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mp3" ContentType="audio/mpeg"/>
  <Default Extension="png" ContentType="image/png"/>
  <Default Extension="rels" ContentType="application/vnd.openxmlformats-package.relationships+xml"/>
  <Default Extension="svg" ContentType="image/svg+xml"/>
  <Default Extension="vml" ContentType="application/vnd.openxmlformats-officedocument.vmlDrawing"/>
  <Default Extension="wav" ContentType="audio/x-wav"/>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8"/>
  </p:notesMasterIdLst>
  <p:sldIdLst>
    <p:sldId id="670" r:id="rId2"/>
    <p:sldId id="1134" r:id="rId3"/>
    <p:sldId id="1026" r:id="rId4"/>
    <p:sldId id="1027" r:id="rId5"/>
    <p:sldId id="1175" r:id="rId6"/>
    <p:sldId id="1179" r:id="rId7"/>
    <p:sldId id="1028" r:id="rId8"/>
    <p:sldId id="1176" r:id="rId9"/>
    <p:sldId id="1181" r:id="rId10"/>
    <p:sldId id="1182" r:id="rId11"/>
    <p:sldId id="1183" r:id="rId12"/>
    <p:sldId id="1177" r:id="rId13"/>
    <p:sldId id="1178" r:id="rId14"/>
    <p:sldId id="1185" r:id="rId15"/>
    <p:sldId id="1186" r:id="rId16"/>
    <p:sldId id="1184" r:id="rId17"/>
    <p:sldId id="1051" r:id="rId18"/>
    <p:sldId id="1001" r:id="rId19"/>
    <p:sldId id="257" r:id="rId20"/>
    <p:sldId id="273" r:id="rId21"/>
    <p:sldId id="274" r:id="rId22"/>
    <p:sldId id="275" r:id="rId23"/>
    <p:sldId id="276" r:id="rId24"/>
    <p:sldId id="277" r:id="rId25"/>
    <p:sldId id="278" r:id="rId26"/>
    <p:sldId id="279" r:id="rId27"/>
    <p:sldId id="280" r:id="rId28"/>
    <p:sldId id="281" r:id="rId29"/>
    <p:sldId id="282" r:id="rId30"/>
    <p:sldId id="283" r:id="rId31"/>
    <p:sldId id="1041" r:id="rId32"/>
    <p:sldId id="1066" r:id="rId33"/>
    <p:sldId id="1065" r:id="rId34"/>
    <p:sldId id="1213" r:id="rId35"/>
    <p:sldId id="269" r:id="rId36"/>
    <p:sldId id="259" r:id="rId37"/>
    <p:sldId id="270" r:id="rId38"/>
    <p:sldId id="271" r:id="rId39"/>
    <p:sldId id="272" r:id="rId40"/>
    <p:sldId id="1214" r:id="rId41"/>
    <p:sldId id="1215" r:id="rId42"/>
    <p:sldId id="1216" r:id="rId43"/>
    <p:sldId id="1217" r:id="rId44"/>
    <p:sldId id="1218" r:id="rId45"/>
    <p:sldId id="1219" r:id="rId46"/>
    <p:sldId id="1220" r:id="rId47"/>
    <p:sldId id="1211" r:id="rId48"/>
    <p:sldId id="1330" r:id="rId49"/>
    <p:sldId id="1189" r:id="rId50"/>
    <p:sldId id="1187" r:id="rId51"/>
    <p:sldId id="1325" r:id="rId52"/>
    <p:sldId id="1327" r:id="rId53"/>
    <p:sldId id="1324" r:id="rId54"/>
    <p:sldId id="1188" r:id="rId55"/>
    <p:sldId id="1190" r:id="rId56"/>
    <p:sldId id="1221" r:id="rId57"/>
    <p:sldId id="1222" r:id="rId58"/>
    <p:sldId id="1223" r:id="rId59"/>
    <p:sldId id="1224" r:id="rId60"/>
    <p:sldId id="1225" r:id="rId61"/>
    <p:sldId id="1226" r:id="rId62"/>
    <p:sldId id="1227" r:id="rId63"/>
    <p:sldId id="1228" r:id="rId64"/>
    <p:sldId id="1229" r:id="rId65"/>
    <p:sldId id="1230" r:id="rId66"/>
    <p:sldId id="1231" r:id="rId67"/>
    <p:sldId id="1232" r:id="rId68"/>
    <p:sldId id="1233" r:id="rId69"/>
    <p:sldId id="1234" r:id="rId70"/>
    <p:sldId id="1235" r:id="rId71"/>
    <p:sldId id="1236" r:id="rId72"/>
    <p:sldId id="1237" r:id="rId73"/>
    <p:sldId id="1238" r:id="rId74"/>
    <p:sldId id="1239" r:id="rId75"/>
    <p:sldId id="1240" r:id="rId76"/>
    <p:sldId id="1241" r:id="rId77"/>
    <p:sldId id="1242" r:id="rId78"/>
    <p:sldId id="1243" r:id="rId79"/>
    <p:sldId id="1244" r:id="rId80"/>
    <p:sldId id="1192" r:id="rId81"/>
    <p:sldId id="1194" r:id="rId82"/>
    <p:sldId id="1195" r:id="rId83"/>
    <p:sldId id="1196" r:id="rId84"/>
    <p:sldId id="1212" r:id="rId85"/>
    <p:sldId id="1245" r:id="rId86"/>
    <p:sldId id="1246" r:id="rId87"/>
    <p:sldId id="1247" r:id="rId88"/>
    <p:sldId id="1248" r:id="rId89"/>
    <p:sldId id="1249" r:id="rId90"/>
    <p:sldId id="1250" r:id="rId91"/>
    <p:sldId id="1251" r:id="rId92"/>
    <p:sldId id="1252" r:id="rId93"/>
    <p:sldId id="1253" r:id="rId94"/>
    <p:sldId id="1254" r:id="rId95"/>
    <p:sldId id="1255" r:id="rId96"/>
    <p:sldId id="1256" r:id="rId97"/>
    <p:sldId id="1257" r:id="rId98"/>
    <p:sldId id="1258" r:id="rId99"/>
    <p:sldId id="1259" r:id="rId100"/>
    <p:sldId id="1260" r:id="rId101"/>
    <p:sldId id="1261" r:id="rId102"/>
    <p:sldId id="1262" r:id="rId103"/>
    <p:sldId id="1263" r:id="rId104"/>
    <p:sldId id="1264" r:id="rId105"/>
    <p:sldId id="1265" r:id="rId106"/>
    <p:sldId id="1266" r:id="rId107"/>
    <p:sldId id="1267" r:id="rId108"/>
    <p:sldId id="1269" r:id="rId109"/>
    <p:sldId id="1199" r:id="rId110"/>
    <p:sldId id="1035" r:id="rId111"/>
    <p:sldId id="1197" r:id="rId112"/>
    <p:sldId id="1201" r:id="rId113"/>
    <p:sldId id="1200" r:id="rId114"/>
    <p:sldId id="1202" r:id="rId115"/>
    <p:sldId id="1203" r:id="rId116"/>
    <p:sldId id="1204" r:id="rId117"/>
    <p:sldId id="1331" r:id="rId118"/>
    <p:sldId id="1332" r:id="rId119"/>
    <p:sldId id="1333" r:id="rId120"/>
    <p:sldId id="1334" r:id="rId121"/>
    <p:sldId id="1205" r:id="rId122"/>
    <p:sldId id="1206" r:id="rId123"/>
    <p:sldId id="1328" r:id="rId124"/>
    <p:sldId id="1209" r:id="rId125"/>
    <p:sldId id="1210" r:id="rId126"/>
    <p:sldId id="1270" r:id="rId127"/>
    <p:sldId id="1271" r:id="rId128"/>
    <p:sldId id="1272" r:id="rId129"/>
    <p:sldId id="1273" r:id="rId130"/>
    <p:sldId id="1274" r:id="rId131"/>
    <p:sldId id="1275" r:id="rId132"/>
    <p:sldId id="1276" r:id="rId133"/>
    <p:sldId id="1277" r:id="rId134"/>
    <p:sldId id="1278" r:id="rId135"/>
    <p:sldId id="1279" r:id="rId136"/>
    <p:sldId id="1280" r:id="rId137"/>
    <p:sldId id="1281" r:id="rId138"/>
    <p:sldId id="1282" r:id="rId139"/>
    <p:sldId id="1283" r:id="rId140"/>
    <p:sldId id="1284" r:id="rId141"/>
    <p:sldId id="1285" r:id="rId142"/>
    <p:sldId id="1286" r:id="rId143"/>
    <p:sldId id="1287" r:id="rId144"/>
    <p:sldId id="1288" r:id="rId145"/>
    <p:sldId id="1289" r:id="rId146"/>
    <p:sldId id="1290" r:id="rId147"/>
    <p:sldId id="1291" r:id="rId148"/>
    <p:sldId id="1292" r:id="rId149"/>
    <p:sldId id="1293" r:id="rId150"/>
    <p:sldId id="1294" r:id="rId151"/>
    <p:sldId id="1295" r:id="rId152"/>
    <p:sldId id="1296" r:id="rId153"/>
    <p:sldId id="1297" r:id="rId154"/>
    <p:sldId id="1118" r:id="rId155"/>
    <p:sldId id="965" r:id="rId156"/>
    <p:sldId id="1125" r:id="rId157"/>
    <p:sldId id="1298" r:id="rId158"/>
    <p:sldId id="1299" r:id="rId159"/>
    <p:sldId id="1300" r:id="rId160"/>
    <p:sldId id="1301" r:id="rId161"/>
    <p:sldId id="1302" r:id="rId162"/>
    <p:sldId id="1303" r:id="rId163"/>
    <p:sldId id="261" r:id="rId164"/>
    <p:sldId id="1304" r:id="rId165"/>
    <p:sldId id="1305" r:id="rId166"/>
    <p:sldId id="1306" r:id="rId167"/>
    <p:sldId id="1307" r:id="rId168"/>
    <p:sldId id="1308" r:id="rId169"/>
    <p:sldId id="1309" r:id="rId170"/>
    <p:sldId id="1310" r:id="rId171"/>
    <p:sldId id="1312" r:id="rId172"/>
    <p:sldId id="1313" r:id="rId173"/>
    <p:sldId id="1311" r:id="rId174"/>
    <p:sldId id="1314" r:id="rId175"/>
    <p:sldId id="1315" r:id="rId176"/>
    <p:sldId id="1316" r:id="rId177"/>
    <p:sldId id="262" r:id="rId178"/>
    <p:sldId id="263" r:id="rId179"/>
    <p:sldId id="1317" r:id="rId180"/>
    <p:sldId id="1318" r:id="rId181"/>
    <p:sldId id="1319" r:id="rId182"/>
    <p:sldId id="1321" r:id="rId183"/>
    <p:sldId id="1320" r:id="rId184"/>
    <p:sldId id="1323" r:id="rId185"/>
    <p:sldId id="1322" r:id="rId186"/>
    <p:sldId id="1174" r:id="rId18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050"/>
    <a:srgbClr val="FFFFFF"/>
    <a:srgbClr val="E4E47A"/>
    <a:srgbClr val="FFDE5F"/>
    <a:srgbClr val="FFCC66"/>
    <a:srgbClr val="FF9966"/>
    <a:srgbClr val="FF9933"/>
    <a:srgbClr val="FFFF99"/>
    <a:srgbClr val="00A23A"/>
    <a:srgbClr val="D4DD8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6247" autoAdjust="0"/>
  </p:normalViewPr>
  <p:slideViewPr>
    <p:cSldViewPr snapToGrid="0">
      <p:cViewPr varScale="1">
        <p:scale>
          <a:sx n="110" d="100"/>
          <a:sy n="110" d="100"/>
        </p:scale>
        <p:origin x="492" y="108"/>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theme" Target="theme/theme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tableStyles" Target="tableStyles.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presProps" Target="pres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0"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11"/>
                <c:pt idx="0">
                  <c:v>Câu 1</c:v>
                </c:pt>
                <c:pt idx="1">
                  <c:v>Câu 2</c:v>
                </c:pt>
                <c:pt idx="2">
                  <c:v>Câu 3</c:v>
                </c:pt>
                <c:pt idx="3">
                  <c:v>Câu 4</c:v>
                </c:pt>
                <c:pt idx="4">
                  <c:v>Câu 5</c:v>
                </c:pt>
                <c:pt idx="5">
                  <c:v>Câu 6</c:v>
                </c:pt>
                <c:pt idx="6">
                  <c:v>Câu 7</c:v>
                </c:pt>
                <c:pt idx="7">
                  <c:v>Câu 8</c:v>
                </c:pt>
                <c:pt idx="8">
                  <c:v>Câu 9</c:v>
                </c:pt>
                <c:pt idx="9">
                  <c:v>Câu 10</c:v>
                </c:pt>
                <c:pt idx="10">
                  <c:v>Câu 11</c:v>
                </c:pt>
              </c:strCache>
            </c:strRef>
          </c:cat>
          <c:val>
            <c:numRef>
              <c:f>Sheet1!$B$2:$B$15</c:f>
              <c:numCache>
                <c:formatCode>General</c:formatCode>
                <c:ptCount val="14"/>
                <c:pt idx="0">
                  <c:v>1</c:v>
                </c:pt>
                <c:pt idx="1">
                  <c:v>1</c:v>
                </c:pt>
                <c:pt idx="2">
                  <c:v>1</c:v>
                </c:pt>
                <c:pt idx="3">
                  <c:v>1</c:v>
                </c:pt>
                <c:pt idx="4">
                  <c:v>1</c:v>
                </c:pt>
                <c:pt idx="5">
                  <c:v>1</c:v>
                </c:pt>
                <c:pt idx="6">
                  <c:v>1</c:v>
                </c:pt>
                <c:pt idx="7">
                  <c:v>1</c:v>
                </c:pt>
                <c:pt idx="8">
                  <c:v>1</c:v>
                </c:pt>
                <c:pt idx="9">
                  <c:v>1</c:v>
                </c:pt>
                <c:pt idx="10">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8"/>
                <c:pt idx="0">
                  <c:v>Câu 1</c:v>
                </c:pt>
                <c:pt idx="1">
                  <c:v>Câu 2</c:v>
                </c:pt>
                <c:pt idx="2">
                  <c:v>Câu 3</c:v>
                </c:pt>
                <c:pt idx="3">
                  <c:v>Câu 4</c:v>
                </c:pt>
                <c:pt idx="4">
                  <c:v>Câu 5</c:v>
                </c:pt>
                <c:pt idx="5">
                  <c:v>Câu 6</c:v>
                </c:pt>
                <c:pt idx="6">
                  <c:v>Câu 7</c:v>
                </c:pt>
                <c:pt idx="7">
                  <c:v>Câu 8</c:v>
                </c:pt>
              </c:strCache>
            </c:strRef>
          </c:cat>
          <c:val>
            <c:numRef>
              <c:f>Sheet1!$B$2:$B$15</c:f>
              <c:numCache>
                <c:formatCode>General</c:formatCode>
                <c:ptCount val="14"/>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8"/>
                <c:pt idx="0">
                  <c:v>Câu 1</c:v>
                </c:pt>
                <c:pt idx="1">
                  <c:v>Câu 2</c:v>
                </c:pt>
                <c:pt idx="2">
                  <c:v>Câu 3</c:v>
                </c:pt>
                <c:pt idx="3">
                  <c:v>Câu 4</c:v>
                </c:pt>
                <c:pt idx="4">
                  <c:v>Câu 5</c:v>
                </c:pt>
                <c:pt idx="5">
                  <c:v>Câu 6</c:v>
                </c:pt>
                <c:pt idx="6">
                  <c:v>Câu 7</c:v>
                </c:pt>
                <c:pt idx="7">
                  <c:v>Câu 8</c:v>
                </c:pt>
              </c:strCache>
            </c:strRef>
          </c:cat>
          <c:val>
            <c:numRef>
              <c:f>Sheet1!$B$2:$B$15</c:f>
              <c:numCache>
                <c:formatCode>General</c:formatCode>
                <c:ptCount val="14"/>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10"/>
                <c:pt idx="0">
                  <c:v>Câu 1</c:v>
                </c:pt>
                <c:pt idx="1">
                  <c:v>Câu 2</c:v>
                </c:pt>
                <c:pt idx="2">
                  <c:v>Câu 3</c:v>
                </c:pt>
                <c:pt idx="3">
                  <c:v>Câu 4</c:v>
                </c:pt>
                <c:pt idx="4">
                  <c:v>Câu 5</c:v>
                </c:pt>
                <c:pt idx="5">
                  <c:v>Câu 6</c:v>
                </c:pt>
                <c:pt idx="6">
                  <c:v>Câu 7</c:v>
                </c:pt>
                <c:pt idx="7">
                  <c:v>Câu 8</c:v>
                </c:pt>
                <c:pt idx="8">
                  <c:v>Câu 9</c:v>
                </c:pt>
                <c:pt idx="9">
                  <c:v>Câu 10</c:v>
                </c:pt>
              </c:strCache>
            </c:strRef>
          </c:cat>
          <c:val>
            <c:numRef>
              <c:f>Sheet1!$B$2:$B$15</c:f>
              <c:numCache>
                <c:formatCode>General</c:formatCode>
                <c:ptCount val="14"/>
                <c:pt idx="0">
                  <c:v>1</c:v>
                </c:pt>
                <c:pt idx="1">
                  <c:v>1</c:v>
                </c:pt>
                <c:pt idx="2">
                  <c:v>1</c:v>
                </c:pt>
                <c:pt idx="3">
                  <c:v>1</c:v>
                </c:pt>
                <c:pt idx="4">
                  <c:v>1</c:v>
                </c:pt>
                <c:pt idx="5">
                  <c:v>1</c:v>
                </c:pt>
                <c:pt idx="6">
                  <c:v>1</c:v>
                </c:pt>
                <c:pt idx="7">
                  <c:v>1</c:v>
                </c:pt>
                <c:pt idx="8">
                  <c:v>1</c:v>
                </c:pt>
                <c:pt idx="9">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2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C7F78BD-25A2-46D5-AA19-ECBD3828923D}" type="datetimeFigureOut">
              <a:rPr lang="en-US" smtClean="0"/>
              <a:t>9/15/2024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050784C-6A53-45DC-9B04-5EB46F4E4487}" type="slidenum">
              <a:rPr lang="en-US" smtClean="0"/>
              <a:t>‹#›</a:t>
            </a:fld>
            <a:endParaRPr lang="en-US"/>
          </a:p>
        </p:txBody>
      </p:sp>
    </p:spTree>
    <p:extLst>
      <p:ext uri="{BB962C8B-B14F-4D97-AF65-F5344CB8AC3E}">
        <p14:creationId xmlns:p14="http://schemas.microsoft.com/office/powerpoint/2010/main" val="13020917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a:t>
            </a:fld>
            <a:endParaRPr lang="en-US"/>
          </a:p>
        </p:txBody>
      </p:sp>
    </p:spTree>
    <p:extLst>
      <p:ext uri="{BB962C8B-B14F-4D97-AF65-F5344CB8AC3E}">
        <p14:creationId xmlns:p14="http://schemas.microsoft.com/office/powerpoint/2010/main" val="32877478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10</a:t>
            </a:fld>
            <a:endParaRPr lang="en-US"/>
          </a:p>
        </p:txBody>
      </p:sp>
    </p:spTree>
    <p:extLst>
      <p:ext uri="{BB962C8B-B14F-4D97-AF65-F5344CB8AC3E}">
        <p14:creationId xmlns:p14="http://schemas.microsoft.com/office/powerpoint/2010/main" val="18917015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a:t>
            </a:fld>
            <a:endParaRPr lang="en-US"/>
          </a:p>
        </p:txBody>
      </p:sp>
    </p:spTree>
    <p:extLst>
      <p:ext uri="{BB962C8B-B14F-4D97-AF65-F5344CB8AC3E}">
        <p14:creationId xmlns:p14="http://schemas.microsoft.com/office/powerpoint/2010/main" val="26808244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a:t>
            </a:fld>
            <a:endParaRPr lang="en-US"/>
          </a:p>
        </p:txBody>
      </p:sp>
    </p:spTree>
    <p:extLst>
      <p:ext uri="{BB962C8B-B14F-4D97-AF65-F5344CB8AC3E}">
        <p14:creationId xmlns:p14="http://schemas.microsoft.com/office/powerpoint/2010/main" val="2232720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a:t>
            </a:fld>
            <a:endParaRPr lang="en-US"/>
          </a:p>
        </p:txBody>
      </p:sp>
    </p:spTree>
    <p:extLst>
      <p:ext uri="{BB962C8B-B14F-4D97-AF65-F5344CB8AC3E}">
        <p14:creationId xmlns:p14="http://schemas.microsoft.com/office/powerpoint/2010/main" val="755096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14</a:t>
            </a:fld>
            <a:endParaRPr lang="en-US"/>
          </a:p>
        </p:txBody>
      </p:sp>
    </p:spTree>
    <p:extLst>
      <p:ext uri="{BB962C8B-B14F-4D97-AF65-F5344CB8AC3E}">
        <p14:creationId xmlns:p14="http://schemas.microsoft.com/office/powerpoint/2010/main" val="16054844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a:t>
            </a:fld>
            <a:endParaRPr lang="en-US"/>
          </a:p>
        </p:txBody>
      </p:sp>
    </p:spTree>
    <p:extLst>
      <p:ext uri="{BB962C8B-B14F-4D97-AF65-F5344CB8AC3E}">
        <p14:creationId xmlns:p14="http://schemas.microsoft.com/office/powerpoint/2010/main" val="35368465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16</a:t>
            </a:fld>
            <a:endParaRPr lang="en-US"/>
          </a:p>
        </p:txBody>
      </p:sp>
    </p:spTree>
    <p:extLst>
      <p:ext uri="{BB962C8B-B14F-4D97-AF65-F5344CB8AC3E}">
        <p14:creationId xmlns:p14="http://schemas.microsoft.com/office/powerpoint/2010/main" val="28280438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17</a:t>
            </a:fld>
            <a:endParaRPr lang="en-US"/>
          </a:p>
        </p:txBody>
      </p:sp>
    </p:spTree>
    <p:extLst>
      <p:ext uri="{BB962C8B-B14F-4D97-AF65-F5344CB8AC3E}">
        <p14:creationId xmlns:p14="http://schemas.microsoft.com/office/powerpoint/2010/main" val="23332579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18</a:t>
            </a:fld>
            <a:endParaRPr lang="en-US"/>
          </a:p>
        </p:txBody>
      </p:sp>
    </p:spTree>
    <p:extLst>
      <p:ext uri="{BB962C8B-B14F-4D97-AF65-F5344CB8AC3E}">
        <p14:creationId xmlns:p14="http://schemas.microsoft.com/office/powerpoint/2010/main" val="9367533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19</a:t>
            </a:fld>
            <a:endParaRPr lang="en-US"/>
          </a:p>
        </p:txBody>
      </p:sp>
    </p:spTree>
    <p:extLst>
      <p:ext uri="{BB962C8B-B14F-4D97-AF65-F5344CB8AC3E}">
        <p14:creationId xmlns:p14="http://schemas.microsoft.com/office/powerpoint/2010/main" val="42200814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2</a:t>
            </a:fld>
            <a:endParaRPr lang="en-US"/>
          </a:p>
        </p:txBody>
      </p:sp>
    </p:spTree>
    <p:extLst>
      <p:ext uri="{BB962C8B-B14F-4D97-AF65-F5344CB8AC3E}">
        <p14:creationId xmlns:p14="http://schemas.microsoft.com/office/powerpoint/2010/main" val="27929103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31</a:t>
            </a:fld>
            <a:endParaRPr lang="en-US"/>
          </a:p>
        </p:txBody>
      </p:sp>
    </p:spTree>
    <p:extLst>
      <p:ext uri="{BB962C8B-B14F-4D97-AF65-F5344CB8AC3E}">
        <p14:creationId xmlns:p14="http://schemas.microsoft.com/office/powerpoint/2010/main" val="2874669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32</a:t>
            </a:fld>
            <a:endParaRPr lang="en-US"/>
          </a:p>
        </p:txBody>
      </p:sp>
    </p:spTree>
    <p:extLst>
      <p:ext uri="{BB962C8B-B14F-4D97-AF65-F5344CB8AC3E}">
        <p14:creationId xmlns:p14="http://schemas.microsoft.com/office/powerpoint/2010/main" val="13588287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33</a:t>
            </a:fld>
            <a:endParaRPr lang="en-US"/>
          </a:p>
        </p:txBody>
      </p:sp>
    </p:spTree>
    <p:extLst>
      <p:ext uri="{BB962C8B-B14F-4D97-AF65-F5344CB8AC3E}">
        <p14:creationId xmlns:p14="http://schemas.microsoft.com/office/powerpoint/2010/main" val="15787728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46</a:t>
            </a:fld>
            <a:endParaRPr lang="en-US"/>
          </a:p>
        </p:txBody>
      </p:sp>
    </p:spTree>
    <p:extLst>
      <p:ext uri="{BB962C8B-B14F-4D97-AF65-F5344CB8AC3E}">
        <p14:creationId xmlns:p14="http://schemas.microsoft.com/office/powerpoint/2010/main" val="349211198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47</a:t>
            </a:fld>
            <a:endParaRPr lang="en-US"/>
          </a:p>
        </p:txBody>
      </p:sp>
    </p:spTree>
    <p:extLst>
      <p:ext uri="{BB962C8B-B14F-4D97-AF65-F5344CB8AC3E}">
        <p14:creationId xmlns:p14="http://schemas.microsoft.com/office/powerpoint/2010/main" val="27831625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48</a:t>
            </a:fld>
            <a:endParaRPr lang="en-US"/>
          </a:p>
        </p:txBody>
      </p:sp>
    </p:spTree>
    <p:extLst>
      <p:ext uri="{BB962C8B-B14F-4D97-AF65-F5344CB8AC3E}">
        <p14:creationId xmlns:p14="http://schemas.microsoft.com/office/powerpoint/2010/main" val="6229678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49</a:t>
            </a:fld>
            <a:endParaRPr lang="en-US"/>
          </a:p>
        </p:txBody>
      </p:sp>
    </p:spTree>
    <p:extLst>
      <p:ext uri="{BB962C8B-B14F-4D97-AF65-F5344CB8AC3E}">
        <p14:creationId xmlns:p14="http://schemas.microsoft.com/office/powerpoint/2010/main" val="3226089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50</a:t>
            </a:fld>
            <a:endParaRPr lang="en-US"/>
          </a:p>
        </p:txBody>
      </p:sp>
    </p:spTree>
    <p:extLst>
      <p:ext uri="{BB962C8B-B14F-4D97-AF65-F5344CB8AC3E}">
        <p14:creationId xmlns:p14="http://schemas.microsoft.com/office/powerpoint/2010/main" val="33389048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51</a:t>
            </a:fld>
            <a:endParaRPr lang="en-US"/>
          </a:p>
        </p:txBody>
      </p:sp>
    </p:spTree>
    <p:extLst>
      <p:ext uri="{BB962C8B-B14F-4D97-AF65-F5344CB8AC3E}">
        <p14:creationId xmlns:p14="http://schemas.microsoft.com/office/powerpoint/2010/main" val="17245606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52</a:t>
            </a:fld>
            <a:endParaRPr lang="en-US"/>
          </a:p>
        </p:txBody>
      </p:sp>
    </p:spTree>
    <p:extLst>
      <p:ext uri="{BB962C8B-B14F-4D97-AF65-F5344CB8AC3E}">
        <p14:creationId xmlns:p14="http://schemas.microsoft.com/office/powerpoint/2010/main" val="30619916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a:t>
            </a:fld>
            <a:endParaRPr lang="en-US"/>
          </a:p>
        </p:txBody>
      </p:sp>
    </p:spTree>
    <p:extLst>
      <p:ext uri="{BB962C8B-B14F-4D97-AF65-F5344CB8AC3E}">
        <p14:creationId xmlns:p14="http://schemas.microsoft.com/office/powerpoint/2010/main" val="31393458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53</a:t>
            </a:fld>
            <a:endParaRPr lang="en-US"/>
          </a:p>
        </p:txBody>
      </p:sp>
    </p:spTree>
    <p:extLst>
      <p:ext uri="{BB962C8B-B14F-4D97-AF65-F5344CB8AC3E}">
        <p14:creationId xmlns:p14="http://schemas.microsoft.com/office/powerpoint/2010/main" val="14667654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54</a:t>
            </a:fld>
            <a:endParaRPr lang="en-US"/>
          </a:p>
        </p:txBody>
      </p:sp>
    </p:spTree>
    <p:extLst>
      <p:ext uri="{BB962C8B-B14F-4D97-AF65-F5344CB8AC3E}">
        <p14:creationId xmlns:p14="http://schemas.microsoft.com/office/powerpoint/2010/main" val="21959937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55</a:t>
            </a:fld>
            <a:endParaRPr lang="en-US"/>
          </a:p>
        </p:txBody>
      </p:sp>
    </p:spTree>
    <p:extLst>
      <p:ext uri="{BB962C8B-B14F-4D97-AF65-F5344CB8AC3E}">
        <p14:creationId xmlns:p14="http://schemas.microsoft.com/office/powerpoint/2010/main" val="3046910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56</a:t>
            </a:fld>
            <a:endParaRPr lang="en-US"/>
          </a:p>
        </p:txBody>
      </p:sp>
    </p:spTree>
    <p:extLst>
      <p:ext uri="{BB962C8B-B14F-4D97-AF65-F5344CB8AC3E}">
        <p14:creationId xmlns:p14="http://schemas.microsoft.com/office/powerpoint/2010/main" val="18113822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57</a:t>
            </a:fld>
            <a:endParaRPr lang="en-US"/>
          </a:p>
        </p:txBody>
      </p:sp>
    </p:spTree>
    <p:extLst>
      <p:ext uri="{BB962C8B-B14F-4D97-AF65-F5344CB8AC3E}">
        <p14:creationId xmlns:p14="http://schemas.microsoft.com/office/powerpoint/2010/main" val="25429623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58</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67</a:t>
            </a:fld>
            <a:endParaRPr lang="en-US"/>
          </a:p>
        </p:txBody>
      </p:sp>
    </p:spTree>
    <p:extLst>
      <p:ext uri="{BB962C8B-B14F-4D97-AF65-F5344CB8AC3E}">
        <p14:creationId xmlns:p14="http://schemas.microsoft.com/office/powerpoint/2010/main" val="25250674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68</a:t>
            </a:fld>
            <a:endParaRPr lang="en-US"/>
          </a:p>
        </p:txBody>
      </p:sp>
    </p:spTree>
    <p:extLst>
      <p:ext uri="{BB962C8B-B14F-4D97-AF65-F5344CB8AC3E}">
        <p14:creationId xmlns:p14="http://schemas.microsoft.com/office/powerpoint/2010/main" val="25917386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69</a:t>
            </a:fld>
            <a:endParaRPr lang="en-US"/>
          </a:p>
        </p:txBody>
      </p:sp>
    </p:spTree>
    <p:extLst>
      <p:ext uri="{BB962C8B-B14F-4D97-AF65-F5344CB8AC3E}">
        <p14:creationId xmlns:p14="http://schemas.microsoft.com/office/powerpoint/2010/main" val="23586251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79</a:t>
            </a:fld>
            <a:endParaRPr lang="en-US"/>
          </a:p>
        </p:txBody>
      </p:sp>
    </p:spTree>
    <p:extLst>
      <p:ext uri="{BB962C8B-B14F-4D97-AF65-F5344CB8AC3E}">
        <p14:creationId xmlns:p14="http://schemas.microsoft.com/office/powerpoint/2010/main" val="39268273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a:t>
            </a:fld>
            <a:endParaRPr lang="en-US"/>
          </a:p>
        </p:txBody>
      </p:sp>
    </p:spTree>
    <p:extLst>
      <p:ext uri="{BB962C8B-B14F-4D97-AF65-F5344CB8AC3E}">
        <p14:creationId xmlns:p14="http://schemas.microsoft.com/office/powerpoint/2010/main" val="10614314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80</a:t>
            </a:fld>
            <a:endParaRPr lang="en-US"/>
          </a:p>
        </p:txBody>
      </p:sp>
    </p:spTree>
    <p:extLst>
      <p:ext uri="{BB962C8B-B14F-4D97-AF65-F5344CB8AC3E}">
        <p14:creationId xmlns:p14="http://schemas.microsoft.com/office/powerpoint/2010/main" val="6737972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81</a:t>
            </a:fld>
            <a:endParaRPr lang="en-US"/>
          </a:p>
        </p:txBody>
      </p:sp>
    </p:spTree>
    <p:extLst>
      <p:ext uri="{BB962C8B-B14F-4D97-AF65-F5344CB8AC3E}">
        <p14:creationId xmlns:p14="http://schemas.microsoft.com/office/powerpoint/2010/main" val="93570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82</a:t>
            </a:fld>
            <a:endParaRPr lang="en-US"/>
          </a:p>
        </p:txBody>
      </p:sp>
    </p:spTree>
    <p:extLst>
      <p:ext uri="{BB962C8B-B14F-4D97-AF65-F5344CB8AC3E}">
        <p14:creationId xmlns:p14="http://schemas.microsoft.com/office/powerpoint/2010/main" val="29551540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83</a:t>
            </a:fld>
            <a:endParaRPr lang="en-US"/>
          </a:p>
        </p:txBody>
      </p:sp>
    </p:spTree>
    <p:extLst>
      <p:ext uri="{BB962C8B-B14F-4D97-AF65-F5344CB8AC3E}">
        <p14:creationId xmlns:p14="http://schemas.microsoft.com/office/powerpoint/2010/main" val="22441789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84</a:t>
            </a:fld>
            <a:endParaRPr lang="en-US"/>
          </a:p>
        </p:txBody>
      </p:sp>
    </p:spTree>
    <p:extLst>
      <p:ext uri="{BB962C8B-B14F-4D97-AF65-F5344CB8AC3E}">
        <p14:creationId xmlns:p14="http://schemas.microsoft.com/office/powerpoint/2010/main" val="15053829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85</a:t>
            </a:fld>
            <a:endParaRPr lang="en-US"/>
          </a:p>
        </p:txBody>
      </p:sp>
    </p:spTree>
    <p:extLst>
      <p:ext uri="{BB962C8B-B14F-4D97-AF65-F5344CB8AC3E}">
        <p14:creationId xmlns:p14="http://schemas.microsoft.com/office/powerpoint/2010/main" val="116890544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86</a:t>
            </a:fld>
            <a:endParaRPr lang="en-US"/>
          </a:p>
        </p:txBody>
      </p:sp>
    </p:spTree>
    <p:extLst>
      <p:ext uri="{BB962C8B-B14F-4D97-AF65-F5344CB8AC3E}">
        <p14:creationId xmlns:p14="http://schemas.microsoft.com/office/powerpoint/2010/main" val="322658157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87</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96</a:t>
            </a:fld>
            <a:endParaRPr lang="en-US"/>
          </a:p>
        </p:txBody>
      </p:sp>
    </p:spTree>
    <p:extLst>
      <p:ext uri="{BB962C8B-B14F-4D97-AF65-F5344CB8AC3E}">
        <p14:creationId xmlns:p14="http://schemas.microsoft.com/office/powerpoint/2010/main" val="190710534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97</a:t>
            </a:fld>
            <a:endParaRPr lang="en-US"/>
          </a:p>
        </p:txBody>
      </p:sp>
    </p:spTree>
    <p:extLst>
      <p:ext uri="{BB962C8B-B14F-4D97-AF65-F5344CB8AC3E}">
        <p14:creationId xmlns:p14="http://schemas.microsoft.com/office/powerpoint/2010/main" val="40146864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5</a:t>
            </a:fld>
            <a:endParaRPr lang="en-US"/>
          </a:p>
        </p:txBody>
      </p:sp>
    </p:spTree>
    <p:extLst>
      <p:ext uri="{BB962C8B-B14F-4D97-AF65-F5344CB8AC3E}">
        <p14:creationId xmlns:p14="http://schemas.microsoft.com/office/powerpoint/2010/main" val="10527871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98</a:t>
            </a:fld>
            <a:endParaRPr lang="en-US"/>
          </a:p>
        </p:txBody>
      </p:sp>
    </p:spTree>
    <p:extLst>
      <p:ext uri="{BB962C8B-B14F-4D97-AF65-F5344CB8AC3E}">
        <p14:creationId xmlns:p14="http://schemas.microsoft.com/office/powerpoint/2010/main" val="178204162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108</a:t>
            </a:fld>
            <a:endParaRPr lang="en-US"/>
          </a:p>
        </p:txBody>
      </p:sp>
    </p:spTree>
    <p:extLst>
      <p:ext uri="{BB962C8B-B14F-4D97-AF65-F5344CB8AC3E}">
        <p14:creationId xmlns:p14="http://schemas.microsoft.com/office/powerpoint/2010/main" val="36941934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109</a:t>
            </a:fld>
            <a:endParaRPr lang="en-US"/>
          </a:p>
        </p:txBody>
      </p:sp>
    </p:spTree>
    <p:extLst>
      <p:ext uri="{BB962C8B-B14F-4D97-AF65-F5344CB8AC3E}">
        <p14:creationId xmlns:p14="http://schemas.microsoft.com/office/powerpoint/2010/main" val="39622424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110</a:t>
            </a:fld>
            <a:endParaRPr lang="en-US"/>
          </a:p>
        </p:txBody>
      </p:sp>
    </p:spTree>
    <p:extLst>
      <p:ext uri="{BB962C8B-B14F-4D97-AF65-F5344CB8AC3E}">
        <p14:creationId xmlns:p14="http://schemas.microsoft.com/office/powerpoint/2010/main" val="173488006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111</a:t>
            </a:fld>
            <a:endParaRPr lang="en-US"/>
          </a:p>
        </p:txBody>
      </p:sp>
    </p:spTree>
    <p:extLst>
      <p:ext uri="{BB962C8B-B14F-4D97-AF65-F5344CB8AC3E}">
        <p14:creationId xmlns:p14="http://schemas.microsoft.com/office/powerpoint/2010/main" val="8294349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112</a:t>
            </a:fld>
            <a:endParaRPr lang="en-US"/>
          </a:p>
        </p:txBody>
      </p:sp>
    </p:spTree>
    <p:extLst>
      <p:ext uri="{BB962C8B-B14F-4D97-AF65-F5344CB8AC3E}">
        <p14:creationId xmlns:p14="http://schemas.microsoft.com/office/powerpoint/2010/main" val="11494932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113</a:t>
            </a:fld>
            <a:endParaRPr lang="en-US"/>
          </a:p>
        </p:txBody>
      </p:sp>
    </p:spTree>
    <p:extLst>
      <p:ext uri="{BB962C8B-B14F-4D97-AF65-F5344CB8AC3E}">
        <p14:creationId xmlns:p14="http://schemas.microsoft.com/office/powerpoint/2010/main" val="315999757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114</a:t>
            </a:fld>
            <a:endParaRPr lang="en-US"/>
          </a:p>
        </p:txBody>
      </p:sp>
    </p:spTree>
    <p:extLst>
      <p:ext uri="{BB962C8B-B14F-4D97-AF65-F5344CB8AC3E}">
        <p14:creationId xmlns:p14="http://schemas.microsoft.com/office/powerpoint/2010/main" val="11045401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115</a:t>
            </a:fld>
            <a:endParaRPr lang="en-US"/>
          </a:p>
        </p:txBody>
      </p:sp>
    </p:spTree>
    <p:extLst>
      <p:ext uri="{BB962C8B-B14F-4D97-AF65-F5344CB8AC3E}">
        <p14:creationId xmlns:p14="http://schemas.microsoft.com/office/powerpoint/2010/main" val="85475528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116</a:t>
            </a:fld>
            <a:endParaRPr lang="en-US"/>
          </a:p>
        </p:txBody>
      </p:sp>
    </p:spTree>
    <p:extLst>
      <p:ext uri="{BB962C8B-B14F-4D97-AF65-F5344CB8AC3E}">
        <p14:creationId xmlns:p14="http://schemas.microsoft.com/office/powerpoint/2010/main" val="41116288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a:t>
            </a:fld>
            <a:endParaRPr lang="en-US"/>
          </a:p>
        </p:txBody>
      </p:sp>
    </p:spTree>
    <p:extLst>
      <p:ext uri="{BB962C8B-B14F-4D97-AF65-F5344CB8AC3E}">
        <p14:creationId xmlns:p14="http://schemas.microsoft.com/office/powerpoint/2010/main" val="35582606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121</a:t>
            </a:fld>
            <a:endParaRPr lang="en-US"/>
          </a:p>
        </p:txBody>
      </p:sp>
    </p:spTree>
    <p:extLst>
      <p:ext uri="{BB962C8B-B14F-4D97-AF65-F5344CB8AC3E}">
        <p14:creationId xmlns:p14="http://schemas.microsoft.com/office/powerpoint/2010/main" val="200583975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122</a:t>
            </a:fld>
            <a:endParaRPr lang="en-US"/>
          </a:p>
        </p:txBody>
      </p:sp>
    </p:spTree>
    <p:extLst>
      <p:ext uri="{BB962C8B-B14F-4D97-AF65-F5344CB8AC3E}">
        <p14:creationId xmlns:p14="http://schemas.microsoft.com/office/powerpoint/2010/main" val="422537693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123</a:t>
            </a:fld>
            <a:endParaRPr lang="en-US"/>
          </a:p>
        </p:txBody>
      </p:sp>
    </p:spTree>
    <p:extLst>
      <p:ext uri="{BB962C8B-B14F-4D97-AF65-F5344CB8AC3E}">
        <p14:creationId xmlns:p14="http://schemas.microsoft.com/office/powerpoint/2010/main" val="410557139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124</a:t>
            </a:fld>
            <a:endParaRPr lang="en-US"/>
          </a:p>
        </p:txBody>
      </p:sp>
    </p:spTree>
    <p:extLst>
      <p:ext uri="{BB962C8B-B14F-4D97-AF65-F5344CB8AC3E}">
        <p14:creationId xmlns:p14="http://schemas.microsoft.com/office/powerpoint/2010/main" val="28657146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125</a:t>
            </a:fld>
            <a:endParaRPr lang="en-US"/>
          </a:p>
        </p:txBody>
      </p:sp>
    </p:spTree>
    <p:extLst>
      <p:ext uri="{BB962C8B-B14F-4D97-AF65-F5344CB8AC3E}">
        <p14:creationId xmlns:p14="http://schemas.microsoft.com/office/powerpoint/2010/main" val="309531380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126</a:t>
            </a:fld>
            <a:endParaRPr lang="en-US"/>
          </a:p>
        </p:txBody>
      </p:sp>
    </p:spTree>
    <p:extLst>
      <p:ext uri="{BB962C8B-B14F-4D97-AF65-F5344CB8AC3E}">
        <p14:creationId xmlns:p14="http://schemas.microsoft.com/office/powerpoint/2010/main" val="139543678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127</a:t>
            </a:fld>
            <a:endParaRPr lang="en-US"/>
          </a:p>
        </p:txBody>
      </p:sp>
    </p:spTree>
    <p:extLst>
      <p:ext uri="{BB962C8B-B14F-4D97-AF65-F5344CB8AC3E}">
        <p14:creationId xmlns:p14="http://schemas.microsoft.com/office/powerpoint/2010/main" val="397251352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128</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139</a:t>
            </a:fld>
            <a:endParaRPr lang="en-US"/>
          </a:p>
        </p:txBody>
      </p:sp>
    </p:spTree>
    <p:extLst>
      <p:ext uri="{BB962C8B-B14F-4D97-AF65-F5344CB8AC3E}">
        <p14:creationId xmlns:p14="http://schemas.microsoft.com/office/powerpoint/2010/main" val="252506749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140</a:t>
            </a:fld>
            <a:endParaRPr lang="en-US"/>
          </a:p>
        </p:txBody>
      </p:sp>
    </p:spTree>
    <p:extLst>
      <p:ext uri="{BB962C8B-B14F-4D97-AF65-F5344CB8AC3E}">
        <p14:creationId xmlns:p14="http://schemas.microsoft.com/office/powerpoint/2010/main" val="37245618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7</a:t>
            </a:fld>
            <a:endParaRPr lang="en-US"/>
          </a:p>
        </p:txBody>
      </p:sp>
    </p:spTree>
    <p:extLst>
      <p:ext uri="{BB962C8B-B14F-4D97-AF65-F5344CB8AC3E}">
        <p14:creationId xmlns:p14="http://schemas.microsoft.com/office/powerpoint/2010/main" val="270502920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141</a:t>
            </a:fld>
            <a:endParaRPr lang="en-US"/>
          </a:p>
        </p:txBody>
      </p:sp>
    </p:spTree>
    <p:extLst>
      <p:ext uri="{BB962C8B-B14F-4D97-AF65-F5344CB8AC3E}">
        <p14:creationId xmlns:p14="http://schemas.microsoft.com/office/powerpoint/2010/main" val="41485383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153</a:t>
            </a:fld>
            <a:endParaRPr lang="en-US"/>
          </a:p>
        </p:txBody>
      </p:sp>
    </p:spTree>
    <p:extLst>
      <p:ext uri="{BB962C8B-B14F-4D97-AF65-F5344CB8AC3E}">
        <p14:creationId xmlns:p14="http://schemas.microsoft.com/office/powerpoint/2010/main" val="33387927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154</a:t>
            </a:fld>
            <a:endParaRPr lang="en-US"/>
          </a:p>
        </p:txBody>
      </p:sp>
    </p:spTree>
    <p:extLst>
      <p:ext uri="{BB962C8B-B14F-4D97-AF65-F5344CB8AC3E}">
        <p14:creationId xmlns:p14="http://schemas.microsoft.com/office/powerpoint/2010/main" val="75055042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155</a:t>
            </a:fld>
            <a:endParaRPr lang="en-US"/>
          </a:p>
        </p:txBody>
      </p:sp>
    </p:spTree>
    <p:extLst>
      <p:ext uri="{BB962C8B-B14F-4D97-AF65-F5344CB8AC3E}">
        <p14:creationId xmlns:p14="http://schemas.microsoft.com/office/powerpoint/2010/main" val="409139723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156</a:t>
            </a:fld>
            <a:endParaRPr lang="en-US"/>
          </a:p>
        </p:txBody>
      </p:sp>
    </p:spTree>
    <p:extLst>
      <p:ext uri="{BB962C8B-B14F-4D97-AF65-F5344CB8AC3E}">
        <p14:creationId xmlns:p14="http://schemas.microsoft.com/office/powerpoint/2010/main" val="79505201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186</a:t>
            </a:fld>
            <a:endParaRPr lang="en-US"/>
          </a:p>
        </p:txBody>
      </p:sp>
    </p:spTree>
    <p:extLst>
      <p:ext uri="{BB962C8B-B14F-4D97-AF65-F5344CB8AC3E}">
        <p14:creationId xmlns:p14="http://schemas.microsoft.com/office/powerpoint/2010/main" val="42668356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8</a:t>
            </a:fld>
            <a:endParaRPr lang="en-US"/>
          </a:p>
        </p:txBody>
      </p:sp>
    </p:spTree>
    <p:extLst>
      <p:ext uri="{BB962C8B-B14F-4D97-AF65-F5344CB8AC3E}">
        <p14:creationId xmlns:p14="http://schemas.microsoft.com/office/powerpoint/2010/main" val="42058396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a:t>
            </a:fld>
            <a:endParaRPr lang="en-US"/>
          </a:p>
        </p:txBody>
      </p:sp>
    </p:spTree>
    <p:extLst>
      <p:ext uri="{BB962C8B-B14F-4D97-AF65-F5344CB8AC3E}">
        <p14:creationId xmlns:p14="http://schemas.microsoft.com/office/powerpoint/2010/main" val="378774115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C40374-9605-27C5-FFA4-D36AB5E7CB4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C0961D1-F24F-6FF3-41FA-724846DA12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B2F4FCD-9D30-6962-A0FB-EFC4C715692F}"/>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A3889E39-F665-8582-F8D4-CC813988724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D140B94-153A-BAD6-53D6-909D8287F613}"/>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7211795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5953C4-C485-8DD6-85E3-E66320B8C49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EFF6727-84C3-9E4A-3A68-2763CD733B8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70FB0C-6B9C-9944-F8A7-96DE21004AE0}"/>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4732F37A-99DD-F234-EDE0-C0CC6EB9316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DA1C1D2-BF9E-CA6F-CAAA-1A9A75A87B49}"/>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18414041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DC64763-3359-9C2F-4ADA-99CE0974EC7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E666989-2A1E-F6D3-86EC-72FB93ECD44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938BAF-562B-07EB-8852-242DF4366071}"/>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9F11E8BD-7D04-D936-5B2B-F810979313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FCB923A-9ACC-E625-3682-E6253F02C38C}"/>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30351424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35A9B-4C61-2CB1-654C-F92920CB965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D651605-73A5-0E34-BD53-48664B02039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60CFEC-0805-21C9-0034-7BC419FD9AE7}"/>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CD4B0E69-0AAF-2ADB-4762-1B2C88FA85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E880770-80AC-9DA3-CD8E-4B14D74A630C}"/>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30264987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8EF6D9-EB70-41DB-D9F0-8FED721F10C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CE57AC4-EA2F-943D-70B2-2B39FE17F50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D52D460-4D29-C98F-88BF-4138E26F4803}"/>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31EA6733-2C17-56EC-3DBE-70CE3639C43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BD2B9E0-F966-95EC-A61C-BA45E262572C}"/>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32906170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F54C3-3917-7750-2A53-140C6CFCD45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816997-A9F8-78D3-058C-1579C6B31CB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AB86626-683A-66DB-A660-F77D43EA42C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1620696-058F-7DCF-D1F8-461B8D82E4ED}"/>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6" name="Footer Placeholder 5">
            <a:extLst>
              <a:ext uri="{FF2B5EF4-FFF2-40B4-BE49-F238E27FC236}">
                <a16:creationId xmlns:a16="http://schemas.microsoft.com/office/drawing/2014/main" id="{ECE05C6A-07AA-A600-F1D7-C7FC9E49D69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B58B61-ADD8-AB26-82E9-46508A8EEFA6}"/>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9225273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96EFBB-4081-D5D1-6D12-E35ACA5CBBC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4EA5921-CB31-12CE-242B-6AC97C92893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886F1B6-CBBB-8C0D-E426-E3426EF44F5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CDA12F8-C98C-304E-7CDD-252BAB38527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58FF85B-CD9D-3F02-725A-4D0C5D1CB8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FE26497-CF3A-73A3-333F-F6B448AE3148}"/>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8" name="Footer Placeholder 7">
            <a:extLst>
              <a:ext uri="{FF2B5EF4-FFF2-40B4-BE49-F238E27FC236}">
                <a16:creationId xmlns:a16="http://schemas.microsoft.com/office/drawing/2014/main" id="{B0EB3BCF-0279-3EA3-80D4-08922E3E35A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C0F5780-1F2C-3704-2222-3923310780E2}"/>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1912697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3B616-70F0-01AB-81F0-2F5B0A910A1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6CCE9CC-680B-0D2B-998E-F31E7682E70C}"/>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4" name="Footer Placeholder 3">
            <a:extLst>
              <a:ext uri="{FF2B5EF4-FFF2-40B4-BE49-F238E27FC236}">
                <a16:creationId xmlns:a16="http://schemas.microsoft.com/office/drawing/2014/main" id="{9AB22DA2-3911-0E22-7F4D-5A9D87ACE83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DED479B-7625-7FB4-955A-605A4ECD2945}"/>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42046557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AFC9AFF-FE8D-F065-48CB-445644519FB4}"/>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3" name="Footer Placeholder 2">
            <a:extLst>
              <a:ext uri="{FF2B5EF4-FFF2-40B4-BE49-F238E27FC236}">
                <a16:creationId xmlns:a16="http://schemas.microsoft.com/office/drawing/2014/main" id="{179A1EDA-C1E7-FD97-5DD9-699E937243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38FBBEF-B3CC-7C1F-A87E-413843AC6F7F}"/>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10586812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37C0C4-2EDD-D336-2999-2C564C1EC40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0291E41-D45B-C1E8-EAE0-5F513F9C1B2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2EADA99-9F80-006A-9B20-A0E6DA9F543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784A009-A9C3-5A45-FA72-11CE1841A25F}"/>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6" name="Footer Placeholder 5">
            <a:extLst>
              <a:ext uri="{FF2B5EF4-FFF2-40B4-BE49-F238E27FC236}">
                <a16:creationId xmlns:a16="http://schemas.microsoft.com/office/drawing/2014/main" id="{E8D9B847-7216-1939-ECA6-6B2787206DC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3F81C66-8B77-6966-7D21-EB07035A9527}"/>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33431250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6D3465-0C54-C051-1E27-B1307A8E558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270B2B0-4C6D-2FB6-4251-9B6AC20AF45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EA9E19C-4285-C303-A19E-1373C3328B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9B661F4-7B98-4BD5-431A-35297D867A99}"/>
              </a:ext>
            </a:extLst>
          </p:cNvPr>
          <p:cNvSpPr>
            <a:spLocks noGrp="1"/>
          </p:cNvSpPr>
          <p:nvPr>
            <p:ph type="dt" sz="half" idx="10"/>
          </p:nvPr>
        </p:nvSpPr>
        <p:spPr/>
        <p:txBody>
          <a:bodyPr/>
          <a:lstStyle/>
          <a:p>
            <a:fld id="{2457226E-B22A-48AC-9EA5-962FF9474019}" type="datetimeFigureOut">
              <a:rPr lang="en-US" smtClean="0"/>
              <a:t>9/15/2024</a:t>
            </a:fld>
            <a:endParaRPr lang="en-US"/>
          </a:p>
        </p:txBody>
      </p:sp>
      <p:sp>
        <p:nvSpPr>
          <p:cNvPr id="6" name="Footer Placeholder 5">
            <a:extLst>
              <a:ext uri="{FF2B5EF4-FFF2-40B4-BE49-F238E27FC236}">
                <a16:creationId xmlns:a16="http://schemas.microsoft.com/office/drawing/2014/main" id="{D85068FB-6B60-0858-5862-2CA9DD2FC1B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ACA0A39-0C13-CFD3-FB23-0CB592068F08}"/>
              </a:ext>
            </a:extLst>
          </p:cNvPr>
          <p:cNvSpPr>
            <a:spLocks noGrp="1"/>
          </p:cNvSpPr>
          <p:nvPr>
            <p:ph type="sldNum" sz="quarter" idx="12"/>
          </p:nvPr>
        </p:nvSpPr>
        <p:spPr/>
        <p:txBody>
          <a:bodyPr/>
          <a:lstStyle/>
          <a:p>
            <a:fld id="{F4C56685-9EB1-4BBC-9EF1-158677C7F8C3}" type="slidenum">
              <a:rPr lang="en-US" smtClean="0"/>
              <a:t>‹#›</a:t>
            </a:fld>
            <a:endParaRPr lang="en-US"/>
          </a:p>
        </p:txBody>
      </p:sp>
    </p:spTree>
    <p:extLst>
      <p:ext uri="{BB962C8B-B14F-4D97-AF65-F5344CB8AC3E}">
        <p14:creationId xmlns:p14="http://schemas.microsoft.com/office/powerpoint/2010/main" val="368298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53B4B2A-443C-67E5-2A36-FBE03BB3168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159133-C456-B16B-BD41-484737D62C3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CAE7C8-8849-EC67-EE73-C00290F1E4D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457226E-B22A-48AC-9EA5-962FF9474019}" type="datetimeFigureOut">
              <a:rPr lang="en-US" smtClean="0"/>
              <a:t>9/15/2024</a:t>
            </a:fld>
            <a:endParaRPr lang="en-US"/>
          </a:p>
        </p:txBody>
      </p:sp>
      <p:sp>
        <p:nvSpPr>
          <p:cNvPr id="5" name="Footer Placeholder 4">
            <a:extLst>
              <a:ext uri="{FF2B5EF4-FFF2-40B4-BE49-F238E27FC236}">
                <a16:creationId xmlns:a16="http://schemas.microsoft.com/office/drawing/2014/main" id="{88E44830-DB3B-2BDC-F4D9-7240A939B73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0CE2D57-6B9B-1A08-65BE-6530855E808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4C56685-9EB1-4BBC-9EF1-158677C7F8C3}" type="slidenum">
              <a:rPr lang="en-US" smtClean="0"/>
              <a:t>‹#›</a:t>
            </a:fld>
            <a:endParaRPr lang="en-US"/>
          </a:p>
        </p:txBody>
      </p:sp>
    </p:spTree>
    <p:extLst>
      <p:ext uri="{BB962C8B-B14F-4D97-AF65-F5344CB8AC3E}">
        <p14:creationId xmlns:p14="http://schemas.microsoft.com/office/powerpoint/2010/main" val="385068954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png"/><Relationship Id="rId7" Type="http://schemas.openxmlformats.org/officeDocument/2006/relationships/image" Target="../media/image39.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38.png"/><Relationship Id="rId11" Type="http://schemas.openxmlformats.org/officeDocument/2006/relationships/image" Target="../media/image43.png"/><Relationship Id="rId5" Type="http://schemas.openxmlformats.org/officeDocument/2006/relationships/image" Target="../media/image37.png"/><Relationship Id="rId10" Type="http://schemas.openxmlformats.org/officeDocument/2006/relationships/image" Target="../media/image42.png"/><Relationship Id="rId4" Type="http://schemas.openxmlformats.org/officeDocument/2006/relationships/image" Target="../media/image36.png"/><Relationship Id="rId9" Type="http://schemas.openxmlformats.org/officeDocument/2006/relationships/image" Target="../media/image41.png"/></Relationships>
</file>

<file path=ppt/slides/_rels/slide100.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2.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3.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4.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5.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6.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9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138.png"/></Relationships>
</file>

<file path=ppt/slides/_rels/slide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image" Target="../media/image140.png"/><Relationship Id="rId4" Type="http://schemas.openxmlformats.org/officeDocument/2006/relationships/image" Target="../media/image139.png"/></Relationships>
</file>

<file path=ppt/slides/_rels/slide111.xml.rels><?xml version="1.0" encoding="UTF-8" standalone="yes"?>
<Relationships xmlns="http://schemas.openxmlformats.org/package/2006/relationships"><Relationship Id="rId8" Type="http://schemas.openxmlformats.org/officeDocument/2006/relationships/image" Target="../media/image145.png"/><Relationship Id="rId13" Type="http://schemas.openxmlformats.org/officeDocument/2006/relationships/image" Target="../media/image150.png"/><Relationship Id="rId18" Type="http://schemas.openxmlformats.org/officeDocument/2006/relationships/image" Target="../media/image155.png"/><Relationship Id="rId3" Type="http://schemas.openxmlformats.org/officeDocument/2006/relationships/image" Target="../media/image3.png"/><Relationship Id="rId7" Type="http://schemas.openxmlformats.org/officeDocument/2006/relationships/image" Target="../media/image144.png"/><Relationship Id="rId12" Type="http://schemas.openxmlformats.org/officeDocument/2006/relationships/image" Target="../media/image149.png"/><Relationship Id="rId17" Type="http://schemas.openxmlformats.org/officeDocument/2006/relationships/image" Target="../media/image154.png"/><Relationship Id="rId2" Type="http://schemas.openxmlformats.org/officeDocument/2006/relationships/notesSlide" Target="../notesSlides/notesSlide54.xml"/><Relationship Id="rId16" Type="http://schemas.openxmlformats.org/officeDocument/2006/relationships/image" Target="../media/image153.png"/><Relationship Id="rId20" Type="http://schemas.openxmlformats.org/officeDocument/2006/relationships/image" Target="../media/image157.png"/><Relationship Id="rId1" Type="http://schemas.openxmlformats.org/officeDocument/2006/relationships/slideLayout" Target="../slideLayouts/slideLayout2.xml"/><Relationship Id="rId6" Type="http://schemas.openxmlformats.org/officeDocument/2006/relationships/image" Target="../media/image143.png"/><Relationship Id="rId11" Type="http://schemas.openxmlformats.org/officeDocument/2006/relationships/image" Target="../media/image148.png"/><Relationship Id="rId5" Type="http://schemas.openxmlformats.org/officeDocument/2006/relationships/image" Target="../media/image142.png"/><Relationship Id="rId15" Type="http://schemas.openxmlformats.org/officeDocument/2006/relationships/image" Target="../media/image152.png"/><Relationship Id="rId10" Type="http://schemas.openxmlformats.org/officeDocument/2006/relationships/image" Target="../media/image147.png"/><Relationship Id="rId19" Type="http://schemas.openxmlformats.org/officeDocument/2006/relationships/image" Target="../media/image156.png"/><Relationship Id="rId4" Type="http://schemas.openxmlformats.org/officeDocument/2006/relationships/image" Target="../media/image141.png"/><Relationship Id="rId9" Type="http://schemas.openxmlformats.org/officeDocument/2006/relationships/image" Target="../media/image146.png"/><Relationship Id="rId14" Type="http://schemas.openxmlformats.org/officeDocument/2006/relationships/image" Target="../media/image151.png"/></Relationships>
</file>

<file path=ppt/slides/_rels/slide112.xml.rels><?xml version="1.0" encoding="UTF-8" standalone="yes"?>
<Relationships xmlns="http://schemas.openxmlformats.org/package/2006/relationships"><Relationship Id="rId8" Type="http://schemas.openxmlformats.org/officeDocument/2006/relationships/image" Target="../media/image162.png"/><Relationship Id="rId13" Type="http://schemas.openxmlformats.org/officeDocument/2006/relationships/image" Target="../media/image167.png"/><Relationship Id="rId3" Type="http://schemas.openxmlformats.org/officeDocument/2006/relationships/image" Target="../media/image3.png"/><Relationship Id="rId7" Type="http://schemas.openxmlformats.org/officeDocument/2006/relationships/image" Target="../media/image161.png"/><Relationship Id="rId12" Type="http://schemas.openxmlformats.org/officeDocument/2006/relationships/image" Target="../media/image166.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60.png"/><Relationship Id="rId11" Type="http://schemas.openxmlformats.org/officeDocument/2006/relationships/image" Target="../media/image165.png"/><Relationship Id="rId5" Type="http://schemas.openxmlformats.org/officeDocument/2006/relationships/image" Target="../media/image159.png"/><Relationship Id="rId10" Type="http://schemas.openxmlformats.org/officeDocument/2006/relationships/image" Target="../media/image164.png"/><Relationship Id="rId4" Type="http://schemas.openxmlformats.org/officeDocument/2006/relationships/image" Target="../media/image158.png"/><Relationship Id="rId9" Type="http://schemas.openxmlformats.org/officeDocument/2006/relationships/image" Target="../media/image163.png"/></Relationships>
</file>

<file path=ppt/slides/_rels/slide1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68.png"/></Relationships>
</file>

<file path=ppt/slides/_rels/slide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69.png"/></Relationships>
</file>

<file path=ppt/slides/_rels/slide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70.png"/></Relationships>
</file>

<file path=ppt/slides/_rels/slide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71.png"/></Relationships>
</file>

<file path=ppt/slides/_rels/slide1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45.png"/><Relationship Id="rId4" Type="http://schemas.openxmlformats.org/officeDocument/2006/relationships/image" Target="../media/image44.png"/></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174.png"/><Relationship Id="rId5" Type="http://schemas.openxmlformats.org/officeDocument/2006/relationships/image" Target="../media/image173.png"/><Relationship Id="rId4" Type="http://schemas.openxmlformats.org/officeDocument/2006/relationships/image" Target="../media/image172.png"/></Relationships>
</file>

<file path=ppt/slides/_rels/slide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177.png"/><Relationship Id="rId5" Type="http://schemas.openxmlformats.org/officeDocument/2006/relationships/image" Target="../media/image176.png"/><Relationship Id="rId4" Type="http://schemas.openxmlformats.org/officeDocument/2006/relationships/image" Target="../media/image175.png"/></Relationships>
</file>

<file path=ppt/slides/_rels/slide124.xml.rels><?xml version="1.0" encoding="UTF-8" standalone="yes"?>
<Relationships xmlns="http://schemas.openxmlformats.org/package/2006/relationships"><Relationship Id="rId8" Type="http://schemas.openxmlformats.org/officeDocument/2006/relationships/image" Target="../media/image182.png"/><Relationship Id="rId13" Type="http://schemas.openxmlformats.org/officeDocument/2006/relationships/image" Target="../media/image187.png"/><Relationship Id="rId18" Type="http://schemas.openxmlformats.org/officeDocument/2006/relationships/image" Target="../media/image192.png"/><Relationship Id="rId3" Type="http://schemas.openxmlformats.org/officeDocument/2006/relationships/image" Target="../media/image178.png"/><Relationship Id="rId21" Type="http://schemas.openxmlformats.org/officeDocument/2006/relationships/image" Target="../media/image195.png"/><Relationship Id="rId7" Type="http://schemas.openxmlformats.org/officeDocument/2006/relationships/image" Target="../media/image181.png"/><Relationship Id="rId12" Type="http://schemas.openxmlformats.org/officeDocument/2006/relationships/image" Target="../media/image186.png"/><Relationship Id="rId17" Type="http://schemas.openxmlformats.org/officeDocument/2006/relationships/image" Target="../media/image191.png"/><Relationship Id="rId2" Type="http://schemas.openxmlformats.org/officeDocument/2006/relationships/notesSlide" Target="../notesSlides/notesSlide63.xml"/><Relationship Id="rId16" Type="http://schemas.openxmlformats.org/officeDocument/2006/relationships/image" Target="../media/image190.png"/><Relationship Id="rId20" Type="http://schemas.openxmlformats.org/officeDocument/2006/relationships/image" Target="../media/image194.png"/><Relationship Id="rId1" Type="http://schemas.openxmlformats.org/officeDocument/2006/relationships/slideLayout" Target="../slideLayouts/slideLayout2.xml"/><Relationship Id="rId6" Type="http://schemas.openxmlformats.org/officeDocument/2006/relationships/image" Target="../media/image180.png"/><Relationship Id="rId11" Type="http://schemas.openxmlformats.org/officeDocument/2006/relationships/image" Target="../media/image185.png"/><Relationship Id="rId5" Type="http://schemas.openxmlformats.org/officeDocument/2006/relationships/image" Target="../media/image179.png"/><Relationship Id="rId15" Type="http://schemas.openxmlformats.org/officeDocument/2006/relationships/image" Target="../media/image189.png"/><Relationship Id="rId10" Type="http://schemas.openxmlformats.org/officeDocument/2006/relationships/image" Target="../media/image184.png"/><Relationship Id="rId19" Type="http://schemas.openxmlformats.org/officeDocument/2006/relationships/image" Target="../media/image193.png"/><Relationship Id="rId4" Type="http://schemas.openxmlformats.org/officeDocument/2006/relationships/image" Target="../media/image3.png"/><Relationship Id="rId9" Type="http://schemas.openxmlformats.org/officeDocument/2006/relationships/image" Target="../media/image183.png"/><Relationship Id="rId14" Type="http://schemas.openxmlformats.org/officeDocument/2006/relationships/image" Target="../media/image188.png"/></Relationships>
</file>

<file path=ppt/slides/_rels/slide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98.png"/><Relationship Id="rId5" Type="http://schemas.openxmlformats.org/officeDocument/2006/relationships/image" Target="../media/image197.png"/><Relationship Id="rId4" Type="http://schemas.openxmlformats.org/officeDocument/2006/relationships/image" Target="../media/image196.png"/></Relationships>
</file>

<file path=ppt/slides/_rels/slide1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99.png"/></Relationships>
</file>

<file path=ppt/slides/_rels/slide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8" Type="http://schemas.openxmlformats.org/officeDocument/2006/relationships/slide" Target="slide134.xml"/><Relationship Id="rId13" Type="http://schemas.openxmlformats.org/officeDocument/2006/relationships/image" Target="../media/image78.png"/><Relationship Id="rId3" Type="http://schemas.openxmlformats.org/officeDocument/2006/relationships/slide" Target="slide129.xml"/><Relationship Id="rId7" Type="http://schemas.openxmlformats.org/officeDocument/2006/relationships/slide" Target="slide133.xml"/><Relationship Id="rId12" Type="http://schemas.openxmlformats.org/officeDocument/2006/relationships/slide" Target="slide138.xml"/><Relationship Id="rId17" Type="http://schemas.openxmlformats.org/officeDocument/2006/relationships/image" Target="../media/image80.svg"/><Relationship Id="rId2" Type="http://schemas.openxmlformats.org/officeDocument/2006/relationships/notesSlide" Target="../notesSlides/notesSlide67.xml"/><Relationship Id="rId16" Type="http://schemas.openxmlformats.org/officeDocument/2006/relationships/image" Target="../media/image79.png"/><Relationship Id="rId1" Type="http://schemas.openxmlformats.org/officeDocument/2006/relationships/slideLayout" Target="../slideLayouts/slideLayout1.xml"/><Relationship Id="rId6" Type="http://schemas.openxmlformats.org/officeDocument/2006/relationships/slide" Target="slide132.xml"/><Relationship Id="rId11" Type="http://schemas.openxmlformats.org/officeDocument/2006/relationships/slide" Target="slide137.xml"/><Relationship Id="rId5" Type="http://schemas.openxmlformats.org/officeDocument/2006/relationships/slide" Target="slide131.xml"/><Relationship Id="rId15" Type="http://schemas.openxmlformats.org/officeDocument/2006/relationships/slide" Target="slide139.xml"/><Relationship Id="rId10" Type="http://schemas.openxmlformats.org/officeDocument/2006/relationships/slide" Target="slide136.xml"/><Relationship Id="rId4" Type="http://schemas.openxmlformats.org/officeDocument/2006/relationships/slide" Target="slide130.xml"/><Relationship Id="rId9" Type="http://schemas.openxmlformats.org/officeDocument/2006/relationships/slide" Target="slide135.xml"/><Relationship Id="rId14" Type="http://schemas.openxmlformats.org/officeDocument/2006/relationships/image" Target="../media/image3.png"/></Relationships>
</file>

<file path=ppt/slides/_rels/slide12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png"/><Relationship Id="rId3" Type="http://schemas.openxmlformats.org/officeDocument/2006/relationships/image" Target="../media/image3.png"/><Relationship Id="rId7" Type="http://schemas.openxmlformats.org/officeDocument/2006/relationships/image" Target="../media/image49.png"/><Relationship Id="rId12" Type="http://schemas.openxmlformats.org/officeDocument/2006/relationships/image" Target="../media/image54.png"/><Relationship Id="rId2" Type="http://schemas.openxmlformats.org/officeDocument/2006/relationships/notesSlide" Target="../notesSlides/notesSlide13.xml"/><Relationship Id="rId16" Type="http://schemas.openxmlformats.org/officeDocument/2006/relationships/image" Target="../media/image58.png"/><Relationship Id="rId1" Type="http://schemas.openxmlformats.org/officeDocument/2006/relationships/slideLayout" Target="../slideLayouts/slideLayout2.xml"/><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5" Type="http://schemas.openxmlformats.org/officeDocument/2006/relationships/image" Target="../media/image57.pn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png"/><Relationship Id="rId14" Type="http://schemas.openxmlformats.org/officeDocument/2006/relationships/image" Target="../media/image56.png"/></Relationships>
</file>

<file path=ppt/slides/_rels/slide13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12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200.png"/></Relationships>
</file>

<file path=ppt/slides/_rels/slide14.xml.rels><?xml version="1.0" encoding="UTF-8" standalone="yes"?>
<Relationships xmlns="http://schemas.openxmlformats.org/package/2006/relationships"><Relationship Id="rId8" Type="http://schemas.openxmlformats.org/officeDocument/2006/relationships/image" Target="../media/image63.png"/><Relationship Id="rId13" Type="http://schemas.openxmlformats.org/officeDocument/2006/relationships/image" Target="../media/image68.png"/><Relationship Id="rId18" Type="http://schemas.openxmlformats.org/officeDocument/2006/relationships/image" Target="../media/image73.png"/><Relationship Id="rId3" Type="http://schemas.openxmlformats.org/officeDocument/2006/relationships/image" Target="../media/image3.png"/><Relationship Id="rId7" Type="http://schemas.openxmlformats.org/officeDocument/2006/relationships/image" Target="../media/image62.png"/><Relationship Id="rId12" Type="http://schemas.openxmlformats.org/officeDocument/2006/relationships/image" Target="../media/image67.png"/><Relationship Id="rId17" Type="http://schemas.openxmlformats.org/officeDocument/2006/relationships/image" Target="../media/image72.png"/><Relationship Id="rId2" Type="http://schemas.openxmlformats.org/officeDocument/2006/relationships/notesSlide" Target="../notesSlides/notesSlide14.xml"/><Relationship Id="rId16" Type="http://schemas.openxmlformats.org/officeDocument/2006/relationships/image" Target="../media/image71.png"/><Relationship Id="rId20" Type="http://schemas.openxmlformats.org/officeDocument/2006/relationships/image" Target="../media/image75.png"/><Relationship Id="rId1" Type="http://schemas.openxmlformats.org/officeDocument/2006/relationships/slideLayout" Target="../slideLayouts/slideLayout2.xml"/><Relationship Id="rId6" Type="http://schemas.openxmlformats.org/officeDocument/2006/relationships/image" Target="../media/image61.png"/><Relationship Id="rId11" Type="http://schemas.openxmlformats.org/officeDocument/2006/relationships/image" Target="../media/image66.png"/><Relationship Id="rId5" Type="http://schemas.openxmlformats.org/officeDocument/2006/relationships/image" Target="../media/image60.png"/><Relationship Id="rId15" Type="http://schemas.openxmlformats.org/officeDocument/2006/relationships/image" Target="../media/image70.png"/><Relationship Id="rId10" Type="http://schemas.openxmlformats.org/officeDocument/2006/relationships/image" Target="../media/image65.png"/><Relationship Id="rId19" Type="http://schemas.openxmlformats.org/officeDocument/2006/relationships/image" Target="../media/image74.png"/><Relationship Id="rId4" Type="http://schemas.openxmlformats.org/officeDocument/2006/relationships/image" Target="../media/image59.png"/><Relationship Id="rId9" Type="http://schemas.openxmlformats.org/officeDocument/2006/relationships/image" Target="../media/image64.png"/><Relationship Id="rId14" Type="http://schemas.openxmlformats.org/officeDocument/2006/relationships/image" Target="../media/image69.png"/></Relationships>
</file>

<file path=ppt/slides/_rels/slide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9.xml"/><Relationship Id="rId1" Type="http://schemas.openxmlformats.org/officeDocument/2006/relationships/slideLayout" Target="../slideLayouts/slideLayout2.xml"/><Relationship Id="rId5" Type="http://schemas.openxmlformats.org/officeDocument/2006/relationships/image" Target="../media/image201.png"/><Relationship Id="rId4" Type="http://schemas.openxmlformats.org/officeDocument/2006/relationships/image" Target="../media/image199.png"/></Relationships>
</file>

<file path=ppt/slides/_rels/slide1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8" Type="http://schemas.openxmlformats.org/officeDocument/2006/relationships/slide" Target="slide144.xml"/><Relationship Id="rId13" Type="http://schemas.openxmlformats.org/officeDocument/2006/relationships/slide" Target="slide149.xml"/><Relationship Id="rId18" Type="http://schemas.openxmlformats.org/officeDocument/2006/relationships/slide" Target="slide153.xml"/><Relationship Id="rId3" Type="http://schemas.openxmlformats.org/officeDocument/2006/relationships/slideLayout" Target="../slideLayouts/slideLayout7.xml"/><Relationship Id="rId7" Type="http://schemas.openxmlformats.org/officeDocument/2006/relationships/slide" Target="slide143.xml"/><Relationship Id="rId12" Type="http://schemas.openxmlformats.org/officeDocument/2006/relationships/slide" Target="slide148.xml"/><Relationship Id="rId17" Type="http://schemas.openxmlformats.org/officeDocument/2006/relationships/image" Target="../media/image3.png"/><Relationship Id="rId2" Type="http://schemas.openxmlformats.org/officeDocument/2006/relationships/audio" Target="../media/media2.mp3"/><Relationship Id="rId16" Type="http://schemas.openxmlformats.org/officeDocument/2006/relationships/slide" Target="slide152.xml"/><Relationship Id="rId20" Type="http://schemas.openxmlformats.org/officeDocument/2006/relationships/image" Target="../media/image80.svg"/><Relationship Id="rId1" Type="http://schemas.microsoft.com/office/2007/relationships/media" Target="../media/media2.mp3"/><Relationship Id="rId6" Type="http://schemas.openxmlformats.org/officeDocument/2006/relationships/chart" Target="../charts/chart8.xml"/><Relationship Id="rId11" Type="http://schemas.openxmlformats.org/officeDocument/2006/relationships/slide" Target="slide147.xml"/><Relationship Id="rId5" Type="http://schemas.openxmlformats.org/officeDocument/2006/relationships/image" Target="../media/image81.png"/><Relationship Id="rId15" Type="http://schemas.openxmlformats.org/officeDocument/2006/relationships/slide" Target="slide151.xml"/><Relationship Id="rId10" Type="http://schemas.openxmlformats.org/officeDocument/2006/relationships/slide" Target="slide146.xml"/><Relationship Id="rId19" Type="http://schemas.openxmlformats.org/officeDocument/2006/relationships/image" Target="../media/image79.png"/><Relationship Id="rId4" Type="http://schemas.openxmlformats.org/officeDocument/2006/relationships/chart" Target="../charts/chart7.xml"/><Relationship Id="rId9" Type="http://schemas.openxmlformats.org/officeDocument/2006/relationships/slide" Target="slide145.xml"/><Relationship Id="rId14" Type="http://schemas.openxmlformats.org/officeDocument/2006/relationships/slide" Target="slide150.xml"/></Relationships>
</file>

<file path=ppt/slides/_rels/slide143.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4.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5.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6.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49.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76.png"/></Relationships>
</file>

<file path=ppt/slides/_rels/slide150.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5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52.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14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1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200.png"/></Relationships>
</file>

<file path=ppt/slides/_rels/slide1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3.png"/><Relationship Id="rId4" Type="http://schemas.openxmlformats.org/officeDocument/2006/relationships/image" Target="../media/image81.png"/></Relationships>
</file>

<file path=ppt/slides/_rels/slide18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hyperlink" Target="mailto:thongtinvatruyenthong.vepic@gmail.com" TargetMode="External"/><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hyperlink" Target="https://sachcanhdieu.vn/" TargetMode="External"/><Relationship Id="rId5" Type="http://schemas.openxmlformats.org/officeDocument/2006/relationships/hyperlink" Target="https://www.facebook.com/groups/729540662159272" TargetMode="External"/><Relationship Id="rId4" Type="http://schemas.openxmlformats.org/officeDocument/2006/relationships/hyperlink" Target="https://hoc10.vn/" TargetMode="External"/></Relationships>
</file>

<file path=ppt/slides/_rels/slide19.xml.rels><?xml version="1.0" encoding="UTF-8" standalone="yes"?>
<Relationships xmlns="http://schemas.openxmlformats.org/package/2006/relationships"><Relationship Id="rId8" Type="http://schemas.openxmlformats.org/officeDocument/2006/relationships/slide" Target="slide25.xml"/><Relationship Id="rId13" Type="http://schemas.openxmlformats.org/officeDocument/2006/relationships/image" Target="../media/image78.png"/><Relationship Id="rId18" Type="http://schemas.openxmlformats.org/officeDocument/2006/relationships/image" Target="../media/image80.svg"/><Relationship Id="rId3" Type="http://schemas.openxmlformats.org/officeDocument/2006/relationships/slide" Target="slide20.xml"/><Relationship Id="rId7" Type="http://schemas.openxmlformats.org/officeDocument/2006/relationships/slide" Target="slide24.xml"/><Relationship Id="rId12" Type="http://schemas.openxmlformats.org/officeDocument/2006/relationships/slide" Target="slide29.xml"/><Relationship Id="rId17" Type="http://schemas.openxmlformats.org/officeDocument/2006/relationships/image" Target="../media/image79.png"/><Relationship Id="rId2" Type="http://schemas.openxmlformats.org/officeDocument/2006/relationships/notesSlide" Target="../notesSlides/notesSlide19.xml"/><Relationship Id="rId16" Type="http://schemas.openxmlformats.org/officeDocument/2006/relationships/slide" Target="slide31.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28.xml"/><Relationship Id="rId5" Type="http://schemas.openxmlformats.org/officeDocument/2006/relationships/slide" Target="slide22.xml"/><Relationship Id="rId15" Type="http://schemas.openxmlformats.org/officeDocument/2006/relationships/image" Target="../media/image3.png"/><Relationship Id="rId10" Type="http://schemas.openxmlformats.org/officeDocument/2006/relationships/slide" Target="slide27.xml"/><Relationship Id="rId4" Type="http://schemas.openxmlformats.org/officeDocument/2006/relationships/slide" Target="slide21.xml"/><Relationship Id="rId9" Type="http://schemas.openxmlformats.org/officeDocument/2006/relationships/slide" Target="slide26.xml"/><Relationship Id="rId14" Type="http://schemas.openxmlformats.org/officeDocument/2006/relationships/slide" Target="slide30.xml"/></Relationships>
</file>

<file path=ppt/slides/_rels/slide2.xml.rels><?xml version="1.0" encoding="UTF-8" standalone="yes"?>
<Relationships xmlns="http://schemas.openxmlformats.org/package/2006/relationships"><Relationship Id="rId13" Type="http://schemas.openxmlformats.org/officeDocument/2006/relationships/slide" Target="slide17.xml"/><Relationship Id="rId18" Type="http://schemas.openxmlformats.org/officeDocument/2006/relationships/image" Target="../media/image12.png"/><Relationship Id="rId26" Type="http://schemas.openxmlformats.org/officeDocument/2006/relationships/image" Target="../media/image16.png"/><Relationship Id="rId3" Type="http://schemas.openxmlformats.org/officeDocument/2006/relationships/image" Target="../media/image3.png"/><Relationship Id="rId21" Type="http://schemas.openxmlformats.org/officeDocument/2006/relationships/slide" Target="slide68.xml"/><Relationship Id="rId34" Type="http://schemas.openxmlformats.org/officeDocument/2006/relationships/image" Target="../media/image20.png"/><Relationship Id="rId7" Type="http://schemas.openxmlformats.org/officeDocument/2006/relationships/slide" Target="slide3.xml"/><Relationship Id="rId12" Type="http://schemas.openxmlformats.org/officeDocument/2006/relationships/image" Target="../media/image9.png"/><Relationship Id="rId17" Type="http://schemas.openxmlformats.org/officeDocument/2006/relationships/slide" Target="slide47.xml"/><Relationship Id="rId25" Type="http://schemas.openxmlformats.org/officeDocument/2006/relationships/slide" Target="slide85.xml"/><Relationship Id="rId33" Type="http://schemas.openxmlformats.org/officeDocument/2006/relationships/slide" Target="slide156.xml"/><Relationship Id="rId2" Type="http://schemas.openxmlformats.org/officeDocument/2006/relationships/notesSlide" Target="../notesSlides/notesSlide2.xml"/><Relationship Id="rId16" Type="http://schemas.openxmlformats.org/officeDocument/2006/relationships/image" Target="../media/image11.png"/><Relationship Id="rId20" Type="http://schemas.openxmlformats.org/officeDocument/2006/relationships/image" Target="../media/image13.png"/><Relationship Id="rId29" Type="http://schemas.openxmlformats.org/officeDocument/2006/relationships/slide" Target="slide126.xml"/><Relationship Id="rId1" Type="http://schemas.openxmlformats.org/officeDocument/2006/relationships/slideLayout" Target="../slideLayouts/slideLayout2.xml"/><Relationship Id="rId6" Type="http://schemas.openxmlformats.org/officeDocument/2006/relationships/image" Target="../media/image6.png"/><Relationship Id="rId11" Type="http://schemas.openxmlformats.org/officeDocument/2006/relationships/slide" Target="slide5.xml"/><Relationship Id="rId24" Type="http://schemas.openxmlformats.org/officeDocument/2006/relationships/image" Target="../media/image15.png"/><Relationship Id="rId32" Type="http://schemas.openxmlformats.org/officeDocument/2006/relationships/image" Target="../media/image19.png"/><Relationship Id="rId5" Type="http://schemas.openxmlformats.org/officeDocument/2006/relationships/image" Target="../media/image5.png"/><Relationship Id="rId15" Type="http://schemas.openxmlformats.org/officeDocument/2006/relationships/slide" Target="slide32.xml"/><Relationship Id="rId23" Type="http://schemas.openxmlformats.org/officeDocument/2006/relationships/slide" Target="slide84.xml"/><Relationship Id="rId28" Type="http://schemas.openxmlformats.org/officeDocument/2006/relationships/image" Target="../media/image17.png"/><Relationship Id="rId10" Type="http://schemas.openxmlformats.org/officeDocument/2006/relationships/image" Target="../media/image8.png"/><Relationship Id="rId19" Type="http://schemas.openxmlformats.org/officeDocument/2006/relationships/slide" Target="slide56.xml"/><Relationship Id="rId31" Type="http://schemas.openxmlformats.org/officeDocument/2006/relationships/slide" Target="slide140.xml"/><Relationship Id="rId4" Type="http://schemas.openxmlformats.org/officeDocument/2006/relationships/image" Target="../media/image4.png"/><Relationship Id="rId9" Type="http://schemas.openxmlformats.org/officeDocument/2006/relationships/slide" Target="slide4.xml"/><Relationship Id="rId14" Type="http://schemas.openxmlformats.org/officeDocument/2006/relationships/image" Target="../media/image10.png"/><Relationship Id="rId22" Type="http://schemas.openxmlformats.org/officeDocument/2006/relationships/image" Target="../media/image14.png"/><Relationship Id="rId27" Type="http://schemas.openxmlformats.org/officeDocument/2006/relationships/slide" Target="slide97.xml"/><Relationship Id="rId30" Type="http://schemas.openxmlformats.org/officeDocument/2006/relationships/image" Target="../media/image18.png"/><Relationship Id="rId8" Type="http://schemas.openxmlformats.org/officeDocument/2006/relationships/image" Target="../media/image7.png"/></Relationships>
</file>

<file path=ppt/slides/_rels/slide20.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1.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2.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3.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4.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5.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6.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7.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8.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29.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30.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slideLayout" Target="../slideLayouts/slideLayout1.xml"/><Relationship Id="rId7" Type="http://schemas.openxmlformats.org/officeDocument/2006/relationships/image" Target="../media/image3.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83.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84.png"/><Relationship Id="rId4" Type="http://schemas.openxmlformats.org/officeDocument/2006/relationships/image" Target="../media/image77.pn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41.xml"/><Relationship Id="rId18" Type="http://schemas.openxmlformats.org/officeDocument/2006/relationships/image" Target="../media/image3.png"/><Relationship Id="rId3" Type="http://schemas.openxmlformats.org/officeDocument/2006/relationships/slideLayout" Target="../slideLayouts/slideLayout7.xml"/><Relationship Id="rId21" Type="http://schemas.openxmlformats.org/officeDocument/2006/relationships/image" Target="../media/image80.svg"/><Relationship Id="rId7" Type="http://schemas.openxmlformats.org/officeDocument/2006/relationships/slide" Target="slide35.xml"/><Relationship Id="rId12" Type="http://schemas.openxmlformats.org/officeDocument/2006/relationships/slide" Target="slide40.xml"/><Relationship Id="rId17" Type="http://schemas.openxmlformats.org/officeDocument/2006/relationships/slide" Target="slide45.xml"/><Relationship Id="rId2" Type="http://schemas.openxmlformats.org/officeDocument/2006/relationships/audio" Target="../media/media2.mp3"/><Relationship Id="rId16" Type="http://schemas.openxmlformats.org/officeDocument/2006/relationships/slide" Target="slide44.xml"/><Relationship Id="rId20" Type="http://schemas.openxmlformats.org/officeDocument/2006/relationships/image" Target="../media/image79.png"/><Relationship Id="rId1" Type="http://schemas.microsoft.com/office/2007/relationships/media" Target="../media/media2.mp3"/><Relationship Id="rId6" Type="http://schemas.openxmlformats.org/officeDocument/2006/relationships/chart" Target="../charts/chart2.xml"/><Relationship Id="rId11" Type="http://schemas.openxmlformats.org/officeDocument/2006/relationships/slide" Target="slide39.xml"/><Relationship Id="rId5" Type="http://schemas.openxmlformats.org/officeDocument/2006/relationships/image" Target="../media/image81.png"/><Relationship Id="rId15" Type="http://schemas.openxmlformats.org/officeDocument/2006/relationships/slide" Target="slide43.xml"/><Relationship Id="rId10" Type="http://schemas.openxmlformats.org/officeDocument/2006/relationships/slide" Target="slide38.xml"/><Relationship Id="rId19" Type="http://schemas.openxmlformats.org/officeDocument/2006/relationships/slide" Target="slide46.xml"/><Relationship Id="rId4" Type="http://schemas.openxmlformats.org/officeDocument/2006/relationships/chart" Target="../charts/chart1.xml"/><Relationship Id="rId9" Type="http://schemas.openxmlformats.org/officeDocument/2006/relationships/slide" Target="slide37.xml"/><Relationship Id="rId14" Type="http://schemas.openxmlformats.org/officeDocument/2006/relationships/slide" Target="slide42.xml"/></Relationships>
</file>

<file path=ppt/slides/_rels/slide35.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36.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3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3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39.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1.bin"/><Relationship Id="rId3" Type="http://schemas.openxmlformats.org/officeDocument/2006/relationships/notesSlide" Target="../notesSlides/notesSlide4.xml"/><Relationship Id="rId7" Type="http://schemas.openxmlformats.org/officeDocument/2006/relationships/image" Target="../media/image23.png"/><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hyperlink" Target="https://youtu.be/CTZ2Uc4hXMo" TargetMode="External"/><Relationship Id="rId5" Type="http://schemas.openxmlformats.org/officeDocument/2006/relationships/hyperlink" Target="https://mod.gov.vn/home/qpvn" TargetMode="External"/><Relationship Id="rId4" Type="http://schemas.openxmlformats.org/officeDocument/2006/relationships/image" Target="../media/image3.png"/><Relationship Id="rId9" Type="http://schemas.openxmlformats.org/officeDocument/2006/relationships/image" Target="../media/image22.emf"/></Relationships>
</file>

<file path=ppt/slides/_rels/slide40.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2.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3.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4.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5.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34.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83.png"/></Relationships>
</file>

<file path=ppt/slides/_rels/slide4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hyperlink" Target="https://www.bing.com/videos/riverview/relatedvideo?&amp;q=10+b%c3%a0i+h%c3%a1t+truy%e1%bb%81n+th%e1%bb%91ng+c%e1%bb%a7a+qu%c3%a2n+%c4%91%e1%bb%99i+nh%c3%a2n+d%c3%a2n+vi%e1%bb%87t+nam&amp;&amp;mid=3EEB6EA020502A6BC1103EEB6EA020502A6BC110&amp;&amp;FORM=VRDGAR" TargetMode="External"/><Relationship Id="rId5" Type="http://schemas.openxmlformats.org/officeDocument/2006/relationships/image" Target="../media/image87.jpeg"/><Relationship Id="rId4" Type="http://schemas.openxmlformats.org/officeDocument/2006/relationships/image" Target="../media/image86.jpeg"/></Relationships>
</file>

<file path=ppt/slides/_rels/slide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png"/><Relationship Id="rId18" Type="http://schemas.openxmlformats.org/officeDocument/2006/relationships/image" Target="../media/image102.png"/><Relationship Id="rId3" Type="http://schemas.openxmlformats.org/officeDocument/2006/relationships/image" Target="../media/image3.png"/><Relationship Id="rId7" Type="http://schemas.openxmlformats.org/officeDocument/2006/relationships/image" Target="../media/image91.png"/><Relationship Id="rId12" Type="http://schemas.openxmlformats.org/officeDocument/2006/relationships/image" Target="../media/image96.png"/><Relationship Id="rId17" Type="http://schemas.openxmlformats.org/officeDocument/2006/relationships/image" Target="../media/image101.png"/><Relationship Id="rId2" Type="http://schemas.openxmlformats.org/officeDocument/2006/relationships/notesSlide" Target="../notesSlides/notesSlide27.xml"/><Relationship Id="rId16" Type="http://schemas.openxmlformats.org/officeDocument/2006/relationships/image" Target="../media/image100.png"/><Relationship Id="rId20" Type="http://schemas.openxmlformats.org/officeDocument/2006/relationships/image" Target="../media/image104.png"/><Relationship Id="rId1" Type="http://schemas.openxmlformats.org/officeDocument/2006/relationships/slideLayout" Target="../slideLayouts/slideLayout2.xml"/><Relationship Id="rId6" Type="http://schemas.openxmlformats.org/officeDocument/2006/relationships/image" Target="../media/image90.png"/><Relationship Id="rId11" Type="http://schemas.openxmlformats.org/officeDocument/2006/relationships/image" Target="../media/image95.png"/><Relationship Id="rId5" Type="http://schemas.openxmlformats.org/officeDocument/2006/relationships/image" Target="../media/image89.png"/><Relationship Id="rId15" Type="http://schemas.openxmlformats.org/officeDocument/2006/relationships/image" Target="../media/image99.png"/><Relationship Id="rId10" Type="http://schemas.openxmlformats.org/officeDocument/2006/relationships/image" Target="../media/image94.png"/><Relationship Id="rId19" Type="http://schemas.openxmlformats.org/officeDocument/2006/relationships/image" Target="../media/image103.png"/><Relationship Id="rId4" Type="http://schemas.openxmlformats.org/officeDocument/2006/relationships/image" Target="../media/image88.png"/><Relationship Id="rId9" Type="http://schemas.openxmlformats.org/officeDocument/2006/relationships/image" Target="../media/image93.png"/><Relationship Id="rId14" Type="http://schemas.openxmlformats.org/officeDocument/2006/relationships/image" Target="../media/image98.png"/></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2.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110.png"/><Relationship Id="rId4" Type="http://schemas.openxmlformats.org/officeDocument/2006/relationships/image" Target="../media/image109.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13.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slide" Target="slide63.xml"/><Relationship Id="rId13" Type="http://schemas.openxmlformats.org/officeDocument/2006/relationships/image" Target="../media/image3.png"/><Relationship Id="rId3" Type="http://schemas.openxmlformats.org/officeDocument/2006/relationships/hyperlink" Target="https://hoc10.vn/" TargetMode="External"/><Relationship Id="rId7" Type="http://schemas.openxmlformats.org/officeDocument/2006/relationships/slide" Target="slide62.xml"/><Relationship Id="rId12" Type="http://schemas.openxmlformats.org/officeDocument/2006/relationships/image" Target="../media/image78.png"/><Relationship Id="rId2" Type="http://schemas.openxmlformats.org/officeDocument/2006/relationships/notesSlide" Target="../notesSlides/notesSlide35.xml"/><Relationship Id="rId16" Type="http://schemas.openxmlformats.org/officeDocument/2006/relationships/image" Target="../media/image80.svg"/><Relationship Id="rId1" Type="http://schemas.openxmlformats.org/officeDocument/2006/relationships/slideLayout" Target="../slideLayouts/slideLayout1.xml"/><Relationship Id="rId6" Type="http://schemas.openxmlformats.org/officeDocument/2006/relationships/slide" Target="slide61.xml"/><Relationship Id="rId11" Type="http://schemas.openxmlformats.org/officeDocument/2006/relationships/slide" Target="slide66.xml"/><Relationship Id="rId5" Type="http://schemas.openxmlformats.org/officeDocument/2006/relationships/slide" Target="slide60.xml"/><Relationship Id="rId15" Type="http://schemas.openxmlformats.org/officeDocument/2006/relationships/image" Target="../media/image79.png"/><Relationship Id="rId10" Type="http://schemas.openxmlformats.org/officeDocument/2006/relationships/slide" Target="slide65.xml"/><Relationship Id="rId4" Type="http://schemas.openxmlformats.org/officeDocument/2006/relationships/slide" Target="slide59.xml"/><Relationship Id="rId9" Type="http://schemas.openxmlformats.org/officeDocument/2006/relationships/slide" Target="slide64.xml"/><Relationship Id="rId14" Type="http://schemas.openxmlformats.org/officeDocument/2006/relationships/slide" Target="slide67.xml"/></Relationships>
</file>

<file path=ppt/slides/_rels/slide5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6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58.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2.xml"/><Relationship Id="rId5" Type="http://schemas.openxmlformats.org/officeDocument/2006/relationships/image" Target="../media/image113.png"/><Relationship Id="rId4" Type="http://schemas.openxmlformats.org/officeDocument/2006/relationships/image" Target="../media/image115.png"/></Relationships>
</file>

<file path=ppt/slides/_rels/slide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slide" Target="slide72.xml"/><Relationship Id="rId13" Type="http://schemas.openxmlformats.org/officeDocument/2006/relationships/slide" Target="slide77.xml"/><Relationship Id="rId18" Type="http://schemas.openxmlformats.org/officeDocument/2006/relationships/image" Target="../media/image80.svg"/><Relationship Id="rId3" Type="http://schemas.openxmlformats.org/officeDocument/2006/relationships/slideLayout" Target="../slideLayouts/slideLayout7.xml"/><Relationship Id="rId7" Type="http://schemas.openxmlformats.org/officeDocument/2006/relationships/slide" Target="slide71.xml"/><Relationship Id="rId12" Type="http://schemas.openxmlformats.org/officeDocument/2006/relationships/slide" Target="slide76.xml"/><Relationship Id="rId17" Type="http://schemas.openxmlformats.org/officeDocument/2006/relationships/image" Target="../media/image79.png"/><Relationship Id="rId2" Type="http://schemas.openxmlformats.org/officeDocument/2006/relationships/audio" Target="../media/media2.mp3"/><Relationship Id="rId16" Type="http://schemas.openxmlformats.org/officeDocument/2006/relationships/slide" Target="slide79.xml"/><Relationship Id="rId1" Type="http://schemas.microsoft.com/office/2007/relationships/media" Target="../media/media2.mp3"/><Relationship Id="rId6" Type="http://schemas.openxmlformats.org/officeDocument/2006/relationships/chart" Target="../charts/chart4.xml"/><Relationship Id="rId11" Type="http://schemas.openxmlformats.org/officeDocument/2006/relationships/slide" Target="slide75.xml"/><Relationship Id="rId5" Type="http://schemas.openxmlformats.org/officeDocument/2006/relationships/image" Target="../media/image81.png"/><Relationship Id="rId15" Type="http://schemas.openxmlformats.org/officeDocument/2006/relationships/image" Target="../media/image3.png"/><Relationship Id="rId10" Type="http://schemas.openxmlformats.org/officeDocument/2006/relationships/slide" Target="slide74.xml"/><Relationship Id="rId4" Type="http://schemas.openxmlformats.org/officeDocument/2006/relationships/chart" Target="../charts/chart3.xml"/><Relationship Id="rId9" Type="http://schemas.openxmlformats.org/officeDocument/2006/relationships/slide" Target="slide73.xml"/><Relationship Id="rId14" Type="http://schemas.openxmlformats.org/officeDocument/2006/relationships/slide" Target="slide78.xml"/></Relationships>
</file>

<file path=ppt/slides/_rels/slide71.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slideLayout" Target="../slideLayouts/slideLayout7.xml"/><Relationship Id="rId7" Type="http://schemas.openxmlformats.org/officeDocument/2006/relationships/image" Target="../media/image81.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slide" Target="slide70.xml"/></Relationships>
</file>

<file path=ppt/slides/_rels/slide72.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3.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4.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5.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6.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slideLayout" Target="../slideLayouts/slideLayout7.xml"/><Relationship Id="rId7" Type="http://schemas.openxmlformats.org/officeDocument/2006/relationships/slide" Target="slide70.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85.jpeg"/><Relationship Id="rId5" Type="http://schemas.openxmlformats.org/officeDocument/2006/relationships/audio" Target="../media/audio2.wav"/><Relationship Id="rId10" Type="http://schemas.openxmlformats.org/officeDocument/2006/relationships/image" Target="../media/image3.png"/><Relationship Id="rId4" Type="http://schemas.openxmlformats.org/officeDocument/2006/relationships/audio" Target="../media/audio1.wav"/><Relationship Id="rId9" Type="http://schemas.openxmlformats.org/officeDocument/2006/relationships/image" Target="../media/image82.png"/></Relationships>
</file>

<file path=ppt/slides/_rels/slide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image" Target="../media/image120.png"/><Relationship Id="rId13" Type="http://schemas.openxmlformats.org/officeDocument/2006/relationships/image" Target="../media/image125.png"/><Relationship Id="rId3" Type="http://schemas.openxmlformats.org/officeDocument/2006/relationships/image" Target="../media/image3.png"/><Relationship Id="rId7" Type="http://schemas.openxmlformats.org/officeDocument/2006/relationships/image" Target="../media/image119.png"/><Relationship Id="rId12" Type="http://schemas.openxmlformats.org/officeDocument/2006/relationships/image" Target="../media/image124.pn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118.png"/><Relationship Id="rId11" Type="http://schemas.openxmlformats.org/officeDocument/2006/relationships/image" Target="../media/image123.png"/><Relationship Id="rId5" Type="http://schemas.openxmlformats.org/officeDocument/2006/relationships/image" Target="../media/image117.png"/><Relationship Id="rId10" Type="http://schemas.openxmlformats.org/officeDocument/2006/relationships/image" Target="../media/image122.png"/><Relationship Id="rId4" Type="http://schemas.openxmlformats.org/officeDocument/2006/relationships/image" Target="../media/image116.png"/><Relationship Id="rId9" Type="http://schemas.openxmlformats.org/officeDocument/2006/relationships/image" Target="../media/image121.png"/><Relationship Id="rId14" Type="http://schemas.openxmlformats.org/officeDocument/2006/relationships/image" Target="../media/image126.png"/></Relationships>
</file>

<file path=ppt/slides/_rels/slide83.xml.rels><?xml version="1.0" encoding="UTF-8" standalone="yes"?>
<Relationships xmlns="http://schemas.openxmlformats.org/package/2006/relationships"><Relationship Id="rId8" Type="http://schemas.openxmlformats.org/officeDocument/2006/relationships/image" Target="../media/image131.png"/><Relationship Id="rId13" Type="http://schemas.openxmlformats.org/officeDocument/2006/relationships/image" Target="../media/image136.png"/><Relationship Id="rId3" Type="http://schemas.openxmlformats.org/officeDocument/2006/relationships/image" Target="../media/image3.png"/><Relationship Id="rId7" Type="http://schemas.openxmlformats.org/officeDocument/2006/relationships/image" Target="../media/image130.png"/><Relationship Id="rId12" Type="http://schemas.openxmlformats.org/officeDocument/2006/relationships/image" Target="../media/image135.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129.png"/><Relationship Id="rId11" Type="http://schemas.openxmlformats.org/officeDocument/2006/relationships/image" Target="../media/image134.png"/><Relationship Id="rId5" Type="http://schemas.openxmlformats.org/officeDocument/2006/relationships/image" Target="../media/image128.png"/><Relationship Id="rId10" Type="http://schemas.openxmlformats.org/officeDocument/2006/relationships/image" Target="../media/image133.png"/><Relationship Id="rId4" Type="http://schemas.openxmlformats.org/officeDocument/2006/relationships/image" Target="../media/image127.png"/><Relationship Id="rId9" Type="http://schemas.openxmlformats.org/officeDocument/2006/relationships/image" Target="../media/image132.png"/></Relationships>
</file>

<file path=ppt/slides/_rels/slide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4.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137.png"/></Relationships>
</file>

<file path=ppt/slides/_rels/slide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8" Type="http://schemas.openxmlformats.org/officeDocument/2006/relationships/slide" Target="slide93.xml"/><Relationship Id="rId13" Type="http://schemas.openxmlformats.org/officeDocument/2006/relationships/slide" Target="slide96.xml"/><Relationship Id="rId3" Type="http://schemas.openxmlformats.org/officeDocument/2006/relationships/slide" Target="slide88.xml"/><Relationship Id="rId7" Type="http://schemas.openxmlformats.org/officeDocument/2006/relationships/slide" Target="slide92.xml"/><Relationship Id="rId12"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openxmlformats.org/officeDocument/2006/relationships/slide" Target="slide91.xml"/><Relationship Id="rId11" Type="http://schemas.openxmlformats.org/officeDocument/2006/relationships/image" Target="../media/image78.png"/><Relationship Id="rId5" Type="http://schemas.openxmlformats.org/officeDocument/2006/relationships/slide" Target="slide90.xml"/><Relationship Id="rId15" Type="http://schemas.openxmlformats.org/officeDocument/2006/relationships/image" Target="../media/image80.svg"/><Relationship Id="rId10" Type="http://schemas.openxmlformats.org/officeDocument/2006/relationships/slide" Target="slide95.xml"/><Relationship Id="rId4" Type="http://schemas.openxmlformats.org/officeDocument/2006/relationships/slide" Target="slide89.xml"/><Relationship Id="rId9" Type="http://schemas.openxmlformats.org/officeDocument/2006/relationships/slide" Target="slide94.xml"/><Relationship Id="rId14" Type="http://schemas.openxmlformats.org/officeDocument/2006/relationships/image" Target="../media/image79.png"/></Relationships>
</file>

<file path=ppt/slides/_rels/slide8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8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9.png"/><Relationship Id="rId10" Type="http://schemas.openxmlformats.org/officeDocument/2006/relationships/image" Target="../media/image34.png"/><Relationship Id="rId4" Type="http://schemas.openxmlformats.org/officeDocument/2006/relationships/image" Target="../media/image28.png"/><Relationship Id="rId9" Type="http://schemas.openxmlformats.org/officeDocument/2006/relationships/image" Target="../media/image33.png"/></Relationships>
</file>

<file path=ppt/slides/_rels/slide9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1.xml"/><Relationship Id="rId7" Type="http://schemas.openxmlformats.org/officeDocument/2006/relationships/slide" Target="slide87.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81.png"/><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82.png"/></Relationships>
</file>

<file path=ppt/slides/_rels/slide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138.png"/></Relationships>
</file>

<file path=ppt/slides/_rels/slide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137.png"/><Relationship Id="rId4" Type="http://schemas.openxmlformats.org/officeDocument/2006/relationships/image" Target="../media/image115.png"/></Relationships>
</file>

<file path=ppt/slides/_rels/slide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8" Type="http://schemas.openxmlformats.org/officeDocument/2006/relationships/slide" Target="slide101.xml"/><Relationship Id="rId13" Type="http://schemas.openxmlformats.org/officeDocument/2006/relationships/slide" Target="slide106.xml"/><Relationship Id="rId18" Type="http://schemas.openxmlformats.org/officeDocument/2006/relationships/image" Target="../media/image80.svg"/><Relationship Id="rId3" Type="http://schemas.openxmlformats.org/officeDocument/2006/relationships/slideLayout" Target="../slideLayouts/slideLayout7.xml"/><Relationship Id="rId7" Type="http://schemas.openxmlformats.org/officeDocument/2006/relationships/slide" Target="slide100.xml"/><Relationship Id="rId12" Type="http://schemas.openxmlformats.org/officeDocument/2006/relationships/slide" Target="slide105.xml"/><Relationship Id="rId17" Type="http://schemas.openxmlformats.org/officeDocument/2006/relationships/image" Target="../media/image79.png"/><Relationship Id="rId2" Type="http://schemas.openxmlformats.org/officeDocument/2006/relationships/audio" Target="../media/media2.mp3"/><Relationship Id="rId16" Type="http://schemas.openxmlformats.org/officeDocument/2006/relationships/slide" Target="slide108.xml"/><Relationship Id="rId1" Type="http://schemas.microsoft.com/office/2007/relationships/media" Target="../media/media2.mp3"/><Relationship Id="rId6" Type="http://schemas.openxmlformats.org/officeDocument/2006/relationships/chart" Target="../charts/chart6.xml"/><Relationship Id="rId11" Type="http://schemas.openxmlformats.org/officeDocument/2006/relationships/slide" Target="slide104.xml"/><Relationship Id="rId5" Type="http://schemas.openxmlformats.org/officeDocument/2006/relationships/image" Target="../media/image81.png"/><Relationship Id="rId15" Type="http://schemas.openxmlformats.org/officeDocument/2006/relationships/image" Target="../media/image3.png"/><Relationship Id="rId10" Type="http://schemas.openxmlformats.org/officeDocument/2006/relationships/slide" Target="slide103.xml"/><Relationship Id="rId4" Type="http://schemas.openxmlformats.org/officeDocument/2006/relationships/chart" Target="../charts/chart5.xml"/><Relationship Id="rId9" Type="http://schemas.openxmlformats.org/officeDocument/2006/relationships/slide" Target="slide102.xml"/><Relationship Id="rId14" Type="http://schemas.openxmlformats.org/officeDocument/2006/relationships/slide" Target="slide10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4" y="-32205"/>
            <a:ext cx="12192000" cy="6787448"/>
            <a:chOff x="226" y="5517"/>
            <a:chExt cx="1414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 y="8562"/>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666309" y="1243786"/>
            <a:ext cx="7889965"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2</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12</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3139206" y="1931784"/>
            <a:ext cx="8756619" cy="1077218"/>
          </a:xfrm>
          <a:prstGeom prst="rect">
            <a:avLst/>
          </a:prstGeom>
          <a:noFill/>
        </p:spPr>
        <p:txBody>
          <a:bodyPr wrap="square" lIns="91440" tIns="45720" rIns="91440" bIns="45720">
            <a:spAutoFit/>
          </a:bodyPr>
          <a:lstStyle/>
          <a:p>
            <a:pPr algn="ct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TỔ CHỨC QUÂN ĐỘI NHÂN DÂN VIỆT NAM VÀ CÔNG AN NHÂN DÂN VIỆT NAM</a:t>
            </a:r>
          </a:p>
        </p:txBody>
      </p:sp>
      <p:sp>
        <p:nvSpPr>
          <p:cNvPr id="15" name="Rectangle 2">
            <a:extLst>
              <a:ext uri="{FF2B5EF4-FFF2-40B4-BE49-F238E27FC236}">
                <a16:creationId xmlns:a16="http://schemas.microsoft.com/office/drawing/2014/main" id="{EC8E0035-43BC-70EB-F876-95C9EA53A619}"/>
              </a:ext>
            </a:extLst>
          </p:cNvPr>
          <p:cNvSpPr>
            <a:spLocks noChangeArrowheads="1"/>
          </p:cNvSpPr>
          <p:nvPr/>
        </p:nvSpPr>
        <p:spPr bwMode="auto">
          <a:xfrm>
            <a:off x="4352925" y="37417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620312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8445E2B9-763C-8DC9-A247-9293F98880B9}"/>
              </a:ext>
            </a:extLst>
          </p:cNvPr>
          <p:cNvSpPr txBox="1"/>
          <p:nvPr/>
        </p:nvSpPr>
        <p:spPr>
          <a:xfrm>
            <a:off x="5747350" y="308632"/>
            <a:ext cx="2232084"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Kết</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quả</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i="0" dirty="0">
                <a:solidFill>
                  <a:srgbClr val="242021"/>
                </a:solidFill>
                <a:effectLst/>
                <a:latin typeface="Times New Roman" panose="02020603050405020304" pitchFamily="18" charset="0"/>
                <a:cs typeface="Times New Roman" panose="02020603050405020304" pitchFamily="18" charset="0"/>
              </a:rPr>
              <a:t>1</a:t>
            </a:r>
            <a:r>
              <a:rPr lang="en-GB" sz="2400" dirty="0">
                <a:latin typeface="Times New Roman" panose="02020603050405020304" pitchFamily="18" charset="0"/>
                <a:cs typeface="Times New Roman" panose="02020603050405020304" pitchFamily="18" charset="0"/>
              </a:rPr>
              <a:t> </a:t>
            </a:r>
          </a:p>
        </p:txBody>
      </p:sp>
      <p:pic>
        <p:nvPicPr>
          <p:cNvPr id="5" name="Picture 4">
            <a:extLst>
              <a:ext uri="{FF2B5EF4-FFF2-40B4-BE49-F238E27FC236}">
                <a16:creationId xmlns:a16="http://schemas.microsoft.com/office/drawing/2014/main" id="{F3A22852-D037-A282-F95A-042973D5B76F}"/>
              </a:ext>
            </a:extLst>
          </p:cNvPr>
          <p:cNvPicPr>
            <a:picLocks noChangeAspect="1"/>
          </p:cNvPicPr>
          <p:nvPr/>
        </p:nvPicPr>
        <p:blipFill>
          <a:blip r:embed="rId4"/>
          <a:stretch>
            <a:fillRect/>
          </a:stretch>
        </p:blipFill>
        <p:spPr>
          <a:xfrm>
            <a:off x="367990" y="885426"/>
            <a:ext cx="9690875" cy="1584835"/>
          </a:xfrm>
          <a:prstGeom prst="rect">
            <a:avLst/>
          </a:prstGeom>
        </p:spPr>
      </p:pic>
      <p:pic>
        <p:nvPicPr>
          <p:cNvPr id="7" name="Picture 6">
            <a:extLst>
              <a:ext uri="{FF2B5EF4-FFF2-40B4-BE49-F238E27FC236}">
                <a16:creationId xmlns:a16="http://schemas.microsoft.com/office/drawing/2014/main" id="{AF65689B-FEF8-88E9-7726-50D5F418BAA9}"/>
              </a:ext>
            </a:extLst>
          </p:cNvPr>
          <p:cNvPicPr>
            <a:picLocks noChangeAspect="1"/>
          </p:cNvPicPr>
          <p:nvPr/>
        </p:nvPicPr>
        <p:blipFill>
          <a:blip r:embed="rId5"/>
          <a:stretch>
            <a:fillRect/>
          </a:stretch>
        </p:blipFill>
        <p:spPr>
          <a:xfrm>
            <a:off x="368856" y="2520800"/>
            <a:ext cx="9708195" cy="1247083"/>
          </a:xfrm>
          <a:prstGeom prst="rect">
            <a:avLst/>
          </a:prstGeom>
        </p:spPr>
      </p:pic>
      <p:pic>
        <p:nvPicPr>
          <p:cNvPr id="9" name="Picture 8">
            <a:extLst>
              <a:ext uri="{FF2B5EF4-FFF2-40B4-BE49-F238E27FC236}">
                <a16:creationId xmlns:a16="http://schemas.microsoft.com/office/drawing/2014/main" id="{59C30941-9181-750D-8847-496AD0E1BBC6}"/>
              </a:ext>
            </a:extLst>
          </p:cNvPr>
          <p:cNvPicPr>
            <a:picLocks noChangeAspect="1"/>
          </p:cNvPicPr>
          <p:nvPr/>
        </p:nvPicPr>
        <p:blipFill>
          <a:blip r:embed="rId6"/>
          <a:stretch>
            <a:fillRect/>
          </a:stretch>
        </p:blipFill>
        <p:spPr>
          <a:xfrm>
            <a:off x="370588" y="3818785"/>
            <a:ext cx="9742837" cy="1247083"/>
          </a:xfrm>
          <a:prstGeom prst="rect">
            <a:avLst/>
          </a:prstGeom>
        </p:spPr>
      </p:pic>
      <p:pic>
        <p:nvPicPr>
          <p:cNvPr id="11" name="Picture 10">
            <a:extLst>
              <a:ext uri="{FF2B5EF4-FFF2-40B4-BE49-F238E27FC236}">
                <a16:creationId xmlns:a16="http://schemas.microsoft.com/office/drawing/2014/main" id="{FBCE39D5-8EE9-78C0-8764-88936842E405}"/>
              </a:ext>
            </a:extLst>
          </p:cNvPr>
          <p:cNvPicPr>
            <a:picLocks noChangeAspect="1"/>
          </p:cNvPicPr>
          <p:nvPr/>
        </p:nvPicPr>
        <p:blipFill>
          <a:blip r:embed="rId7"/>
          <a:stretch>
            <a:fillRect/>
          </a:stretch>
        </p:blipFill>
        <p:spPr>
          <a:xfrm>
            <a:off x="364525" y="5113003"/>
            <a:ext cx="9716856" cy="1593495"/>
          </a:xfrm>
          <a:prstGeom prst="rect">
            <a:avLst/>
          </a:prstGeom>
        </p:spPr>
      </p:pic>
      <p:pic>
        <p:nvPicPr>
          <p:cNvPr id="13" name="Picture 12">
            <a:extLst>
              <a:ext uri="{FF2B5EF4-FFF2-40B4-BE49-F238E27FC236}">
                <a16:creationId xmlns:a16="http://schemas.microsoft.com/office/drawing/2014/main" id="{4E8B35EC-F20B-15D9-6486-980083C4818C}"/>
              </a:ext>
            </a:extLst>
          </p:cNvPr>
          <p:cNvPicPr>
            <a:picLocks noChangeAspect="1"/>
          </p:cNvPicPr>
          <p:nvPr/>
        </p:nvPicPr>
        <p:blipFill>
          <a:blip r:embed="rId8"/>
          <a:stretch>
            <a:fillRect/>
          </a:stretch>
        </p:blipFill>
        <p:spPr>
          <a:xfrm>
            <a:off x="10113425" y="885425"/>
            <a:ext cx="1957227" cy="1584835"/>
          </a:xfrm>
          <a:prstGeom prst="rect">
            <a:avLst/>
          </a:prstGeom>
        </p:spPr>
      </p:pic>
      <p:pic>
        <p:nvPicPr>
          <p:cNvPr id="15" name="Picture 14">
            <a:extLst>
              <a:ext uri="{FF2B5EF4-FFF2-40B4-BE49-F238E27FC236}">
                <a16:creationId xmlns:a16="http://schemas.microsoft.com/office/drawing/2014/main" id="{E28C77A6-E861-E767-C166-EDCCA84C490F}"/>
              </a:ext>
            </a:extLst>
          </p:cNvPr>
          <p:cNvPicPr>
            <a:picLocks noChangeAspect="1"/>
          </p:cNvPicPr>
          <p:nvPr/>
        </p:nvPicPr>
        <p:blipFill>
          <a:blip r:embed="rId9"/>
          <a:stretch>
            <a:fillRect/>
          </a:stretch>
        </p:blipFill>
        <p:spPr>
          <a:xfrm>
            <a:off x="10113425" y="2520799"/>
            <a:ext cx="1957227" cy="1247083"/>
          </a:xfrm>
          <a:prstGeom prst="rect">
            <a:avLst/>
          </a:prstGeom>
        </p:spPr>
      </p:pic>
      <p:pic>
        <p:nvPicPr>
          <p:cNvPr id="17" name="Picture 16">
            <a:extLst>
              <a:ext uri="{FF2B5EF4-FFF2-40B4-BE49-F238E27FC236}">
                <a16:creationId xmlns:a16="http://schemas.microsoft.com/office/drawing/2014/main" id="{08E7B8A6-276C-9A24-C27D-AD60E440B12B}"/>
              </a:ext>
            </a:extLst>
          </p:cNvPr>
          <p:cNvPicPr>
            <a:picLocks noChangeAspect="1"/>
          </p:cNvPicPr>
          <p:nvPr/>
        </p:nvPicPr>
        <p:blipFill>
          <a:blip r:embed="rId10"/>
          <a:stretch>
            <a:fillRect/>
          </a:stretch>
        </p:blipFill>
        <p:spPr>
          <a:xfrm>
            <a:off x="10113425" y="3818421"/>
            <a:ext cx="1948567" cy="1238423"/>
          </a:xfrm>
          <a:prstGeom prst="rect">
            <a:avLst/>
          </a:prstGeom>
        </p:spPr>
      </p:pic>
      <p:pic>
        <p:nvPicPr>
          <p:cNvPr id="19" name="Picture 18">
            <a:extLst>
              <a:ext uri="{FF2B5EF4-FFF2-40B4-BE49-F238E27FC236}">
                <a16:creationId xmlns:a16="http://schemas.microsoft.com/office/drawing/2014/main" id="{19A663DF-00BD-941F-2148-48929C4E0976}"/>
              </a:ext>
            </a:extLst>
          </p:cNvPr>
          <p:cNvPicPr>
            <a:picLocks noChangeAspect="1"/>
          </p:cNvPicPr>
          <p:nvPr/>
        </p:nvPicPr>
        <p:blipFill>
          <a:blip r:embed="rId11"/>
          <a:stretch>
            <a:fillRect/>
          </a:stretch>
        </p:blipFill>
        <p:spPr>
          <a:xfrm>
            <a:off x="10113425" y="5108672"/>
            <a:ext cx="1957227" cy="1602155"/>
          </a:xfrm>
          <a:prstGeom prst="rect">
            <a:avLst/>
          </a:prstGeom>
        </p:spPr>
      </p:pic>
    </p:spTree>
    <p:extLst>
      <p:ext uri="{BB962C8B-B14F-4D97-AF65-F5344CB8AC3E}">
        <p14:creationId xmlns:p14="http://schemas.microsoft.com/office/powerpoint/2010/main" val="1658538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circle(in)">
                                      <p:cBhvr>
                                        <p:cTn id="24" dur="20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circle(in)">
                                      <p:cBhvr>
                                        <p:cTn id="29" dur="20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circle(in)">
                                      <p:cBhvr>
                                        <p:cTn id="34" dur="20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circle(in)">
                                      <p:cBhvr>
                                        <p:cTn id="39" dur="2000"/>
                                        <p:tgtEl>
                                          <p:spTgt spid="1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down)">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down)">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3371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48378" y="191854"/>
            <a:ext cx="8694092"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Làm cho chắc chắn thực hiện được, giữ gìn được, hoặc có đầy đủ những gì cần thiết</a:t>
            </a:r>
            <a:r>
              <a:rPr lang="en-US"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1901" y="1726753"/>
            <a:ext cx="4684053" cy="107432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B</a:t>
            </a:r>
            <a:r>
              <a:rPr lang="en-GB" sz="3600" b="1">
                <a:solidFill>
                  <a:schemeClr val="tx1"/>
                </a:solidFill>
                <a:latin typeface="Times New Roman" panose="02020603050405020304" pitchFamily="18" charset="0"/>
                <a:cs typeface="Times New Roman" panose="02020603050405020304" pitchFamily="18" charset="0"/>
              </a:rPr>
              <a:t>ẢO ĐẢM</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6FFD82C-B016-56A2-BD2D-8877D113FE8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2C04FE4-AE24-B052-FE52-4125FC6E23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329C9EAA-69BC-0C9C-740B-1AED5BE09F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A6BE0C5-61D2-6E98-A9E5-13A8885CA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9EDD87EE-C354-EEAC-C2DC-0AF086023E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0189730D-F2A8-EE81-9D0B-C0DC4D651F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F6DD7D4-E329-0E22-37CB-A42FDDD9BF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77FDF0EE-0E4A-F6B1-A37B-9014C54471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881D7AB-9409-ECA1-F862-543D97B75D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E90366D-FDA7-94EB-1D74-E82BB2266E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C9E15DC9-CC38-1D71-DFB9-ED0C1547A4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59A168A-DF33-6A48-F934-B48F58DB76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08FDB3A-B9E7-0C6D-BB3C-4AD739195D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B66509F-F01F-6238-6707-E9B48136E7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7596F75-A9E7-6F84-D7B2-0689788686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33608F2-ACE4-6759-021E-7A1CA20A2F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5DFCEBC-B76F-9516-E921-22A62C9740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EDEB7B4B-9CB4-E44C-6FD9-73ABBAA518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379D8651-7A17-861D-CC13-40DFBAA665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7F3B00C-3859-2247-3669-F6C38F4459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C14972E-2C76-98D6-8CE1-336D0A6CD3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8977C26-63B0-CCE5-C2A9-815BBF86F4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9404ADF8-F8A5-0570-BC71-0008946143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DFF05BC-A91B-CE0A-0F07-E047B0F5B5B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DCB462A-8682-2E03-C9C5-0D51F957FA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3BD5FBB5-3D63-0F20-2D8C-6AB6057B05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7718A764-C867-746B-2DAB-9C77BB0B0B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092DB857-E315-8032-3442-BB590E5079E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A9AD863-E1E1-4CB5-A3F3-CB1F206D049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5AB129C-D274-A2FE-FC89-9F7AEF3310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869C7E1-B3E2-1694-A0AA-789D76A9356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9D138B1-F864-EC7F-44C6-09AD503F675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D70FCA4B-C8A1-9946-E7CA-D9EB5338989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00DF7A4-8B63-FC07-08AC-160D211D0C9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F63686A-55E9-FBAA-F2AD-D466D07EA0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E7041C29-83EF-CAC1-8A4F-F7CFF0695A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D6DC512-CCBE-FF10-2B55-B34257BD11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1CAD54F5-483D-DB33-209F-72D37050D1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EAB512F-7C2E-2D11-4D36-4D57BC4FA7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5D686D9-0F20-728A-1828-0125821892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D3B918AE-85F3-E443-BE4E-EDE6852BD5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58872D3-37F1-B703-4CAC-B3EE620587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F5EFC39B-9844-DB78-F252-800C7C11AC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9647C355-19EF-7AB1-5D36-2F8F8AB5A7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3F94369F-9371-5B38-377B-9286BF0F9F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2001907C-3620-FA25-A911-A1C7208E42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C234FAD-458C-4325-ACB6-153B330747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6432D1E6-3C53-6448-7F5A-771B074412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BEAAE28E-2056-2A7D-5278-7771FE2410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AFA64BB7-A228-907D-DB6E-92F4AD94DA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CE384FE3-1EF1-3F69-4328-A2125FEDC9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15F11F6C-78C8-358B-997F-40FB59DE78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15A7ECBF-3876-1B29-406B-5071E37497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1326A01-0CCC-A6D2-F041-8326C94579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FBB6270D-F39C-525D-B9BC-04F8C3410D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9095CD7D-8CD9-621E-62F6-D44CD491415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722EC547-BC16-F9EA-615D-F87854E15D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65368E72-8694-DE9B-E23D-06A7B57693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CC317FBA-A24E-A570-1D83-9B0DFEA5C6A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22CB6DB2-E3A0-3D67-5683-1322CB33E9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40051A32-A0E4-A513-1712-F870EFF2ADB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52423F54-308E-D3B3-215D-8BC85B4914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D0B6AC16-17F6-3267-7ABE-AE67AE80007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8C4CA918-CF2E-BAB5-C741-C2DC5933C92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A318396-29F7-9034-0632-49B269B8A4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3BBB262-FC11-371A-24B5-19BF2B0D68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009EAC49-0CB6-F7E0-A9AF-6ADA692156E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C8C2CBCE-1A1C-387D-1C3B-8FF4381D080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A6D9A4E-3A22-5469-2132-233C99B0F5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453E9C00-7BBC-1649-37D1-28DAD3C13E3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4F2EFA66-846E-A70D-3CD8-A2A91EA16BA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CC8C5F0B-302C-BA21-B392-204EE664E0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F958E2D-FBF0-C694-A563-D206CCD1C8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D0B55FB-60C2-D7BB-3D3E-6D2AE725417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6A97DC9-D233-0870-E1E7-84820214EE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5488A21-7401-CB1C-77F5-32728D1E512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A9085A3E-EB93-1835-0CE2-D13ED6CE7A6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CC5C5C46-8AEC-BB76-2E2D-994A5FC9B11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9F2DA10-5F0A-90F6-5355-FEDC80615E4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4E597452-B653-B733-59FC-314ABAE6967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FA7D030-099E-7457-3AD9-531C1002D5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0CEC9297-0132-A652-CEA7-DD437FDC1F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0CD714DB-6AEF-93DC-5F92-707A15228027}"/>
              </a:ext>
            </a:extLst>
          </p:cNvPr>
          <p:cNvSpPr txBox="1"/>
          <p:nvPr/>
        </p:nvSpPr>
        <p:spPr>
          <a:xfrm>
            <a:off x="1431266" y="3309173"/>
            <a:ext cx="10319809" cy="163121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a)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a:t>
            </a:r>
            <a:endParaRPr lang="en-US" sz="2000" dirty="0">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bảo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đảm</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FACDFA91-72E9-43FE-B814-081445EA441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D45B3AC4-21C7-45F6-9814-FCC45491CB4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361AE05-A078-4F14-AEA6-9D3411D6D9A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110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3772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16776" y="105342"/>
            <a:ext cx="8658029"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Hình thức sinh hoạt chung có tổ chức của loài người ở một trình độ phát triển nhất định của lịch sử, xây dựng trên cơ sở một phương thức sản xuất nhất định.</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52400" y="1749580"/>
            <a:ext cx="4700310" cy="123668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XÃ H</a:t>
            </a:r>
            <a:r>
              <a:rPr lang="en-US" sz="3200" b="1">
                <a:solidFill>
                  <a:srgbClr val="FF0000"/>
                </a:solidFill>
                <a:latin typeface="Times New Roman" panose="02020603050405020304" pitchFamily="18" charset="0"/>
                <a:cs typeface="Times New Roman" panose="02020603050405020304" pitchFamily="18" charset="0"/>
              </a:rPr>
              <a:t>Ộ</a:t>
            </a:r>
            <a:r>
              <a:rPr lang="en-US" sz="3200" b="1">
                <a:solidFill>
                  <a:schemeClr val="tx1"/>
                </a:solidFill>
                <a:latin typeface="Times New Roman" panose="02020603050405020304" pitchFamily="18" charset="0"/>
                <a:cs typeface="Times New Roman" panose="02020603050405020304" pitchFamily="18" charset="0"/>
              </a:rPr>
              <a:t>I</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DA7EE2BB-CF9C-330E-E415-58F90C6B1D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6E9F404-6647-CED7-1A85-0BD5068C99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48F00BD-E495-4A77-F0D3-2910444A10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0D0A638-E6B9-DC9F-595C-ECDE1202F5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964CFF5-1D64-1D56-06F4-52DBD1F4B3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1321EB6A-A25B-49FB-2A1E-4799FEF613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404E03C-4256-49A7-3D3D-9CCD6D03B3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A5633487-3C8B-B7C7-E297-7F2B5BA5AF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671B01B9-8EE7-06FD-EFFB-E5B5AF47E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996FB86-DC4F-F22A-99E5-F79B04A7D4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B0CB337-66B7-68FE-AE06-794B758BC7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D4DFDF5-006B-3B98-20A3-7CF7DC9BDB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D5C5EE1-FD52-381C-08CE-5975C957CE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478E3E4F-93C1-132C-E612-C6A351F11E8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BF554DA-6F74-606F-36CD-AA6F0E2537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39ABF3F2-CF56-70BC-E50F-E8131E0294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FD0AFE3-9D77-591F-9BF9-2D26498E0D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4E23057-F0DC-ECD2-C69C-C1DA4D5726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D3D288C-BD7E-CBDB-565A-E5A4D5F740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BE53FC1-DBF4-69F8-8A84-9318B5E0B3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8D51F74-F640-52DD-101C-0642706911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34535AF-AD83-FA67-D0C0-5762CFE896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1201744-AAA3-73CE-FFB9-1D42466C91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8B14C80-2D85-8CDF-4905-2E739760DF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7791C47-E03D-EE5C-0673-11AD11963AB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A65F8CB-3648-6404-5E82-25064718B7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B9C4BD6-AC4E-D2EA-4368-9DF1A3BDE2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D8BF332-49D0-EDA9-0F9E-37C32DFA2FE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5FCEA9F-E9F7-427E-7C23-F061814210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42F7F44-25D3-E980-A77D-2E70FC12DD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21386D8-2CBA-C294-EFCA-6E606A5A14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CAC0E6D-1721-1EDE-E389-9B70EB339E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CF7EA8DC-3E3B-6BD9-F154-1A00C0BC731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2B03780D-FEDB-DD4F-BC24-985E5A39BC3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5D9F72D-58AA-C031-6A59-A5E7855DCE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69A50DDD-E079-F61D-D427-A1579B9E6B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6C4CA14A-7313-533F-36DF-1F6A9A5FBC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28CA277E-572F-1E66-4375-B7C43E2011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1ED6E717-E56D-DBE0-C0E0-CACC7F4207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E04AAEB3-969A-B155-0BA9-3183AF184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80F8A98E-57B1-77C9-A40D-52D5C820F9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FB4A465A-9368-7A79-6B62-DCB97954FE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80F72884-4480-1957-373B-8A49E46E526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030C6B08-A2A6-4F3D-8BCC-B08627E621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2584C9BA-11E2-5A51-D91F-1DA0774565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7192BC92-0570-2E7B-FC92-1DFD7000FA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EFD0F27-328D-C11E-3327-FE46428BDD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779EA6BD-38C6-2433-E0A7-E74F988B0C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CBB8DFD4-E909-9932-F2E2-1876BC665D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AE35743-D951-8C56-12E9-0F9ED5375B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14915B3E-1DD8-85E9-2931-BCF22151F3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6092B768-87D0-6242-9C1F-7D4EEFBAF8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05CA8D76-F41C-0C5D-CC54-6CA4B47CC7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A95030F6-2E52-7D41-52EF-13574EBEC3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BBFFDFE-A343-F647-3FE2-F03028DF6B0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F86C9992-A29A-3FA6-CC39-C6E6526008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6B31E88-2DD6-430B-FDAE-5B12FADA35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E74FAB50-8BCD-A6C3-2E84-89E138766EA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9B4667AA-80BF-2EA7-60BD-3B2477D9F9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76871A5-80C9-68C4-E77B-77C2F4E8E5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06DB4650-1694-B065-AE50-241D46F022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63842FD4-83E6-7E6C-9C94-DF042EA076E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3F421688-06CD-618E-6720-ED2A2BE9A39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CF5B2A9B-37B2-7E21-9E20-7DA817FDF72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DC27C4D3-A729-5C4B-6632-40254B04C0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F7E1EB0-CC8E-5861-616D-5EA36A96979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682A297-7862-AD42-879A-BC2797F4163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7F318D36-F28B-FAB1-B90A-5527BBE7748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729C2D5-7494-53DE-F94C-028EC1BF54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C1F7AF45-11C0-C164-C656-5A7241EC188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DAFEA85B-6160-5CF7-616B-EA2CE33BF1C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AE20FFE-3B1A-7A49-E215-5741C72071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1DFCE24-3524-3EC8-43E6-450C4AB321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485CB750-2CFF-E1F1-A865-CCBD3790DDE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3D3E95A6-5F0D-EB19-02A5-6EB0EDC373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1B8E734C-BFBB-BF1A-D72E-C284836F8EE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C77D160F-B484-7B33-A02C-304F18B734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B232F1A-DEDE-2792-68E7-941BDAF63E9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B2B7B421-3C1E-8FA4-0C9B-AAE27AEB558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61AB73E-FE22-39C2-9DFD-321B8C6C7E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CCD13D5B-8ADC-CB56-BE9A-03C03C6DCF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26B22D38-FFF5-0DB4-8894-BA68B49D6E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1886C50F-1F43-70BA-F32A-DCCE09D0586F}"/>
              </a:ext>
            </a:extLst>
          </p:cNvPr>
          <p:cNvSpPr txBox="1"/>
          <p:nvPr/>
        </p:nvSpPr>
        <p:spPr>
          <a:xfrm>
            <a:off x="1431266" y="3412409"/>
            <a:ext cx="10411043" cy="163121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a)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endParaRPr lang="en-US" sz="2000" dirty="0">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xã</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xã</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xã</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93CB2EA5-DBE3-4AAB-8402-79F522221260}"/>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43948371-003B-4FD8-82E9-13837F8482DA}"/>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F27218E4-6D8D-4FED-8252-2D0DF1251CF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58424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40815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769157" y="98127"/>
            <a:ext cx="10001437" cy="191239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spcBef>
                <a:spcPts val="600"/>
              </a:spcBef>
              <a:spcAft>
                <a:spcPts val="600"/>
              </a:spcAft>
            </a:pPr>
            <a:r>
              <a:rPr lang="vi-VN" sz="2400" b="1" dirty="0">
                <a:solidFill>
                  <a:schemeClr val="tx1"/>
                </a:solidFill>
                <a:effectLst/>
                <a:latin typeface="+mj-lt"/>
                <a:ea typeface="Calibri" panose="020F0502020204030204" pitchFamily="34" charset="0"/>
                <a:cs typeface="Times New Roman" panose="02020603050405020304" pitchFamily="18" charset="0"/>
              </a:rPr>
              <a:t>Tên cơ quan thuộc Bộ Công an có chức năng, nhiệm vụ thực hiện công tác cảnh vệ đảm bảo an toàn tuyệt đối cho cán bộ cấp cao của Đảng và Nhà nước Việt Nam, bảo vệ các nguyên thủ, khách quốc tế đến thăm và làm việc tại Việt Nam, bảo vệ các khu vực làm việc, các hoạt động, hội nghị của Đảng, Nhà nước Việt Nam</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en-US" sz="2400" b="1" dirty="0">
              <a:solidFill>
                <a:schemeClr val="tx1"/>
              </a:solidFill>
              <a:effectLst/>
              <a:latin typeface="+mj-lt"/>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197526" y="2282089"/>
            <a:ext cx="5144698" cy="91252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BỘ TƯ LỆNH </a:t>
            </a:r>
            <a:r>
              <a:rPr lang="en-US" sz="3200" b="1">
                <a:solidFill>
                  <a:srgbClr val="FF0000"/>
                </a:solidFill>
                <a:latin typeface="Times New Roman" panose="02020603050405020304" pitchFamily="18" charset="0"/>
                <a:cs typeface="Times New Roman" panose="02020603050405020304" pitchFamily="18" charset="0"/>
              </a:rPr>
              <a:t>C</a:t>
            </a:r>
            <a:r>
              <a:rPr lang="en-US" sz="3200" b="1">
                <a:solidFill>
                  <a:schemeClr val="tx1"/>
                </a:solidFill>
                <a:latin typeface="Times New Roman" panose="02020603050405020304" pitchFamily="18" charset="0"/>
                <a:cs typeface="Times New Roman" panose="02020603050405020304" pitchFamily="18" charset="0"/>
              </a:rPr>
              <a:t>ẢNH VỆ</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DEBD5EE4-AD8D-AF69-0183-7C6ECC940B6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0D39437E-2FF5-3042-F346-94C42349FA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5C3ACD6B-44D1-267E-98DC-F2936FE8AC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8657136-1906-CBF7-39C7-FE4D96FD10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B953F475-FC6E-6DE6-8C89-616A8362C6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1CB6AF43-D9FD-C7C9-14C7-5B593D54D8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8AE88CF-6ED0-98F1-E125-A74C130853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A44700E2-A4F9-36B4-13C8-FADB33A80D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92C8261-300C-9FBA-D0B9-40B15F9923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D9E40C9-7773-2DE2-DFA4-72BC6A6F5D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50CA5AE5-D790-14E1-5702-B1FC9C703A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F140A19-CC4E-4647-A305-564EC11369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2B3F6FF-0CB0-A0D6-DC5B-D11D550B01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36CD4E8-4416-BE0A-79BA-6E65F525F9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17669D1E-F3DF-7EFC-48BD-05E4B3499C9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51550A9-2D65-45DB-6492-226740C17A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182AE06-756D-AF3E-5D13-0A966A0C89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E2D4EBB-1E62-2BA3-7EEA-19D473E77B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F2E3DEB-90C5-B706-5EBA-461D3844E3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2F1937C-32C0-5B2D-0636-630300CDAB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536C461-5517-7887-DA6E-B0186BB806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D811BA07-F870-DC9E-37E8-C7A7EEBDD0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9CC8BAE-183F-4D03-ABD6-1536759AD1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1C9551A-450C-7E6A-D0EA-22C6597470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32746EA-AA5F-CBBD-AE15-A2355D8938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5405EA04-4E68-A0CF-0ED9-138947FE86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B12F8A5-E8C4-4B47-9061-A68D8E32705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1694FDD-F778-77E9-85B1-E9A61D8AC77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929852A-8E12-5820-AC21-8E8B76236A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A3842E7-0EBA-04BA-7ABB-7343862AEC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7B1FA77-226A-FF0B-B964-6C346621DD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DA6E3AA-9215-847D-8223-993C09A2EC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6BF10834-D315-06E2-09AD-14A12501F67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3EE05A5-00F5-2B59-ECB7-75149A19887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2D6B7E8B-3EDF-DDF8-B001-961D77B87D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2B72B439-A873-CCBB-B0CE-F552F32660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5C4F43E7-2422-2CDC-7B9F-4F55C862AB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CE5919B3-8DFC-D1EC-3E84-C2100EE52F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58E13109-F6D5-F028-65EA-918625D3E6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86EDDC47-5BA8-2564-C959-AFFC7BA1D4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68AA818-4A14-FBC5-C23B-EDB912A3AA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A6D0F341-54CC-1C31-8C5E-60D8D362FA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1C0E03B2-17CB-241F-3F74-6C8CA7122D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D858744F-8B86-C226-E5AB-62894D5485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C2AC9F29-A48A-2DF3-2101-60BE4F619C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9C7AB24-984C-7B2C-6514-D1FAEFA3F1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CAEDA1A-CB10-612A-4A83-E224A7F800D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06F9DB06-70C0-31E9-A097-92A4643188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D17EB342-6CD3-AEAB-7C06-04DF7A3803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39317589-57B1-B0AD-F70B-C8E7266883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C617CDB-3283-9A1B-7F2B-1A6CCDC971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5CEFE254-3866-0BA7-AC23-E7E0C4565A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D1C36B71-BBFD-42AD-7756-1230C9BBD8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FB8C0227-ECF4-86F3-F918-1950A277F6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2614318-9A27-183E-0E51-FA82D9984D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506166FC-4869-89AF-3FAD-E6E4CC8AB5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63C0036-C8DF-16F0-FF10-C89D7F041B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9E9BD49-5293-4CFE-BAA8-20E20735CF7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DB589B6-4A0E-C44F-5D4A-0256F9ED69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F1A36C9C-DA51-BEFD-2345-70AF8469E6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502C41BA-4085-1C1B-75B7-BB34AA7D42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51CB8F56-B89A-9509-7F0E-C3F691AD48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C559D54D-E7E0-75F2-8AD6-3DC95D8309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AE3A5155-3723-8662-1AE9-0604016346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B44F79B2-A88B-FD10-1EBB-96C7076136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9FEE79A7-ACAB-CF08-3366-C2B6247CF8D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9664AF6B-7BC6-18B8-DC1E-6944B39E646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1F6F742-9D60-D0D0-0386-56DFF836B14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81432F1-557B-DFBE-9F77-C41516687EF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5099E633-3031-E05F-A8D6-0F8C94319A7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5318F00-7D00-EB10-8214-43F9E3234B9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CA64308-68DC-DD7D-7944-B967B5878A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FC8EE18-AA3F-552E-71AB-327B2E0CDD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D38A15D-3311-F96E-E108-A913EDEF79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B01FFF2E-FF08-0F5F-E699-B60DCA6C83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1089BFA2-77E7-EEF6-9F6C-91DF91428C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FA6E91E1-7EB4-371A-ED66-9C5800A2324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51D9CC28-3B68-444C-38B3-CC24861A1E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30DB35D1-EA53-C3B6-BC48-CDA8EE3B05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EBDE774-E0CB-779A-5DDC-3D4B01A2B3F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F41F2343-68F0-451B-2EEB-247D61F0AFA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24DDAF46-DD2A-794E-47AB-6C70526728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DFC6BA80-D5E3-2626-FA39-58711FCD90A7}"/>
              </a:ext>
            </a:extLst>
          </p:cNvPr>
          <p:cNvSpPr txBox="1"/>
          <p:nvPr/>
        </p:nvSpPr>
        <p:spPr>
          <a:xfrm>
            <a:off x="1431266" y="3676732"/>
            <a:ext cx="1067373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solidFill>
                  <a:srgbClr val="FF0000"/>
                </a:solidFill>
                <a:latin typeface="Arial" panose="020B0604020202020204" pitchFamily="34" charset="0"/>
                <a:cs typeface="Arial" panose="020B0604020202020204" pitchFamily="34" charset="0"/>
              </a:rPr>
              <a:t>Bộ Tư lệnh Cảnh vệ</a:t>
            </a:r>
            <a:r>
              <a:rPr lang="en-GB" sz="2000">
                <a:latin typeface="Arial" panose="020B0604020202020204" pitchFamily="34" charset="0"/>
                <a:cs typeface="Arial" panose="020B0604020202020204" pitchFamily="34" charset="0"/>
              </a:rPr>
              <a:t>: Thực hiện công tác cảnh vệ đảm bảo an toàn tuyệt đối cho cán bộ cấp cao của Đảng và Nhà nước Việt Nam, bảo vệ các nguyên thủ, khách quốc tế đến thăm và làm việc tại Việt Nam, bảo vệ các khu vực làm việc, các hoạt động, hội nghị của Đảng, Nhà nước Việt Nam.</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F23A423B-2F79-4F3E-A7E3-13122524A2F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7068D49E-FAB9-4324-940E-3C844717439A}"/>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96542DB1-1EF7-4A77-B474-C3C402E69B6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35264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1468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19332" y="237426"/>
            <a:ext cx="9912688" cy="123161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mj-lt"/>
                <a:ea typeface="Calibri" panose="020F0502020204030204" pitchFamily="34" charset="0"/>
                <a:cs typeface="Times New Roman" panose="02020603050405020304" pitchFamily="18" charset="0"/>
              </a:rPr>
              <a:t>Việc đi lại từ nơi này đến nơi khác của người và phương tiện chuyên chở</a:t>
            </a:r>
            <a:r>
              <a:rPr lang="en-US" sz="2400" b="1">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3327" y="1697039"/>
            <a:ext cx="5144698" cy="89569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GIAO TH</a:t>
            </a:r>
            <a:r>
              <a:rPr lang="en-US" sz="3200" b="1">
                <a:solidFill>
                  <a:srgbClr val="FF0000"/>
                </a:solidFill>
                <a:latin typeface="Times New Roman" panose="02020603050405020304" pitchFamily="18" charset="0"/>
                <a:cs typeface="Times New Roman" panose="02020603050405020304" pitchFamily="18" charset="0"/>
              </a:rPr>
              <a:t>Ô</a:t>
            </a:r>
            <a:r>
              <a:rPr lang="en-US" sz="3200" b="1">
                <a:solidFill>
                  <a:schemeClr val="tx1"/>
                </a:solidFill>
                <a:latin typeface="Times New Roman" panose="02020603050405020304" pitchFamily="18" charset="0"/>
                <a:cs typeface="Times New Roman" panose="02020603050405020304" pitchFamily="18" charset="0"/>
              </a:rPr>
              <a:t>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37BB0C4-D725-5642-551B-EE4B6B4016D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8F00D77-6A7C-C7A4-4996-B3B53FBE72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1E1A96B-FDB7-567A-1905-0A69287653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DFD0FFF1-B655-5B04-8041-4FA60FAA5E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8420C8BB-197C-9C14-4A1E-5F4AC0F499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1651DD1-7423-432B-1785-620A551B23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F7E8FB9-0A4E-8ED4-E4CA-838A73B93B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FB088B2-DABA-9329-7E57-2B00FEC27C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8A912EB-95DC-6235-DBD4-579BCDDD6A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75DDB97-2D3D-1F79-A7C2-F2D7F13628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B772FEB6-2B70-1162-619C-67679E5C3D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4D2EEB5-33EA-F4AC-7CAC-7088CB2336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EF51CA1-D1D7-F594-8E70-3972AF9156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41FCEAC-57A6-7F3B-1376-00A57D5432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06D41C9-0E37-FDDF-219D-181ABB89C4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FD7F826-D173-98D7-1FF7-DE3470E016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991AE11-4B4C-C467-7F39-16AC00E1F8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B4AF873-672F-319B-76FF-1C23C28154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76E83DF9-34BC-DC94-5109-2E7BECDD54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5BF5929-514B-6933-2ECA-E123B4774B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B2B5262-A4A7-815B-4F84-3ED2278D47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EA21A91-A814-4D86-1078-AB171710F1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BC181161-2332-D42F-25CC-3702409640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C452AFA-38F3-2DCF-C2CB-878110DBFF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61C3AF0-2368-CACE-8640-4004FBB2D4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4095D19-9BA3-D28F-AD4C-0D37EB57A7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77CF297-C545-6F84-9EE6-0D0227CA6E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4050EEA-637C-3D0A-D797-1B908C38FA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36D492D-B9FE-B575-5F01-25B73F6A58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E620D2C-7441-1DA7-1B5A-6D8679B48F3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B1A7E34-AFEF-301B-1D21-5EAD1058B3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E80F4B8-7E37-3700-48AF-F42636E4FB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4ABF7873-32B8-2D62-9FC7-A60E6719CAE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EA372CB0-3FDF-3E44-CF15-F6BCA4C1375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3A335B2C-30C9-F67A-C93B-E2E257F2DF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9C4488E3-E2CA-0B1D-D439-0E257A3333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F6301E7D-BBDE-7696-BC46-A339C3D850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0C5B1D12-7DB8-7485-684C-5FE6E0DB4B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4D238A95-A06A-F69B-5274-4D710417EB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48FA0583-DBA3-397F-F7F6-7237D38A70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819E52D2-A1D6-1A76-A7F9-3136CEA076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6FCE4BCC-A598-5B0A-C576-DD0CBEB0CE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D70A71F-E835-1E46-BE7D-93E7F6FAB1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7EC6F63B-9BBE-0760-0D37-172E4FDD48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9E7E657A-185A-DB28-64CA-11389485E2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B41EF80D-23E5-93BE-581A-A7A9FCBA94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1600D01-B89D-7E65-0D8A-A0A73EEF99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B8266236-30E6-F182-9A5F-0E05136C30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9EE3FA1D-DD8E-B6A1-3C93-9CEC3E32E6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33411BA-B4EC-D8C7-CA80-90251CFEEB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E0740D1-3AAE-289F-68D9-5154285D80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11E98770-6A39-AE3D-EFCE-3342D4C7D8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19285C70-5378-672F-CCB0-3E98BF9D0D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45E76703-803E-6C23-C848-E1BAE2805B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54A6833-AEB0-1393-9814-D801BE3986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9D286CF9-4008-B379-4D3B-17F0049A9EF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89D3C2B6-53ED-3D41-3C4A-BE589C9872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A2F61522-180C-C998-644C-786E5AB527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B97E038F-D9CE-1A37-EA2E-BDE11C9F338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C66F7C5-249B-E685-6804-0F727AD050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30FF56B5-7126-438D-2EF2-29D18F7DA1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66B239A0-798F-EF73-0827-18A01CC9AB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DF0C1D92-1ED0-1354-6B8A-FCCD5D9CCA8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36BD42EA-DDFA-FBB9-EBC6-9AEF4EEEC9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F303346-2C5E-3470-F997-21F30489C9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9DDE258-F3DE-4C32-23F5-6E3A7D8F37D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335578BB-5E54-3A62-6F6B-C83AE068245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2353F7B-EE11-A74E-ACD6-CC77EAA8FD3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30AF6403-F63B-15A5-59BF-5CE058C953E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2FC42ABC-50AE-3FA0-9E7F-DF2F6D8188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3455FBAB-5721-1BCD-0A17-D84DC965B4B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B859B02-B96C-2F4B-6941-0DADB2A6FE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B9E378CA-3189-6240-AAA1-C488094126F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0E254A3-BF2E-B9A9-88AA-93A02AD06CF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19A5AF5B-2BCD-4176-8575-6CC02FFB13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02A74C00-7C79-5CD3-9E2D-0123C6AB30E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377A4AC3-593A-75A2-1EC9-1D26F7759B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6A419FC5-5AF4-A07F-5CDC-D094C082D67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B3C83479-405E-CD4B-72E8-0061032AAD1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6A1035DC-DC67-C5DD-1952-B043ADB8753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0537C1E-F7C3-39EA-D312-660CB560A8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342EC021-4070-8FE0-2EF1-623DB60861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35AFD19F-6D00-3033-B0DB-B001A254D9BE}"/>
              </a:ext>
            </a:extLst>
          </p:cNvPr>
          <p:cNvSpPr txBox="1"/>
          <p:nvPr/>
        </p:nvSpPr>
        <p:spPr>
          <a:xfrm>
            <a:off x="1889760" y="3061388"/>
            <a:ext cx="10126294"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giao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giao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28BFDBFF-7ED3-46E2-9BC8-45348F20F71E}"/>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E4972CFF-0EED-4877-922D-933AD79DEE1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1960E9F-AE17-4036-BF09-B15AF7CA5CE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76596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0746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93413" y="249988"/>
            <a:ext cx="9010311" cy="113942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dirty="0">
                <a:solidFill>
                  <a:schemeClr val="tx1"/>
                </a:solidFill>
                <a:effectLst/>
                <a:latin typeface="+mj-lt"/>
                <a:ea typeface="Calibri" panose="020F0502020204030204" pitchFamily="34" charset="0"/>
                <a:cs typeface="Times New Roman" panose="02020603050405020304" pitchFamily="18" charset="0"/>
              </a:rPr>
              <a:t>Yên ổn hẳn, tránh được tai nạn, tránh được thiệt hại</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09694" y="1625828"/>
            <a:ext cx="4081757" cy="102368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A</a:t>
            </a:r>
            <a:r>
              <a:rPr lang="en-US" sz="3200" b="1">
                <a:solidFill>
                  <a:srgbClr val="FF0000"/>
                </a:solidFill>
                <a:latin typeface="Times New Roman" panose="02020603050405020304" pitchFamily="18" charset="0"/>
                <a:cs typeface="Times New Roman" panose="02020603050405020304" pitchFamily="18" charset="0"/>
              </a:rPr>
              <a:t>N </a:t>
            </a:r>
            <a:r>
              <a:rPr lang="en-US" sz="3200" b="1">
                <a:solidFill>
                  <a:schemeClr val="tx1"/>
                </a:solidFill>
                <a:latin typeface="Times New Roman" panose="02020603050405020304" pitchFamily="18" charset="0"/>
                <a:cs typeface="Times New Roman" panose="02020603050405020304" pitchFamily="18" charset="0"/>
              </a:rPr>
              <a:t>TOÀN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B1E2093-EC81-85A0-5574-C92703FF633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92067A8-FF57-36F8-BCC7-2016507940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B7DA2C8-6457-AA7E-CE08-2C088656F4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95BAAC7-42A5-58EC-488C-0D56790297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5DB2E0B-9573-B8D4-D38F-B2B6112100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B81C3E62-A2DC-0CE7-0742-357CD33BAB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4D1C4797-854E-CE73-D9CB-5BBF153362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2E06181C-E64A-1D79-C35D-CD8400F355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94DBACC-EF14-1584-23F8-8D20998D6C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83660B57-212A-7C97-8AAA-D57BC67C08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0B60759-24EE-CB42-72D2-72DDDBE2E2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1F9B1E1-16BF-B075-BBFF-85480B1802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59A9715-68BD-56BF-2A3A-38FFC668F0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7DAD1B8-3127-6360-B052-15F59E51B2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0930394-97A0-3D9D-6001-8CB1986CD4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E7557795-A728-26DF-8459-21481F5B14C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E6C5A49E-607E-65B8-1016-6C745B62DC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F7C84AA-BC53-AD14-793B-111256DFA9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3EC8BBDF-F8D4-E294-7880-14BF542ED3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3FADD83-A6EC-241A-A0E1-0FF76E0E3D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24E53291-4247-D060-CA14-F705A0BF20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8FE97A9D-11B4-AB32-F41A-DA9B0DC460B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028A8D8-0953-5E89-4125-F987D0AF6A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F92B182-FBB2-F213-BCFC-3D1F6050524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54E77684-4870-71E9-BA7E-FCE75F13302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1D4B0BD-2071-84DA-E526-2529859AC1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2398BEE-BD44-836C-E1F0-AB8AE7D3F2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0A225D46-9DE5-6EAD-E3AC-FE909971BD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7BE7CC49-8B5C-05C1-EB7D-3A8B2A8230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C60B4D2-FE51-FE5B-EB02-D3E1269F15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80AD0D4-8EB8-DC29-DCF6-27A121EBE98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946E560-2134-7235-0E4B-E720BDE56D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50BD4CE1-E74D-FF8E-3138-D3109D6A301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5A167B7-ADCF-818C-3DE2-A89E682FD4B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001F42B2-6FF0-99F5-8E5D-26DF74C256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0C5559E-CF88-A1B4-FBC9-F68D68D8AC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EF3055AC-3FC3-5B66-695D-7179ECDB97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DB56E20-035E-A2C5-0C6A-5C1E49277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980B77E4-4779-7FAA-1BE5-FF96E52D22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CFD82036-801E-9655-89F8-0738165655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D73DA7E-46C6-EFF7-9507-C12B093062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4877C847-91AA-841F-95F4-84A512AD9D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95479460-1DF4-D972-B5EB-C00D695E91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8E152F92-47EF-7824-517A-E6AB6C101A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1F833D0-10BA-EE18-5C19-43DDE78437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DF076B7D-1650-67E3-52EE-A58D7BAABA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A421DBA-66CE-F790-D7AD-62AF6AD124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00E3CA1B-CFFC-0427-CE00-B5B798094C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4ED4D3B8-0560-BE02-33FB-4DB14E48BE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E8F227F5-34A3-62EE-EA03-0396DCA26E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17D6652D-FC7A-56DB-BDE7-C94D29FC3EE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84E2DCF-B50A-8804-528A-FB4533B52D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42579023-0956-47E8-EAE1-5EE43FFAA4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718758A-5AED-A643-E630-33FEDC054F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590F0031-555F-3308-B5B9-28EC075945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1C551C5F-E611-FF2A-1FBA-E90DD9D1834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85BA7267-38D6-CB4C-E375-4F8F2C3500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CA87F10A-B726-0BEB-3BA2-3055F74B69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A00A738F-E69B-A642-79C4-0750A82359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DE7A5B62-5A51-365A-305C-D9BB48E07D8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0870D80D-0B53-C977-C07B-A04C87D572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9325E513-03CC-7104-8B63-C9B786C9DF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0F52572C-3BF8-40FE-4951-B8C1DEEA22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C7A39D9-C3AB-C5B7-8245-8F705B99602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5C3604A8-01CA-645C-EA0A-D33ED2FDCB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F4641DF4-52FA-E2C3-6F2B-D9E17E992CB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49886AAF-799E-2784-D57F-F37F905C109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B24374EC-103C-C930-972E-E1B1610C148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C0B5DB2E-1D20-5D2A-F5B0-EB3B07A472E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EB55073-E360-BFAB-430D-DD07BABA45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D9D6D298-9633-E43F-7488-1FEC78BF26C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0E39C2C-3FD1-A6BE-FE6D-317F48CF57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9AAF2F50-2EC0-6AB8-F425-86365B42C8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FA93D80-FE63-07BD-5BBA-429BA97548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67DF450-C63F-6C74-BBCB-ABF5576298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67927CF8-11B6-CE9F-AC77-D843D95769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3AC1A304-6CA5-3DE2-E680-F20153ED33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2E0EE41-E84C-8A1B-1DBF-4266AF06564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6CB9F4D7-762C-0829-1C5C-2FFA995CFB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A235DFA-BD6A-ED45-889C-66AD2822D2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E373DE96-D9D3-B19A-565A-D3F5312ACDE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974D3894-37A8-D46F-09B9-EF33E52A14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96D4063A-88B4-2C9F-02EF-937FB9B58B05}"/>
              </a:ext>
            </a:extLst>
          </p:cNvPr>
          <p:cNvSpPr txBox="1"/>
          <p:nvPr/>
        </p:nvSpPr>
        <p:spPr>
          <a:xfrm>
            <a:off x="1497874" y="3096261"/>
            <a:ext cx="10253201"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a:solidFill>
                  <a:srgbClr val="FF0000"/>
                </a:solidFill>
                <a:latin typeface="Arial" panose="020B0604020202020204" pitchFamily="34" charset="0"/>
                <a:cs typeface="Arial" panose="020B0604020202020204" pitchFamily="34" charset="0"/>
              </a:rPr>
              <a:t>an </a:t>
            </a:r>
            <a:r>
              <a:rPr lang="en-GB" sz="2000" dirty="0" err="1">
                <a:solidFill>
                  <a:srgbClr val="FF0000"/>
                </a:solidFill>
                <a:latin typeface="Arial" panose="020B0604020202020204" pitchFamily="34" charset="0"/>
                <a:cs typeface="Arial" panose="020B0604020202020204" pitchFamily="34" charset="0"/>
              </a:rPr>
              <a:t>toàn</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6DD6179F-4CD2-4C23-9D08-EDE58868F409}"/>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1C1A8F44-A89B-4C75-847C-87DCADAAD599}"/>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BECD3449-3654-4AC7-96A7-EE960758E66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27192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6397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40539" y="182562"/>
            <a:ext cx="848374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Ở trạng thái làm chủ được hành động của mình không để bị tình thế hoặc đối phương chi phối; trái với bị động.</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83219" y="1845921"/>
            <a:ext cx="4199228" cy="108247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CHỦ ĐỘN</a:t>
            </a:r>
            <a:r>
              <a:rPr lang="en-US" sz="3200" b="1">
                <a:solidFill>
                  <a:srgbClr val="FF0000"/>
                </a:solidFill>
                <a:latin typeface="Times New Roman" panose="02020603050405020304" pitchFamily="18" charset="0"/>
                <a:cs typeface="Times New Roman" panose="02020603050405020304" pitchFamily="18" charset="0"/>
              </a:rPr>
              <a:t>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9588E20-48CD-2F9E-283A-9FF034A6111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9C14BB52-D93D-39C5-AAE8-30624153C9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A53B5D6-1F2A-9887-99CE-11D1EC0CBD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FB13A36-0B25-251C-EED1-2499458A6E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8D9F94B3-1E0A-65E6-C88F-2090B58575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7C86BCDA-7459-A957-D2EC-9FABE4A0BE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14D95DD0-59D3-BDCD-F38B-5CB52A100D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8811105-9833-7292-0CAF-3CC8B0E489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599E76DD-40E8-58B6-D971-D5C27E1037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FFD06CE-A201-C53C-A414-391E5E825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BB06D922-0992-9194-B895-20D4B49DB1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4A1A194-CFD3-1670-7F07-4327BE05BD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CDE638A-45EB-2FB9-5CFC-BA7C796C65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A17852FA-67A0-9A0A-9364-C350AAB6B0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48D275E-C83E-B7A1-601E-C65CFB31A9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18A9F2BA-579D-44E6-286A-615471FB68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B198DF7-04B1-B0B7-42CD-C6147A565B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8FBF3E4-69C5-7D93-DA3C-383E353132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5746382-21D3-317A-9792-811FF750B1D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443BB8B4-C0C6-543A-94FF-93BF677AAC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A524CBF-0AC3-D9FD-8572-F9AB74CC05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0180F8C-D8F9-CAD9-0F62-183EFBD332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E2D7B24-D234-FC07-3E0F-3F7B8AFBD68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7417383-A058-CF40-19FF-D889E36838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65C1994B-6335-4EB4-21AC-8796DEB9A3C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0E9D527-7ADD-CC9A-60FA-4FB049123D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6061751-9CF7-7E1E-8A68-7E8262DD41E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475CDCE-05B9-3555-54F4-9BF3EB6E89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29833E4-E843-B22E-A2F1-68E888B8B94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605F583-033F-9E5C-A69A-F621DF4931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92D98A4-A7AC-AD2A-30CB-30C98EDD85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B8B168B-4FCD-3821-2815-1BE82C0241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945CC82F-3076-ED87-DA63-55A75A675E99}"/>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8E798E3C-268E-0A91-B48E-38A254F4A0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CC353D0-9D81-30A6-A5A2-64FC4A3EC7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922392D7-AAED-3677-EDAB-D03E4C54FA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683F135-17F9-65A7-D809-FB81221F19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7B76BFFB-AB79-BBAB-AD95-EBEE69531E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25445294-C0D2-578A-E3C1-9D63A01F5B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4B7DA98-2DE3-EA20-105B-7FC0F13F76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7D30AA54-CA60-0C0A-0E7C-DB055DC91B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0297B76E-6EE3-1CFF-670A-B306C6D717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6425A117-AA73-4DBA-F1DC-8EA3B3A63D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6465BEBE-2304-C0F7-2D00-C69FC1CFBB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993359E7-4FD7-1C8A-F435-644D30C6F8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CC05F58-48B1-0B0C-D68D-3674A9B3DE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40461F16-1862-AE1A-2710-70F5925A3D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18F8D9A-01C3-C198-7412-B75A9C3E98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B8CFC7B5-D1FD-A10B-40D0-F3928D927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71ECFFB-12D0-6ACC-E713-5F5C9E3FAA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A2672D80-0498-87C3-32A3-91FEE1684B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70FC3263-2E8B-4CDD-72BB-A9AF5191C6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98E5561D-E0EE-220A-5E70-666007D622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8311C9A-7D52-2FD6-9378-CC3B33A6D9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7B693D2F-C366-F70A-797A-13C55FE621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D702896-2BBC-38F8-FCD8-3CD9E02ED30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0A9028B-7052-3B0F-E940-BB91E09610F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7334B9D0-F0F4-7E47-EC08-4FECD132CD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43231700-4109-B2F1-5775-8EA87128CE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D9565B0-0825-D73D-146F-7785CA5A7B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E309270E-E4BD-5F25-DAD2-8D3993190B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EE6127E-3AD1-87A9-353D-34335D8462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E0BFC1A0-4F07-EED3-871E-37589B0898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600547FF-40B8-3E2E-6AD5-50827E56F3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C9E1FD9-AE0D-D96E-AD47-BF4BC0601F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758EBAB-2008-3709-7671-4374FBF4B02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69A3526-865B-D251-6FDE-D0AF64854C2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8D661679-6160-D187-61E6-390E8E62EEB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5B63E4C4-DED0-CF39-852C-D025DC2EF0D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EB1FED1C-D8AC-9660-D9BB-DA3403AC9BB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F88D458-D2D9-E153-BD05-6BF4A96CA21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F660CC8-B901-1C4D-6959-719E6E9C1BD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95BD506B-9442-0B26-A6A0-A9554DEA2DA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E6D36C93-FC0B-755D-64C8-BD061D5596A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BA991102-95CC-4F2D-0940-2E9A5319E1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5D575865-0D2A-AE11-CEDA-D470853DA9A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C89E6AA7-C0F6-DD5F-8CE8-24494E78C2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5279545-17C0-865C-606E-5D5609655A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5BD015C2-57B8-A995-719F-6F1423C1145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985DA54C-4435-350A-32E7-CF1B990B65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92147BF8-B2BD-C51A-B8F2-30C702B628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631C47A1-6FFA-1A1C-B157-BED5DFCD61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8BF0ACA0-3F12-E07B-38FD-44149B808CF2}"/>
              </a:ext>
            </a:extLst>
          </p:cNvPr>
          <p:cNvSpPr txBox="1"/>
          <p:nvPr/>
        </p:nvSpPr>
        <p:spPr>
          <a:xfrm>
            <a:off x="1431266" y="3499798"/>
            <a:ext cx="10159843"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chủ</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động</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9B83CF68-8847-4E0B-AC9F-8AD56597C58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04CCEFFE-129A-468D-ABD5-F3BC3404962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E3845570-C79F-4D6D-A732-7D4D5C6E45C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1384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40" y="-3853"/>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6640" y="194353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57826" y="184510"/>
            <a:ext cx="8806265" cy="12382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dirty="0">
                <a:solidFill>
                  <a:schemeClr val="tx1"/>
                </a:solidFill>
                <a:effectLst/>
                <a:latin typeface="+mj-lt"/>
                <a:ea typeface="Calibri" panose="020F0502020204030204" pitchFamily="34" charset="0"/>
                <a:cs typeface="Times New Roman" panose="02020603050405020304" pitchFamily="18" charset="0"/>
              </a:rPr>
              <a:t>Phòng trước không để cho </a:t>
            </a:r>
            <a:r>
              <a:rPr lang="vi-VN"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cá</a:t>
            </a:r>
            <a:r>
              <a:rPr lang="en-US"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i</a:t>
            </a:r>
            <a:r>
              <a:rPr lang="vi-VN"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dirty="0">
                <a:solidFill>
                  <a:schemeClr val="tx1"/>
                </a:solidFill>
                <a:effectLst/>
                <a:latin typeface="+mj-lt"/>
                <a:ea typeface="Calibri" panose="020F0502020204030204" pitchFamily="34" charset="0"/>
                <a:cs typeface="Times New Roman" panose="02020603050405020304" pitchFamily="18" charset="0"/>
              </a:rPr>
              <a:t>xấu, cái không hay nào đó xảy ra</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91861" y="1706642"/>
            <a:ext cx="4159956" cy="113417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PHÒNG NGỪ</a:t>
            </a:r>
            <a:r>
              <a:rPr lang="en-US" sz="3200" b="1">
                <a:solidFill>
                  <a:srgbClr val="FF0000"/>
                </a:solidFill>
                <a:latin typeface="Times New Roman" panose="02020603050405020304" pitchFamily="18" charset="0"/>
                <a:cs typeface="Times New Roman" panose="02020603050405020304" pitchFamily="18" charset="0"/>
              </a:rPr>
              <a:t>A</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0117A591-88F4-558D-089D-4601CBD89E9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F56F9E1-2BE6-18D6-497F-384B9A0F3E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F20A124-8C71-6A35-EBCA-05F530D83F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5844755-3607-6816-5923-ADC52AC606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B34A419-C2A5-71D2-1434-728AEEE646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A69D520-E2EE-BD09-F0CB-78CFE84EA9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DA689D36-D379-7524-1446-10C4851F0A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EC589255-AE95-0F1C-C4C4-32DB227E32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CB57F54-BB59-778B-7093-7AC942D035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12F63A89-1869-66DE-1D84-84978113AC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2E94A0A-2395-272B-D42D-3130D2BB22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7C64ABBC-B05C-7302-7C10-779A64E8C0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4DCEE50-628F-8DAA-9F04-6DEB04CBB4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2951991-C550-6193-6293-35F5157C09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230CA1A-4330-377E-E8A5-F26D8C4D4B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E6C37A9-36FA-8021-9B09-83AE1F57F2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BF27779-C55B-7ECA-285B-D9603D67336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C06D770-6049-E360-DD36-8EBFC986FC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E7B67FCF-4BD9-6E11-BAD6-F1E9FB0FDC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AC64093-ADBB-A973-781B-5510F742BB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0FB9F5E-F23F-6C22-6CEF-D3A11491CC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EA3368C-45A6-55CE-6352-380CBC8A7B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F1208BEE-B7BA-CA23-208C-6C2D66D64A1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A8DE671-06EE-7722-22EF-A738DD424C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A990025-CDCA-E098-F843-4A3B959F263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C1CF243-696B-27F5-7F3A-087867D442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5C1C5D3-2703-9385-5F86-B557FD314F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67988772-2B7F-8415-E0AB-661F22C98B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0A92F89-5833-3C2E-E4E6-EEB5B416D9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B8B8660-D225-1256-2A19-7BDDA7D70F1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61F228ED-92B2-F0E2-5079-2C91E43F91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BBC1B9D-1013-FD50-9FBD-8C75FC68188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DC5BAEAA-F5B8-E9C2-1257-ACE67FE6E55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AF60B21-33CF-C470-C1FF-60ED40E63B5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958D01C-0D1F-6D7E-3790-3A77B278DF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537FCE6D-BDEC-82ED-362C-28499FA352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15A15B43-3DE2-F6DB-EA78-E42E30D773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C174325-8B18-2758-B242-C0EF4FA5C6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D4EB6BF5-A99E-FE8B-076A-77060BED70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BA2BB3C2-31F4-62C5-9952-D757E3248D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717A00B6-4B88-39B8-EEE4-01F8FA8C8A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3A532E0-D8A2-0E43-5F97-E5AA2E7039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EC5F102A-CEF3-7C1F-4BFF-CDFDD36AF1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A318ACB-7122-0EE4-0BCB-CE95B48402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AC58830-71DB-F8C5-3CBE-85EAC15665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94C485F-29D6-83DC-7375-3B7A5934CF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DFFB70C-9275-2BD8-494B-33421CEF06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A176713-FAE2-E4A9-BCB1-8C1F715257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EC41AF81-BAF1-1527-E243-E27BDDC0FC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59F28D7-516E-C43C-43BD-AEC42F109E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7CF85E57-4EE8-4B4E-7855-2A4A13407F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B49BCCDB-391F-E99C-9EF9-26EFFA537A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5F3B223A-BBF6-77DD-5276-869B8AF39B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4A4CB09-412F-E494-0A91-DE34D52CB2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4C83472-C2CF-4D04-F3BE-4682493963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5D23142A-EE40-FF3A-0415-3E981F0CB7C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84BE170-EB5D-60C9-2630-E745F0A8B9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CDFA0B7F-1BD8-EA94-7FC2-0651668D08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A59B0A9-E0D9-261B-0828-B5FA7341CA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BE845DBC-9772-EA51-6A40-1F8857D714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722949C2-CE08-A033-F4FC-DBC63FFD96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CDA3B664-78C9-74D7-FDB5-57A8E6D455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0D9BB5A1-6605-C8FD-4832-0C408395E71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0BE2B19-F85C-A6E0-D86C-FE3992714A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E6539F2F-447F-14BD-10E5-977925CA9D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45177158-95C9-5AE3-58EC-0E786AA3468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BCCF9CFF-9C03-7FD3-D8D7-4F8185E3DAB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E4EA5F51-67E5-B8D7-4331-22B1298BF11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87F85711-CB98-49BE-7E00-01874F2C43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580CA69-322E-F502-F5AA-E8B69E6409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1B9D0A4E-057E-AF7E-39D7-06119BD95EB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06B0427B-A0FC-BEA3-87A8-AA01F638F4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2F52DEF1-627A-43EA-2C4B-AB459AF99F2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83104059-A3BE-7655-D80F-BB08AA8D8C2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DB4F7390-1DA9-A5F8-F1ED-745535F520A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22A8702-4E9A-03F0-E609-0EA6035C43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8A7CFAFB-3A80-DA37-59DE-CEE24D8F9F4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FE63AD31-78FB-2A3D-D7BE-A818175EBFD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60C9648B-9823-AC32-3194-F978A4A70F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24AF857-2597-54FD-9CD7-0924FF7DA07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73D511EA-3736-7940-727D-9801AA553D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316A77C-1FD6-07E3-93DE-4AFD15201D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902E0FFE-6EA6-8530-75F9-8878B917CD56}"/>
              </a:ext>
            </a:extLst>
          </p:cNvPr>
          <p:cNvSpPr txBox="1"/>
          <p:nvPr/>
        </p:nvSpPr>
        <p:spPr>
          <a:xfrm>
            <a:off x="1431266" y="3379228"/>
            <a:ext cx="10133717" cy="1323439"/>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chính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phòng</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7E85B9CD-6B82-4658-8D58-DCB7A17FC416}"/>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48A2B27F-1412-4934-8F17-D590019B1A06}"/>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56D00F5-0E54-4CD5-BD87-B7E13E3542B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23559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2291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6446" y="182562"/>
            <a:ext cx="8046720" cy="109923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mj-lt"/>
                <a:ea typeface="Calibri" panose="020F0502020204030204" pitchFamily="34" charset="0"/>
                <a:cs typeface="Times New Roman" panose="02020603050405020304" pitchFamily="18" charset="0"/>
              </a:rPr>
              <a:t>Có tính chất quân sự và có trang bị vũ khí</a:t>
            </a:r>
            <a:r>
              <a:rPr lang="en-US" sz="2400" b="1">
                <a:solidFill>
                  <a:schemeClr val="tx1"/>
                </a:solidFill>
                <a:effectLst/>
                <a:latin typeface="+mj-lt"/>
                <a:ea typeface="Calibri" panose="020F0502020204030204" pitchFamily="34" charset="0"/>
                <a:cs typeface="Times New Roman" panose="02020603050405020304" pitchFamily="18" charset="0"/>
              </a:rPr>
              <a:t>.</a:t>
            </a:r>
            <a:endParaRPr lang="vi-VN" sz="32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54389" y="1603499"/>
            <a:ext cx="4397726" cy="109923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VŨ TRA</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5D4C3BE-C1FA-86F3-C3D0-7B2E570A957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2660510F-DA63-0FB8-438C-2449EA857F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DDE00B7-43C7-FF13-BA59-6B8ADD6EEA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7A9C5A5-FAB7-F948-BDBB-862E9865C0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9DCF9127-6671-8F46-1C3A-7161614220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040AE4DE-E892-212E-711E-D7543C76D8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D74699C-8287-BC8D-2A95-E3FDFC524C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3F3B72C-7EA8-C8A2-7778-DE6CAE782F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BC01FF0-A239-D69A-C0EA-40E9C916FC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C7395CF9-7BF4-C603-CDA5-10AD61D2BF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6C3E712-609B-6C5A-2A4B-BC303271E4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CBE3A81-E191-BEC7-1F41-E8617B7D33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F2DF522-3F76-0BED-A4DC-8988AF2BF1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47498D77-C698-C58D-2D6A-0EE8D0C23A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6486411-5F7C-2B3D-BEE5-FB66721043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201E0A7-728A-7B91-C73A-B539AEA5FD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0F8C72B-FE8E-9B88-4BF0-EA16E3B335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A3D3F79C-D472-8EA9-BC77-5ACF2141A3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E9ACB5BF-EA74-CB97-C263-E656A1EA99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6FEB6F08-834F-17AC-5EC9-3F82182AC4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C002F5A-E1C8-32BD-9672-CABF1C7129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7781A0C-EA47-FB88-B74A-C7FDADC2F3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3910346-31D9-00D5-36BB-8084CF6868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EF6C9B9-F2AC-EFA0-055B-55414C1F3E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701073AE-5CCD-2B6F-0B6C-E5FFEB5F5B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B5E921D-BFA1-A3B5-6C7F-A6DC88B593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6C32DED-8E50-5DCA-DFE1-F31B804780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53473C1-5FBA-D73B-CA54-F26CED966C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9D213CF-0A0B-80BE-B192-C7AA45E51A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32699DC-8FDB-2E1D-4EBF-08D3D02551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7796B7C-773B-5391-7C4F-4CCD36C3A1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A1D41A2D-DEDE-44A4-E34E-0A9500429C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957511C1-F8BD-C626-FA81-3FEF781F65C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7BDD7F15-2CE0-CFAC-A36B-0831C5CB5B1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C11F83C-C3C7-F266-3467-A9521D12BD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1F965561-7913-C1F7-C0E7-DA4E1DE6F0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978AD121-2597-F257-5105-B4A0B82FFD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C58D1B5-3920-50C2-2FA2-4851607C13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481DA796-0AA3-17B6-A7C1-FCEAF9E7D7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8B8A7A01-88F9-6290-35F1-1088E05E7A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3E9A5AF-ED07-40DE-7B02-B069E2F5A6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9458FF24-52AE-6AB0-4475-01EC8DDDDB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B36F768D-45BB-607F-0FE7-7F0FED0470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4777C48-D811-4DCA-05A1-32FADA6A17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7D374C5D-8E2C-A28E-5D6E-9C9FC1F1C6D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9BAB8FC9-23A5-6E3F-ACDD-4561759853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8D939496-7269-365E-7C20-C5E557AAE6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D809C9C4-4571-490B-5779-EF05BE0A87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76897AE6-667C-6E2F-4444-E516B2339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666A54D9-D440-BAE2-A229-02D298E688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C2A2624-94D3-7CAB-ED3F-71E5667C5C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EC283304-0946-B6B6-1ECA-451D5DB2EF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15D1FA7-C97F-51E2-8750-5869EF2A8B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67FAF65B-07C7-4404-4FEB-BD977F53F9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F0B4E3CE-0B6B-1526-C68B-1C81A7AC2A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DAEA79A7-D930-6900-0893-9E96E2AAF8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A811C254-E7DC-055C-BA53-13265F52B5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31F72808-797F-542D-BE0A-CDE567B938B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D7210F9A-ABA3-1E23-9277-E07BE0D36D6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9FA6CC0-8E89-B6AB-510D-39C09EF1BF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AAF8483A-F7AA-2D69-4950-CD00F90780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11470F2C-F2B9-5AB4-2AAF-C25B3CA627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A6FE4032-9CD8-93AA-D4E0-E37DA780513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EF27D6DC-B84F-35A2-F436-943C510448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196BEA13-DDF8-7BF5-CC50-833EF7A9C0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673C6725-F7F0-6E66-12F1-3F75E7442D5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9E1A2E22-A41B-FAC0-5C45-E7757C21828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E01EC6B-A4C8-9F78-73A0-5E791FB6810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C2FFC632-9B54-42B2-5986-68F18CD699A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AC82559F-E6C3-AD4E-ABDB-296E96005DB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D21FC6AC-44AC-400E-9BEC-8E0F8A08E8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F5D8F061-2B24-5EB2-2170-08CDB28BBF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A9E9302-9B50-EF0E-D257-AA7F469220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F7AEA175-FA3D-B88C-0870-4552D775013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64E731C8-7BB4-5834-875C-12665CAC934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5B8ED8B7-C964-FC6A-1D9D-225727A6CF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D85E4D85-F873-2462-079E-D619058EFB7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C9D159A2-1CCC-90BE-A430-8F7008DFC68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D2B845D3-8AB4-CB53-AAAD-93B3EA7B56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DF59710-DD2D-6CFF-3BE9-7606321C50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D4BCC47-57D5-C4AB-8B2E-1D391398E58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29C1E126-8CBC-CEDF-5D88-0166DA8938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3E32B1E0-39D2-6312-5AFF-6C765A11D621}"/>
              </a:ext>
            </a:extLst>
          </p:cNvPr>
          <p:cNvSpPr txBox="1"/>
          <p:nvPr/>
        </p:nvSpPr>
        <p:spPr>
          <a:xfrm>
            <a:off x="1506583" y="3203788"/>
            <a:ext cx="10244492" cy="70788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lệnh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vũ</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trang</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22E97489-04A2-431A-9093-BA43584EE790}"/>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C3CAA9E3-E1A6-425E-B32B-6965632EE781}"/>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A23F3450-5B20-4E7F-AE69-D2B4C78EE3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78465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008338"/>
            <a:ext cx="10199271" cy="1695336"/>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en-US" sz="2400" i="1" dirty="0" err="1">
                <a:solidFill>
                  <a:srgbClr val="FF0000"/>
                </a:solidFill>
                <a:latin typeface="Times New Roman" panose="02020603050405020304" pitchFamily="18" charset="0"/>
                <a:cs typeface="Times New Roman" panose="02020603050405020304" pitchFamily="18" charset="0"/>
              </a:rPr>
              <a:t>Chức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nhiệm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vụ</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của</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Bộ</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Công</a:t>
            </a:r>
            <a:r>
              <a:rPr lang="en-US" sz="2400" i="1" dirty="0">
                <a:solidFill>
                  <a:srgbClr val="FF0000"/>
                </a:solidFill>
                <a:latin typeface="Times New Roman" panose="02020603050405020304" pitchFamily="18" charset="0"/>
                <a:cs typeface="Times New Roman" panose="02020603050405020304" pitchFamily="18" charset="0"/>
              </a:rPr>
              <a:t> an </a:t>
            </a:r>
            <a:r>
              <a:rPr lang="en-US" sz="2400" i="1" dirty="0" err="1">
                <a:solidFill>
                  <a:srgbClr val="FF0000"/>
                </a:solidFill>
                <a:latin typeface="Times New Roman" panose="02020603050405020304" pitchFamily="18" charset="0"/>
                <a:cs typeface="Times New Roman" panose="02020603050405020304" pitchFamily="18" charset="0"/>
              </a:rPr>
              <a:t>là</a:t>
            </a:r>
            <a:r>
              <a:rPr lang="en-US" sz="2400" i="1" dirty="0">
                <a:solidFill>
                  <a:srgbClr val="FF0000"/>
                </a:solidFill>
                <a:latin typeface="Times New Roman" panose="02020603050405020304" pitchFamily="18" charset="0"/>
                <a:cs typeface="Times New Roman" panose="02020603050405020304" pitchFamily="18" charset="0"/>
              </a:rPr>
              <a:t> t</a:t>
            </a:r>
            <a:r>
              <a:rPr lang="vi-VN" sz="2400" i="1" dirty="0">
                <a:solidFill>
                  <a:srgbClr val="FF0000"/>
                </a:solidFill>
                <a:latin typeface="Times New Roman" panose="02020603050405020304" pitchFamily="18" charset="0"/>
                <a:cs typeface="Times New Roman" panose="02020603050405020304" pitchFamily="18" charset="0"/>
              </a:rPr>
              <a:t>ham mưu với Đảng, Nhà nước về bảo vệ an ninh quốc gia, bảo đảm trật tự, an toàn xã hội; thực hiện quản lí nhà nước về bảo vệ an ninh quốc gia, bảo đảm trật tự, an toàn xã hội; đấu tranh phòng, chống tội phạm và vi phạm pháp luật về an ninh quốc gia, trật tự, an toàn xã hội.”</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2" y="296978"/>
            <a:ext cx="4287457"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3</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63965D93-837F-4FA8-858F-5C0BD6134BD9}"/>
              </a:ext>
            </a:extLst>
          </p:cNvPr>
          <p:cNvPicPr>
            <a:picLocks noChangeAspect="1"/>
          </p:cNvPicPr>
          <p:nvPr/>
        </p:nvPicPr>
        <p:blipFill>
          <a:blip r:embed="rId4"/>
          <a:stretch>
            <a:fillRect/>
          </a:stretch>
        </p:blipFill>
        <p:spPr>
          <a:xfrm>
            <a:off x="1431265" y="871268"/>
            <a:ext cx="10199271" cy="3929332"/>
          </a:xfrm>
          <a:prstGeom prst="rect">
            <a:avLst/>
          </a:prstGeom>
          <a:ln>
            <a:solidFill>
              <a:srgbClr val="00B050"/>
            </a:solidFill>
          </a:ln>
        </p:spPr>
      </p:pic>
    </p:spTree>
    <p:extLst>
      <p:ext uri="{BB962C8B-B14F-4D97-AF65-F5344CB8AC3E}">
        <p14:creationId xmlns:p14="http://schemas.microsoft.com/office/powerpoint/2010/main" val="104624623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77332845-6F16-3457-B885-078D77CBA226}"/>
              </a:ext>
            </a:extLst>
          </p:cNvPr>
          <p:cNvSpPr txBox="1"/>
          <p:nvPr/>
        </p:nvSpPr>
        <p:spPr>
          <a:xfrm>
            <a:off x="1696911" y="150741"/>
            <a:ext cx="10377577" cy="461665"/>
          </a:xfrm>
          <a:prstGeom prst="rect">
            <a:avLst/>
          </a:prstGeom>
          <a:noFill/>
        </p:spPr>
        <p:txBody>
          <a:bodyPr wrap="square">
            <a:spAutoFit/>
          </a:bodyPr>
          <a:lstStyle/>
          <a:p>
            <a:r>
              <a:rPr lang="en-GB" sz="2400" b="1" i="0" dirty="0">
                <a:solidFill>
                  <a:srgbClr val="00B050"/>
                </a:solidFill>
                <a:effectLst/>
                <a:latin typeface="TimesNewRomanPS-BoldMT"/>
              </a:rPr>
              <a:t>2.</a:t>
            </a:r>
            <a:r>
              <a:rPr lang="en-GB" sz="2400" b="1" i="0" dirty="0">
                <a:solidFill>
                  <a:srgbClr val="017F49"/>
                </a:solidFill>
                <a:effectLst/>
                <a:latin typeface="TimesNewRomanPS-BoldMT"/>
              </a:rPr>
              <a:t> </a:t>
            </a:r>
            <a:r>
              <a:rPr lang="en-US" sz="2400" b="1" dirty="0" err="1">
                <a:solidFill>
                  <a:srgbClr val="00B050"/>
                </a:solidFill>
                <a:latin typeface="Times New Roman" panose="02020603050405020304" pitchFamily="18" charset="0"/>
                <a:cs typeface="Times New Roman" panose="02020603050405020304" pitchFamily="18" charset="0"/>
              </a:rPr>
              <a:t>Công</a:t>
            </a:r>
            <a:r>
              <a:rPr lang="en-US" sz="2400" b="1" dirty="0">
                <a:solidFill>
                  <a:srgbClr val="00B050"/>
                </a:solidFill>
                <a:latin typeface="Times New Roman" panose="02020603050405020304" pitchFamily="18" charset="0"/>
                <a:cs typeface="Times New Roman" panose="02020603050405020304" pitchFamily="18" charset="0"/>
              </a:rPr>
              <a:t> an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cấp</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bậc</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hàm</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cấp</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phù</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và</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trang</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phục</a:t>
            </a:r>
            <a:endParaRPr lang="en-GB" sz="2400" b="1" dirty="0">
              <a:solidFill>
                <a:srgbClr val="00B050"/>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22E8DA44-38EF-B3E3-3D23-D5DE0A532A5D}"/>
              </a:ext>
            </a:extLst>
          </p:cNvPr>
          <p:cNvSpPr txBox="1"/>
          <p:nvPr/>
        </p:nvSpPr>
        <p:spPr>
          <a:xfrm>
            <a:off x="214436" y="1865228"/>
            <a:ext cx="4474232" cy="4708981"/>
          </a:xfrm>
          <a:prstGeom prst="rect">
            <a:avLst/>
          </a:prstGeom>
          <a:solidFill>
            <a:srgbClr val="FFFF99"/>
          </a:solidFill>
          <a:ln>
            <a:solidFill>
              <a:srgbClr val="00B050"/>
            </a:solidFill>
          </a:ln>
        </p:spPr>
        <p:txBody>
          <a:bodyPr wrap="square">
            <a:spAutoFit/>
          </a:bodyPr>
          <a:lstStyle/>
          <a:p>
            <a:pPr algn="just">
              <a:lnSpc>
                <a:spcPts val="2700"/>
              </a:lnSpc>
              <a:spcBef>
                <a:spcPts val="600"/>
              </a:spcBef>
              <a:spcAft>
                <a:spcPts val="600"/>
              </a:spcAft>
            </a:pPr>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hiệu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mô</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hiệu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ở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2.6.</a:t>
            </a:r>
          </a:p>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9. </a:t>
            </a:r>
            <a:r>
              <a:rPr lang="vi-VN" sz="2400" dirty="0">
                <a:latin typeface="Times New Roman" panose="02020603050405020304" pitchFamily="18" charset="0"/>
                <a:cs typeface="Times New Roman" panose="02020603050405020304" pitchFamily="18" charset="0"/>
              </a:rPr>
              <a:t>Hệ thống cấp bậc quân hàm trong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a:t>
            </a:r>
            <a:r>
              <a:rPr lang="vi-VN" sz="2400" dirty="0">
                <a:latin typeface="Times New Roman" panose="02020603050405020304" pitchFamily="18" charset="0"/>
                <a:cs typeface="Times New Roman" panose="02020603050405020304" pitchFamily="18" charset="0"/>
              </a:rPr>
              <a:t> nhân dân Việt Nam được quy định như thế nào?</a:t>
            </a:r>
            <a:endParaRPr lang="en-GB" sz="2400" dirty="0">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10</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Cấp</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hiệu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của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Công</a:t>
            </a:r>
            <a:r>
              <a:rPr lang="en-GB" sz="2400" dirty="0">
                <a:latin typeface="Times New Roman" panose="02020603050405020304" pitchFamily="18" charset="0"/>
                <a:cs typeface="Times New Roman" panose="02020603050405020304" pitchFamily="18" charset="0"/>
              </a:rPr>
              <a:t> an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là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Gồm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những</a:t>
            </a:r>
            <a:r>
              <a:rPr lang="en-GB" sz="2400" dirty="0">
                <a:latin typeface="Times New Roman" panose="02020603050405020304" pitchFamily="18" charset="0"/>
                <a:cs typeface="Times New Roman" panose="02020603050405020304" pitchFamily="18" charset="0"/>
              </a:rPr>
              <a:t> chi </a:t>
            </a:r>
            <a:r>
              <a:rPr lang="en-GB" sz="2400" dirty="0" err="1">
                <a:latin typeface="Times New Roman" panose="02020603050405020304" pitchFamily="18" charset="0"/>
                <a:cs typeface="Times New Roman" panose="02020603050405020304" pitchFamily="18" charset="0"/>
              </a:rPr>
              <a:t>tiết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nào</a:t>
            </a:r>
            <a:r>
              <a:rPr lang="en-GB" sz="2400" dirty="0">
                <a:latin typeface="Times New Roman" panose="02020603050405020304" pitchFamily="18" charset="0"/>
                <a:cs typeface="Times New Roman" panose="02020603050405020304" pitchFamily="18" charset="0"/>
              </a:rPr>
              <a:t>?  </a:t>
            </a:r>
          </a:p>
        </p:txBody>
      </p:sp>
      <p:sp>
        <p:nvSpPr>
          <p:cNvPr id="8" name="TextBox 7">
            <a:extLst>
              <a:ext uri="{FF2B5EF4-FFF2-40B4-BE49-F238E27FC236}">
                <a16:creationId xmlns:a16="http://schemas.microsoft.com/office/drawing/2014/main" id="{D54B42A6-EBCF-BF96-E390-A8F8A373C9C9}"/>
              </a:ext>
            </a:extLst>
          </p:cNvPr>
          <p:cNvSpPr txBox="1"/>
          <p:nvPr/>
        </p:nvSpPr>
        <p:spPr>
          <a:xfrm>
            <a:off x="4761781" y="1865228"/>
            <a:ext cx="7065033" cy="4656083"/>
          </a:xfrm>
          <a:prstGeom prst="rect">
            <a:avLst/>
          </a:prstGeom>
          <a:noFill/>
          <a:ln>
            <a:solidFill>
              <a:srgbClr val="00B050"/>
            </a:solidFill>
          </a:ln>
        </p:spPr>
        <p:txBody>
          <a:bodyPr wrap="square">
            <a:spAutoFit/>
          </a:bodyPr>
          <a:lstStyle/>
          <a:p>
            <a:pPr algn="ctr">
              <a:lnSpc>
                <a:spcPts val="3100"/>
              </a:lnSpc>
              <a:spcBef>
                <a:spcPts val="400"/>
              </a:spcBef>
              <a:spcAft>
                <a:spcPts val="4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en-GB" sz="2400" b="1" dirty="0">
                <a:solidFill>
                  <a:srgbClr val="FF0000"/>
                </a:solidFill>
                <a:latin typeface="Times New Roman" panose="02020603050405020304" pitchFamily="18" charset="0"/>
                <a:cs typeface="Times New Roman" panose="02020603050405020304" pitchFamily="18" charset="0"/>
              </a:rPr>
              <a:t>2</a:t>
            </a:r>
            <a:r>
              <a:rPr lang="vi-VN" sz="2400" b="1" dirty="0">
                <a:solidFill>
                  <a:srgbClr val="FF0000"/>
                </a:solidFill>
                <a:latin typeface="Times New Roman" panose="02020603050405020304" pitchFamily="18" charset="0"/>
                <a:cs typeface="Times New Roman" panose="02020603050405020304" pitchFamily="18" charset="0"/>
              </a:rPr>
              <a:t>.</a:t>
            </a:r>
            <a:r>
              <a:rPr lang="en-GB" sz="2400" b="1" dirty="0">
                <a:solidFill>
                  <a:srgbClr val="FF0000"/>
                </a:solidFill>
                <a:latin typeface="Times New Roman" panose="02020603050405020304" pitchFamily="18" charset="0"/>
                <a:cs typeface="Times New Roman" panose="02020603050405020304" pitchFamily="18" charset="0"/>
              </a:rPr>
              <a:t>5</a:t>
            </a:r>
          </a:p>
          <a:p>
            <a:pPr marL="285750" indent="-285750">
              <a:lnSpc>
                <a:spcPts val="31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a:t>
            </a:r>
            <a:r>
              <a:rPr lang="vi-VN" sz="2400" dirty="0">
                <a:solidFill>
                  <a:srgbClr val="00B050"/>
                </a:solidFill>
                <a:latin typeface="Times New Roman" panose="02020603050405020304" pitchFamily="18" charset="0"/>
                <a:cs typeface="Times New Roman" panose="02020603050405020304" pitchFamily="18" charset="0"/>
              </a:rPr>
              <a:t>: </a:t>
            </a:r>
            <a:endParaRPr lang="en-US" sz="2400" dirty="0">
              <a:solidFill>
                <a:srgbClr val="00B050"/>
              </a:solidFill>
              <a:latin typeface="Times New Roman" panose="02020603050405020304" pitchFamily="18" charset="0"/>
              <a:cs typeface="Times New Roman" panose="02020603050405020304" pitchFamily="18" charset="0"/>
            </a:endParaRPr>
          </a:p>
          <a:p>
            <a:pPr algn="just">
              <a:lnSpc>
                <a:spcPts val="3100"/>
              </a:lnSpc>
              <a:spcBef>
                <a:spcPts val="400"/>
              </a:spcBef>
              <a:spcAft>
                <a:spcPts val="400"/>
              </a:spcAft>
            </a:pPr>
            <a:r>
              <a:rPr lang="vi-VN" sz="2400" dirty="0">
                <a:latin typeface="Times New Roman" panose="02020603050405020304" pitchFamily="18" charset="0"/>
                <a:cs typeface="Times New Roman" panose="02020603050405020304" pitchFamily="18" charset="0"/>
              </a:rPr>
              <a:t>– Nhóm </a:t>
            </a:r>
            <a:r>
              <a:rPr lang="vi-VN" sz="2400" dirty="0">
                <a:solidFill>
                  <a:srgbClr val="00B050"/>
                </a:solidFill>
                <a:latin typeface="Times New Roman" panose="02020603050405020304" pitchFamily="18" charset="0"/>
                <a:cs typeface="Times New Roman" panose="02020603050405020304" pitchFamily="18" charset="0"/>
              </a:rPr>
              <a:t>1,</a:t>
            </a:r>
            <a:r>
              <a:rPr lang="en-US" sz="2400" dirty="0">
                <a:solidFill>
                  <a:srgbClr val="00B050"/>
                </a:solidFill>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2:</a:t>
            </a:r>
            <a:r>
              <a:rPr lang="vi-VN" sz="2400" dirty="0">
                <a:latin typeface="Times New Roman" panose="02020603050405020304" pitchFamily="18" charset="0"/>
                <a:cs typeface="Times New Roman" panose="02020603050405020304" pitchFamily="18" charset="0"/>
              </a:rPr>
              <a:t> Đọc Khám phá 8, thông tin mục II/2a (trang 21 SGK) và vẽ </a:t>
            </a:r>
            <a:r>
              <a:rPr lang="en-US" sz="2400" dirty="0">
                <a:latin typeface="Times New Roman" panose="02020603050405020304" pitchFamily="18" charset="0"/>
                <a:cs typeface="Times New Roman" panose="02020603050405020304" pitchFamily="18" charset="0"/>
              </a:rPr>
              <a:t>LĐTD</a:t>
            </a:r>
            <a:r>
              <a:rPr lang="vi-VN" sz="2400" dirty="0">
                <a:latin typeface="Times New Roman" panose="02020603050405020304" pitchFamily="18" charset="0"/>
                <a:cs typeface="Times New Roman" panose="02020603050405020304" pitchFamily="18" charset="0"/>
              </a:rPr>
              <a:t> </a:t>
            </a:r>
            <a:r>
              <a:rPr lang="vi-VN" sz="2400" i="1" dirty="0">
                <a:latin typeface="Times New Roman" panose="02020603050405020304" pitchFamily="18" charset="0"/>
                <a:cs typeface="Times New Roman" panose="02020603050405020304" pitchFamily="18" charset="0"/>
              </a:rPr>
              <a:t>Công an hiệu Công an nhân dân Việt Nam.</a:t>
            </a:r>
            <a:endParaRPr lang="en-US" sz="2400" i="1" dirty="0">
              <a:latin typeface="Times New Roman" panose="02020603050405020304" pitchFamily="18" charset="0"/>
              <a:cs typeface="Times New Roman" panose="02020603050405020304" pitchFamily="18" charset="0"/>
            </a:endParaRPr>
          </a:p>
          <a:p>
            <a:pPr algn="just">
              <a:lnSpc>
                <a:spcPts val="3100"/>
              </a:lnSpc>
              <a:spcBef>
                <a:spcPts val="400"/>
              </a:spcBef>
              <a:spcAft>
                <a:spcPts val="400"/>
              </a:spcAft>
            </a:pPr>
            <a:r>
              <a:rPr lang="vi-VN" sz="2400" dirty="0">
                <a:latin typeface="Times New Roman" panose="02020603050405020304" pitchFamily="18" charset="0"/>
                <a:cs typeface="Times New Roman" panose="02020603050405020304" pitchFamily="18" charset="0"/>
              </a:rPr>
              <a:t>– Nhóm </a:t>
            </a:r>
            <a:r>
              <a:rPr lang="vi-VN" sz="2400" dirty="0">
                <a:solidFill>
                  <a:srgbClr val="00B050"/>
                </a:solidFill>
                <a:latin typeface="Times New Roman" panose="02020603050405020304" pitchFamily="18" charset="0"/>
                <a:cs typeface="Times New Roman" panose="02020603050405020304" pitchFamily="18" charset="0"/>
              </a:rPr>
              <a:t>3,</a:t>
            </a:r>
            <a:r>
              <a:rPr lang="en-US" sz="2400" dirty="0">
                <a:solidFill>
                  <a:srgbClr val="00B050"/>
                </a:solidFill>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4:</a:t>
            </a:r>
            <a:r>
              <a:rPr lang="vi-VN" sz="2400" dirty="0">
                <a:latin typeface="Times New Roman" panose="02020603050405020304" pitchFamily="18" charset="0"/>
                <a:cs typeface="Times New Roman" panose="02020603050405020304" pitchFamily="18" charset="0"/>
              </a:rPr>
              <a:t> Đọc Khám phá 9, thông tin mục II/2b, c (trang 21, 22 SGK), vẽ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LDTD:</a:t>
            </a:r>
          </a:p>
          <a:p>
            <a:pPr algn="just">
              <a:lnSpc>
                <a:spcPts val="3100"/>
              </a:lnSpc>
              <a:spcBef>
                <a:spcPts val="400"/>
              </a:spcBef>
              <a:spcAft>
                <a:spcPts val="400"/>
              </a:spcAft>
            </a:pP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i="1" spc="-90" dirty="0">
                <a:latin typeface="Times New Roman" panose="02020603050405020304" pitchFamily="18" charset="0"/>
                <a:cs typeface="Times New Roman" panose="02020603050405020304" pitchFamily="18" charset="0"/>
              </a:rPr>
              <a:t>Hệ thống cấp bậc hàm trong Công an nhân dân Việt Nam</a:t>
            </a:r>
            <a:r>
              <a:rPr lang="en-US" sz="2400" i="1" spc="-90" dirty="0">
                <a:latin typeface="Times New Roman" panose="02020603050405020304" pitchFamily="18" charset="0"/>
                <a:cs typeface="Times New Roman" panose="02020603050405020304" pitchFamily="18" charset="0"/>
              </a:rPr>
              <a:t>.</a:t>
            </a:r>
          </a:p>
          <a:p>
            <a:pPr algn="just">
              <a:lnSpc>
                <a:spcPts val="3100"/>
              </a:lnSpc>
              <a:spcBef>
                <a:spcPts val="400"/>
              </a:spcBef>
              <a:spcAft>
                <a:spcPts val="400"/>
              </a:spcAft>
            </a:pPr>
            <a:r>
              <a:rPr lang="en-US" sz="2400" i="1" dirty="0">
                <a:latin typeface="Times New Roman" panose="02020603050405020304" pitchFamily="18" charset="0"/>
                <a:cs typeface="Times New Roman" panose="02020603050405020304" pitchFamily="18" charset="0"/>
              </a:rPr>
              <a:t>+ </a:t>
            </a:r>
            <a:r>
              <a:rPr lang="vi-VN" sz="2400" i="1" dirty="0">
                <a:latin typeface="Times New Roman" panose="02020603050405020304" pitchFamily="18" charset="0"/>
                <a:cs typeface="Times New Roman" panose="02020603050405020304" pitchFamily="18" charset="0"/>
              </a:rPr>
              <a:t>Cấp hiệu Công an nhân dân Việt Nam. </a:t>
            </a:r>
            <a:endParaRPr lang="en-US" sz="2400" i="1" dirty="0">
              <a:latin typeface="Times New Roman" panose="02020603050405020304" pitchFamily="18" charset="0"/>
              <a:cs typeface="Times New Roman" panose="02020603050405020304" pitchFamily="18" charset="0"/>
            </a:endParaRPr>
          </a:p>
          <a:p>
            <a:pPr marL="342900" indent="-342900" algn="just">
              <a:lnSpc>
                <a:spcPts val="31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AB40A601-6264-FB60-D091-60C160DE5805}"/>
              </a:ext>
            </a:extLst>
          </p:cNvPr>
          <p:cNvSpPr txBox="1"/>
          <p:nvPr/>
        </p:nvSpPr>
        <p:spPr>
          <a:xfrm>
            <a:off x="1696911" y="574411"/>
            <a:ext cx="4039655" cy="1208023"/>
          </a:xfrm>
          <a:prstGeom prst="rect">
            <a:avLst/>
          </a:prstGeom>
          <a:noFill/>
        </p:spPr>
        <p:txBody>
          <a:bodyPr wrap="square">
            <a:spAutoFit/>
          </a:bodyPr>
          <a:lstStyle/>
          <a:p>
            <a:pPr marL="457200" indent="-457200">
              <a:lnSpc>
                <a:spcPts val="2500"/>
              </a:lnSpc>
              <a:spcBef>
                <a:spcPts val="300"/>
              </a:spcBef>
              <a:spcAft>
                <a:spcPts val="300"/>
              </a:spcAft>
              <a:buAutoNum type="alphaLcParenR"/>
            </a:pPr>
            <a:r>
              <a:rPr lang="en-GB" sz="2400" b="1" i="1" dirty="0" err="1">
                <a:solidFill>
                  <a:srgbClr val="242021"/>
                </a:solidFill>
                <a:latin typeface="Times New Roman" panose="02020603050405020304" pitchFamily="18" charset="0"/>
                <a:cs typeface="Times New Roman" panose="02020603050405020304" pitchFamily="18" charset="0"/>
              </a:rPr>
              <a:t>Công</a:t>
            </a:r>
            <a:r>
              <a:rPr lang="en-GB" sz="2400" b="1" i="1" dirty="0">
                <a:solidFill>
                  <a:srgbClr val="242021"/>
                </a:solidFill>
                <a:latin typeface="Times New Roman" panose="02020603050405020304" pitchFamily="18" charset="0"/>
                <a:cs typeface="Times New Roman" panose="02020603050405020304" pitchFamily="18" charset="0"/>
              </a:rPr>
              <a:t> an</a:t>
            </a:r>
            <a:r>
              <a:rPr lang="en-GB" sz="2400" b="1" i="1" dirty="0">
                <a:solidFill>
                  <a:srgbClr val="242021"/>
                </a:solidFill>
                <a:effectLst/>
                <a:latin typeface="Times New Roman" panose="02020603050405020304" pitchFamily="18" charset="0"/>
                <a:cs typeface="Times New Roman" panose="02020603050405020304" pitchFamily="18" charset="0"/>
              </a:rPr>
              <a:t> </a:t>
            </a:r>
            <a:r>
              <a:rPr lang="en-GB" sz="2400" b="1" i="1" dirty="0" err="1">
                <a:solidFill>
                  <a:srgbClr val="242021"/>
                </a:solidFill>
                <a:effectLst/>
                <a:latin typeface="Times New Roman" panose="02020603050405020304" pitchFamily="18" charset="0"/>
                <a:cs typeface="Times New Roman" panose="02020603050405020304" pitchFamily="18" charset="0"/>
              </a:rPr>
              <a:t>hiệu</a:t>
            </a:r>
            <a:r>
              <a:rPr lang="en-GB" sz="2400" b="1" i="1" dirty="0">
                <a:solidFill>
                  <a:srgbClr val="242021"/>
                </a:solidFill>
                <a:latin typeface="Times New Roman" panose="02020603050405020304" pitchFamily="18" charset="0"/>
                <a:cs typeface="Times New Roman" panose="02020603050405020304" pitchFamily="18" charset="0"/>
              </a:rPr>
              <a:t> </a:t>
            </a:r>
          </a:p>
          <a:p>
            <a:pPr>
              <a:lnSpc>
                <a:spcPts val="2500"/>
              </a:lnSpc>
              <a:spcBef>
                <a:spcPts val="300"/>
              </a:spcBef>
              <a:spcAft>
                <a:spcPts val="300"/>
              </a:spcAft>
            </a:pPr>
            <a:r>
              <a:rPr lang="en-GB" sz="2400" b="1" i="1" dirty="0">
                <a:latin typeface="Times New Roman" panose="02020603050405020304" pitchFamily="18" charset="0"/>
                <a:cs typeface="Times New Roman" panose="02020603050405020304" pitchFamily="18" charset="0"/>
              </a:rPr>
              <a:t>b) </a:t>
            </a:r>
            <a:r>
              <a:rPr lang="en-GB" sz="2400" b="1" i="1" dirty="0" err="1">
                <a:latin typeface="Times New Roman" panose="02020603050405020304" pitchFamily="18" charset="0"/>
                <a:cs typeface="Times New Roman" panose="02020603050405020304" pitchFamily="18" charset="0"/>
              </a:rPr>
              <a:t>Cấp</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bậc</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hàm</a:t>
            </a:r>
            <a:r>
              <a:rPr lang="en-GB" sz="2400" b="1" i="1" dirty="0">
                <a:latin typeface="Times New Roman" panose="02020603050405020304" pitchFamily="18" charset="0"/>
                <a:cs typeface="Times New Roman" panose="02020603050405020304" pitchFamily="18" charset="0"/>
              </a:rPr>
              <a:t> </a:t>
            </a:r>
          </a:p>
          <a:p>
            <a:pPr>
              <a:lnSpc>
                <a:spcPts val="2500"/>
              </a:lnSpc>
              <a:spcBef>
                <a:spcPts val="300"/>
              </a:spcBef>
              <a:spcAft>
                <a:spcPts val="300"/>
              </a:spcAft>
            </a:pPr>
            <a:r>
              <a:rPr lang="en-GB" sz="2400" b="1" i="1" dirty="0">
                <a:latin typeface="Times New Roman" panose="02020603050405020304" pitchFamily="18" charset="0"/>
                <a:cs typeface="Times New Roman" panose="02020603050405020304" pitchFamily="18" charset="0"/>
              </a:rPr>
              <a:t>c) </a:t>
            </a:r>
            <a:r>
              <a:rPr lang="en-GB" sz="2400" b="1" i="1" dirty="0" err="1">
                <a:latin typeface="Times New Roman" panose="02020603050405020304" pitchFamily="18" charset="0"/>
                <a:cs typeface="Times New Roman" panose="02020603050405020304" pitchFamily="18" charset="0"/>
              </a:rPr>
              <a:t>Cấp</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hiệu</a:t>
            </a:r>
            <a:r>
              <a:rPr lang="en-GB" sz="2400" b="1"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665766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heel(1)">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heel(1)">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77332845-6F16-3457-B885-078D77CBA226}"/>
              </a:ext>
            </a:extLst>
          </p:cNvPr>
          <p:cNvSpPr txBox="1"/>
          <p:nvPr/>
        </p:nvSpPr>
        <p:spPr>
          <a:xfrm>
            <a:off x="1696911" y="150741"/>
            <a:ext cx="10377577" cy="461665"/>
          </a:xfrm>
          <a:prstGeom prst="rect">
            <a:avLst/>
          </a:prstGeom>
          <a:noFill/>
        </p:spPr>
        <p:txBody>
          <a:bodyPr wrap="square">
            <a:spAutoFit/>
          </a:bodyPr>
          <a:lstStyle/>
          <a:p>
            <a:r>
              <a:rPr lang="en-GB" sz="2400" b="1" i="0" dirty="0">
                <a:solidFill>
                  <a:srgbClr val="017F49"/>
                </a:solidFill>
                <a:effectLst/>
                <a:latin typeface="TimesNewRomanPS-BoldMT"/>
              </a:rPr>
              <a:t>2. </a:t>
            </a:r>
            <a:r>
              <a:rPr lang="en-GB" sz="2400" b="1" i="0" dirty="0" err="1">
                <a:solidFill>
                  <a:srgbClr val="017F49"/>
                </a:solidFill>
                <a:effectLst/>
                <a:latin typeface="TimesNewRomanPS-BoldMT"/>
              </a:rPr>
              <a:t>Quân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hiệu</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cấp</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bậc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quân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hàm</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cấp</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hiệu</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phù</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hiệu</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và</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trang</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phục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quân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nhân</a:t>
            </a:r>
            <a:r>
              <a:rPr lang="en-GB" sz="2400" dirty="0"/>
              <a:t> </a:t>
            </a:r>
          </a:p>
        </p:txBody>
      </p:sp>
      <p:sp>
        <p:nvSpPr>
          <p:cNvPr id="7" name="TextBox 6">
            <a:extLst>
              <a:ext uri="{FF2B5EF4-FFF2-40B4-BE49-F238E27FC236}">
                <a16:creationId xmlns:a16="http://schemas.microsoft.com/office/drawing/2014/main" id="{22E8DA44-38EF-B3E3-3D23-D5DE0A532A5D}"/>
              </a:ext>
            </a:extLst>
          </p:cNvPr>
          <p:cNvSpPr txBox="1"/>
          <p:nvPr/>
        </p:nvSpPr>
        <p:spPr>
          <a:xfrm>
            <a:off x="214436" y="1865228"/>
            <a:ext cx="4474232" cy="4624023"/>
          </a:xfrm>
          <a:prstGeom prst="rect">
            <a:avLst/>
          </a:prstGeom>
          <a:solidFill>
            <a:srgbClr val="FFFF99"/>
          </a:solidFill>
          <a:ln>
            <a:solidFill>
              <a:srgbClr val="00B050"/>
            </a:solidFill>
          </a:ln>
        </p:spPr>
        <p:txBody>
          <a:bodyPr wrap="square">
            <a:spAutoFit/>
          </a:bodyPr>
          <a:lstStyle/>
          <a:p>
            <a:pPr algn="just">
              <a:lnSpc>
                <a:spcPts val="2880"/>
              </a:lnSpc>
              <a:spcBef>
                <a:spcPts val="600"/>
              </a:spcBef>
              <a:spcAft>
                <a:spcPts val="600"/>
              </a:spcAft>
            </a:pPr>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lnSpc>
                <a:spcPts val="288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hiệu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của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đội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là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 Em </a:t>
            </a:r>
            <a:r>
              <a:rPr lang="en-GB" sz="2400" dirty="0" err="1">
                <a:latin typeface="Times New Roman" panose="02020603050405020304" pitchFamily="18" charset="0"/>
                <a:cs typeface="Times New Roman" panose="02020603050405020304" pitchFamily="18" charset="0"/>
              </a:rPr>
              <a:t>hãy</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quan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sát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mô</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tả</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hiệu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của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đội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ở </a:t>
            </a:r>
            <a:r>
              <a:rPr lang="en-GB" sz="2400" dirty="0" err="1">
                <a:latin typeface="Times New Roman" panose="02020603050405020304" pitchFamily="18" charset="0"/>
                <a:cs typeface="Times New Roman" panose="02020603050405020304" pitchFamily="18" charset="0"/>
              </a:rPr>
              <a:t>hình</a:t>
            </a:r>
            <a:r>
              <a:rPr lang="en-GB" sz="2400" dirty="0">
                <a:latin typeface="Times New Roman" panose="02020603050405020304" pitchFamily="18" charset="0"/>
                <a:cs typeface="Times New Roman" panose="02020603050405020304" pitchFamily="18" charset="0"/>
              </a:rPr>
              <a:t> 2.2.</a:t>
            </a:r>
          </a:p>
          <a:p>
            <a:pPr algn="just">
              <a:lnSpc>
                <a:spcPts val="288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3. </a:t>
            </a:r>
            <a:r>
              <a:rPr lang="vi-VN" sz="2400" dirty="0">
                <a:latin typeface="Times New Roman" panose="02020603050405020304" pitchFamily="18" charset="0"/>
                <a:cs typeface="Times New Roman" panose="02020603050405020304" pitchFamily="18" charset="0"/>
              </a:rPr>
              <a:t>Hệ thống cấp bậc quân hàm trong Quân đội nhân dân Việt Nam được quy định như thế nào?</a:t>
            </a:r>
            <a:endParaRPr lang="en-GB" sz="2400" dirty="0">
              <a:latin typeface="Times New Roman" panose="02020603050405020304" pitchFamily="18" charset="0"/>
              <a:cs typeface="Times New Roman" panose="02020603050405020304" pitchFamily="18" charset="0"/>
            </a:endParaRPr>
          </a:p>
          <a:p>
            <a:pPr algn="just">
              <a:lnSpc>
                <a:spcPts val="2880"/>
              </a:lnSpc>
              <a:spcBef>
                <a:spcPts val="600"/>
              </a:spcBef>
              <a:spcAft>
                <a:spcPts val="600"/>
              </a:spcAft>
            </a:pPr>
            <a:r>
              <a:rPr lang="en-GB" sz="2400" dirty="0">
                <a:solidFill>
                  <a:srgbClr val="FF0000"/>
                </a:solidFill>
                <a:latin typeface="Times New Roman" panose="02020603050405020304" pitchFamily="18" charset="0"/>
                <a:cs typeface="Times New Roman" panose="02020603050405020304" pitchFamily="18" charset="0"/>
              </a:rPr>
              <a:t>4. </a:t>
            </a:r>
            <a:r>
              <a:rPr lang="en-GB" sz="2400" dirty="0" err="1">
                <a:latin typeface="Times New Roman" panose="02020603050405020304" pitchFamily="18" charset="0"/>
                <a:cs typeface="Times New Roman" panose="02020603050405020304" pitchFamily="18" charset="0"/>
              </a:rPr>
              <a:t>Cấp</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hiệu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của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đội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là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Gồm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những</a:t>
            </a:r>
            <a:r>
              <a:rPr lang="en-GB" sz="2400" dirty="0">
                <a:latin typeface="Times New Roman" panose="02020603050405020304" pitchFamily="18" charset="0"/>
                <a:cs typeface="Times New Roman" panose="02020603050405020304" pitchFamily="18" charset="0"/>
              </a:rPr>
              <a:t> chi </a:t>
            </a:r>
            <a:r>
              <a:rPr lang="en-GB" sz="2400" dirty="0" err="1">
                <a:latin typeface="Times New Roman" panose="02020603050405020304" pitchFamily="18" charset="0"/>
                <a:cs typeface="Times New Roman" panose="02020603050405020304" pitchFamily="18" charset="0"/>
              </a:rPr>
              <a:t>tiết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nào</a:t>
            </a:r>
            <a:r>
              <a:rPr lang="en-GB" sz="2400" dirty="0">
                <a:latin typeface="Times New Roman" panose="02020603050405020304" pitchFamily="18" charset="0"/>
                <a:cs typeface="Times New Roman" panose="02020603050405020304" pitchFamily="18" charset="0"/>
              </a:rPr>
              <a:t>?  </a:t>
            </a:r>
          </a:p>
        </p:txBody>
      </p:sp>
      <p:sp>
        <p:nvSpPr>
          <p:cNvPr id="8" name="TextBox 7">
            <a:extLst>
              <a:ext uri="{FF2B5EF4-FFF2-40B4-BE49-F238E27FC236}">
                <a16:creationId xmlns:a16="http://schemas.microsoft.com/office/drawing/2014/main" id="{D54B42A6-EBCF-BF96-E390-A8F8A373C9C9}"/>
              </a:ext>
            </a:extLst>
          </p:cNvPr>
          <p:cNvSpPr txBox="1"/>
          <p:nvPr/>
        </p:nvSpPr>
        <p:spPr>
          <a:xfrm>
            <a:off x="4761781" y="1865228"/>
            <a:ext cx="7065033" cy="4656083"/>
          </a:xfrm>
          <a:prstGeom prst="rect">
            <a:avLst/>
          </a:prstGeom>
          <a:noFill/>
          <a:ln>
            <a:solidFill>
              <a:srgbClr val="00B050"/>
            </a:solidFill>
          </a:ln>
        </p:spPr>
        <p:txBody>
          <a:bodyPr wrap="square">
            <a:spAutoFit/>
          </a:bodyPr>
          <a:lstStyle/>
          <a:p>
            <a:pPr algn="ctr">
              <a:lnSpc>
                <a:spcPts val="3100"/>
              </a:lnSpc>
              <a:spcBef>
                <a:spcPts val="400"/>
              </a:spcBef>
              <a:spcAft>
                <a:spcPts val="4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en-GB" sz="2400" b="1" dirty="0">
                <a:solidFill>
                  <a:srgbClr val="FF0000"/>
                </a:solidFill>
                <a:latin typeface="Times New Roman" panose="02020603050405020304" pitchFamily="18" charset="0"/>
                <a:cs typeface="Times New Roman" panose="02020603050405020304" pitchFamily="18" charset="0"/>
              </a:rPr>
              <a:t>2</a:t>
            </a:r>
            <a:r>
              <a:rPr lang="vi-VN" sz="2400" b="1" dirty="0">
                <a:solidFill>
                  <a:srgbClr val="FF0000"/>
                </a:solidFill>
                <a:latin typeface="Times New Roman" panose="02020603050405020304" pitchFamily="18" charset="0"/>
                <a:cs typeface="Times New Roman" panose="02020603050405020304" pitchFamily="18" charset="0"/>
              </a:rPr>
              <a:t>.</a:t>
            </a:r>
            <a:r>
              <a:rPr lang="en-GB" sz="2400" b="1" dirty="0">
                <a:solidFill>
                  <a:srgbClr val="FF0000"/>
                </a:solidFill>
                <a:latin typeface="Times New Roman" panose="02020603050405020304" pitchFamily="18" charset="0"/>
                <a:cs typeface="Times New Roman" panose="02020603050405020304" pitchFamily="18" charset="0"/>
              </a:rPr>
              <a:t>2</a:t>
            </a:r>
          </a:p>
          <a:p>
            <a:pPr marL="285750" indent="-285750">
              <a:lnSpc>
                <a:spcPts val="31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a:t>
            </a:r>
            <a:r>
              <a:rPr lang="vi-VN" sz="2400" dirty="0">
                <a:solidFill>
                  <a:srgbClr val="00B050"/>
                </a:solidFill>
                <a:latin typeface="Times New Roman" panose="02020603050405020304" pitchFamily="18" charset="0"/>
                <a:cs typeface="Times New Roman" panose="02020603050405020304" pitchFamily="18" charset="0"/>
              </a:rPr>
              <a:t>: </a:t>
            </a:r>
            <a:endParaRPr lang="en-US" sz="2400" dirty="0">
              <a:solidFill>
                <a:srgbClr val="00B050"/>
              </a:solidFill>
              <a:latin typeface="Times New Roman" panose="02020603050405020304" pitchFamily="18" charset="0"/>
              <a:cs typeface="Times New Roman" panose="02020603050405020304" pitchFamily="18" charset="0"/>
            </a:endParaRPr>
          </a:p>
          <a:p>
            <a:pPr algn="just">
              <a:lnSpc>
                <a:spcPts val="3100"/>
              </a:lnSpc>
              <a:spcBef>
                <a:spcPts val="400"/>
              </a:spcBef>
              <a:spcAft>
                <a:spcPts val="400"/>
              </a:spcAft>
            </a:pPr>
            <a:r>
              <a:rPr lang="vi-VN" sz="2400" dirty="0">
                <a:latin typeface="Times New Roman" panose="02020603050405020304" pitchFamily="18" charset="0"/>
                <a:cs typeface="Times New Roman" panose="02020603050405020304" pitchFamily="18" charset="0"/>
              </a:rPr>
              <a:t>– Nhóm </a:t>
            </a:r>
            <a:r>
              <a:rPr lang="vi-VN" sz="2400" dirty="0">
                <a:solidFill>
                  <a:srgbClr val="00B050"/>
                </a:solidFill>
                <a:latin typeface="Times New Roman" panose="02020603050405020304" pitchFamily="18" charset="0"/>
                <a:cs typeface="Times New Roman" panose="02020603050405020304" pitchFamily="18" charset="0"/>
              </a:rPr>
              <a:t>1, 2: </a:t>
            </a:r>
            <a:r>
              <a:rPr lang="vi-VN" sz="2400" dirty="0">
                <a:latin typeface="Times New Roman" panose="02020603050405020304" pitchFamily="18" charset="0"/>
                <a:cs typeface="Times New Roman" panose="02020603050405020304" pitchFamily="18" charset="0"/>
              </a:rPr>
              <a:t>Đọc </a:t>
            </a:r>
            <a:r>
              <a:rPr lang="en-GB" sz="2400" dirty="0">
                <a:latin typeface="Times New Roman" panose="02020603050405020304" pitchFamily="18" charset="0"/>
                <a:cs typeface="Times New Roman" panose="02020603050405020304" pitchFamily="18" charset="0"/>
              </a:rPr>
              <a:t>k</a:t>
            </a:r>
            <a:r>
              <a:rPr lang="vi-VN" sz="2400" dirty="0">
                <a:latin typeface="Times New Roman" panose="02020603050405020304" pitchFamily="18" charset="0"/>
                <a:cs typeface="Times New Roman" panose="02020603050405020304" pitchFamily="18" charset="0"/>
              </a:rPr>
              <a:t>hám phá </a:t>
            </a:r>
            <a:r>
              <a:rPr lang="en-GB" sz="2400" dirty="0">
                <a:latin typeface="Times New Roman" panose="02020603050405020304" pitchFamily="18" charset="0"/>
                <a:cs typeface="Times New Roman" panose="02020603050405020304" pitchFamily="18" charset="0"/>
              </a:rPr>
              <a:t>2, </a:t>
            </a:r>
            <a:r>
              <a:rPr lang="vi-VN" sz="2400" dirty="0">
                <a:latin typeface="Times New Roman" panose="02020603050405020304" pitchFamily="18" charset="0"/>
                <a:cs typeface="Times New Roman" panose="02020603050405020304" pitchFamily="18" charset="0"/>
              </a:rPr>
              <a:t>3, thông tin mục I/2a, b (trang 16 SGK) và vẽ các </a:t>
            </a:r>
            <a:r>
              <a:rPr lang="en-GB" sz="2400" dirty="0">
                <a:latin typeface="Times New Roman" panose="02020603050405020304" pitchFamily="18" charset="0"/>
                <a:cs typeface="Times New Roman" panose="02020603050405020304" pitchFamily="18" charset="0"/>
              </a:rPr>
              <a:t>LĐTD:</a:t>
            </a:r>
          </a:p>
          <a:p>
            <a:pPr algn="just">
              <a:lnSpc>
                <a:spcPts val="3100"/>
              </a:lnSpc>
              <a:spcBef>
                <a:spcPts val="400"/>
              </a:spcBef>
              <a:spcAft>
                <a:spcPts val="400"/>
              </a:spcAft>
            </a:pPr>
            <a:r>
              <a:rPr lang="en-GB" sz="2400" i="1" dirty="0">
                <a:latin typeface="Times New Roman" panose="02020603050405020304" pitchFamily="18" charset="0"/>
                <a:cs typeface="Times New Roman" panose="02020603050405020304" pitchFamily="18" charset="0"/>
              </a:rPr>
              <a:t>+ </a:t>
            </a:r>
            <a:r>
              <a:rPr lang="vi-VN" sz="2400" i="1" dirty="0">
                <a:latin typeface="Times New Roman" panose="02020603050405020304" pitchFamily="18" charset="0"/>
                <a:cs typeface="Times New Roman" panose="02020603050405020304" pitchFamily="18" charset="0"/>
              </a:rPr>
              <a:t>Quân hiệu Quân đội nhân dân Việt Nam</a:t>
            </a:r>
            <a:r>
              <a:rPr lang="en-GB" sz="2400" i="1" dirty="0">
                <a:latin typeface="Times New Roman" panose="02020603050405020304" pitchFamily="18" charset="0"/>
                <a:cs typeface="Times New Roman" panose="02020603050405020304" pitchFamily="18" charset="0"/>
              </a:rPr>
              <a:t>.</a:t>
            </a:r>
          </a:p>
          <a:p>
            <a:pPr algn="just">
              <a:lnSpc>
                <a:spcPts val="3100"/>
              </a:lnSpc>
              <a:spcBef>
                <a:spcPts val="400"/>
              </a:spcBef>
              <a:spcAft>
                <a:spcPts val="400"/>
              </a:spcAft>
            </a:pP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Hệ</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thống</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cấp</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bậc</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quân</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hàm</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Quân</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đội</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nhân</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dân</a:t>
            </a:r>
            <a:r>
              <a:rPr lang="en-GB" sz="2400" i="1" spc="-90" dirty="0">
                <a:latin typeface="Times New Roman" panose="02020603050405020304" pitchFamily="18" charset="0"/>
                <a:cs typeface="Times New Roman" panose="02020603050405020304" pitchFamily="18" charset="0"/>
              </a:rPr>
              <a:t> </a:t>
            </a:r>
            <a:r>
              <a:rPr lang="en-GB" sz="2400" i="1" spc="-90" dirty="0" err="1">
                <a:latin typeface="Times New Roman" panose="02020603050405020304" pitchFamily="18" charset="0"/>
                <a:cs typeface="Times New Roman" panose="02020603050405020304" pitchFamily="18" charset="0"/>
              </a:rPr>
              <a:t>Việt</a:t>
            </a:r>
            <a:r>
              <a:rPr lang="en-GB" sz="2400" i="1" spc="-90" dirty="0">
                <a:latin typeface="Times New Roman" panose="02020603050405020304" pitchFamily="18" charset="0"/>
                <a:cs typeface="Times New Roman" panose="02020603050405020304" pitchFamily="18" charset="0"/>
              </a:rPr>
              <a:t> Nam.</a:t>
            </a:r>
            <a:endParaRPr lang="vi-VN" sz="2400" i="1" spc="-90" dirty="0">
              <a:latin typeface="Times New Roman" panose="02020603050405020304" pitchFamily="18" charset="0"/>
              <a:cs typeface="Times New Roman" panose="02020603050405020304" pitchFamily="18" charset="0"/>
            </a:endParaRPr>
          </a:p>
          <a:p>
            <a:pPr algn="just">
              <a:lnSpc>
                <a:spcPts val="3100"/>
              </a:lnSpc>
              <a:spcBef>
                <a:spcPts val="400"/>
              </a:spcBef>
              <a:spcAft>
                <a:spcPts val="400"/>
              </a:spcAft>
            </a:pPr>
            <a:r>
              <a:rPr lang="vi-VN" sz="2400" dirty="0">
                <a:latin typeface="Times New Roman" panose="02020603050405020304" pitchFamily="18" charset="0"/>
                <a:cs typeface="Times New Roman" panose="02020603050405020304" pitchFamily="18" charset="0"/>
              </a:rPr>
              <a:t>– Nhóm </a:t>
            </a:r>
            <a:r>
              <a:rPr lang="vi-VN" sz="2400" dirty="0">
                <a:solidFill>
                  <a:srgbClr val="00B050"/>
                </a:solidFill>
                <a:latin typeface="Times New Roman" panose="02020603050405020304" pitchFamily="18" charset="0"/>
                <a:cs typeface="Times New Roman" panose="02020603050405020304" pitchFamily="18" charset="0"/>
              </a:rPr>
              <a:t>3, 4: </a:t>
            </a:r>
            <a:r>
              <a:rPr lang="vi-VN" sz="2400" dirty="0">
                <a:latin typeface="Times New Roman" panose="02020603050405020304" pitchFamily="18" charset="0"/>
                <a:cs typeface="Times New Roman" panose="02020603050405020304" pitchFamily="18" charset="0"/>
              </a:rPr>
              <a:t>Đọc </a:t>
            </a:r>
            <a:r>
              <a:rPr lang="en-GB" sz="2400" dirty="0">
                <a:latin typeface="Times New Roman" panose="02020603050405020304" pitchFamily="18" charset="0"/>
                <a:cs typeface="Times New Roman" panose="02020603050405020304" pitchFamily="18" charset="0"/>
              </a:rPr>
              <a:t>k</a:t>
            </a:r>
            <a:r>
              <a:rPr lang="vi-VN" sz="2400" dirty="0">
                <a:latin typeface="Times New Roman" panose="02020603050405020304" pitchFamily="18" charset="0"/>
                <a:cs typeface="Times New Roman" panose="02020603050405020304" pitchFamily="18" charset="0"/>
              </a:rPr>
              <a:t>hám phá 4, thông tin mục I/2c (trang 16, 17 SGK) và vẽ </a:t>
            </a:r>
            <a:r>
              <a:rPr lang="en-GB" sz="2400" dirty="0">
                <a:latin typeface="Times New Roman" panose="02020603050405020304" pitchFamily="18" charset="0"/>
                <a:cs typeface="Times New Roman" panose="02020603050405020304" pitchFamily="18" charset="0"/>
              </a:rPr>
              <a:t>LĐTD </a:t>
            </a:r>
            <a:r>
              <a:rPr lang="vi-VN" sz="2400" i="1" dirty="0">
                <a:latin typeface="Times New Roman" panose="02020603050405020304" pitchFamily="18" charset="0"/>
                <a:cs typeface="Times New Roman" panose="02020603050405020304" pitchFamily="18" charset="0"/>
              </a:rPr>
              <a:t>Cấp hiệu Quân đội nhân dân Việt Nam.</a:t>
            </a:r>
            <a:endParaRPr lang="en-GB" sz="2400" i="1" dirty="0">
              <a:latin typeface="Times New Roman" panose="02020603050405020304" pitchFamily="18" charset="0"/>
              <a:cs typeface="Times New Roman" panose="02020603050405020304" pitchFamily="18" charset="0"/>
            </a:endParaRPr>
          </a:p>
          <a:p>
            <a:pPr marL="342900" indent="-342900" algn="just">
              <a:lnSpc>
                <a:spcPts val="3100"/>
              </a:lnSpc>
              <a:spcBef>
                <a:spcPts val="400"/>
              </a:spcBef>
              <a:spcAft>
                <a:spcPts val="400"/>
              </a:spcAft>
              <a:buFont typeface="Wingdings" panose="05000000000000000000" pitchFamily="2" charset="2"/>
              <a:buChar char="v"/>
            </a:pPr>
            <a:r>
              <a:rPr lang="vi-VN" sz="2400" i="1"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AB40A601-6264-FB60-D091-60C160DE5805}"/>
              </a:ext>
            </a:extLst>
          </p:cNvPr>
          <p:cNvSpPr txBox="1"/>
          <p:nvPr/>
        </p:nvSpPr>
        <p:spPr>
          <a:xfrm>
            <a:off x="1696911" y="574411"/>
            <a:ext cx="4039655" cy="1208023"/>
          </a:xfrm>
          <a:prstGeom prst="rect">
            <a:avLst/>
          </a:prstGeom>
          <a:noFill/>
        </p:spPr>
        <p:txBody>
          <a:bodyPr wrap="square">
            <a:spAutoFit/>
          </a:bodyPr>
          <a:lstStyle/>
          <a:p>
            <a:pPr marL="457200" indent="-457200">
              <a:lnSpc>
                <a:spcPts val="2500"/>
              </a:lnSpc>
              <a:spcBef>
                <a:spcPts val="300"/>
              </a:spcBef>
              <a:spcAft>
                <a:spcPts val="300"/>
              </a:spcAft>
              <a:buAutoNum type="alphaLcParenR"/>
            </a:pPr>
            <a:r>
              <a:rPr lang="en-GB" sz="2400" b="1" i="1" dirty="0" err="1">
                <a:solidFill>
                  <a:srgbClr val="242021"/>
                </a:solidFill>
                <a:effectLst/>
                <a:latin typeface="Times New Roman" panose="02020603050405020304" pitchFamily="18" charset="0"/>
                <a:cs typeface="Times New Roman" panose="02020603050405020304" pitchFamily="18" charset="0"/>
              </a:rPr>
              <a:t>Quân</a:t>
            </a:r>
            <a:r>
              <a:rPr lang="en-GB" sz="2400" b="1" i="1" dirty="0">
                <a:solidFill>
                  <a:srgbClr val="242021"/>
                </a:solidFill>
                <a:effectLst/>
                <a:latin typeface="Times New Roman" panose="02020603050405020304" pitchFamily="18" charset="0"/>
                <a:cs typeface="Times New Roman" panose="02020603050405020304" pitchFamily="18" charset="0"/>
              </a:rPr>
              <a:t> </a:t>
            </a:r>
            <a:r>
              <a:rPr lang="en-GB" sz="2400" b="1" i="1" dirty="0" err="1">
                <a:solidFill>
                  <a:srgbClr val="242021"/>
                </a:solidFill>
                <a:effectLst/>
                <a:latin typeface="Times New Roman" panose="02020603050405020304" pitchFamily="18" charset="0"/>
                <a:cs typeface="Times New Roman" panose="02020603050405020304" pitchFamily="18" charset="0"/>
              </a:rPr>
              <a:t>hiệu</a:t>
            </a:r>
            <a:r>
              <a:rPr lang="en-GB" sz="2400" b="1" i="1" dirty="0">
                <a:solidFill>
                  <a:srgbClr val="242021"/>
                </a:solidFill>
                <a:latin typeface="Times New Roman" panose="02020603050405020304" pitchFamily="18" charset="0"/>
                <a:cs typeface="Times New Roman" panose="02020603050405020304" pitchFamily="18" charset="0"/>
              </a:rPr>
              <a:t> </a:t>
            </a:r>
          </a:p>
          <a:p>
            <a:pPr>
              <a:lnSpc>
                <a:spcPts val="2500"/>
              </a:lnSpc>
              <a:spcBef>
                <a:spcPts val="300"/>
              </a:spcBef>
              <a:spcAft>
                <a:spcPts val="300"/>
              </a:spcAft>
            </a:pPr>
            <a:r>
              <a:rPr lang="en-GB" sz="2400" b="1" i="1" dirty="0">
                <a:latin typeface="Times New Roman" panose="02020603050405020304" pitchFamily="18" charset="0"/>
                <a:cs typeface="Times New Roman" panose="02020603050405020304" pitchFamily="18" charset="0"/>
              </a:rPr>
              <a:t>b) </a:t>
            </a:r>
            <a:r>
              <a:rPr lang="en-GB" sz="2400" b="1" i="1" dirty="0" err="1">
                <a:latin typeface="Times New Roman" panose="02020603050405020304" pitchFamily="18" charset="0"/>
                <a:cs typeface="Times New Roman" panose="02020603050405020304" pitchFamily="18" charset="0"/>
              </a:rPr>
              <a:t>Cấp</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bậc</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quân</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hàm</a:t>
            </a:r>
            <a:r>
              <a:rPr lang="en-GB" sz="2400" b="1" i="1" dirty="0">
                <a:latin typeface="Times New Roman" panose="02020603050405020304" pitchFamily="18" charset="0"/>
                <a:cs typeface="Times New Roman" panose="02020603050405020304" pitchFamily="18" charset="0"/>
              </a:rPr>
              <a:t> </a:t>
            </a:r>
          </a:p>
          <a:p>
            <a:pPr>
              <a:lnSpc>
                <a:spcPts val="2500"/>
              </a:lnSpc>
              <a:spcBef>
                <a:spcPts val="300"/>
              </a:spcBef>
              <a:spcAft>
                <a:spcPts val="300"/>
              </a:spcAft>
            </a:pPr>
            <a:r>
              <a:rPr lang="en-GB" sz="2400" b="1" i="1" dirty="0">
                <a:latin typeface="Times New Roman" panose="02020603050405020304" pitchFamily="18" charset="0"/>
                <a:cs typeface="Times New Roman" panose="02020603050405020304" pitchFamily="18" charset="0"/>
              </a:rPr>
              <a:t>c) </a:t>
            </a:r>
            <a:r>
              <a:rPr lang="en-GB" sz="2400" b="1" i="1" dirty="0" err="1">
                <a:latin typeface="Times New Roman" panose="02020603050405020304" pitchFamily="18" charset="0"/>
                <a:cs typeface="Times New Roman" panose="02020603050405020304" pitchFamily="18" charset="0"/>
              </a:rPr>
              <a:t>Cấp</a:t>
            </a:r>
            <a:r>
              <a:rPr lang="en-GB" sz="2400" b="1" i="1" dirty="0">
                <a:latin typeface="Times New Roman" panose="02020603050405020304" pitchFamily="18" charset="0"/>
                <a:cs typeface="Times New Roman" panose="02020603050405020304" pitchFamily="18" charset="0"/>
              </a:rPr>
              <a:t> </a:t>
            </a:r>
            <a:r>
              <a:rPr lang="en-GB" sz="2400" b="1" i="1" dirty="0" err="1">
                <a:latin typeface="Times New Roman" panose="02020603050405020304" pitchFamily="18" charset="0"/>
                <a:cs typeface="Times New Roman" panose="02020603050405020304" pitchFamily="18" charset="0"/>
              </a:rPr>
              <a:t>hiệu</a:t>
            </a:r>
            <a:r>
              <a:rPr lang="en-GB" sz="2400" b="1"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994226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heel(1)">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heel(1)">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3"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extBox 13">
            <a:extLst>
              <a:ext uri="{FF2B5EF4-FFF2-40B4-BE49-F238E27FC236}">
                <a16:creationId xmlns:a16="http://schemas.microsoft.com/office/drawing/2014/main" id="{EE0A18D0-1055-44EF-87C6-41AE7A2A5703}"/>
              </a:ext>
            </a:extLst>
          </p:cNvPr>
          <p:cNvSpPr txBox="1"/>
          <p:nvPr/>
        </p:nvSpPr>
        <p:spPr>
          <a:xfrm>
            <a:off x="1994261" y="179234"/>
            <a:ext cx="9925595" cy="830997"/>
          </a:xfrm>
          <a:prstGeom prst="rect">
            <a:avLst/>
          </a:prstGeom>
          <a:noFill/>
          <a:ln>
            <a:solidFill>
              <a:srgbClr val="00B050"/>
            </a:solidFill>
          </a:ln>
        </p:spPr>
        <p:txBody>
          <a:bodyPr wrap="square">
            <a:spAutoFit/>
          </a:bodyPr>
          <a:lstStyle/>
          <a:p>
            <a:pPr algn="just"/>
            <a:r>
              <a:rPr lang="vi-VN" sz="2400" dirty="0">
                <a:latin typeface="Times New Roman" panose="02020603050405020304" pitchFamily="18" charset="0"/>
                <a:cs typeface="Times New Roman" panose="02020603050405020304" pitchFamily="18" charset="0"/>
              </a:rPr>
              <a:t>Công an hiệu là biểu tượng của lực lượng Công an nhân dân Việt Nam, được gắn trên mũ của sĩ quan, hạ sĩ quan, chiến sĩ Công an nhân dân.</a:t>
            </a:r>
            <a:endParaRPr lang="en-US" sz="2400"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FB1E2A7F-3C67-49DC-89AB-DEC22242174A}"/>
              </a:ext>
            </a:extLst>
          </p:cNvPr>
          <p:cNvPicPr>
            <a:picLocks noChangeAspect="1"/>
          </p:cNvPicPr>
          <p:nvPr/>
        </p:nvPicPr>
        <p:blipFill>
          <a:blip r:embed="rId4"/>
          <a:stretch>
            <a:fillRect/>
          </a:stretch>
        </p:blipFill>
        <p:spPr>
          <a:xfrm>
            <a:off x="6355079" y="1482185"/>
            <a:ext cx="5484495" cy="4082592"/>
          </a:xfrm>
          <a:prstGeom prst="rect">
            <a:avLst/>
          </a:prstGeom>
        </p:spPr>
      </p:pic>
      <p:sp>
        <p:nvSpPr>
          <p:cNvPr id="18" name="TextBox 17">
            <a:extLst>
              <a:ext uri="{FF2B5EF4-FFF2-40B4-BE49-F238E27FC236}">
                <a16:creationId xmlns:a16="http://schemas.microsoft.com/office/drawing/2014/main" id="{27879122-CFAC-40F0-9B1C-DC042D538AC9}"/>
              </a:ext>
            </a:extLst>
          </p:cNvPr>
          <p:cNvSpPr txBox="1"/>
          <p:nvPr/>
        </p:nvSpPr>
        <p:spPr>
          <a:xfrm>
            <a:off x="6503942" y="5859009"/>
            <a:ext cx="5484495" cy="646331"/>
          </a:xfrm>
          <a:prstGeom prst="rect">
            <a:avLst/>
          </a:prstGeom>
          <a:noFill/>
        </p:spPr>
        <p:txBody>
          <a:bodyPr wrap="square">
            <a:spAutoFit/>
          </a:bodyPr>
          <a:lstStyle/>
          <a:p>
            <a:pPr algn="ctr"/>
            <a:r>
              <a:rPr lang="en-US" dirty="0" err="1">
                <a:solidFill>
                  <a:srgbClr val="00B050"/>
                </a:solidFill>
                <a:latin typeface="Times New Roman" panose="02020603050405020304" pitchFamily="18" charset="0"/>
                <a:cs typeface="Times New Roman" panose="02020603050405020304" pitchFamily="18" charset="0"/>
              </a:rPr>
              <a:t>Hình</a:t>
            </a:r>
            <a:r>
              <a:rPr lang="en-US" dirty="0">
                <a:solidFill>
                  <a:srgbClr val="00B050"/>
                </a:solidFill>
                <a:latin typeface="Times New Roman" panose="02020603050405020304" pitchFamily="18" charset="0"/>
                <a:cs typeface="Times New Roman" panose="02020603050405020304" pitchFamily="18" charset="0"/>
              </a:rPr>
              <a:t> 2.6. </a:t>
            </a:r>
            <a:r>
              <a:rPr lang="en-US" dirty="0" err="1">
                <a:solidFill>
                  <a:srgbClr val="00B050"/>
                </a:solidFill>
                <a:latin typeface="Times New Roman" panose="02020603050405020304" pitchFamily="18" charset="0"/>
                <a:cs typeface="Times New Roman" panose="02020603050405020304" pitchFamily="18" charset="0"/>
              </a:rPr>
              <a:t>Công</a:t>
            </a:r>
            <a:r>
              <a:rPr lang="en-US" dirty="0">
                <a:solidFill>
                  <a:srgbClr val="00B050"/>
                </a:solidFill>
                <a:latin typeface="Times New Roman" panose="02020603050405020304" pitchFamily="18" charset="0"/>
                <a:cs typeface="Times New Roman" panose="02020603050405020304" pitchFamily="18" charset="0"/>
              </a:rPr>
              <a:t> an </a:t>
            </a:r>
            <a:r>
              <a:rPr lang="en-US" dirty="0" err="1">
                <a:solidFill>
                  <a:srgbClr val="00B050"/>
                </a:solidFill>
                <a:latin typeface="Times New Roman" panose="02020603050405020304" pitchFamily="18" charset="0"/>
                <a:cs typeface="Times New Roman" panose="02020603050405020304" pitchFamily="18" charset="0"/>
              </a:rPr>
              <a:t>hiệu</a:t>
            </a:r>
            <a:r>
              <a:rPr lang="en-US" dirty="0">
                <a:solidFill>
                  <a:srgbClr val="00B050"/>
                </a:solidFill>
                <a:latin typeface="Times New Roman" panose="02020603050405020304" pitchFamily="18" charset="0"/>
                <a:cs typeface="Times New Roman" panose="02020603050405020304" pitchFamily="18" charset="0"/>
              </a:rPr>
              <a:t> </a:t>
            </a:r>
          </a:p>
          <a:p>
            <a:pPr algn="ctr"/>
            <a:r>
              <a:rPr lang="en-US" dirty="0" err="1">
                <a:solidFill>
                  <a:srgbClr val="00B050"/>
                </a:solidFill>
                <a:latin typeface="Times New Roman" panose="02020603050405020304" pitchFamily="18" charset="0"/>
                <a:cs typeface="Times New Roman" panose="02020603050405020304" pitchFamily="18" charset="0"/>
              </a:rPr>
              <a:t>của</a:t>
            </a:r>
            <a:r>
              <a:rPr lang="en-US" dirty="0">
                <a:solidFill>
                  <a:srgbClr val="00B050"/>
                </a:solidFill>
                <a:latin typeface="Times New Roman" panose="02020603050405020304" pitchFamily="18" charset="0"/>
                <a:cs typeface="Times New Roman" panose="02020603050405020304" pitchFamily="18" charset="0"/>
              </a:rPr>
              <a:t> </a:t>
            </a:r>
            <a:r>
              <a:rPr lang="en-US" dirty="0" err="1">
                <a:solidFill>
                  <a:srgbClr val="00B050"/>
                </a:solidFill>
                <a:latin typeface="Times New Roman" panose="02020603050405020304" pitchFamily="18" charset="0"/>
                <a:cs typeface="Times New Roman" panose="02020603050405020304" pitchFamily="18" charset="0"/>
              </a:rPr>
              <a:t>Công</a:t>
            </a:r>
            <a:r>
              <a:rPr lang="en-US" dirty="0">
                <a:solidFill>
                  <a:srgbClr val="00B050"/>
                </a:solidFill>
                <a:latin typeface="Times New Roman" panose="02020603050405020304" pitchFamily="18" charset="0"/>
                <a:cs typeface="Times New Roman" panose="02020603050405020304" pitchFamily="18" charset="0"/>
              </a:rPr>
              <a:t> an </a:t>
            </a:r>
            <a:r>
              <a:rPr lang="en-US" dirty="0" err="1">
                <a:solidFill>
                  <a:srgbClr val="00B050"/>
                </a:solidFill>
                <a:latin typeface="Times New Roman" panose="02020603050405020304" pitchFamily="18" charset="0"/>
                <a:cs typeface="Times New Roman" panose="02020603050405020304" pitchFamily="18" charset="0"/>
              </a:rPr>
              <a:t>nhân</a:t>
            </a:r>
            <a:r>
              <a:rPr lang="en-US" dirty="0">
                <a:solidFill>
                  <a:srgbClr val="00B050"/>
                </a:solidFill>
                <a:latin typeface="Times New Roman" panose="02020603050405020304" pitchFamily="18" charset="0"/>
                <a:cs typeface="Times New Roman" panose="02020603050405020304" pitchFamily="18" charset="0"/>
              </a:rPr>
              <a:t> </a:t>
            </a:r>
            <a:r>
              <a:rPr lang="en-US" dirty="0" err="1">
                <a:solidFill>
                  <a:srgbClr val="00B050"/>
                </a:solidFill>
                <a:latin typeface="Times New Roman" panose="02020603050405020304" pitchFamily="18" charset="0"/>
                <a:cs typeface="Times New Roman" panose="02020603050405020304" pitchFamily="18" charset="0"/>
              </a:rPr>
              <a:t>dân</a:t>
            </a:r>
            <a:r>
              <a:rPr lang="en-US" dirty="0">
                <a:solidFill>
                  <a:srgbClr val="00B050"/>
                </a:solidFill>
                <a:latin typeface="Times New Roman" panose="02020603050405020304" pitchFamily="18" charset="0"/>
                <a:cs typeface="Times New Roman" panose="02020603050405020304" pitchFamily="18" charset="0"/>
              </a:rPr>
              <a:t> </a:t>
            </a:r>
            <a:r>
              <a:rPr lang="en-US" dirty="0" err="1">
                <a:solidFill>
                  <a:srgbClr val="00B050"/>
                </a:solidFill>
                <a:latin typeface="Times New Roman" panose="02020603050405020304" pitchFamily="18" charset="0"/>
                <a:cs typeface="Times New Roman" panose="02020603050405020304" pitchFamily="18" charset="0"/>
              </a:rPr>
              <a:t>Việt</a:t>
            </a:r>
            <a:r>
              <a:rPr lang="en-US" dirty="0">
                <a:solidFill>
                  <a:srgbClr val="00B050"/>
                </a:solidFill>
                <a:latin typeface="Times New Roman" panose="02020603050405020304" pitchFamily="18" charset="0"/>
                <a:cs typeface="Times New Roman" panose="02020603050405020304" pitchFamily="18" charset="0"/>
              </a:rPr>
              <a:t> Nam</a:t>
            </a:r>
          </a:p>
        </p:txBody>
      </p:sp>
      <p:pic>
        <p:nvPicPr>
          <p:cNvPr id="10" name="Picture 9">
            <a:extLst>
              <a:ext uri="{FF2B5EF4-FFF2-40B4-BE49-F238E27FC236}">
                <a16:creationId xmlns:a16="http://schemas.microsoft.com/office/drawing/2014/main" id="{8E0B9847-F9E9-45AC-8B7D-F346FE97D4AB}"/>
              </a:ext>
            </a:extLst>
          </p:cNvPr>
          <p:cNvPicPr>
            <a:picLocks noChangeAspect="1"/>
          </p:cNvPicPr>
          <p:nvPr/>
        </p:nvPicPr>
        <p:blipFill>
          <a:blip r:embed="rId5"/>
          <a:stretch>
            <a:fillRect/>
          </a:stretch>
        </p:blipFill>
        <p:spPr>
          <a:xfrm>
            <a:off x="352426" y="1280160"/>
            <a:ext cx="5612396" cy="5325292"/>
          </a:xfrm>
          <a:prstGeom prst="rect">
            <a:avLst/>
          </a:prstGeom>
        </p:spPr>
      </p:pic>
    </p:spTree>
    <p:extLst>
      <p:ext uri="{BB962C8B-B14F-4D97-AF65-F5344CB8AC3E}">
        <p14:creationId xmlns:p14="http://schemas.microsoft.com/office/powerpoint/2010/main" val="565479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heel(1)">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heel(1)">
                                      <p:cBhvr>
                                        <p:cTn id="15" dur="20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1000" fill="hold"/>
                                        <p:tgtEl>
                                          <p:spTgt spid="10"/>
                                        </p:tgtEl>
                                        <p:attrNameLst>
                                          <p:attrName>ppt_w</p:attrName>
                                        </p:attrNameLst>
                                      </p:cBhvr>
                                      <p:tavLst>
                                        <p:tav tm="0">
                                          <p:val>
                                            <p:fltVal val="0"/>
                                          </p:val>
                                        </p:tav>
                                        <p:tav tm="100000">
                                          <p:val>
                                            <p:strVal val="#ppt_w"/>
                                          </p:val>
                                        </p:tav>
                                      </p:tavLst>
                                    </p:anim>
                                    <p:anim calcmode="lin" valueType="num">
                                      <p:cBhvr>
                                        <p:cTn id="21" dur="1000" fill="hold"/>
                                        <p:tgtEl>
                                          <p:spTgt spid="10"/>
                                        </p:tgtEl>
                                        <p:attrNameLst>
                                          <p:attrName>ppt_h</p:attrName>
                                        </p:attrNameLst>
                                      </p:cBhvr>
                                      <p:tavLst>
                                        <p:tav tm="0">
                                          <p:val>
                                            <p:fltVal val="0"/>
                                          </p:val>
                                        </p:tav>
                                        <p:tav tm="100000">
                                          <p:val>
                                            <p:strVal val="#ppt_h"/>
                                          </p:val>
                                        </p:tav>
                                      </p:tavLst>
                                    </p:anim>
                                    <p:anim calcmode="lin" valueType="num">
                                      <p:cBhvr>
                                        <p:cTn id="22" dur="1000" fill="hold"/>
                                        <p:tgtEl>
                                          <p:spTgt spid="10"/>
                                        </p:tgtEl>
                                        <p:attrNameLst>
                                          <p:attrName>style.rotation</p:attrName>
                                        </p:attrNameLst>
                                      </p:cBhvr>
                                      <p:tavLst>
                                        <p:tav tm="0">
                                          <p:val>
                                            <p:fltVal val="90"/>
                                          </p:val>
                                        </p:tav>
                                        <p:tav tm="100000">
                                          <p:val>
                                            <p:fltVal val="0"/>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55906" y="43191"/>
            <a:ext cx="469700" cy="4599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580589" y="43191"/>
            <a:ext cx="516670" cy="447866"/>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342B0379-2E71-4EAA-854C-B59C63BB41CB}"/>
              </a:ext>
            </a:extLst>
          </p:cNvPr>
          <p:cNvPicPr>
            <a:picLocks noChangeAspect="1"/>
          </p:cNvPicPr>
          <p:nvPr/>
        </p:nvPicPr>
        <p:blipFill>
          <a:blip r:embed="rId4"/>
          <a:stretch>
            <a:fillRect/>
          </a:stretch>
        </p:blipFill>
        <p:spPr>
          <a:xfrm>
            <a:off x="661851" y="6343166"/>
            <a:ext cx="10972800" cy="514833"/>
          </a:xfrm>
          <a:prstGeom prst="rect">
            <a:avLst/>
          </a:prstGeom>
        </p:spPr>
      </p:pic>
      <p:pic>
        <p:nvPicPr>
          <p:cNvPr id="5" name="Picture 4">
            <a:extLst>
              <a:ext uri="{FF2B5EF4-FFF2-40B4-BE49-F238E27FC236}">
                <a16:creationId xmlns:a16="http://schemas.microsoft.com/office/drawing/2014/main" id="{78BDF0B6-EEC0-4E08-A2C0-606138215746}"/>
              </a:ext>
            </a:extLst>
          </p:cNvPr>
          <p:cNvPicPr>
            <a:picLocks noChangeAspect="1"/>
          </p:cNvPicPr>
          <p:nvPr/>
        </p:nvPicPr>
        <p:blipFill>
          <a:blip r:embed="rId5"/>
          <a:stretch>
            <a:fillRect/>
          </a:stretch>
        </p:blipFill>
        <p:spPr>
          <a:xfrm>
            <a:off x="887680" y="689013"/>
            <a:ext cx="419158" cy="5676960"/>
          </a:xfrm>
          <a:prstGeom prst="rect">
            <a:avLst/>
          </a:prstGeom>
        </p:spPr>
      </p:pic>
      <p:pic>
        <p:nvPicPr>
          <p:cNvPr id="7" name="Picture 6">
            <a:extLst>
              <a:ext uri="{FF2B5EF4-FFF2-40B4-BE49-F238E27FC236}">
                <a16:creationId xmlns:a16="http://schemas.microsoft.com/office/drawing/2014/main" id="{57395A4F-69EA-489D-BA58-E5CB1CC181AC}"/>
              </a:ext>
            </a:extLst>
          </p:cNvPr>
          <p:cNvPicPr>
            <a:picLocks noChangeAspect="1"/>
          </p:cNvPicPr>
          <p:nvPr/>
        </p:nvPicPr>
        <p:blipFill>
          <a:blip r:embed="rId6"/>
          <a:stretch>
            <a:fillRect/>
          </a:stretch>
        </p:blipFill>
        <p:spPr>
          <a:xfrm>
            <a:off x="1285542" y="115937"/>
            <a:ext cx="2849238" cy="1454930"/>
          </a:xfrm>
          <a:prstGeom prst="rect">
            <a:avLst/>
          </a:prstGeom>
        </p:spPr>
      </p:pic>
      <p:pic>
        <p:nvPicPr>
          <p:cNvPr id="13" name="Picture 12">
            <a:extLst>
              <a:ext uri="{FF2B5EF4-FFF2-40B4-BE49-F238E27FC236}">
                <a16:creationId xmlns:a16="http://schemas.microsoft.com/office/drawing/2014/main" id="{4410BE38-479B-4E97-A36E-11B85374AAA1}"/>
              </a:ext>
            </a:extLst>
          </p:cNvPr>
          <p:cNvPicPr>
            <a:picLocks noChangeAspect="1"/>
          </p:cNvPicPr>
          <p:nvPr/>
        </p:nvPicPr>
        <p:blipFill>
          <a:blip r:embed="rId7"/>
          <a:stretch>
            <a:fillRect/>
          </a:stretch>
        </p:blipFill>
        <p:spPr>
          <a:xfrm>
            <a:off x="4134780" y="66967"/>
            <a:ext cx="7049484" cy="743054"/>
          </a:xfrm>
          <a:prstGeom prst="rect">
            <a:avLst/>
          </a:prstGeom>
        </p:spPr>
      </p:pic>
      <p:pic>
        <p:nvPicPr>
          <p:cNvPr id="15" name="Picture 14">
            <a:extLst>
              <a:ext uri="{FF2B5EF4-FFF2-40B4-BE49-F238E27FC236}">
                <a16:creationId xmlns:a16="http://schemas.microsoft.com/office/drawing/2014/main" id="{633059EA-A76E-4697-AFCC-37C91520F3DD}"/>
              </a:ext>
            </a:extLst>
          </p:cNvPr>
          <p:cNvPicPr>
            <a:picLocks noChangeAspect="1"/>
          </p:cNvPicPr>
          <p:nvPr/>
        </p:nvPicPr>
        <p:blipFill>
          <a:blip r:embed="rId8"/>
          <a:stretch>
            <a:fillRect/>
          </a:stretch>
        </p:blipFill>
        <p:spPr>
          <a:xfrm>
            <a:off x="4125254" y="782439"/>
            <a:ext cx="7059010" cy="419158"/>
          </a:xfrm>
          <a:prstGeom prst="rect">
            <a:avLst/>
          </a:prstGeom>
        </p:spPr>
      </p:pic>
      <p:pic>
        <p:nvPicPr>
          <p:cNvPr id="17" name="Picture 16">
            <a:extLst>
              <a:ext uri="{FF2B5EF4-FFF2-40B4-BE49-F238E27FC236}">
                <a16:creationId xmlns:a16="http://schemas.microsoft.com/office/drawing/2014/main" id="{FA62ABEB-3B6B-4FAF-A9FC-6A26EDCBE240}"/>
              </a:ext>
            </a:extLst>
          </p:cNvPr>
          <p:cNvPicPr>
            <a:picLocks noChangeAspect="1"/>
          </p:cNvPicPr>
          <p:nvPr/>
        </p:nvPicPr>
        <p:blipFill>
          <a:blip r:embed="rId9"/>
          <a:stretch>
            <a:fillRect/>
          </a:stretch>
        </p:blipFill>
        <p:spPr>
          <a:xfrm>
            <a:off x="4110964" y="1197272"/>
            <a:ext cx="7087589" cy="419158"/>
          </a:xfrm>
          <a:prstGeom prst="rect">
            <a:avLst/>
          </a:prstGeom>
        </p:spPr>
      </p:pic>
      <p:pic>
        <p:nvPicPr>
          <p:cNvPr id="19" name="Picture 18">
            <a:extLst>
              <a:ext uri="{FF2B5EF4-FFF2-40B4-BE49-F238E27FC236}">
                <a16:creationId xmlns:a16="http://schemas.microsoft.com/office/drawing/2014/main" id="{375B5718-FA87-4B55-9B53-48CBCA7E139A}"/>
              </a:ext>
            </a:extLst>
          </p:cNvPr>
          <p:cNvPicPr>
            <a:picLocks noChangeAspect="1"/>
          </p:cNvPicPr>
          <p:nvPr/>
        </p:nvPicPr>
        <p:blipFill>
          <a:blip r:embed="rId10"/>
          <a:stretch>
            <a:fillRect/>
          </a:stretch>
        </p:blipFill>
        <p:spPr>
          <a:xfrm>
            <a:off x="1309524" y="1627397"/>
            <a:ext cx="2840578" cy="753446"/>
          </a:xfrm>
          <a:prstGeom prst="rect">
            <a:avLst/>
          </a:prstGeom>
        </p:spPr>
      </p:pic>
      <p:pic>
        <p:nvPicPr>
          <p:cNvPr id="21" name="Picture 20">
            <a:extLst>
              <a:ext uri="{FF2B5EF4-FFF2-40B4-BE49-F238E27FC236}">
                <a16:creationId xmlns:a16="http://schemas.microsoft.com/office/drawing/2014/main" id="{DED7B8A1-EBBD-4EDC-AA05-A256FC378429}"/>
              </a:ext>
            </a:extLst>
          </p:cNvPr>
          <p:cNvPicPr>
            <a:picLocks noChangeAspect="1"/>
          </p:cNvPicPr>
          <p:nvPr/>
        </p:nvPicPr>
        <p:blipFill>
          <a:blip r:embed="rId11"/>
          <a:stretch>
            <a:fillRect/>
          </a:stretch>
        </p:blipFill>
        <p:spPr>
          <a:xfrm>
            <a:off x="4150102" y="1777259"/>
            <a:ext cx="5449060" cy="447737"/>
          </a:xfrm>
          <a:prstGeom prst="rect">
            <a:avLst/>
          </a:prstGeom>
        </p:spPr>
      </p:pic>
      <p:pic>
        <p:nvPicPr>
          <p:cNvPr id="23" name="Picture 22">
            <a:extLst>
              <a:ext uri="{FF2B5EF4-FFF2-40B4-BE49-F238E27FC236}">
                <a16:creationId xmlns:a16="http://schemas.microsoft.com/office/drawing/2014/main" id="{A2FB92A4-F183-4C4A-8C53-94D13ED67278}"/>
              </a:ext>
            </a:extLst>
          </p:cNvPr>
          <p:cNvPicPr>
            <a:picLocks noChangeAspect="1"/>
          </p:cNvPicPr>
          <p:nvPr/>
        </p:nvPicPr>
        <p:blipFill>
          <a:blip r:embed="rId12"/>
          <a:stretch>
            <a:fillRect/>
          </a:stretch>
        </p:blipFill>
        <p:spPr>
          <a:xfrm>
            <a:off x="1306838" y="2541672"/>
            <a:ext cx="2849238" cy="1376987"/>
          </a:xfrm>
          <a:prstGeom prst="rect">
            <a:avLst/>
          </a:prstGeom>
        </p:spPr>
      </p:pic>
      <p:pic>
        <p:nvPicPr>
          <p:cNvPr id="27" name="Picture 26">
            <a:extLst>
              <a:ext uri="{FF2B5EF4-FFF2-40B4-BE49-F238E27FC236}">
                <a16:creationId xmlns:a16="http://schemas.microsoft.com/office/drawing/2014/main" id="{65136625-C80D-4545-859E-B28CA1BBF047}"/>
              </a:ext>
            </a:extLst>
          </p:cNvPr>
          <p:cNvPicPr>
            <a:picLocks noChangeAspect="1"/>
          </p:cNvPicPr>
          <p:nvPr/>
        </p:nvPicPr>
        <p:blipFill>
          <a:blip r:embed="rId13"/>
          <a:stretch>
            <a:fillRect/>
          </a:stretch>
        </p:blipFill>
        <p:spPr>
          <a:xfrm>
            <a:off x="4150102" y="2688021"/>
            <a:ext cx="5458587" cy="428685"/>
          </a:xfrm>
          <a:prstGeom prst="rect">
            <a:avLst/>
          </a:prstGeom>
        </p:spPr>
      </p:pic>
      <p:pic>
        <p:nvPicPr>
          <p:cNvPr id="29" name="Picture 28">
            <a:extLst>
              <a:ext uri="{FF2B5EF4-FFF2-40B4-BE49-F238E27FC236}">
                <a16:creationId xmlns:a16="http://schemas.microsoft.com/office/drawing/2014/main" id="{59C2FD35-9468-4D50-B351-413E38DF025C}"/>
              </a:ext>
            </a:extLst>
          </p:cNvPr>
          <p:cNvPicPr>
            <a:picLocks noChangeAspect="1"/>
          </p:cNvPicPr>
          <p:nvPr/>
        </p:nvPicPr>
        <p:blipFill>
          <a:blip r:embed="rId14"/>
          <a:stretch>
            <a:fillRect/>
          </a:stretch>
        </p:blipFill>
        <p:spPr>
          <a:xfrm>
            <a:off x="4150103" y="3360625"/>
            <a:ext cx="7034162" cy="438211"/>
          </a:xfrm>
          <a:prstGeom prst="rect">
            <a:avLst/>
          </a:prstGeom>
        </p:spPr>
      </p:pic>
      <p:pic>
        <p:nvPicPr>
          <p:cNvPr id="31" name="Picture 30">
            <a:extLst>
              <a:ext uri="{FF2B5EF4-FFF2-40B4-BE49-F238E27FC236}">
                <a16:creationId xmlns:a16="http://schemas.microsoft.com/office/drawing/2014/main" id="{82CA9BF2-5C3E-48FB-AD2F-C85B48802A28}"/>
              </a:ext>
            </a:extLst>
          </p:cNvPr>
          <p:cNvPicPr>
            <a:picLocks noChangeAspect="1"/>
          </p:cNvPicPr>
          <p:nvPr/>
        </p:nvPicPr>
        <p:blipFill>
          <a:blip r:embed="rId15"/>
          <a:stretch>
            <a:fillRect/>
          </a:stretch>
        </p:blipFill>
        <p:spPr>
          <a:xfrm>
            <a:off x="1312121" y="4134153"/>
            <a:ext cx="2892540" cy="727465"/>
          </a:xfrm>
          <a:prstGeom prst="rect">
            <a:avLst/>
          </a:prstGeom>
        </p:spPr>
      </p:pic>
      <p:pic>
        <p:nvPicPr>
          <p:cNvPr id="33" name="Picture 32">
            <a:extLst>
              <a:ext uri="{FF2B5EF4-FFF2-40B4-BE49-F238E27FC236}">
                <a16:creationId xmlns:a16="http://schemas.microsoft.com/office/drawing/2014/main" id="{16E8F81D-6539-46C1-9899-9AC4487A63ED}"/>
              </a:ext>
            </a:extLst>
          </p:cNvPr>
          <p:cNvPicPr>
            <a:picLocks noChangeAspect="1"/>
          </p:cNvPicPr>
          <p:nvPr/>
        </p:nvPicPr>
        <p:blipFill>
          <a:blip r:embed="rId16"/>
          <a:stretch>
            <a:fillRect/>
          </a:stretch>
        </p:blipFill>
        <p:spPr>
          <a:xfrm>
            <a:off x="4192529" y="4269335"/>
            <a:ext cx="5406633" cy="447737"/>
          </a:xfrm>
          <a:prstGeom prst="rect">
            <a:avLst/>
          </a:prstGeom>
        </p:spPr>
      </p:pic>
      <p:pic>
        <p:nvPicPr>
          <p:cNvPr id="35" name="Picture 34">
            <a:extLst>
              <a:ext uri="{FF2B5EF4-FFF2-40B4-BE49-F238E27FC236}">
                <a16:creationId xmlns:a16="http://schemas.microsoft.com/office/drawing/2014/main" id="{2B794FBF-0C94-4299-AB1E-14CBEA186E28}"/>
              </a:ext>
            </a:extLst>
          </p:cNvPr>
          <p:cNvPicPr>
            <a:picLocks noChangeAspect="1"/>
          </p:cNvPicPr>
          <p:nvPr/>
        </p:nvPicPr>
        <p:blipFill>
          <a:blip r:embed="rId17"/>
          <a:stretch>
            <a:fillRect/>
          </a:stretch>
        </p:blipFill>
        <p:spPr>
          <a:xfrm>
            <a:off x="1310824" y="5041767"/>
            <a:ext cx="2866559" cy="476316"/>
          </a:xfrm>
          <a:prstGeom prst="rect">
            <a:avLst/>
          </a:prstGeom>
        </p:spPr>
      </p:pic>
      <p:pic>
        <p:nvPicPr>
          <p:cNvPr id="39" name="Picture 38">
            <a:extLst>
              <a:ext uri="{FF2B5EF4-FFF2-40B4-BE49-F238E27FC236}">
                <a16:creationId xmlns:a16="http://schemas.microsoft.com/office/drawing/2014/main" id="{E60FF0F8-39ED-46FE-92DA-A3D31C54CDED}"/>
              </a:ext>
            </a:extLst>
          </p:cNvPr>
          <p:cNvPicPr>
            <a:picLocks noChangeAspect="1"/>
          </p:cNvPicPr>
          <p:nvPr/>
        </p:nvPicPr>
        <p:blipFill>
          <a:blip r:embed="rId18"/>
          <a:stretch>
            <a:fillRect/>
          </a:stretch>
        </p:blipFill>
        <p:spPr>
          <a:xfrm>
            <a:off x="4178534" y="5067894"/>
            <a:ext cx="5439534" cy="438211"/>
          </a:xfrm>
          <a:prstGeom prst="rect">
            <a:avLst/>
          </a:prstGeom>
        </p:spPr>
      </p:pic>
      <p:pic>
        <p:nvPicPr>
          <p:cNvPr id="46" name="Picture 45">
            <a:extLst>
              <a:ext uri="{FF2B5EF4-FFF2-40B4-BE49-F238E27FC236}">
                <a16:creationId xmlns:a16="http://schemas.microsoft.com/office/drawing/2014/main" id="{ED81B6F4-6F34-48C7-B611-B8B62E8E30B6}"/>
              </a:ext>
            </a:extLst>
          </p:cNvPr>
          <p:cNvPicPr>
            <a:picLocks noChangeAspect="1"/>
          </p:cNvPicPr>
          <p:nvPr/>
        </p:nvPicPr>
        <p:blipFill>
          <a:blip r:embed="rId19"/>
          <a:stretch>
            <a:fillRect/>
          </a:stretch>
        </p:blipFill>
        <p:spPr>
          <a:xfrm>
            <a:off x="4182868" y="5715972"/>
            <a:ext cx="3372321" cy="409632"/>
          </a:xfrm>
          <a:prstGeom prst="rect">
            <a:avLst/>
          </a:prstGeom>
        </p:spPr>
      </p:pic>
      <p:pic>
        <p:nvPicPr>
          <p:cNvPr id="48" name="Picture 47">
            <a:extLst>
              <a:ext uri="{FF2B5EF4-FFF2-40B4-BE49-F238E27FC236}">
                <a16:creationId xmlns:a16="http://schemas.microsoft.com/office/drawing/2014/main" id="{10323068-0B3C-40A9-9274-B5063B4A7BF8}"/>
              </a:ext>
            </a:extLst>
          </p:cNvPr>
          <p:cNvPicPr>
            <a:picLocks noChangeAspect="1"/>
          </p:cNvPicPr>
          <p:nvPr/>
        </p:nvPicPr>
        <p:blipFill>
          <a:blip r:embed="rId20"/>
          <a:stretch>
            <a:fillRect/>
          </a:stretch>
        </p:blipFill>
        <p:spPr>
          <a:xfrm>
            <a:off x="1327376" y="5683678"/>
            <a:ext cx="2849238" cy="458995"/>
          </a:xfrm>
          <a:prstGeom prst="rect">
            <a:avLst/>
          </a:prstGeom>
        </p:spPr>
      </p:pic>
    </p:spTree>
    <p:extLst>
      <p:ext uri="{BB962C8B-B14F-4D97-AF65-F5344CB8AC3E}">
        <p14:creationId xmlns:p14="http://schemas.microsoft.com/office/powerpoint/2010/main" val="4092609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1000" fill="hold"/>
                                        <p:tgtEl>
                                          <p:spTgt spid="7"/>
                                        </p:tgtEl>
                                        <p:attrNameLst>
                                          <p:attrName>ppt_w</p:attrName>
                                        </p:attrNameLst>
                                      </p:cBhvr>
                                      <p:tavLst>
                                        <p:tav tm="0">
                                          <p:val>
                                            <p:fltVal val="0"/>
                                          </p:val>
                                        </p:tav>
                                        <p:tav tm="100000">
                                          <p:val>
                                            <p:strVal val="#ppt_w"/>
                                          </p:val>
                                        </p:tav>
                                      </p:tavLst>
                                    </p:anim>
                                    <p:anim calcmode="lin" valueType="num">
                                      <p:cBhvr>
                                        <p:cTn id="21" dur="1000" fill="hold"/>
                                        <p:tgtEl>
                                          <p:spTgt spid="7"/>
                                        </p:tgtEl>
                                        <p:attrNameLst>
                                          <p:attrName>ppt_h</p:attrName>
                                        </p:attrNameLst>
                                      </p:cBhvr>
                                      <p:tavLst>
                                        <p:tav tm="0">
                                          <p:val>
                                            <p:fltVal val="0"/>
                                          </p:val>
                                        </p:tav>
                                        <p:tav tm="100000">
                                          <p:val>
                                            <p:strVal val="#ppt_h"/>
                                          </p:val>
                                        </p:tav>
                                      </p:tavLst>
                                    </p:anim>
                                    <p:anim calcmode="lin" valueType="num">
                                      <p:cBhvr>
                                        <p:cTn id="22" dur="1000" fill="hold"/>
                                        <p:tgtEl>
                                          <p:spTgt spid="7"/>
                                        </p:tgtEl>
                                        <p:attrNameLst>
                                          <p:attrName>style.rotation</p:attrName>
                                        </p:attrNameLst>
                                      </p:cBhvr>
                                      <p:tavLst>
                                        <p:tav tm="0">
                                          <p:val>
                                            <p:fltVal val="90"/>
                                          </p:val>
                                        </p:tav>
                                        <p:tav tm="100000">
                                          <p:val>
                                            <p:fltVal val="0"/>
                                          </p:val>
                                        </p:tav>
                                      </p:tavLst>
                                    </p:anim>
                                    <p:animEffect transition="in" filter="fade">
                                      <p:cBhvr>
                                        <p:cTn id="23" dur="10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1000" fill="hold"/>
                                        <p:tgtEl>
                                          <p:spTgt spid="13"/>
                                        </p:tgtEl>
                                        <p:attrNameLst>
                                          <p:attrName>ppt_w</p:attrName>
                                        </p:attrNameLst>
                                      </p:cBhvr>
                                      <p:tavLst>
                                        <p:tav tm="0">
                                          <p:val>
                                            <p:fltVal val="0"/>
                                          </p:val>
                                        </p:tav>
                                        <p:tav tm="100000">
                                          <p:val>
                                            <p:strVal val="#ppt_w"/>
                                          </p:val>
                                        </p:tav>
                                      </p:tavLst>
                                    </p:anim>
                                    <p:anim calcmode="lin" valueType="num">
                                      <p:cBhvr>
                                        <p:cTn id="29" dur="1000" fill="hold"/>
                                        <p:tgtEl>
                                          <p:spTgt spid="13"/>
                                        </p:tgtEl>
                                        <p:attrNameLst>
                                          <p:attrName>ppt_h</p:attrName>
                                        </p:attrNameLst>
                                      </p:cBhvr>
                                      <p:tavLst>
                                        <p:tav tm="0">
                                          <p:val>
                                            <p:fltVal val="0"/>
                                          </p:val>
                                        </p:tav>
                                        <p:tav tm="100000">
                                          <p:val>
                                            <p:strVal val="#ppt_h"/>
                                          </p:val>
                                        </p:tav>
                                      </p:tavLst>
                                    </p:anim>
                                    <p:anim calcmode="lin" valueType="num">
                                      <p:cBhvr>
                                        <p:cTn id="30" dur="1000" fill="hold"/>
                                        <p:tgtEl>
                                          <p:spTgt spid="13"/>
                                        </p:tgtEl>
                                        <p:attrNameLst>
                                          <p:attrName>style.rotation</p:attrName>
                                        </p:attrNameLst>
                                      </p:cBhvr>
                                      <p:tavLst>
                                        <p:tav tm="0">
                                          <p:val>
                                            <p:fltVal val="90"/>
                                          </p:val>
                                        </p:tav>
                                        <p:tav tm="100000">
                                          <p:val>
                                            <p:fltVal val="0"/>
                                          </p:val>
                                        </p:tav>
                                      </p:tavLst>
                                    </p:anim>
                                    <p:animEffect transition="in" filter="fade">
                                      <p:cBhvr>
                                        <p:cTn id="31" dur="10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31"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1000" fill="hold"/>
                                        <p:tgtEl>
                                          <p:spTgt spid="15"/>
                                        </p:tgtEl>
                                        <p:attrNameLst>
                                          <p:attrName>ppt_w</p:attrName>
                                        </p:attrNameLst>
                                      </p:cBhvr>
                                      <p:tavLst>
                                        <p:tav tm="0">
                                          <p:val>
                                            <p:fltVal val="0"/>
                                          </p:val>
                                        </p:tav>
                                        <p:tav tm="100000">
                                          <p:val>
                                            <p:strVal val="#ppt_w"/>
                                          </p:val>
                                        </p:tav>
                                      </p:tavLst>
                                    </p:anim>
                                    <p:anim calcmode="lin" valueType="num">
                                      <p:cBhvr>
                                        <p:cTn id="37" dur="1000" fill="hold"/>
                                        <p:tgtEl>
                                          <p:spTgt spid="15"/>
                                        </p:tgtEl>
                                        <p:attrNameLst>
                                          <p:attrName>ppt_h</p:attrName>
                                        </p:attrNameLst>
                                      </p:cBhvr>
                                      <p:tavLst>
                                        <p:tav tm="0">
                                          <p:val>
                                            <p:fltVal val="0"/>
                                          </p:val>
                                        </p:tav>
                                        <p:tav tm="100000">
                                          <p:val>
                                            <p:strVal val="#ppt_h"/>
                                          </p:val>
                                        </p:tav>
                                      </p:tavLst>
                                    </p:anim>
                                    <p:anim calcmode="lin" valueType="num">
                                      <p:cBhvr>
                                        <p:cTn id="38" dur="1000" fill="hold"/>
                                        <p:tgtEl>
                                          <p:spTgt spid="15"/>
                                        </p:tgtEl>
                                        <p:attrNameLst>
                                          <p:attrName>style.rotation</p:attrName>
                                        </p:attrNameLst>
                                      </p:cBhvr>
                                      <p:tavLst>
                                        <p:tav tm="0">
                                          <p:val>
                                            <p:fltVal val="90"/>
                                          </p:val>
                                        </p:tav>
                                        <p:tav tm="100000">
                                          <p:val>
                                            <p:fltVal val="0"/>
                                          </p:val>
                                        </p:tav>
                                      </p:tavLst>
                                    </p:anim>
                                    <p:animEffect transition="in" filter="fade">
                                      <p:cBhvr>
                                        <p:cTn id="39" dur="1000"/>
                                        <p:tgtEl>
                                          <p:spTgt spid="15"/>
                                        </p:tgtEl>
                                      </p:cBhvr>
                                    </p:animEffect>
                                  </p:childTnLst>
                                </p:cTn>
                              </p:par>
                            </p:childTnLst>
                          </p:cTn>
                        </p:par>
                      </p:childTnLst>
                    </p:cTn>
                  </p:par>
                  <p:par>
                    <p:cTn id="40" fill="hold">
                      <p:stCondLst>
                        <p:cond delay="indefinite"/>
                      </p:stCondLst>
                      <p:childTnLst>
                        <p:par>
                          <p:cTn id="41" fill="hold">
                            <p:stCondLst>
                              <p:cond delay="0"/>
                            </p:stCondLst>
                            <p:childTnLst>
                              <p:par>
                                <p:cTn id="42" presetID="31" presetClass="entr" presetSubtype="0" fill="hold" nodeType="click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1000" fill="hold"/>
                                        <p:tgtEl>
                                          <p:spTgt spid="17"/>
                                        </p:tgtEl>
                                        <p:attrNameLst>
                                          <p:attrName>ppt_w</p:attrName>
                                        </p:attrNameLst>
                                      </p:cBhvr>
                                      <p:tavLst>
                                        <p:tav tm="0">
                                          <p:val>
                                            <p:fltVal val="0"/>
                                          </p:val>
                                        </p:tav>
                                        <p:tav tm="100000">
                                          <p:val>
                                            <p:strVal val="#ppt_w"/>
                                          </p:val>
                                        </p:tav>
                                      </p:tavLst>
                                    </p:anim>
                                    <p:anim calcmode="lin" valueType="num">
                                      <p:cBhvr>
                                        <p:cTn id="45" dur="1000" fill="hold"/>
                                        <p:tgtEl>
                                          <p:spTgt spid="17"/>
                                        </p:tgtEl>
                                        <p:attrNameLst>
                                          <p:attrName>ppt_h</p:attrName>
                                        </p:attrNameLst>
                                      </p:cBhvr>
                                      <p:tavLst>
                                        <p:tav tm="0">
                                          <p:val>
                                            <p:fltVal val="0"/>
                                          </p:val>
                                        </p:tav>
                                        <p:tav tm="100000">
                                          <p:val>
                                            <p:strVal val="#ppt_h"/>
                                          </p:val>
                                        </p:tav>
                                      </p:tavLst>
                                    </p:anim>
                                    <p:anim calcmode="lin" valueType="num">
                                      <p:cBhvr>
                                        <p:cTn id="46" dur="1000" fill="hold"/>
                                        <p:tgtEl>
                                          <p:spTgt spid="17"/>
                                        </p:tgtEl>
                                        <p:attrNameLst>
                                          <p:attrName>style.rotation</p:attrName>
                                        </p:attrNameLst>
                                      </p:cBhvr>
                                      <p:tavLst>
                                        <p:tav tm="0">
                                          <p:val>
                                            <p:fltVal val="90"/>
                                          </p:val>
                                        </p:tav>
                                        <p:tav tm="100000">
                                          <p:val>
                                            <p:fltVal val="0"/>
                                          </p:val>
                                        </p:tav>
                                      </p:tavLst>
                                    </p:anim>
                                    <p:animEffect transition="in" filter="fade">
                                      <p:cBhvr>
                                        <p:cTn id="47" dur="1000"/>
                                        <p:tgtEl>
                                          <p:spTgt spid="17"/>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1000"/>
                                        <p:tgtEl>
                                          <p:spTgt spid="23"/>
                                        </p:tgtEl>
                                      </p:cBhvr>
                                    </p:animEffect>
                                    <p:anim calcmode="lin" valueType="num">
                                      <p:cBhvr>
                                        <p:cTn id="67" dur="1000" fill="hold"/>
                                        <p:tgtEl>
                                          <p:spTgt spid="23"/>
                                        </p:tgtEl>
                                        <p:attrNameLst>
                                          <p:attrName>ppt_x</p:attrName>
                                        </p:attrNameLst>
                                      </p:cBhvr>
                                      <p:tavLst>
                                        <p:tav tm="0">
                                          <p:val>
                                            <p:strVal val="#ppt_x"/>
                                          </p:val>
                                        </p:tav>
                                        <p:tav tm="100000">
                                          <p:val>
                                            <p:strVal val="#ppt_x"/>
                                          </p:val>
                                        </p:tav>
                                      </p:tavLst>
                                    </p:anim>
                                    <p:anim calcmode="lin" valueType="num">
                                      <p:cBhvr>
                                        <p:cTn id="68"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27"/>
                                        </p:tgtEl>
                                        <p:attrNameLst>
                                          <p:attrName>style.visibility</p:attrName>
                                        </p:attrNameLst>
                                      </p:cBhvr>
                                      <p:to>
                                        <p:strVal val="visible"/>
                                      </p:to>
                                    </p:set>
                                    <p:anim calcmode="lin" valueType="num">
                                      <p:cBhvr>
                                        <p:cTn id="73" dur="500" fill="hold"/>
                                        <p:tgtEl>
                                          <p:spTgt spid="27"/>
                                        </p:tgtEl>
                                        <p:attrNameLst>
                                          <p:attrName>ppt_w</p:attrName>
                                        </p:attrNameLst>
                                      </p:cBhvr>
                                      <p:tavLst>
                                        <p:tav tm="0">
                                          <p:val>
                                            <p:fltVal val="0"/>
                                          </p:val>
                                        </p:tav>
                                        <p:tav tm="100000">
                                          <p:val>
                                            <p:strVal val="#ppt_w"/>
                                          </p:val>
                                        </p:tav>
                                      </p:tavLst>
                                    </p:anim>
                                    <p:anim calcmode="lin" valueType="num">
                                      <p:cBhvr>
                                        <p:cTn id="74" dur="500" fill="hold"/>
                                        <p:tgtEl>
                                          <p:spTgt spid="27"/>
                                        </p:tgtEl>
                                        <p:attrNameLst>
                                          <p:attrName>ppt_h</p:attrName>
                                        </p:attrNameLst>
                                      </p:cBhvr>
                                      <p:tavLst>
                                        <p:tav tm="0">
                                          <p:val>
                                            <p:fltVal val="0"/>
                                          </p:val>
                                        </p:tav>
                                        <p:tav tm="100000">
                                          <p:val>
                                            <p:strVal val="#ppt_h"/>
                                          </p:val>
                                        </p:tav>
                                      </p:tavLst>
                                    </p:anim>
                                    <p:animEffect transition="in" filter="fade">
                                      <p:cBhvr>
                                        <p:cTn id="75" dur="500"/>
                                        <p:tgtEl>
                                          <p:spTgt spid="27"/>
                                        </p:tgtEl>
                                      </p:cBhvr>
                                    </p:animEffect>
                                  </p:childTnLst>
                                </p:cTn>
                              </p:par>
                            </p:childTnLst>
                          </p:cTn>
                        </p:par>
                      </p:childTnLst>
                    </p:cTn>
                  </p:par>
                  <p:par>
                    <p:cTn id="76" fill="hold">
                      <p:stCondLst>
                        <p:cond delay="indefinite"/>
                      </p:stCondLst>
                      <p:childTnLst>
                        <p:par>
                          <p:cTn id="77" fill="hold">
                            <p:stCondLst>
                              <p:cond delay="0"/>
                            </p:stCondLst>
                            <p:childTnLst>
                              <p:par>
                                <p:cTn id="78" presetID="53" presetClass="entr" presetSubtype="16" fill="hold" nodeType="clickEffect">
                                  <p:stCondLst>
                                    <p:cond delay="0"/>
                                  </p:stCondLst>
                                  <p:childTnLst>
                                    <p:set>
                                      <p:cBhvr>
                                        <p:cTn id="79" dur="1" fill="hold">
                                          <p:stCondLst>
                                            <p:cond delay="0"/>
                                          </p:stCondLst>
                                        </p:cTn>
                                        <p:tgtEl>
                                          <p:spTgt spid="29"/>
                                        </p:tgtEl>
                                        <p:attrNameLst>
                                          <p:attrName>style.visibility</p:attrName>
                                        </p:attrNameLst>
                                      </p:cBhvr>
                                      <p:to>
                                        <p:strVal val="visible"/>
                                      </p:to>
                                    </p:set>
                                    <p:anim calcmode="lin" valueType="num">
                                      <p:cBhvr>
                                        <p:cTn id="80" dur="500" fill="hold"/>
                                        <p:tgtEl>
                                          <p:spTgt spid="29"/>
                                        </p:tgtEl>
                                        <p:attrNameLst>
                                          <p:attrName>ppt_w</p:attrName>
                                        </p:attrNameLst>
                                      </p:cBhvr>
                                      <p:tavLst>
                                        <p:tav tm="0">
                                          <p:val>
                                            <p:fltVal val="0"/>
                                          </p:val>
                                        </p:tav>
                                        <p:tav tm="100000">
                                          <p:val>
                                            <p:strVal val="#ppt_w"/>
                                          </p:val>
                                        </p:tav>
                                      </p:tavLst>
                                    </p:anim>
                                    <p:anim calcmode="lin" valueType="num">
                                      <p:cBhvr>
                                        <p:cTn id="81" dur="500" fill="hold"/>
                                        <p:tgtEl>
                                          <p:spTgt spid="29"/>
                                        </p:tgtEl>
                                        <p:attrNameLst>
                                          <p:attrName>ppt_h</p:attrName>
                                        </p:attrNameLst>
                                      </p:cBhvr>
                                      <p:tavLst>
                                        <p:tav tm="0">
                                          <p:val>
                                            <p:fltVal val="0"/>
                                          </p:val>
                                        </p:tav>
                                        <p:tav tm="100000">
                                          <p:val>
                                            <p:strVal val="#ppt_h"/>
                                          </p:val>
                                        </p:tav>
                                      </p:tavLst>
                                    </p:anim>
                                    <p:animEffect transition="in" filter="fade">
                                      <p:cBhvr>
                                        <p:cTn id="82" dur="500"/>
                                        <p:tgtEl>
                                          <p:spTgt spid="29"/>
                                        </p:tgtEl>
                                      </p:cBhvr>
                                    </p:animEffect>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nodeType="clickEffect">
                                  <p:stCondLst>
                                    <p:cond delay="0"/>
                                  </p:stCondLst>
                                  <p:childTnLst>
                                    <p:set>
                                      <p:cBhvr>
                                        <p:cTn id="86" dur="1" fill="hold">
                                          <p:stCondLst>
                                            <p:cond delay="0"/>
                                          </p:stCondLst>
                                        </p:cTn>
                                        <p:tgtEl>
                                          <p:spTgt spid="31"/>
                                        </p:tgtEl>
                                        <p:attrNameLst>
                                          <p:attrName>style.visibility</p:attrName>
                                        </p:attrNameLst>
                                      </p:cBhvr>
                                      <p:to>
                                        <p:strVal val="visible"/>
                                      </p:to>
                                    </p:set>
                                    <p:animEffect transition="in" filter="barn(inVertical)">
                                      <p:cBhvr>
                                        <p:cTn id="87" dur="500"/>
                                        <p:tgtEl>
                                          <p:spTgt spid="31"/>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barn(inVertical)">
                                      <p:cBhvr>
                                        <p:cTn id="92" dur="500"/>
                                        <p:tgtEl>
                                          <p:spTgt spid="3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nodeType="click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down)">
                                      <p:cBhvr>
                                        <p:cTn id="97" dur="500"/>
                                        <p:tgtEl>
                                          <p:spTgt spid="3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wipe(down)">
                                      <p:cBhvr>
                                        <p:cTn id="102" dur="500"/>
                                        <p:tgtEl>
                                          <p:spTgt spid="39"/>
                                        </p:tgtEl>
                                      </p:cBhvr>
                                    </p:animEffect>
                                  </p:childTnLst>
                                </p:cTn>
                              </p:par>
                            </p:childTnLst>
                          </p:cTn>
                        </p:par>
                      </p:childTnLst>
                    </p:cTn>
                  </p:par>
                  <p:par>
                    <p:cTn id="103" fill="hold">
                      <p:stCondLst>
                        <p:cond delay="indefinite"/>
                      </p:stCondLst>
                      <p:childTnLst>
                        <p:par>
                          <p:cTn id="104" fill="hold">
                            <p:stCondLst>
                              <p:cond delay="0"/>
                            </p:stCondLst>
                            <p:childTnLst>
                              <p:par>
                                <p:cTn id="105" presetID="31" presetClass="entr" presetSubtype="0" fill="hold" nodeType="clickEffect">
                                  <p:stCondLst>
                                    <p:cond delay="0"/>
                                  </p:stCondLst>
                                  <p:childTnLst>
                                    <p:set>
                                      <p:cBhvr>
                                        <p:cTn id="106" dur="1" fill="hold">
                                          <p:stCondLst>
                                            <p:cond delay="0"/>
                                          </p:stCondLst>
                                        </p:cTn>
                                        <p:tgtEl>
                                          <p:spTgt spid="48"/>
                                        </p:tgtEl>
                                        <p:attrNameLst>
                                          <p:attrName>style.visibility</p:attrName>
                                        </p:attrNameLst>
                                      </p:cBhvr>
                                      <p:to>
                                        <p:strVal val="visible"/>
                                      </p:to>
                                    </p:set>
                                    <p:anim calcmode="lin" valueType="num">
                                      <p:cBhvr>
                                        <p:cTn id="107" dur="1000" fill="hold"/>
                                        <p:tgtEl>
                                          <p:spTgt spid="48"/>
                                        </p:tgtEl>
                                        <p:attrNameLst>
                                          <p:attrName>ppt_w</p:attrName>
                                        </p:attrNameLst>
                                      </p:cBhvr>
                                      <p:tavLst>
                                        <p:tav tm="0">
                                          <p:val>
                                            <p:fltVal val="0"/>
                                          </p:val>
                                        </p:tav>
                                        <p:tav tm="100000">
                                          <p:val>
                                            <p:strVal val="#ppt_w"/>
                                          </p:val>
                                        </p:tav>
                                      </p:tavLst>
                                    </p:anim>
                                    <p:anim calcmode="lin" valueType="num">
                                      <p:cBhvr>
                                        <p:cTn id="108" dur="1000" fill="hold"/>
                                        <p:tgtEl>
                                          <p:spTgt spid="48"/>
                                        </p:tgtEl>
                                        <p:attrNameLst>
                                          <p:attrName>ppt_h</p:attrName>
                                        </p:attrNameLst>
                                      </p:cBhvr>
                                      <p:tavLst>
                                        <p:tav tm="0">
                                          <p:val>
                                            <p:fltVal val="0"/>
                                          </p:val>
                                        </p:tav>
                                        <p:tav tm="100000">
                                          <p:val>
                                            <p:strVal val="#ppt_h"/>
                                          </p:val>
                                        </p:tav>
                                      </p:tavLst>
                                    </p:anim>
                                    <p:anim calcmode="lin" valueType="num">
                                      <p:cBhvr>
                                        <p:cTn id="109" dur="1000" fill="hold"/>
                                        <p:tgtEl>
                                          <p:spTgt spid="48"/>
                                        </p:tgtEl>
                                        <p:attrNameLst>
                                          <p:attrName>style.rotation</p:attrName>
                                        </p:attrNameLst>
                                      </p:cBhvr>
                                      <p:tavLst>
                                        <p:tav tm="0">
                                          <p:val>
                                            <p:fltVal val="90"/>
                                          </p:val>
                                        </p:tav>
                                        <p:tav tm="100000">
                                          <p:val>
                                            <p:fltVal val="0"/>
                                          </p:val>
                                        </p:tav>
                                      </p:tavLst>
                                    </p:anim>
                                    <p:animEffect transition="in" filter="fade">
                                      <p:cBhvr>
                                        <p:cTn id="110" dur="1000"/>
                                        <p:tgtEl>
                                          <p:spTgt spid="48"/>
                                        </p:tgtEl>
                                      </p:cBhvr>
                                    </p:animEffect>
                                  </p:childTnLst>
                                </p:cTn>
                              </p:par>
                            </p:childTnLst>
                          </p:cTn>
                        </p:par>
                      </p:childTnLst>
                    </p:cTn>
                  </p:par>
                  <p:par>
                    <p:cTn id="111" fill="hold">
                      <p:stCondLst>
                        <p:cond delay="indefinite"/>
                      </p:stCondLst>
                      <p:childTnLst>
                        <p:par>
                          <p:cTn id="112" fill="hold">
                            <p:stCondLst>
                              <p:cond delay="0"/>
                            </p:stCondLst>
                            <p:childTnLst>
                              <p:par>
                                <p:cTn id="113" presetID="31" presetClass="entr" presetSubtype="0" fill="hold" nodeType="clickEffect">
                                  <p:stCondLst>
                                    <p:cond delay="0"/>
                                  </p:stCondLst>
                                  <p:childTnLst>
                                    <p:set>
                                      <p:cBhvr>
                                        <p:cTn id="114" dur="1" fill="hold">
                                          <p:stCondLst>
                                            <p:cond delay="0"/>
                                          </p:stCondLst>
                                        </p:cTn>
                                        <p:tgtEl>
                                          <p:spTgt spid="46"/>
                                        </p:tgtEl>
                                        <p:attrNameLst>
                                          <p:attrName>style.visibility</p:attrName>
                                        </p:attrNameLst>
                                      </p:cBhvr>
                                      <p:to>
                                        <p:strVal val="visible"/>
                                      </p:to>
                                    </p:set>
                                    <p:anim calcmode="lin" valueType="num">
                                      <p:cBhvr>
                                        <p:cTn id="115" dur="1000" fill="hold"/>
                                        <p:tgtEl>
                                          <p:spTgt spid="46"/>
                                        </p:tgtEl>
                                        <p:attrNameLst>
                                          <p:attrName>ppt_w</p:attrName>
                                        </p:attrNameLst>
                                      </p:cBhvr>
                                      <p:tavLst>
                                        <p:tav tm="0">
                                          <p:val>
                                            <p:fltVal val="0"/>
                                          </p:val>
                                        </p:tav>
                                        <p:tav tm="100000">
                                          <p:val>
                                            <p:strVal val="#ppt_w"/>
                                          </p:val>
                                        </p:tav>
                                      </p:tavLst>
                                    </p:anim>
                                    <p:anim calcmode="lin" valueType="num">
                                      <p:cBhvr>
                                        <p:cTn id="116" dur="1000" fill="hold"/>
                                        <p:tgtEl>
                                          <p:spTgt spid="46"/>
                                        </p:tgtEl>
                                        <p:attrNameLst>
                                          <p:attrName>ppt_h</p:attrName>
                                        </p:attrNameLst>
                                      </p:cBhvr>
                                      <p:tavLst>
                                        <p:tav tm="0">
                                          <p:val>
                                            <p:fltVal val="0"/>
                                          </p:val>
                                        </p:tav>
                                        <p:tav tm="100000">
                                          <p:val>
                                            <p:strVal val="#ppt_h"/>
                                          </p:val>
                                        </p:tav>
                                      </p:tavLst>
                                    </p:anim>
                                    <p:anim calcmode="lin" valueType="num">
                                      <p:cBhvr>
                                        <p:cTn id="117" dur="1000" fill="hold"/>
                                        <p:tgtEl>
                                          <p:spTgt spid="46"/>
                                        </p:tgtEl>
                                        <p:attrNameLst>
                                          <p:attrName>style.rotation</p:attrName>
                                        </p:attrNameLst>
                                      </p:cBhvr>
                                      <p:tavLst>
                                        <p:tav tm="0">
                                          <p:val>
                                            <p:fltVal val="90"/>
                                          </p:val>
                                        </p:tav>
                                        <p:tav tm="100000">
                                          <p:val>
                                            <p:fltVal val="0"/>
                                          </p:val>
                                        </p:tav>
                                      </p:tavLst>
                                    </p:anim>
                                    <p:animEffect transition="in" filter="fade">
                                      <p:cBhvr>
                                        <p:cTn id="118"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4.png">
            <a:extLst>
              <a:ext uri="{FF2B5EF4-FFF2-40B4-BE49-F238E27FC236}">
                <a16:creationId xmlns:a16="http://schemas.microsoft.com/office/drawing/2014/main" id="{5D96FFF8-7FFE-45DD-98CE-7D4B0970AF39}"/>
              </a:ext>
            </a:extLst>
          </p:cNvPr>
          <p:cNvPicPr>
            <a:picLocks noChangeAspect="1"/>
          </p:cNvPicPr>
          <p:nvPr/>
        </p:nvPicPr>
        <p:blipFill>
          <a:blip r:embed="rId3" cstate="print"/>
          <a:stretch>
            <a:fillRect/>
          </a:stretch>
        </p:blipFill>
        <p:spPr>
          <a:xfrm>
            <a:off x="55906" y="43191"/>
            <a:ext cx="469700" cy="459963"/>
          </a:xfrm>
          <a:prstGeom prst="rect">
            <a:avLst/>
          </a:prstGeom>
        </p:spPr>
      </p:pic>
      <p:grpSp>
        <p:nvGrpSpPr>
          <p:cNvPr id="8" name="Group 11">
            <a:extLst>
              <a:ext uri="{FF2B5EF4-FFF2-40B4-BE49-F238E27FC236}">
                <a16:creationId xmlns:a16="http://schemas.microsoft.com/office/drawing/2014/main" id="{5D041BDD-8AE8-478A-8417-4288826C0EE1}"/>
              </a:ext>
            </a:extLst>
          </p:cNvPr>
          <p:cNvGrpSpPr>
            <a:grpSpLocks/>
          </p:cNvGrpSpPr>
          <p:nvPr/>
        </p:nvGrpSpPr>
        <p:grpSpPr bwMode="auto">
          <a:xfrm>
            <a:off x="572953" y="66967"/>
            <a:ext cx="516670" cy="447866"/>
            <a:chOff x="0" y="0"/>
            <a:chExt cx="666" cy="559"/>
          </a:xfrm>
        </p:grpSpPr>
        <p:sp>
          <p:nvSpPr>
            <p:cNvPr id="9" name="Freeform 12">
              <a:extLst>
                <a:ext uri="{FF2B5EF4-FFF2-40B4-BE49-F238E27FC236}">
                  <a16:creationId xmlns:a16="http://schemas.microsoft.com/office/drawing/2014/main" id="{2B902F86-0C62-48CB-A4DA-B473DFBA228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1" name="Picture 10">
            <a:extLst>
              <a:ext uri="{FF2B5EF4-FFF2-40B4-BE49-F238E27FC236}">
                <a16:creationId xmlns:a16="http://schemas.microsoft.com/office/drawing/2014/main" id="{E13CB070-A64E-4097-A483-ACA0670D829D}"/>
              </a:ext>
            </a:extLst>
          </p:cNvPr>
          <p:cNvPicPr>
            <a:picLocks noChangeAspect="1"/>
          </p:cNvPicPr>
          <p:nvPr/>
        </p:nvPicPr>
        <p:blipFill>
          <a:blip r:embed="rId4"/>
          <a:stretch>
            <a:fillRect/>
          </a:stretch>
        </p:blipFill>
        <p:spPr>
          <a:xfrm>
            <a:off x="1399498" y="652414"/>
            <a:ext cx="9697803" cy="695422"/>
          </a:xfrm>
          <a:prstGeom prst="rect">
            <a:avLst/>
          </a:prstGeom>
        </p:spPr>
      </p:pic>
      <p:pic>
        <p:nvPicPr>
          <p:cNvPr id="15" name="Picture 14">
            <a:extLst>
              <a:ext uri="{FF2B5EF4-FFF2-40B4-BE49-F238E27FC236}">
                <a16:creationId xmlns:a16="http://schemas.microsoft.com/office/drawing/2014/main" id="{01E205DC-691C-4E62-AD59-B328543BF47E}"/>
              </a:ext>
            </a:extLst>
          </p:cNvPr>
          <p:cNvPicPr>
            <a:picLocks noChangeAspect="1"/>
          </p:cNvPicPr>
          <p:nvPr/>
        </p:nvPicPr>
        <p:blipFill>
          <a:blip r:embed="rId5"/>
          <a:stretch>
            <a:fillRect/>
          </a:stretch>
        </p:blipFill>
        <p:spPr>
          <a:xfrm>
            <a:off x="1733527" y="1347836"/>
            <a:ext cx="323895" cy="2690764"/>
          </a:xfrm>
          <a:prstGeom prst="rect">
            <a:avLst/>
          </a:prstGeom>
        </p:spPr>
      </p:pic>
      <p:pic>
        <p:nvPicPr>
          <p:cNvPr id="19" name="Picture 18">
            <a:extLst>
              <a:ext uri="{FF2B5EF4-FFF2-40B4-BE49-F238E27FC236}">
                <a16:creationId xmlns:a16="http://schemas.microsoft.com/office/drawing/2014/main" id="{F2A6A1E9-A27D-496C-8E0D-AFB205346116}"/>
              </a:ext>
            </a:extLst>
          </p:cNvPr>
          <p:cNvPicPr>
            <a:picLocks noChangeAspect="1"/>
          </p:cNvPicPr>
          <p:nvPr/>
        </p:nvPicPr>
        <p:blipFill>
          <a:blip r:embed="rId6"/>
          <a:stretch>
            <a:fillRect/>
          </a:stretch>
        </p:blipFill>
        <p:spPr>
          <a:xfrm>
            <a:off x="2057422" y="1609808"/>
            <a:ext cx="8811855" cy="885949"/>
          </a:xfrm>
          <a:prstGeom prst="rect">
            <a:avLst/>
          </a:prstGeom>
        </p:spPr>
      </p:pic>
      <p:pic>
        <p:nvPicPr>
          <p:cNvPr id="23" name="Picture 22">
            <a:extLst>
              <a:ext uri="{FF2B5EF4-FFF2-40B4-BE49-F238E27FC236}">
                <a16:creationId xmlns:a16="http://schemas.microsoft.com/office/drawing/2014/main" id="{79F9BD1C-BB0D-40E0-B869-81F2489B87AF}"/>
              </a:ext>
            </a:extLst>
          </p:cNvPr>
          <p:cNvPicPr>
            <a:picLocks noChangeAspect="1"/>
          </p:cNvPicPr>
          <p:nvPr/>
        </p:nvPicPr>
        <p:blipFill>
          <a:blip r:embed="rId7"/>
          <a:stretch>
            <a:fillRect/>
          </a:stretch>
        </p:blipFill>
        <p:spPr>
          <a:xfrm>
            <a:off x="2052715" y="2966904"/>
            <a:ext cx="1438476" cy="1914792"/>
          </a:xfrm>
          <a:prstGeom prst="rect">
            <a:avLst/>
          </a:prstGeom>
        </p:spPr>
      </p:pic>
      <p:pic>
        <p:nvPicPr>
          <p:cNvPr id="27" name="Picture 26">
            <a:extLst>
              <a:ext uri="{FF2B5EF4-FFF2-40B4-BE49-F238E27FC236}">
                <a16:creationId xmlns:a16="http://schemas.microsoft.com/office/drawing/2014/main" id="{157B2A89-473B-4B03-90B1-FD300A4CBC19}"/>
              </a:ext>
            </a:extLst>
          </p:cNvPr>
          <p:cNvPicPr>
            <a:picLocks noChangeAspect="1"/>
          </p:cNvPicPr>
          <p:nvPr/>
        </p:nvPicPr>
        <p:blipFill>
          <a:blip r:embed="rId8"/>
          <a:stretch>
            <a:fillRect/>
          </a:stretch>
        </p:blipFill>
        <p:spPr>
          <a:xfrm>
            <a:off x="3638404" y="2857472"/>
            <a:ext cx="2095792" cy="400106"/>
          </a:xfrm>
          <a:prstGeom prst="rect">
            <a:avLst/>
          </a:prstGeom>
        </p:spPr>
      </p:pic>
      <p:pic>
        <p:nvPicPr>
          <p:cNvPr id="31" name="Picture 30">
            <a:extLst>
              <a:ext uri="{FF2B5EF4-FFF2-40B4-BE49-F238E27FC236}">
                <a16:creationId xmlns:a16="http://schemas.microsoft.com/office/drawing/2014/main" id="{FE1E31A6-E8D4-4549-BAA9-BF81CEC374CD}"/>
              </a:ext>
            </a:extLst>
          </p:cNvPr>
          <p:cNvPicPr>
            <a:picLocks noChangeAspect="1"/>
          </p:cNvPicPr>
          <p:nvPr/>
        </p:nvPicPr>
        <p:blipFill>
          <a:blip r:embed="rId9"/>
          <a:stretch>
            <a:fillRect/>
          </a:stretch>
        </p:blipFill>
        <p:spPr>
          <a:xfrm>
            <a:off x="3619351" y="3314756"/>
            <a:ext cx="2133898" cy="381053"/>
          </a:xfrm>
          <a:prstGeom prst="rect">
            <a:avLst/>
          </a:prstGeom>
        </p:spPr>
      </p:pic>
      <p:pic>
        <p:nvPicPr>
          <p:cNvPr id="35" name="Picture 34">
            <a:extLst>
              <a:ext uri="{FF2B5EF4-FFF2-40B4-BE49-F238E27FC236}">
                <a16:creationId xmlns:a16="http://schemas.microsoft.com/office/drawing/2014/main" id="{1DB49518-E448-4F32-B131-E15D164971E7}"/>
              </a:ext>
            </a:extLst>
          </p:cNvPr>
          <p:cNvPicPr>
            <a:picLocks noChangeAspect="1"/>
          </p:cNvPicPr>
          <p:nvPr/>
        </p:nvPicPr>
        <p:blipFill>
          <a:blip r:embed="rId10"/>
          <a:stretch>
            <a:fillRect/>
          </a:stretch>
        </p:blipFill>
        <p:spPr>
          <a:xfrm>
            <a:off x="3619351" y="3705362"/>
            <a:ext cx="3200847" cy="447737"/>
          </a:xfrm>
          <a:prstGeom prst="rect">
            <a:avLst/>
          </a:prstGeom>
        </p:spPr>
      </p:pic>
      <p:pic>
        <p:nvPicPr>
          <p:cNvPr id="39" name="Picture 38">
            <a:extLst>
              <a:ext uri="{FF2B5EF4-FFF2-40B4-BE49-F238E27FC236}">
                <a16:creationId xmlns:a16="http://schemas.microsoft.com/office/drawing/2014/main" id="{9CAE21A5-9F43-4696-AA49-D0A12F99FDAD}"/>
              </a:ext>
            </a:extLst>
          </p:cNvPr>
          <p:cNvPicPr>
            <a:picLocks noChangeAspect="1"/>
          </p:cNvPicPr>
          <p:nvPr/>
        </p:nvPicPr>
        <p:blipFill>
          <a:blip r:embed="rId11"/>
          <a:stretch>
            <a:fillRect/>
          </a:stretch>
        </p:blipFill>
        <p:spPr>
          <a:xfrm>
            <a:off x="3619351" y="4181702"/>
            <a:ext cx="3458058" cy="419158"/>
          </a:xfrm>
          <a:prstGeom prst="rect">
            <a:avLst/>
          </a:prstGeom>
        </p:spPr>
      </p:pic>
      <p:pic>
        <p:nvPicPr>
          <p:cNvPr id="42" name="Picture 41">
            <a:extLst>
              <a:ext uri="{FF2B5EF4-FFF2-40B4-BE49-F238E27FC236}">
                <a16:creationId xmlns:a16="http://schemas.microsoft.com/office/drawing/2014/main" id="{0F76CC74-B7AF-4C31-8F5C-FC2709A607BD}"/>
              </a:ext>
            </a:extLst>
          </p:cNvPr>
          <p:cNvPicPr>
            <a:picLocks noChangeAspect="1"/>
          </p:cNvPicPr>
          <p:nvPr/>
        </p:nvPicPr>
        <p:blipFill>
          <a:blip r:embed="rId12"/>
          <a:stretch>
            <a:fillRect/>
          </a:stretch>
        </p:blipFill>
        <p:spPr>
          <a:xfrm>
            <a:off x="3590772" y="4600888"/>
            <a:ext cx="4286848" cy="457264"/>
          </a:xfrm>
          <a:prstGeom prst="rect">
            <a:avLst/>
          </a:prstGeom>
        </p:spPr>
      </p:pic>
      <p:pic>
        <p:nvPicPr>
          <p:cNvPr id="44" name="Picture 43">
            <a:extLst>
              <a:ext uri="{FF2B5EF4-FFF2-40B4-BE49-F238E27FC236}">
                <a16:creationId xmlns:a16="http://schemas.microsoft.com/office/drawing/2014/main" id="{0BA6AD84-CC12-4BB0-A30E-5EDAA7C29505}"/>
              </a:ext>
            </a:extLst>
          </p:cNvPr>
          <p:cNvPicPr>
            <a:picLocks noChangeAspect="1"/>
          </p:cNvPicPr>
          <p:nvPr/>
        </p:nvPicPr>
        <p:blipFill>
          <a:blip r:embed="rId13"/>
          <a:stretch>
            <a:fillRect/>
          </a:stretch>
        </p:blipFill>
        <p:spPr>
          <a:xfrm>
            <a:off x="7792273" y="2804956"/>
            <a:ext cx="3077004" cy="2238687"/>
          </a:xfrm>
          <a:prstGeom prst="rect">
            <a:avLst/>
          </a:prstGeom>
        </p:spPr>
      </p:pic>
    </p:spTree>
    <p:extLst>
      <p:ext uri="{BB962C8B-B14F-4D97-AF65-F5344CB8AC3E}">
        <p14:creationId xmlns:p14="http://schemas.microsoft.com/office/powerpoint/2010/main" val="4076599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1000"/>
                                        <p:tgtEl>
                                          <p:spTgt spid="15"/>
                                        </p:tgtEl>
                                      </p:cBhvr>
                                    </p:animEffect>
                                    <p:anim calcmode="lin" valueType="num">
                                      <p:cBhvr>
                                        <p:cTn id="15" dur="1000" fill="hold"/>
                                        <p:tgtEl>
                                          <p:spTgt spid="15"/>
                                        </p:tgtEl>
                                        <p:attrNameLst>
                                          <p:attrName>ppt_x</p:attrName>
                                        </p:attrNameLst>
                                      </p:cBhvr>
                                      <p:tavLst>
                                        <p:tav tm="0">
                                          <p:val>
                                            <p:strVal val="#ppt_x"/>
                                          </p:val>
                                        </p:tav>
                                        <p:tav tm="100000">
                                          <p:val>
                                            <p:strVal val="#ppt_x"/>
                                          </p:val>
                                        </p:tav>
                                      </p:tavLst>
                                    </p:anim>
                                    <p:anim calcmode="lin" valueType="num">
                                      <p:cBhvr>
                                        <p:cTn id="1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circle(in)">
                                      <p:cBhvr>
                                        <p:cTn id="21" dur="20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p:cTn id="26" dur="1000" fill="hold"/>
                                        <p:tgtEl>
                                          <p:spTgt spid="23"/>
                                        </p:tgtEl>
                                        <p:attrNameLst>
                                          <p:attrName>ppt_w</p:attrName>
                                        </p:attrNameLst>
                                      </p:cBhvr>
                                      <p:tavLst>
                                        <p:tav tm="0">
                                          <p:val>
                                            <p:fltVal val="0"/>
                                          </p:val>
                                        </p:tav>
                                        <p:tav tm="100000">
                                          <p:val>
                                            <p:strVal val="#ppt_w"/>
                                          </p:val>
                                        </p:tav>
                                      </p:tavLst>
                                    </p:anim>
                                    <p:anim calcmode="lin" valueType="num">
                                      <p:cBhvr>
                                        <p:cTn id="27" dur="1000" fill="hold"/>
                                        <p:tgtEl>
                                          <p:spTgt spid="23"/>
                                        </p:tgtEl>
                                        <p:attrNameLst>
                                          <p:attrName>ppt_h</p:attrName>
                                        </p:attrNameLst>
                                      </p:cBhvr>
                                      <p:tavLst>
                                        <p:tav tm="0">
                                          <p:val>
                                            <p:fltVal val="0"/>
                                          </p:val>
                                        </p:tav>
                                        <p:tav tm="100000">
                                          <p:val>
                                            <p:strVal val="#ppt_h"/>
                                          </p:val>
                                        </p:tav>
                                      </p:tavLst>
                                    </p:anim>
                                    <p:anim calcmode="lin" valueType="num">
                                      <p:cBhvr>
                                        <p:cTn id="28" dur="1000" fill="hold"/>
                                        <p:tgtEl>
                                          <p:spTgt spid="23"/>
                                        </p:tgtEl>
                                        <p:attrNameLst>
                                          <p:attrName>style.rotation</p:attrName>
                                        </p:attrNameLst>
                                      </p:cBhvr>
                                      <p:tavLst>
                                        <p:tav tm="0">
                                          <p:val>
                                            <p:fltVal val="90"/>
                                          </p:val>
                                        </p:tav>
                                        <p:tav tm="100000">
                                          <p:val>
                                            <p:fltVal val="0"/>
                                          </p:val>
                                        </p:tav>
                                      </p:tavLst>
                                    </p:anim>
                                    <p:animEffect transition="in" filter="fade">
                                      <p:cBhvr>
                                        <p:cTn id="29" dur="10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31" presetClass="entr" presetSubtype="0" fill="hold" nodeType="click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1000" fill="hold"/>
                                        <p:tgtEl>
                                          <p:spTgt spid="27"/>
                                        </p:tgtEl>
                                        <p:attrNameLst>
                                          <p:attrName>ppt_w</p:attrName>
                                        </p:attrNameLst>
                                      </p:cBhvr>
                                      <p:tavLst>
                                        <p:tav tm="0">
                                          <p:val>
                                            <p:fltVal val="0"/>
                                          </p:val>
                                        </p:tav>
                                        <p:tav tm="100000">
                                          <p:val>
                                            <p:strVal val="#ppt_w"/>
                                          </p:val>
                                        </p:tav>
                                      </p:tavLst>
                                    </p:anim>
                                    <p:anim calcmode="lin" valueType="num">
                                      <p:cBhvr>
                                        <p:cTn id="35" dur="1000" fill="hold"/>
                                        <p:tgtEl>
                                          <p:spTgt spid="27"/>
                                        </p:tgtEl>
                                        <p:attrNameLst>
                                          <p:attrName>ppt_h</p:attrName>
                                        </p:attrNameLst>
                                      </p:cBhvr>
                                      <p:tavLst>
                                        <p:tav tm="0">
                                          <p:val>
                                            <p:fltVal val="0"/>
                                          </p:val>
                                        </p:tav>
                                        <p:tav tm="100000">
                                          <p:val>
                                            <p:strVal val="#ppt_h"/>
                                          </p:val>
                                        </p:tav>
                                      </p:tavLst>
                                    </p:anim>
                                    <p:anim calcmode="lin" valueType="num">
                                      <p:cBhvr>
                                        <p:cTn id="36" dur="1000" fill="hold"/>
                                        <p:tgtEl>
                                          <p:spTgt spid="27"/>
                                        </p:tgtEl>
                                        <p:attrNameLst>
                                          <p:attrName>style.rotation</p:attrName>
                                        </p:attrNameLst>
                                      </p:cBhvr>
                                      <p:tavLst>
                                        <p:tav tm="0">
                                          <p:val>
                                            <p:fltVal val="90"/>
                                          </p:val>
                                        </p:tav>
                                        <p:tav tm="100000">
                                          <p:val>
                                            <p:fltVal val="0"/>
                                          </p:val>
                                        </p:tav>
                                      </p:tavLst>
                                    </p:anim>
                                    <p:animEffect transition="in" filter="fade">
                                      <p:cBhvr>
                                        <p:cTn id="37" dur="10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1000" fill="hold"/>
                                        <p:tgtEl>
                                          <p:spTgt spid="31"/>
                                        </p:tgtEl>
                                        <p:attrNameLst>
                                          <p:attrName>ppt_w</p:attrName>
                                        </p:attrNameLst>
                                      </p:cBhvr>
                                      <p:tavLst>
                                        <p:tav tm="0">
                                          <p:val>
                                            <p:fltVal val="0"/>
                                          </p:val>
                                        </p:tav>
                                        <p:tav tm="100000">
                                          <p:val>
                                            <p:strVal val="#ppt_w"/>
                                          </p:val>
                                        </p:tav>
                                      </p:tavLst>
                                    </p:anim>
                                    <p:anim calcmode="lin" valueType="num">
                                      <p:cBhvr>
                                        <p:cTn id="43" dur="1000" fill="hold"/>
                                        <p:tgtEl>
                                          <p:spTgt spid="31"/>
                                        </p:tgtEl>
                                        <p:attrNameLst>
                                          <p:attrName>ppt_h</p:attrName>
                                        </p:attrNameLst>
                                      </p:cBhvr>
                                      <p:tavLst>
                                        <p:tav tm="0">
                                          <p:val>
                                            <p:fltVal val="0"/>
                                          </p:val>
                                        </p:tav>
                                        <p:tav tm="100000">
                                          <p:val>
                                            <p:strVal val="#ppt_h"/>
                                          </p:val>
                                        </p:tav>
                                      </p:tavLst>
                                    </p:anim>
                                    <p:anim calcmode="lin" valueType="num">
                                      <p:cBhvr>
                                        <p:cTn id="44" dur="1000" fill="hold"/>
                                        <p:tgtEl>
                                          <p:spTgt spid="31"/>
                                        </p:tgtEl>
                                        <p:attrNameLst>
                                          <p:attrName>style.rotation</p:attrName>
                                        </p:attrNameLst>
                                      </p:cBhvr>
                                      <p:tavLst>
                                        <p:tav tm="0">
                                          <p:val>
                                            <p:fltVal val="90"/>
                                          </p:val>
                                        </p:tav>
                                        <p:tav tm="100000">
                                          <p:val>
                                            <p:fltVal val="0"/>
                                          </p:val>
                                        </p:tav>
                                      </p:tavLst>
                                    </p:anim>
                                    <p:animEffect transition="in" filter="fade">
                                      <p:cBhvr>
                                        <p:cTn id="45" dur="1000"/>
                                        <p:tgtEl>
                                          <p:spTgt spid="3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nodeType="click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p:cTn id="50" dur="1000" fill="hold"/>
                                        <p:tgtEl>
                                          <p:spTgt spid="35"/>
                                        </p:tgtEl>
                                        <p:attrNameLst>
                                          <p:attrName>ppt_w</p:attrName>
                                        </p:attrNameLst>
                                      </p:cBhvr>
                                      <p:tavLst>
                                        <p:tav tm="0">
                                          <p:val>
                                            <p:fltVal val="0"/>
                                          </p:val>
                                        </p:tav>
                                        <p:tav tm="100000">
                                          <p:val>
                                            <p:strVal val="#ppt_w"/>
                                          </p:val>
                                        </p:tav>
                                      </p:tavLst>
                                    </p:anim>
                                    <p:anim calcmode="lin" valueType="num">
                                      <p:cBhvr>
                                        <p:cTn id="51" dur="1000" fill="hold"/>
                                        <p:tgtEl>
                                          <p:spTgt spid="35"/>
                                        </p:tgtEl>
                                        <p:attrNameLst>
                                          <p:attrName>ppt_h</p:attrName>
                                        </p:attrNameLst>
                                      </p:cBhvr>
                                      <p:tavLst>
                                        <p:tav tm="0">
                                          <p:val>
                                            <p:fltVal val="0"/>
                                          </p:val>
                                        </p:tav>
                                        <p:tav tm="100000">
                                          <p:val>
                                            <p:strVal val="#ppt_h"/>
                                          </p:val>
                                        </p:tav>
                                      </p:tavLst>
                                    </p:anim>
                                    <p:anim calcmode="lin" valueType="num">
                                      <p:cBhvr>
                                        <p:cTn id="52" dur="1000" fill="hold"/>
                                        <p:tgtEl>
                                          <p:spTgt spid="35"/>
                                        </p:tgtEl>
                                        <p:attrNameLst>
                                          <p:attrName>style.rotation</p:attrName>
                                        </p:attrNameLst>
                                      </p:cBhvr>
                                      <p:tavLst>
                                        <p:tav tm="0">
                                          <p:val>
                                            <p:fltVal val="90"/>
                                          </p:val>
                                        </p:tav>
                                        <p:tav tm="100000">
                                          <p:val>
                                            <p:fltVal val="0"/>
                                          </p:val>
                                        </p:tav>
                                      </p:tavLst>
                                    </p:anim>
                                    <p:animEffect transition="in" filter="fade">
                                      <p:cBhvr>
                                        <p:cTn id="53" dur="1000"/>
                                        <p:tgtEl>
                                          <p:spTgt spid="35"/>
                                        </p:tgtEl>
                                      </p:cBhvr>
                                    </p:animEffect>
                                  </p:childTnLst>
                                </p:cTn>
                              </p:par>
                            </p:childTnLst>
                          </p:cTn>
                        </p:par>
                      </p:childTnLst>
                    </p:cTn>
                  </p:par>
                  <p:par>
                    <p:cTn id="54" fill="hold">
                      <p:stCondLst>
                        <p:cond delay="indefinite"/>
                      </p:stCondLst>
                      <p:childTnLst>
                        <p:par>
                          <p:cTn id="55" fill="hold">
                            <p:stCondLst>
                              <p:cond delay="0"/>
                            </p:stCondLst>
                            <p:childTnLst>
                              <p:par>
                                <p:cTn id="56" presetID="31" presetClass="entr" presetSubtype="0" fill="hold" nodeType="click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1000" fill="hold"/>
                                        <p:tgtEl>
                                          <p:spTgt spid="39"/>
                                        </p:tgtEl>
                                        <p:attrNameLst>
                                          <p:attrName>ppt_w</p:attrName>
                                        </p:attrNameLst>
                                      </p:cBhvr>
                                      <p:tavLst>
                                        <p:tav tm="0">
                                          <p:val>
                                            <p:fltVal val="0"/>
                                          </p:val>
                                        </p:tav>
                                        <p:tav tm="100000">
                                          <p:val>
                                            <p:strVal val="#ppt_w"/>
                                          </p:val>
                                        </p:tav>
                                      </p:tavLst>
                                    </p:anim>
                                    <p:anim calcmode="lin" valueType="num">
                                      <p:cBhvr>
                                        <p:cTn id="59" dur="1000" fill="hold"/>
                                        <p:tgtEl>
                                          <p:spTgt spid="39"/>
                                        </p:tgtEl>
                                        <p:attrNameLst>
                                          <p:attrName>ppt_h</p:attrName>
                                        </p:attrNameLst>
                                      </p:cBhvr>
                                      <p:tavLst>
                                        <p:tav tm="0">
                                          <p:val>
                                            <p:fltVal val="0"/>
                                          </p:val>
                                        </p:tav>
                                        <p:tav tm="100000">
                                          <p:val>
                                            <p:strVal val="#ppt_h"/>
                                          </p:val>
                                        </p:tav>
                                      </p:tavLst>
                                    </p:anim>
                                    <p:anim calcmode="lin" valueType="num">
                                      <p:cBhvr>
                                        <p:cTn id="60" dur="1000" fill="hold"/>
                                        <p:tgtEl>
                                          <p:spTgt spid="39"/>
                                        </p:tgtEl>
                                        <p:attrNameLst>
                                          <p:attrName>style.rotation</p:attrName>
                                        </p:attrNameLst>
                                      </p:cBhvr>
                                      <p:tavLst>
                                        <p:tav tm="0">
                                          <p:val>
                                            <p:fltVal val="90"/>
                                          </p:val>
                                        </p:tav>
                                        <p:tav tm="100000">
                                          <p:val>
                                            <p:fltVal val="0"/>
                                          </p:val>
                                        </p:tav>
                                      </p:tavLst>
                                    </p:anim>
                                    <p:animEffect transition="in" filter="fade">
                                      <p:cBhvr>
                                        <p:cTn id="61" dur="1000"/>
                                        <p:tgtEl>
                                          <p:spTgt spid="39"/>
                                        </p:tgtEl>
                                      </p:cBhvr>
                                    </p:animEffect>
                                  </p:childTnLst>
                                </p:cTn>
                              </p:par>
                            </p:childTnLst>
                          </p:cTn>
                        </p:par>
                      </p:childTnLst>
                    </p:cTn>
                  </p:par>
                  <p:par>
                    <p:cTn id="62" fill="hold">
                      <p:stCondLst>
                        <p:cond delay="indefinite"/>
                      </p:stCondLst>
                      <p:childTnLst>
                        <p:par>
                          <p:cTn id="63" fill="hold">
                            <p:stCondLst>
                              <p:cond delay="0"/>
                            </p:stCondLst>
                            <p:childTnLst>
                              <p:par>
                                <p:cTn id="64" presetID="31" presetClass="entr" presetSubtype="0" fill="hold" nodeType="click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1000" fill="hold"/>
                                        <p:tgtEl>
                                          <p:spTgt spid="42"/>
                                        </p:tgtEl>
                                        <p:attrNameLst>
                                          <p:attrName>ppt_w</p:attrName>
                                        </p:attrNameLst>
                                      </p:cBhvr>
                                      <p:tavLst>
                                        <p:tav tm="0">
                                          <p:val>
                                            <p:fltVal val="0"/>
                                          </p:val>
                                        </p:tav>
                                        <p:tav tm="100000">
                                          <p:val>
                                            <p:strVal val="#ppt_w"/>
                                          </p:val>
                                        </p:tav>
                                      </p:tavLst>
                                    </p:anim>
                                    <p:anim calcmode="lin" valueType="num">
                                      <p:cBhvr>
                                        <p:cTn id="67" dur="1000" fill="hold"/>
                                        <p:tgtEl>
                                          <p:spTgt spid="42"/>
                                        </p:tgtEl>
                                        <p:attrNameLst>
                                          <p:attrName>ppt_h</p:attrName>
                                        </p:attrNameLst>
                                      </p:cBhvr>
                                      <p:tavLst>
                                        <p:tav tm="0">
                                          <p:val>
                                            <p:fltVal val="0"/>
                                          </p:val>
                                        </p:tav>
                                        <p:tav tm="100000">
                                          <p:val>
                                            <p:strVal val="#ppt_h"/>
                                          </p:val>
                                        </p:tav>
                                      </p:tavLst>
                                    </p:anim>
                                    <p:anim calcmode="lin" valueType="num">
                                      <p:cBhvr>
                                        <p:cTn id="68" dur="1000" fill="hold"/>
                                        <p:tgtEl>
                                          <p:spTgt spid="42"/>
                                        </p:tgtEl>
                                        <p:attrNameLst>
                                          <p:attrName>style.rotation</p:attrName>
                                        </p:attrNameLst>
                                      </p:cBhvr>
                                      <p:tavLst>
                                        <p:tav tm="0">
                                          <p:val>
                                            <p:fltVal val="90"/>
                                          </p:val>
                                        </p:tav>
                                        <p:tav tm="100000">
                                          <p:val>
                                            <p:fltVal val="0"/>
                                          </p:val>
                                        </p:tav>
                                      </p:tavLst>
                                    </p:anim>
                                    <p:animEffect transition="in" filter="fade">
                                      <p:cBhvr>
                                        <p:cTn id="69" dur="1000"/>
                                        <p:tgtEl>
                                          <p:spTgt spid="42"/>
                                        </p:tgtEl>
                                      </p:cBhvr>
                                    </p:animEffect>
                                  </p:childTnLst>
                                </p:cTn>
                              </p:par>
                            </p:childTnLst>
                          </p:cTn>
                        </p:par>
                      </p:childTnLst>
                    </p:cTn>
                  </p:par>
                  <p:par>
                    <p:cTn id="70" fill="hold">
                      <p:stCondLst>
                        <p:cond delay="indefinite"/>
                      </p:stCondLst>
                      <p:childTnLst>
                        <p:par>
                          <p:cTn id="71" fill="hold">
                            <p:stCondLst>
                              <p:cond delay="0"/>
                            </p:stCondLst>
                            <p:childTnLst>
                              <p:par>
                                <p:cTn id="72" presetID="21" presetClass="entr" presetSubtype="1" fill="hold" nodeType="click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wheel(1)">
                                      <p:cBhvr>
                                        <p:cTn id="74" dur="2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98D049D0-296E-4D6D-9FB0-7C1BD928ACF9}"/>
              </a:ext>
            </a:extLst>
          </p:cNvPr>
          <p:cNvSpPr txBox="1"/>
          <p:nvPr/>
        </p:nvSpPr>
        <p:spPr>
          <a:xfrm>
            <a:off x="709061" y="973720"/>
            <a:ext cx="5425439" cy="5149808"/>
          </a:xfrm>
          <a:prstGeom prst="rect">
            <a:avLst/>
          </a:prstGeom>
          <a:solidFill>
            <a:schemeClr val="accent2">
              <a:lumMod val="40000"/>
              <a:lumOff val="60000"/>
            </a:schemeClr>
          </a:solidFill>
          <a:ln>
            <a:solidFill>
              <a:srgbClr val="00B050"/>
            </a:solidFill>
          </a:ln>
        </p:spPr>
        <p:txBody>
          <a:bodyPr wrap="square">
            <a:spAutoFit/>
          </a:bodyPr>
          <a:lstStyle/>
          <a:p>
            <a:pPr>
              <a:lnSpc>
                <a:spcPts val="2880"/>
              </a:lnSpc>
              <a:spcBef>
                <a:spcPts val="600"/>
              </a:spcBef>
              <a:spcAft>
                <a:spcPts val="600"/>
              </a:spcAft>
            </a:pPr>
            <a:r>
              <a:rPr lang="en-US" sz="2400" b="1" dirty="0" err="1">
                <a:solidFill>
                  <a:srgbClr val="0070C0"/>
                </a:solidFill>
                <a:latin typeface="Times New Roman" panose="02020603050405020304" pitchFamily="18" charset="0"/>
                <a:cs typeface="Times New Roman" panose="02020603050405020304" pitchFamily="18" charset="0"/>
              </a:rPr>
              <a:t>Luyện</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tập</a:t>
            </a:r>
            <a:r>
              <a:rPr lang="en-US" sz="2400" b="1" dirty="0">
                <a:solidFill>
                  <a:srgbClr val="0070C0"/>
                </a:solidFill>
                <a:latin typeface="Times New Roman" panose="02020603050405020304" pitchFamily="18" charset="0"/>
                <a:cs typeface="Times New Roman" panose="02020603050405020304" pitchFamily="18" charset="0"/>
              </a:rPr>
              <a:t> </a:t>
            </a:r>
          </a:p>
          <a:p>
            <a:pPr algn="just">
              <a:lnSpc>
                <a:spcPts val="288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2.7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cs typeface="Times New Roman" panose="02020603050405020304" pitchFamily="18" charset="0"/>
              </a:rPr>
              <a:t>:</a:t>
            </a:r>
          </a:p>
          <a:p>
            <a:pPr algn="just">
              <a:lnSpc>
                <a:spcPts val="2880"/>
              </a:lnSpc>
              <a:spcBef>
                <a:spcPts val="600"/>
              </a:spcBef>
              <a:spcAft>
                <a:spcPts val="600"/>
              </a:spcAft>
            </a:pP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Những</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điểm</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giống</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nhau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và</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khác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nhau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giữa</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các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cấp</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hiệu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của</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sĩ</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quan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hạ</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sĩ</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quan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nghiệp</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vụ</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Công</a:t>
            </a:r>
            <a:r>
              <a:rPr lang="en-US" sz="2400" spc="-90" dirty="0">
                <a:latin typeface="Times New Roman" panose="02020603050405020304" pitchFamily="18" charset="0"/>
                <a:cs typeface="Times New Roman" panose="02020603050405020304" pitchFamily="18" charset="0"/>
              </a:rPr>
              <a:t> an </a:t>
            </a:r>
            <a:r>
              <a:rPr lang="en-US" sz="2400" spc="-90" dirty="0" err="1">
                <a:latin typeface="Times New Roman" panose="02020603050405020304" pitchFamily="18" charset="0"/>
                <a:cs typeface="Times New Roman" panose="02020603050405020304" pitchFamily="18" charset="0"/>
              </a:rPr>
              <a:t>nhân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dân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Việt</a:t>
            </a:r>
            <a:r>
              <a:rPr lang="en-US" sz="2400" spc="-90" dirty="0">
                <a:latin typeface="Times New Roman" panose="02020603050405020304" pitchFamily="18" charset="0"/>
                <a:cs typeface="Times New Roman" panose="02020603050405020304" pitchFamily="18" charset="0"/>
              </a:rPr>
              <a:t> Nam.</a:t>
            </a:r>
          </a:p>
          <a:p>
            <a:pPr algn="just">
              <a:lnSpc>
                <a:spcPts val="288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môn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an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p>
          <a:p>
            <a:pPr algn="just">
              <a:lnSpc>
                <a:spcPts val="288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Những</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điểm</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giống</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nhau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và</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khác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nhau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giữa</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các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cấp</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hiệu</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của</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hạ</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sĩ</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quan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chiến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sĩ</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nghĩa</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vụ</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Công</a:t>
            </a:r>
            <a:r>
              <a:rPr lang="en-US" sz="2400" spc="-90" dirty="0">
                <a:latin typeface="Times New Roman" panose="02020603050405020304" pitchFamily="18" charset="0"/>
                <a:cs typeface="Times New Roman" panose="02020603050405020304" pitchFamily="18" charset="0"/>
              </a:rPr>
              <a:t> an </a:t>
            </a:r>
            <a:r>
              <a:rPr lang="en-US" sz="2400" spc="-90" dirty="0" err="1">
                <a:latin typeface="Times New Roman" panose="02020603050405020304" pitchFamily="18" charset="0"/>
                <a:cs typeface="Times New Roman" panose="02020603050405020304" pitchFamily="18" charset="0"/>
              </a:rPr>
              <a:t>nhân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dân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Việt</a:t>
            </a:r>
            <a:r>
              <a:rPr lang="en-US" sz="2400" spc="-90" dirty="0">
                <a:latin typeface="Times New Roman" panose="02020603050405020304" pitchFamily="18" charset="0"/>
                <a:cs typeface="Times New Roman" panose="02020603050405020304" pitchFamily="18" charset="0"/>
              </a:rPr>
              <a:t> Nam.</a:t>
            </a:r>
          </a:p>
        </p:txBody>
      </p:sp>
      <p:pic>
        <p:nvPicPr>
          <p:cNvPr id="3" name="Picture 2">
            <a:extLst>
              <a:ext uri="{FF2B5EF4-FFF2-40B4-BE49-F238E27FC236}">
                <a16:creationId xmlns:a16="http://schemas.microsoft.com/office/drawing/2014/main" id="{1475E0BC-5AAF-5959-A661-7F04316A8805}"/>
              </a:ext>
            </a:extLst>
          </p:cNvPr>
          <p:cNvPicPr>
            <a:picLocks noChangeAspect="1"/>
          </p:cNvPicPr>
          <p:nvPr/>
        </p:nvPicPr>
        <p:blipFill>
          <a:blip r:embed="rId4"/>
          <a:stretch>
            <a:fillRect/>
          </a:stretch>
        </p:blipFill>
        <p:spPr>
          <a:xfrm>
            <a:off x="6269074" y="974816"/>
            <a:ext cx="5425438" cy="5148712"/>
          </a:xfrm>
          <a:prstGeom prst="rect">
            <a:avLst/>
          </a:prstGeom>
          <a:ln>
            <a:solidFill>
              <a:srgbClr val="00B050"/>
            </a:solidFill>
          </a:ln>
        </p:spPr>
      </p:pic>
      <p:sp>
        <p:nvSpPr>
          <p:cNvPr id="7" name="TextBox 6">
            <a:extLst>
              <a:ext uri="{FF2B5EF4-FFF2-40B4-BE49-F238E27FC236}">
                <a16:creationId xmlns:a16="http://schemas.microsoft.com/office/drawing/2014/main" id="{EEF535C1-537A-3CE2-20FD-5B633BB3D1FD}"/>
              </a:ext>
            </a:extLst>
          </p:cNvPr>
          <p:cNvSpPr txBox="1"/>
          <p:nvPr/>
        </p:nvSpPr>
        <p:spPr>
          <a:xfrm>
            <a:off x="6903982" y="6110737"/>
            <a:ext cx="4399461" cy="646331"/>
          </a:xfrm>
          <a:prstGeom prst="rect">
            <a:avLst/>
          </a:prstGeom>
          <a:noFill/>
        </p:spPr>
        <p:txBody>
          <a:bodyPr wrap="square">
            <a:spAutoFit/>
          </a:bodyPr>
          <a:lstStyle/>
          <a:p>
            <a:pPr algn="ctr"/>
            <a:r>
              <a:rPr lang="en-GB" sz="1800" b="0" dirty="0" err="1">
                <a:solidFill>
                  <a:srgbClr val="00B050"/>
                </a:solidFill>
                <a:effectLst/>
                <a:latin typeface="Times New Roman" panose="02020603050405020304" pitchFamily="18" charset="0"/>
                <a:cs typeface="Times New Roman" panose="02020603050405020304" pitchFamily="18" charset="0"/>
              </a:rPr>
              <a:t>Hình</a:t>
            </a:r>
            <a:r>
              <a:rPr lang="en-GB" sz="1800" b="0" dirty="0">
                <a:solidFill>
                  <a:srgbClr val="00B050"/>
                </a:solidFill>
                <a:effectLst/>
                <a:latin typeface="Times New Roman" panose="02020603050405020304" pitchFamily="18" charset="0"/>
                <a:cs typeface="Times New Roman" panose="02020603050405020304" pitchFamily="18" charset="0"/>
              </a:rPr>
              <a:t> 2.7. </a:t>
            </a:r>
            <a:r>
              <a:rPr lang="en-GB" sz="1800" b="0" dirty="0" err="1">
                <a:solidFill>
                  <a:srgbClr val="00B050"/>
                </a:solidFill>
                <a:effectLst/>
                <a:latin typeface="Times New Roman" panose="02020603050405020304" pitchFamily="18" charset="0"/>
                <a:cs typeface="Times New Roman" panose="02020603050405020304" pitchFamily="18" charset="0"/>
              </a:rPr>
              <a:t>Cấp</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hiệu</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của</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quan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hạ</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quan</a:t>
            </a:r>
            <a:r>
              <a:rPr lang="en-GB" sz="1800" b="0" dirty="0">
                <a:solidFill>
                  <a:srgbClr val="00B050"/>
                </a:solidFill>
                <a:effectLst/>
                <a:latin typeface="Times New Roman" panose="02020603050405020304" pitchFamily="18" charset="0"/>
                <a:cs typeface="Times New Roman" panose="02020603050405020304" pitchFamily="18" charset="0"/>
              </a:rPr>
              <a:t> </a:t>
            </a:r>
            <a:endParaRPr lang="vi-VN" sz="1800" b="0" dirty="0">
              <a:solidFill>
                <a:srgbClr val="00B050"/>
              </a:solidFill>
              <a:effectLst/>
              <a:latin typeface="Times New Roman" panose="02020603050405020304" pitchFamily="18" charset="0"/>
              <a:cs typeface="Times New Roman" panose="02020603050405020304" pitchFamily="18" charset="0"/>
            </a:endParaRPr>
          </a:p>
          <a:p>
            <a:pPr algn="ctr"/>
            <a:r>
              <a:rPr lang="en-GB" sz="1800" b="0" dirty="0" err="1">
                <a:solidFill>
                  <a:srgbClr val="00B050"/>
                </a:solidFill>
                <a:effectLst/>
                <a:latin typeface="Times New Roman" panose="02020603050405020304" pitchFamily="18" charset="0"/>
                <a:cs typeface="Times New Roman" panose="02020603050405020304" pitchFamily="18" charset="0"/>
              </a:rPr>
              <a:t>và</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chiến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Công</a:t>
            </a:r>
            <a:r>
              <a:rPr lang="en-GB" sz="1800" b="0" dirty="0">
                <a:solidFill>
                  <a:srgbClr val="00B050"/>
                </a:solidFill>
                <a:effectLst/>
                <a:latin typeface="Times New Roman" panose="02020603050405020304" pitchFamily="18" charset="0"/>
                <a:cs typeface="Times New Roman" panose="02020603050405020304" pitchFamily="18" charset="0"/>
              </a:rPr>
              <a:t> an </a:t>
            </a:r>
            <a:r>
              <a:rPr lang="en-GB" sz="1800" b="0" dirty="0" err="1">
                <a:solidFill>
                  <a:srgbClr val="00B050"/>
                </a:solidFill>
                <a:effectLst/>
                <a:latin typeface="Times New Roman" panose="02020603050405020304" pitchFamily="18" charset="0"/>
                <a:cs typeface="Times New Roman" panose="02020603050405020304" pitchFamily="18" charset="0"/>
              </a:rPr>
              <a:t>nhân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dân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Việt</a:t>
            </a:r>
            <a:r>
              <a:rPr lang="en-GB" sz="1800" b="0" dirty="0">
                <a:solidFill>
                  <a:srgbClr val="00B050"/>
                </a:solidFill>
                <a:effectLst/>
                <a:latin typeface="Times New Roman" panose="02020603050405020304" pitchFamily="18" charset="0"/>
                <a:cs typeface="Times New Roman" panose="02020603050405020304" pitchFamily="18" charset="0"/>
              </a:rPr>
              <a:t> Nam</a:t>
            </a:r>
            <a:r>
              <a:rPr lang="en-GB" dirty="0">
                <a:solidFill>
                  <a:srgbClr val="00B050"/>
                </a:solidFill>
                <a:latin typeface="Times New Roman" panose="02020603050405020304" pitchFamily="18" charset="0"/>
                <a:cs typeface="Times New Roman" panose="02020603050405020304" pitchFamily="18" charset="0"/>
              </a:rPr>
              <a:t> </a:t>
            </a:r>
            <a:endParaRPr lang="en-GB" dirty="0"/>
          </a:p>
        </p:txBody>
      </p:sp>
    </p:spTree>
    <p:extLst>
      <p:ext uri="{BB962C8B-B14F-4D97-AF65-F5344CB8AC3E}">
        <p14:creationId xmlns:p14="http://schemas.microsoft.com/office/powerpoint/2010/main" val="3161554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91F12298-86C1-4DCF-834F-3E1EE849F0F5}"/>
              </a:ext>
            </a:extLst>
          </p:cNvPr>
          <p:cNvPicPr>
            <a:picLocks noChangeAspect="1"/>
          </p:cNvPicPr>
          <p:nvPr/>
        </p:nvPicPr>
        <p:blipFill>
          <a:blip r:embed="rId4"/>
          <a:stretch>
            <a:fillRect/>
          </a:stretch>
        </p:blipFill>
        <p:spPr>
          <a:xfrm>
            <a:off x="1733549" y="2845650"/>
            <a:ext cx="10239375" cy="3851556"/>
          </a:xfrm>
          <a:prstGeom prst="rect">
            <a:avLst/>
          </a:prstGeom>
          <a:ln>
            <a:solidFill>
              <a:srgbClr val="00B050"/>
            </a:solidFill>
          </a:ln>
        </p:spPr>
      </p:pic>
      <p:sp>
        <p:nvSpPr>
          <p:cNvPr id="9" name="TextBox 8">
            <a:extLst>
              <a:ext uri="{FF2B5EF4-FFF2-40B4-BE49-F238E27FC236}">
                <a16:creationId xmlns:a16="http://schemas.microsoft.com/office/drawing/2014/main" id="{14200A92-E8CE-402F-8D91-CC2B77EED276}"/>
              </a:ext>
            </a:extLst>
          </p:cNvPr>
          <p:cNvSpPr txBox="1"/>
          <p:nvPr/>
        </p:nvSpPr>
        <p:spPr>
          <a:xfrm>
            <a:off x="1733550" y="167994"/>
            <a:ext cx="10340938" cy="2677656"/>
          </a:xfrm>
          <a:prstGeom prst="rect">
            <a:avLst/>
          </a:prstGeom>
          <a:noFill/>
        </p:spPr>
        <p:txBody>
          <a:bodyPr wrap="square">
            <a:spAutoFit/>
          </a:bodyPr>
          <a:lstStyle/>
          <a:p>
            <a:r>
              <a:rPr lang="en-US" sz="2400" dirty="0" err="1">
                <a:solidFill>
                  <a:srgbClr val="00A23A"/>
                </a:solidFill>
                <a:latin typeface="Times New Roman" panose="02020603050405020304" pitchFamily="18" charset="0"/>
                <a:cs typeface="Times New Roman" panose="02020603050405020304" pitchFamily="18" charset="0"/>
              </a:rPr>
              <a:t>Trả</a:t>
            </a:r>
            <a:r>
              <a:rPr lang="en-US" sz="2400" dirty="0">
                <a:solidFill>
                  <a:srgbClr val="00A23A"/>
                </a:solidFill>
                <a:latin typeface="Times New Roman" panose="02020603050405020304" pitchFamily="18" charset="0"/>
                <a:cs typeface="Times New Roman" panose="02020603050405020304" pitchFamily="18" charset="0"/>
              </a:rPr>
              <a:t> </a:t>
            </a:r>
            <a:r>
              <a:rPr lang="en-US" sz="2400" dirty="0" err="1">
                <a:solidFill>
                  <a:srgbClr val="00A23A"/>
                </a:solidFill>
                <a:latin typeface="Times New Roman" panose="02020603050405020304" pitchFamily="18" charset="0"/>
                <a:cs typeface="Times New Roman" panose="02020603050405020304" pitchFamily="18" charset="0"/>
              </a:rPr>
              <a:t>lời</a:t>
            </a:r>
            <a:r>
              <a:rPr lang="en-US" sz="2400" dirty="0">
                <a:solidFill>
                  <a:srgbClr val="00A23A"/>
                </a:solidFill>
                <a:latin typeface="Times New Roman" panose="02020603050405020304" pitchFamily="18" charset="0"/>
                <a:cs typeface="Times New Roman" panose="02020603050405020304" pitchFamily="18" charset="0"/>
              </a:rPr>
              <a:t>: </a:t>
            </a:r>
          </a:p>
          <a:p>
            <a:pPr marL="342900" indent="-342900" algn="just">
              <a:buFont typeface="Wingdings" panose="05000000000000000000" pitchFamily="2" charset="2"/>
              <a:buChar char="v"/>
            </a:pPr>
            <a:r>
              <a:rPr lang="en-US" sz="2400" dirty="0">
                <a:highlight>
                  <a:srgbClr val="FFFF00"/>
                </a:highlight>
                <a:latin typeface="Times New Roman" panose="02020603050405020304" pitchFamily="18" charset="0"/>
                <a:cs typeface="Times New Roman" panose="02020603050405020304" pitchFamily="18" charset="0"/>
              </a:rPr>
              <a:t>So </a:t>
            </a:r>
            <a:r>
              <a:rPr lang="en-US" sz="2400" dirty="0" err="1">
                <a:highlight>
                  <a:srgbClr val="FFFF00"/>
                </a:highlight>
                <a:latin typeface="Times New Roman" panose="02020603050405020304" pitchFamily="18" charset="0"/>
                <a:cs typeface="Times New Roman" panose="02020603050405020304" pitchFamily="18" charset="0"/>
              </a:rPr>
              <a:t>sánh</a:t>
            </a:r>
            <a:r>
              <a:rPr lang="en-US" sz="2400" dirty="0">
                <a:highlight>
                  <a:srgbClr val="FFFF00"/>
                </a:highlight>
                <a:latin typeface="Times New Roman" panose="02020603050405020304" pitchFamily="18" charset="0"/>
                <a:cs typeface="Times New Roman" panose="02020603050405020304" pitchFamily="18" charset="0"/>
              </a:rPr>
              <a:t> c</a:t>
            </a:r>
            <a:r>
              <a:rPr lang="vi-VN" sz="2400" dirty="0">
                <a:highlight>
                  <a:srgbClr val="FFFF00"/>
                </a:highlight>
                <a:latin typeface="Times New Roman" panose="02020603050405020304" pitchFamily="18" charset="0"/>
                <a:cs typeface="Times New Roman" panose="02020603050405020304" pitchFamily="18" charset="0"/>
              </a:rPr>
              <a:t>ấp hiệu của sĩ quan, hạ sĩ quan nghiệp vụ</a:t>
            </a:r>
            <a:r>
              <a:rPr lang="en-US" sz="2400" dirty="0">
                <a:highlight>
                  <a:srgbClr val="FFFF00"/>
                </a:highlight>
                <a:latin typeface="Times New Roman" panose="02020603050405020304" pitchFamily="18" charset="0"/>
                <a:cs typeface="Times New Roman" panose="02020603050405020304" pitchFamily="18" charset="0"/>
              </a:rPr>
              <a:t>:</a:t>
            </a:r>
          </a:p>
          <a:p>
            <a:pPr algn="just"/>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en-US" sz="2400" dirty="0">
                <a:solidFill>
                  <a:srgbClr val="00A23A"/>
                </a:solidFill>
                <a:latin typeface="Times New Roman" panose="02020603050405020304" pitchFamily="18" charset="0"/>
                <a:cs typeface="Times New Roman" panose="02020603050405020304" pitchFamily="18" charset="0"/>
              </a:rPr>
              <a:t>G</a:t>
            </a:r>
            <a:r>
              <a:rPr lang="vi-VN" sz="2400" dirty="0">
                <a:solidFill>
                  <a:srgbClr val="00A23A"/>
                </a:solidFill>
                <a:latin typeface="Times New Roman" panose="02020603050405020304" pitchFamily="18" charset="0"/>
                <a:cs typeface="Times New Roman" panose="02020603050405020304" pitchFamily="18" charset="0"/>
              </a:rPr>
              <a:t>iống nhau </a:t>
            </a:r>
            <a:r>
              <a:rPr lang="vi-VN" sz="2400" dirty="0">
                <a:latin typeface="Times New Roman" panose="02020603050405020304" pitchFamily="18" charset="0"/>
                <a:cs typeface="Times New Roman" panose="02020603050405020304" pitchFamily="18" charset="0"/>
              </a:rPr>
              <a:t>về hình dạng (đều là hình ngũ giác, đầu nhỏ có hai cạnh bằng nhau và ngắn nhất), nền cấp hiệu (đều là màu đỏ); </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en-US" sz="2400" dirty="0">
                <a:solidFill>
                  <a:srgbClr val="00A23A"/>
                </a:solidFill>
                <a:latin typeface="Times New Roman" panose="02020603050405020304" pitchFamily="18" charset="0"/>
                <a:cs typeface="Times New Roman" panose="02020603050405020304" pitchFamily="18" charset="0"/>
              </a:rPr>
              <a:t>K</a:t>
            </a:r>
            <a:r>
              <a:rPr lang="vi-VN" sz="2400" dirty="0">
                <a:solidFill>
                  <a:srgbClr val="00A23A"/>
                </a:solidFill>
                <a:latin typeface="Times New Roman" panose="02020603050405020304" pitchFamily="18" charset="0"/>
                <a:cs typeface="Times New Roman" panose="02020603050405020304" pitchFamily="18" charset="0"/>
              </a:rPr>
              <a:t>hác nhau </a:t>
            </a:r>
            <a:r>
              <a:rPr lang="vi-VN" sz="2400" dirty="0">
                <a:latin typeface="Times New Roman" panose="02020603050405020304" pitchFamily="18" charset="0"/>
                <a:cs typeface="Times New Roman" panose="02020603050405020304" pitchFamily="18" charset="0"/>
              </a:rPr>
              <a:t>về đường viền hai cạnh đầu nhỏ, đường viền hai cạnh dọc nền cấp hiệu</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số lượng và cách bố trí sao năm cánh, cúc cấp hiệu</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số lượng và cách bố trí vạch dọc (màu vàng), vạch ngang (màu vàng) trên nền cấp hiệu.</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8918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fade">
                                      <p:cBhvr>
                                        <p:cTn id="15" dur="1000"/>
                                        <p:tgtEl>
                                          <p:spTgt spid="9">
                                            <p:txEl>
                                              <p:pRg st="0" end="0"/>
                                            </p:txEl>
                                          </p:spTgt>
                                        </p:tgtEl>
                                      </p:cBhvr>
                                    </p:animEffect>
                                    <p:anim calcmode="lin" valueType="num">
                                      <p:cBhvr>
                                        <p:cTn id="16"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wheel(1)">
                                      <p:cBhvr>
                                        <p:cTn id="22" dur="2000"/>
                                        <p:tgtEl>
                                          <p:spTgt spid="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1000"/>
                                        <p:tgtEl>
                                          <p:spTgt spid="9">
                                            <p:txEl>
                                              <p:pRg st="2" end="2"/>
                                            </p:txEl>
                                          </p:spTgt>
                                        </p:tgtEl>
                                      </p:cBhvr>
                                    </p:animEffect>
                                    <p:anim calcmode="lin" valueType="num">
                                      <p:cBhvr>
                                        <p:cTn id="28"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9">
                                            <p:txEl>
                                              <p:pRg st="3" end="3"/>
                                            </p:txEl>
                                          </p:spTgt>
                                        </p:tgtEl>
                                        <p:attrNameLst>
                                          <p:attrName>style.visibility</p:attrName>
                                        </p:attrNameLst>
                                      </p:cBhvr>
                                      <p:to>
                                        <p:strVal val="visible"/>
                                      </p:to>
                                    </p:set>
                                    <p:animEffect transition="in" filter="fade">
                                      <p:cBhvr>
                                        <p:cTn id="34" dur="1000"/>
                                        <p:tgtEl>
                                          <p:spTgt spid="9">
                                            <p:txEl>
                                              <p:pRg st="3" end="3"/>
                                            </p:txEl>
                                          </p:spTgt>
                                        </p:tgtEl>
                                      </p:cBhvr>
                                    </p:animEffect>
                                    <p:anim calcmode="lin" valueType="num">
                                      <p:cBhvr>
                                        <p:cTn id="35"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6"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14200A92-E8CE-402F-8D91-CC2B77EED276}"/>
              </a:ext>
            </a:extLst>
          </p:cNvPr>
          <p:cNvSpPr txBox="1"/>
          <p:nvPr/>
        </p:nvSpPr>
        <p:spPr>
          <a:xfrm>
            <a:off x="1733550" y="167994"/>
            <a:ext cx="10340938" cy="3056927"/>
          </a:xfrm>
          <a:prstGeom prst="rect">
            <a:avLst/>
          </a:prstGeom>
          <a:noFill/>
        </p:spPr>
        <p:txBody>
          <a:bodyPr wrap="square">
            <a:spAutoFit/>
          </a:bodyPr>
          <a:lstStyle/>
          <a:p>
            <a:r>
              <a:rPr lang="en-US" sz="2400" dirty="0" err="1">
                <a:solidFill>
                  <a:srgbClr val="00A23A"/>
                </a:solidFill>
                <a:latin typeface="Times New Roman" panose="02020603050405020304" pitchFamily="18" charset="0"/>
                <a:cs typeface="Times New Roman" panose="02020603050405020304" pitchFamily="18" charset="0"/>
              </a:rPr>
              <a:t>Trả</a:t>
            </a:r>
            <a:r>
              <a:rPr lang="en-US" sz="2400" dirty="0">
                <a:solidFill>
                  <a:srgbClr val="00A23A"/>
                </a:solidFill>
                <a:latin typeface="Times New Roman" panose="02020603050405020304" pitchFamily="18" charset="0"/>
                <a:cs typeface="Times New Roman" panose="02020603050405020304" pitchFamily="18" charset="0"/>
              </a:rPr>
              <a:t> </a:t>
            </a:r>
            <a:r>
              <a:rPr lang="en-US" sz="2400" dirty="0" err="1">
                <a:solidFill>
                  <a:srgbClr val="00A23A"/>
                </a:solidFill>
                <a:latin typeface="Times New Roman" panose="02020603050405020304" pitchFamily="18" charset="0"/>
                <a:cs typeface="Times New Roman" panose="02020603050405020304" pitchFamily="18" charset="0"/>
              </a:rPr>
              <a:t>lời</a:t>
            </a:r>
            <a:r>
              <a:rPr lang="en-US" sz="2400" dirty="0">
                <a:solidFill>
                  <a:srgbClr val="00A23A"/>
                </a:solidFill>
                <a:latin typeface="Times New Roman" panose="02020603050405020304" pitchFamily="18" charset="0"/>
                <a:cs typeface="Times New Roman" panose="02020603050405020304" pitchFamily="18" charset="0"/>
              </a:rPr>
              <a:t>: </a:t>
            </a:r>
          </a:p>
          <a:p>
            <a:pPr marL="342900" indent="-342900" algn="just">
              <a:lnSpc>
                <a:spcPts val="2880"/>
              </a:lnSpc>
              <a:spcBef>
                <a:spcPts val="600"/>
              </a:spcBef>
              <a:spcAft>
                <a:spcPts val="600"/>
              </a:spcAft>
              <a:buFont typeface="Wingdings" panose="05000000000000000000" pitchFamily="2" charset="2"/>
              <a:buChar char="v"/>
            </a:pPr>
            <a:r>
              <a:rPr lang="en-US" sz="2400" dirty="0">
                <a:highlight>
                  <a:srgbClr val="FFFF00"/>
                </a:highlight>
                <a:latin typeface="Times New Roman" panose="02020603050405020304" pitchFamily="18" charset="0"/>
                <a:cs typeface="Times New Roman" panose="02020603050405020304" pitchFamily="18" charset="0"/>
              </a:rPr>
              <a:t>So </a:t>
            </a:r>
            <a:r>
              <a:rPr lang="en-US" sz="2400" dirty="0" err="1">
                <a:highlight>
                  <a:srgbClr val="FFFF00"/>
                </a:highlight>
                <a:latin typeface="Times New Roman" panose="02020603050405020304" pitchFamily="18" charset="0"/>
                <a:cs typeface="Times New Roman" panose="02020603050405020304" pitchFamily="18" charset="0"/>
              </a:rPr>
              <a:t>sánh</a:t>
            </a:r>
            <a:r>
              <a:rPr lang="en-US" sz="2400" dirty="0">
                <a:highlight>
                  <a:srgbClr val="FFFF00"/>
                </a:highlight>
                <a:latin typeface="Times New Roman" panose="02020603050405020304" pitchFamily="18" charset="0"/>
                <a:cs typeface="Times New Roman" panose="02020603050405020304" pitchFamily="18" charset="0"/>
              </a:rPr>
              <a:t> c</a:t>
            </a:r>
            <a:r>
              <a:rPr lang="vi-VN" sz="2400" dirty="0">
                <a:highlight>
                  <a:srgbClr val="FFFF00"/>
                </a:highlight>
                <a:latin typeface="Times New Roman" panose="02020603050405020304" pitchFamily="18" charset="0"/>
                <a:cs typeface="Times New Roman" panose="02020603050405020304" pitchFamily="18" charset="0"/>
              </a:rPr>
              <a:t>ấp hiệu của sĩ quan, hạ sĩ quan chuyên môn kĩ thuật</a:t>
            </a:r>
            <a:r>
              <a:rPr lang="en-US" sz="2400" dirty="0">
                <a:highlight>
                  <a:srgbClr val="FFFF00"/>
                </a:highlight>
                <a:latin typeface="Times New Roman" panose="02020603050405020304" pitchFamily="18" charset="0"/>
                <a:cs typeface="Times New Roman" panose="02020603050405020304" pitchFamily="18" charset="0"/>
              </a:rPr>
              <a:t>:</a:t>
            </a:r>
          </a:p>
          <a:p>
            <a:pPr algn="just">
              <a:lnSpc>
                <a:spcPts val="2880"/>
              </a:lnSpc>
              <a:spcBef>
                <a:spcPts val="600"/>
              </a:spcBef>
              <a:spcAft>
                <a:spcPts val="600"/>
              </a:spcAft>
            </a:pPr>
            <a:r>
              <a:rPr lang="en-US" sz="2400" dirty="0">
                <a:solidFill>
                  <a:srgbClr val="00B050"/>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r>
              <a:rPr lang="en-US" sz="2400" dirty="0">
                <a:solidFill>
                  <a:srgbClr val="00A23A"/>
                </a:solidFill>
                <a:latin typeface="Times New Roman" panose="02020603050405020304" pitchFamily="18" charset="0"/>
                <a:cs typeface="Times New Roman" panose="02020603050405020304" pitchFamily="18" charset="0"/>
              </a:rPr>
              <a:t>G</a:t>
            </a:r>
            <a:r>
              <a:rPr lang="vi-VN" sz="2400" dirty="0">
                <a:solidFill>
                  <a:srgbClr val="00A23A"/>
                </a:solidFill>
                <a:latin typeface="Times New Roman" panose="02020603050405020304" pitchFamily="18" charset="0"/>
                <a:cs typeface="Times New Roman" panose="02020603050405020304" pitchFamily="18" charset="0"/>
              </a:rPr>
              <a:t>iống nhau </a:t>
            </a:r>
            <a:r>
              <a:rPr lang="vi-VN" sz="2400" dirty="0">
                <a:latin typeface="Times New Roman" panose="02020603050405020304" pitchFamily="18" charset="0"/>
                <a:cs typeface="Times New Roman" panose="02020603050405020304" pitchFamily="18" charset="0"/>
              </a:rPr>
              <a:t>về hình dạng (đều là hình ngũ giác, đầu nhỏ có hai cạnh bằng nhau và ngắn nhất), nền cấp hiệu (đều là màu đỏ), cúc cấp hiệu; đường viền hai cạnh đầu nhỏ, đường viền hai cạnh dọc nền cấp hiệu</a:t>
            </a:r>
            <a:r>
              <a:rPr lang="en-US" sz="2400" dirty="0">
                <a:latin typeface="Times New Roman" panose="02020603050405020304" pitchFamily="18" charset="0"/>
                <a:cs typeface="Times New Roman" panose="02020603050405020304" pitchFamily="18" charset="0"/>
              </a:rPr>
              <a:t>.</a:t>
            </a:r>
          </a:p>
          <a:p>
            <a:pPr algn="just">
              <a:lnSpc>
                <a:spcPts val="2880"/>
              </a:lnSpc>
              <a:spcBef>
                <a:spcPts val="600"/>
              </a:spcBef>
              <a:spcAft>
                <a:spcPts val="600"/>
              </a:spcAft>
            </a:pPr>
            <a:r>
              <a:rPr lang="en-US" sz="2400" dirty="0">
                <a:solidFill>
                  <a:srgbClr val="00A23A"/>
                </a:solidFill>
                <a:latin typeface="Times New Roman" panose="02020603050405020304" pitchFamily="18" charset="0"/>
                <a:cs typeface="Times New Roman" panose="02020603050405020304" pitchFamily="18" charset="0"/>
              </a:rPr>
              <a:t>- K</a:t>
            </a:r>
            <a:r>
              <a:rPr lang="vi-VN" sz="2400" dirty="0">
                <a:solidFill>
                  <a:srgbClr val="00A23A"/>
                </a:solidFill>
                <a:latin typeface="Times New Roman" panose="02020603050405020304" pitchFamily="18" charset="0"/>
                <a:cs typeface="Times New Roman" panose="02020603050405020304" pitchFamily="18" charset="0"/>
              </a:rPr>
              <a:t>hác nhau </a:t>
            </a:r>
            <a:r>
              <a:rPr lang="vi-VN" sz="2400" dirty="0">
                <a:latin typeface="Times New Roman" panose="02020603050405020304" pitchFamily="18" charset="0"/>
                <a:cs typeface="Times New Roman" panose="02020603050405020304" pitchFamily="18" charset="0"/>
              </a:rPr>
              <a:t>về số lượng và cách bố trí sao năm cánh</a:t>
            </a:r>
            <a:r>
              <a:rPr lang="en-US"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số lượng và cách bố trí vạch dọc (màu xanh thẫm), vạch ngang (màu xanh thẫm) trên nền cấp hiệu.</a:t>
            </a:r>
            <a:endParaRPr lang="en-US" sz="2400"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E7365CC4-868A-4374-9B0B-BD18A9EFAC07}"/>
              </a:ext>
            </a:extLst>
          </p:cNvPr>
          <p:cNvPicPr>
            <a:picLocks noChangeAspect="1"/>
          </p:cNvPicPr>
          <p:nvPr/>
        </p:nvPicPr>
        <p:blipFill>
          <a:blip r:embed="rId4"/>
          <a:stretch>
            <a:fillRect/>
          </a:stretch>
        </p:blipFill>
        <p:spPr>
          <a:xfrm>
            <a:off x="1842593" y="3224920"/>
            <a:ext cx="10231895" cy="3465085"/>
          </a:xfrm>
          <a:prstGeom prst="rect">
            <a:avLst/>
          </a:prstGeom>
          <a:ln>
            <a:solidFill>
              <a:srgbClr val="00B050"/>
            </a:solidFill>
          </a:ln>
        </p:spPr>
      </p:pic>
    </p:spTree>
    <p:extLst>
      <p:ext uri="{BB962C8B-B14F-4D97-AF65-F5344CB8AC3E}">
        <p14:creationId xmlns:p14="http://schemas.microsoft.com/office/powerpoint/2010/main" val="237513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fade">
                                      <p:cBhvr>
                                        <p:cTn id="15" dur="1000"/>
                                        <p:tgtEl>
                                          <p:spTgt spid="9">
                                            <p:txEl>
                                              <p:pRg st="0" end="0"/>
                                            </p:txEl>
                                          </p:spTgt>
                                        </p:tgtEl>
                                      </p:cBhvr>
                                    </p:animEffect>
                                    <p:anim calcmode="lin" valueType="num">
                                      <p:cBhvr>
                                        <p:cTn id="16"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wheel(1)">
                                      <p:cBhvr>
                                        <p:cTn id="22" dur="2000"/>
                                        <p:tgtEl>
                                          <p:spTgt spid="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1000"/>
                                        <p:tgtEl>
                                          <p:spTgt spid="9">
                                            <p:txEl>
                                              <p:pRg st="2" end="2"/>
                                            </p:txEl>
                                          </p:spTgt>
                                        </p:tgtEl>
                                      </p:cBhvr>
                                    </p:animEffect>
                                    <p:anim calcmode="lin" valueType="num">
                                      <p:cBhvr>
                                        <p:cTn id="28"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9">
                                            <p:txEl>
                                              <p:pRg st="3" end="3"/>
                                            </p:txEl>
                                          </p:spTgt>
                                        </p:tgtEl>
                                        <p:attrNameLst>
                                          <p:attrName>style.visibility</p:attrName>
                                        </p:attrNameLst>
                                      </p:cBhvr>
                                      <p:to>
                                        <p:strVal val="visible"/>
                                      </p:to>
                                    </p:set>
                                    <p:animEffect transition="in" filter="barn(inVertical)">
                                      <p:cBhvr>
                                        <p:cTn id="34"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14200A92-E8CE-402F-8D91-CC2B77EED276}"/>
              </a:ext>
            </a:extLst>
          </p:cNvPr>
          <p:cNvSpPr txBox="1"/>
          <p:nvPr/>
        </p:nvSpPr>
        <p:spPr>
          <a:xfrm>
            <a:off x="1733550" y="167994"/>
            <a:ext cx="9944100" cy="2764539"/>
          </a:xfrm>
          <a:prstGeom prst="rect">
            <a:avLst/>
          </a:prstGeom>
          <a:noFill/>
        </p:spPr>
        <p:txBody>
          <a:bodyPr wrap="square">
            <a:spAutoFit/>
          </a:bodyPr>
          <a:lstStyle/>
          <a:p>
            <a:pPr>
              <a:lnSpc>
                <a:spcPts val="2880"/>
              </a:lnSpc>
              <a:spcBef>
                <a:spcPts val="600"/>
              </a:spcBef>
              <a:spcAft>
                <a:spcPts val="600"/>
              </a:spcAft>
            </a:pPr>
            <a:r>
              <a:rPr lang="en-US" sz="2400" dirty="0" err="1">
                <a:solidFill>
                  <a:srgbClr val="00A23A"/>
                </a:solidFill>
                <a:latin typeface="Times New Roman" panose="02020603050405020304" pitchFamily="18" charset="0"/>
                <a:cs typeface="Times New Roman" panose="02020603050405020304" pitchFamily="18" charset="0"/>
              </a:rPr>
              <a:t>Trả</a:t>
            </a:r>
            <a:r>
              <a:rPr lang="en-US" sz="2400" dirty="0">
                <a:solidFill>
                  <a:srgbClr val="00A23A"/>
                </a:solidFill>
                <a:latin typeface="Times New Roman" panose="02020603050405020304" pitchFamily="18" charset="0"/>
                <a:cs typeface="Times New Roman" panose="02020603050405020304" pitchFamily="18" charset="0"/>
              </a:rPr>
              <a:t> </a:t>
            </a:r>
            <a:r>
              <a:rPr lang="en-US" sz="2400" dirty="0" err="1">
                <a:solidFill>
                  <a:srgbClr val="00A23A"/>
                </a:solidFill>
                <a:latin typeface="Times New Roman" panose="02020603050405020304" pitchFamily="18" charset="0"/>
                <a:cs typeface="Times New Roman" panose="02020603050405020304" pitchFamily="18" charset="0"/>
              </a:rPr>
              <a:t>lời</a:t>
            </a:r>
            <a:r>
              <a:rPr lang="en-US" sz="2400" dirty="0">
                <a:solidFill>
                  <a:srgbClr val="00A23A"/>
                </a:solidFill>
                <a:latin typeface="Times New Roman" panose="02020603050405020304" pitchFamily="18" charset="0"/>
                <a:cs typeface="Times New Roman" panose="02020603050405020304" pitchFamily="18" charset="0"/>
              </a:rPr>
              <a:t>: </a:t>
            </a:r>
          </a:p>
          <a:p>
            <a:pPr marL="342900" indent="-342900" algn="just">
              <a:lnSpc>
                <a:spcPts val="2880"/>
              </a:lnSpc>
              <a:spcBef>
                <a:spcPts val="600"/>
              </a:spcBef>
              <a:spcAft>
                <a:spcPts val="600"/>
              </a:spcAft>
              <a:buFont typeface="Wingdings" panose="05000000000000000000" pitchFamily="2" charset="2"/>
              <a:buChar char="v"/>
            </a:pPr>
            <a:r>
              <a:rPr lang="en-US" sz="2400" dirty="0">
                <a:highlight>
                  <a:srgbClr val="FFFF00"/>
                </a:highlight>
                <a:latin typeface="Times New Roman" panose="02020603050405020304" pitchFamily="18" charset="0"/>
                <a:cs typeface="Times New Roman" panose="02020603050405020304" pitchFamily="18" charset="0"/>
              </a:rPr>
              <a:t>So </a:t>
            </a:r>
            <a:r>
              <a:rPr lang="en-US" sz="2400" dirty="0" err="1">
                <a:highlight>
                  <a:srgbClr val="FFFF00"/>
                </a:highlight>
                <a:latin typeface="Times New Roman" panose="02020603050405020304" pitchFamily="18" charset="0"/>
                <a:cs typeface="Times New Roman" panose="02020603050405020304" pitchFamily="18" charset="0"/>
              </a:rPr>
              <a:t>sánh</a:t>
            </a:r>
            <a:r>
              <a:rPr lang="en-US" sz="2400" dirty="0">
                <a:highlight>
                  <a:srgbClr val="FFFF00"/>
                </a:highlight>
                <a:latin typeface="Times New Roman" panose="02020603050405020304" pitchFamily="18" charset="0"/>
                <a:cs typeface="Times New Roman" panose="02020603050405020304" pitchFamily="18" charset="0"/>
              </a:rPr>
              <a:t> c</a:t>
            </a:r>
            <a:r>
              <a:rPr lang="vi-VN" sz="2400" dirty="0">
                <a:highlight>
                  <a:srgbClr val="FFFF00"/>
                </a:highlight>
                <a:latin typeface="Times New Roman" panose="02020603050405020304" pitchFamily="18" charset="0"/>
                <a:cs typeface="Times New Roman" panose="02020603050405020304" pitchFamily="18" charset="0"/>
              </a:rPr>
              <a:t>ấp hiệu của hạ sĩ quan, chiến sĩ nghĩa vụ</a:t>
            </a:r>
            <a:r>
              <a:rPr lang="en-US" sz="2400" dirty="0">
                <a:highlight>
                  <a:srgbClr val="FFFF00"/>
                </a:highlight>
                <a:latin typeface="Times New Roman" panose="02020603050405020304" pitchFamily="18" charset="0"/>
                <a:cs typeface="Times New Roman" panose="02020603050405020304" pitchFamily="18" charset="0"/>
              </a:rPr>
              <a:t>:</a:t>
            </a:r>
          </a:p>
          <a:p>
            <a:pPr algn="just">
              <a:lnSpc>
                <a:spcPts val="2880"/>
              </a:lnSpc>
              <a:spcBef>
                <a:spcPts val="600"/>
              </a:spcBef>
              <a:spcAft>
                <a:spcPts val="600"/>
              </a:spcAft>
            </a:pPr>
            <a:r>
              <a:rPr lang="en-US" sz="2400" dirty="0">
                <a:solidFill>
                  <a:srgbClr val="00B050"/>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r>
              <a:rPr lang="en-US" sz="2400" dirty="0">
                <a:solidFill>
                  <a:srgbClr val="00A23A"/>
                </a:solidFill>
                <a:latin typeface="Times New Roman" panose="02020603050405020304" pitchFamily="18" charset="0"/>
                <a:cs typeface="Times New Roman" panose="02020603050405020304" pitchFamily="18" charset="0"/>
              </a:rPr>
              <a:t>G</a:t>
            </a:r>
            <a:r>
              <a:rPr lang="vi-VN" sz="2400" dirty="0">
                <a:solidFill>
                  <a:srgbClr val="00A23A"/>
                </a:solidFill>
                <a:latin typeface="Times New Roman" panose="02020603050405020304" pitchFamily="18" charset="0"/>
                <a:cs typeface="Times New Roman" panose="02020603050405020304" pitchFamily="18" charset="0"/>
              </a:rPr>
              <a:t>iống nhau</a:t>
            </a:r>
            <a:r>
              <a:rPr lang="en-US" sz="2400" dirty="0">
                <a:solidFill>
                  <a:srgbClr val="00A23A"/>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hình dạng (đều là hình ngũ giác, đầu nhỏ có hai cạnh bằng nhau và ngắn nhất), nền cấp hiệu (đều là màu đỏ), cúc cấp hiệu, đường viền hai cạnh đầu nhỏ, đường viền hai cạnh dọc nền cấp hiệu.</a:t>
            </a:r>
            <a:endParaRPr lang="en-US" sz="2400" dirty="0">
              <a:latin typeface="Times New Roman" panose="02020603050405020304" pitchFamily="18" charset="0"/>
              <a:cs typeface="Times New Roman" panose="02020603050405020304" pitchFamily="18" charset="0"/>
            </a:endParaRPr>
          </a:p>
          <a:p>
            <a:pPr algn="just">
              <a:lnSpc>
                <a:spcPts val="2880"/>
              </a:lnSpc>
              <a:spcBef>
                <a:spcPts val="600"/>
              </a:spcBef>
              <a:spcAft>
                <a:spcPts val="600"/>
              </a:spcAft>
            </a:pPr>
            <a:r>
              <a:rPr lang="en-US" sz="2400" dirty="0">
                <a:solidFill>
                  <a:srgbClr val="00B050"/>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r>
              <a:rPr lang="en-US" sz="2400" dirty="0">
                <a:solidFill>
                  <a:srgbClr val="00A23A"/>
                </a:solidFill>
                <a:latin typeface="Times New Roman" panose="02020603050405020304" pitchFamily="18" charset="0"/>
                <a:cs typeface="Times New Roman" panose="02020603050405020304" pitchFamily="18" charset="0"/>
              </a:rPr>
              <a:t>K</a:t>
            </a:r>
            <a:r>
              <a:rPr lang="vi-VN" sz="2400" dirty="0">
                <a:solidFill>
                  <a:srgbClr val="00A23A"/>
                </a:solidFill>
                <a:latin typeface="Times New Roman" panose="02020603050405020304" pitchFamily="18" charset="0"/>
                <a:cs typeface="Times New Roman" panose="02020603050405020304" pitchFamily="18" charset="0"/>
              </a:rPr>
              <a:t>hác nhau: </a:t>
            </a:r>
            <a:r>
              <a:rPr lang="vi-VN" sz="2400" dirty="0">
                <a:latin typeface="Times New Roman" panose="02020603050405020304" pitchFamily="18" charset="0"/>
                <a:cs typeface="Times New Roman" panose="02020603050405020304" pitchFamily="18" charset="0"/>
              </a:rPr>
              <a:t>số lượng và cách bố trí vạch ngang, vạch chữ V trên nền cấp hiệu.</a:t>
            </a:r>
            <a:endParaRPr lang="en-US" sz="2400" dirty="0">
              <a:latin typeface="Times New Roman" panose="02020603050405020304" pitchFamily="18" charset="0"/>
              <a:cs typeface="Times New Roman" panose="02020603050405020304" pitchFamily="18" charset="0"/>
            </a:endParaRPr>
          </a:p>
        </p:txBody>
      </p:sp>
      <p:pic>
        <p:nvPicPr>
          <p:cNvPr id="6" name="Picture 5">
            <a:extLst>
              <a:ext uri="{FF2B5EF4-FFF2-40B4-BE49-F238E27FC236}">
                <a16:creationId xmlns:a16="http://schemas.microsoft.com/office/drawing/2014/main" id="{71D9688B-1502-4EE5-91DB-688E21C9531F}"/>
              </a:ext>
            </a:extLst>
          </p:cNvPr>
          <p:cNvPicPr>
            <a:picLocks noChangeAspect="1"/>
          </p:cNvPicPr>
          <p:nvPr/>
        </p:nvPicPr>
        <p:blipFill>
          <a:blip r:embed="rId4"/>
          <a:stretch>
            <a:fillRect/>
          </a:stretch>
        </p:blipFill>
        <p:spPr>
          <a:xfrm>
            <a:off x="1733550" y="3147816"/>
            <a:ext cx="9848850" cy="2810267"/>
          </a:xfrm>
          <a:prstGeom prst="rect">
            <a:avLst/>
          </a:prstGeom>
          <a:ln>
            <a:solidFill>
              <a:srgbClr val="00B050"/>
            </a:solidFill>
          </a:ln>
        </p:spPr>
      </p:pic>
    </p:spTree>
    <p:extLst>
      <p:ext uri="{BB962C8B-B14F-4D97-AF65-F5344CB8AC3E}">
        <p14:creationId xmlns:p14="http://schemas.microsoft.com/office/powerpoint/2010/main" val="300380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circle(in)">
                                      <p:cBhvr>
                                        <p:cTn id="28" dur="2000"/>
                                        <p:tgtEl>
                                          <p:spTgt spid="9">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nodeType="clickEffect">
                                  <p:stCondLst>
                                    <p:cond delay="0"/>
                                  </p:stCondLst>
                                  <p:childTnLst>
                                    <p:set>
                                      <p:cBhvr>
                                        <p:cTn id="32" dur="1" fill="hold">
                                          <p:stCondLst>
                                            <p:cond delay="0"/>
                                          </p:stCondLst>
                                        </p:cTn>
                                        <p:tgtEl>
                                          <p:spTgt spid="9">
                                            <p:txEl>
                                              <p:pRg st="3" end="3"/>
                                            </p:txEl>
                                          </p:spTgt>
                                        </p:tgtEl>
                                        <p:attrNameLst>
                                          <p:attrName>style.visibility</p:attrName>
                                        </p:attrNameLst>
                                      </p:cBhvr>
                                      <p:to>
                                        <p:strVal val="visible"/>
                                      </p:to>
                                    </p:set>
                                    <p:animEffect transition="in" filter="wheel(1)">
                                      <p:cBhvr>
                                        <p:cTn id="33" dur="20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biểu tượng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hình tượng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714501"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biểu trưng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24620"/>
            <a:ext cx="9486900" cy="1954742"/>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dirty="0">
                <a:solidFill>
                  <a:schemeClr val="tx1"/>
                </a:solidFill>
                <a:latin typeface="Times New Roman" panose="02020603050405020304" pitchFamily="18" charset="0"/>
                <a:cs typeface="Times New Roman" panose="02020603050405020304" pitchFamily="18" charset="0"/>
              </a:rPr>
              <a:t>Cho </a:t>
            </a:r>
            <a:r>
              <a:rPr lang="en-US" sz="2800" dirty="0" err="1">
                <a:solidFill>
                  <a:schemeClr val="tx1"/>
                </a:solidFill>
                <a:latin typeface="Times New Roman" panose="02020603050405020304" pitchFamily="18" charset="0"/>
                <a:cs typeface="Times New Roman" panose="02020603050405020304" pitchFamily="18" charset="0"/>
              </a:rPr>
              <a:t>thông</a:t>
            </a:r>
            <a:r>
              <a:rPr lang="en-US" sz="2800" dirty="0">
                <a:solidFill>
                  <a:schemeClr val="tx1"/>
                </a:solidFill>
                <a:latin typeface="Times New Roman" panose="02020603050405020304" pitchFamily="18" charset="0"/>
                <a:cs typeface="Times New Roman" panose="02020603050405020304" pitchFamily="18" charset="0"/>
              </a:rPr>
              <a:t> tin </a:t>
            </a:r>
            <a:r>
              <a:rPr lang="en-US" sz="2800" dirty="0" err="1">
                <a:solidFill>
                  <a:schemeClr val="tx1"/>
                </a:solidFill>
                <a:latin typeface="Times New Roman" panose="02020603050405020304" pitchFamily="18" charset="0"/>
                <a:cs typeface="Times New Roman" panose="02020603050405020304" pitchFamily="18" charset="0"/>
              </a:rPr>
              <a:t>sau</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Công an hiệu là (.....) của lực lượng Công an nhân dân Việt Nam, được gắn trên mũ của sĩ quan, hạ sĩ quan, chiến sĩ Công an nhân dân.</a:t>
            </a:r>
            <a:r>
              <a:rPr lang="en-US" sz="2800"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a:t>
            </a:r>
          </a:p>
          <a:p>
            <a:pPr algn="just">
              <a:lnSpc>
                <a:spcPts val="336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7C391562-76DC-46E3-8406-574682D7BEA6}"/>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5C7EC621-F562-478F-B35A-066E0897013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A5B81FB1-88CE-413D-8493-A4BFDE3F49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TextBox 12">
            <a:extLst>
              <a:ext uri="{FF2B5EF4-FFF2-40B4-BE49-F238E27FC236}">
                <a16:creationId xmlns:a16="http://schemas.microsoft.com/office/drawing/2014/main" id="{124E7C29-125D-4605-A57B-6569EFB454CA}"/>
              </a:ext>
            </a:extLst>
          </p:cNvPr>
          <p:cNvSpPr txBox="1"/>
          <p:nvPr/>
        </p:nvSpPr>
        <p:spPr>
          <a:xfrm>
            <a:off x="1618706" y="126982"/>
            <a:ext cx="4094116" cy="461665"/>
          </a:xfrm>
          <a:prstGeom prst="rect">
            <a:avLst/>
          </a:prstGeom>
          <a:noFill/>
        </p:spPr>
        <p:txBody>
          <a:bodyPr wrap="square">
            <a:spAutoFit/>
          </a:bodyPr>
          <a:lstStyle/>
          <a:p>
            <a:r>
              <a:rPr lang="en-US" sz="2400" b="1" kern="100" dirty="0" err="1">
                <a:solidFill>
                  <a:srgbClr val="00B050"/>
                </a:solidFill>
                <a:effectLst/>
                <a:latin typeface="Times New Roman" panose="02020603050405020304" pitchFamily="18" charset="0"/>
                <a:ea typeface="Calibri" panose="020F0502020204030204" pitchFamily="34" charset="0"/>
              </a:rPr>
              <a:t>Một</a:t>
            </a:r>
            <a:r>
              <a:rPr lang="en-US" sz="2400" b="1" kern="100" dirty="0">
                <a:solidFill>
                  <a:srgbClr val="00B050"/>
                </a:solidFill>
                <a:effectLst/>
                <a:latin typeface="Times New Roman" panose="02020603050405020304" pitchFamily="18" charset="0"/>
                <a:ea typeface="Calibri" panose="020F0502020204030204" pitchFamily="34" charset="0"/>
              </a:rPr>
              <a:t> </a:t>
            </a:r>
            <a:r>
              <a:rPr lang="en-US" sz="2400" b="1" kern="100" dirty="0" err="1">
                <a:solidFill>
                  <a:srgbClr val="00B050"/>
                </a:solidFill>
                <a:effectLst/>
                <a:latin typeface="Times New Roman" panose="02020603050405020304" pitchFamily="18" charset="0"/>
                <a:ea typeface="Calibri" panose="020F0502020204030204" pitchFamily="34" charset="0"/>
              </a:rPr>
              <a:t>số</a:t>
            </a:r>
            <a:r>
              <a:rPr lang="en-US" sz="2400" b="1" kern="100" dirty="0">
                <a:solidFill>
                  <a:srgbClr val="00B050"/>
                </a:solidFill>
                <a:effectLst/>
                <a:latin typeface="Times New Roman" panose="02020603050405020304" pitchFamily="18" charset="0"/>
                <a:ea typeface="Calibri" panose="020F0502020204030204" pitchFamily="34" charset="0"/>
              </a:rPr>
              <a:t> </a:t>
            </a:r>
            <a:r>
              <a:rPr lang="en-US" sz="2400" b="1" kern="100" dirty="0" err="1">
                <a:solidFill>
                  <a:srgbClr val="00B050"/>
                </a:solidFill>
                <a:effectLst/>
                <a:latin typeface="Times New Roman" panose="02020603050405020304" pitchFamily="18" charset="0"/>
                <a:ea typeface="Calibri" panose="020F0502020204030204" pitchFamily="34" charset="0"/>
              </a:rPr>
              <a:t>bài</a:t>
            </a:r>
            <a:r>
              <a:rPr lang="en-US" sz="2400" b="1" kern="100" dirty="0">
                <a:solidFill>
                  <a:srgbClr val="00B050"/>
                </a:solidFill>
                <a:effectLst/>
                <a:latin typeface="Times New Roman" panose="02020603050405020304" pitchFamily="18" charset="0"/>
                <a:ea typeface="Calibri" panose="020F0502020204030204" pitchFamily="34" charset="0"/>
              </a:rPr>
              <a:t> </a:t>
            </a:r>
            <a:r>
              <a:rPr lang="en-US" sz="2400" b="1" kern="100" dirty="0" err="1">
                <a:solidFill>
                  <a:srgbClr val="00B050"/>
                </a:solidFill>
                <a:effectLst/>
                <a:latin typeface="Times New Roman" panose="02020603050405020304" pitchFamily="18" charset="0"/>
                <a:ea typeface="Calibri" panose="020F0502020204030204" pitchFamily="34" charset="0"/>
              </a:rPr>
              <a:t>tập</a:t>
            </a:r>
            <a:r>
              <a:rPr lang="en-US" sz="2400" b="1" kern="100" dirty="0">
                <a:solidFill>
                  <a:srgbClr val="00B050"/>
                </a:solidFill>
                <a:effectLst/>
                <a:latin typeface="Times New Roman" panose="02020603050405020304" pitchFamily="18" charset="0"/>
                <a:ea typeface="Calibri" panose="020F0502020204030204" pitchFamily="34" charset="0"/>
              </a:rPr>
              <a:t> </a:t>
            </a:r>
            <a:r>
              <a:rPr lang="en-US" sz="2400" b="1" kern="100" dirty="0" err="1">
                <a:solidFill>
                  <a:srgbClr val="00B050"/>
                </a:solidFill>
                <a:effectLst/>
                <a:latin typeface="Times New Roman" panose="02020603050405020304" pitchFamily="18" charset="0"/>
                <a:ea typeface="Calibri" panose="020F0502020204030204" pitchFamily="34" charset="0"/>
              </a:rPr>
              <a:t>trắc</a:t>
            </a:r>
            <a:r>
              <a:rPr lang="en-US" sz="2400" b="1" kern="100" dirty="0">
                <a:solidFill>
                  <a:srgbClr val="00B050"/>
                </a:solidFill>
                <a:effectLst/>
                <a:latin typeface="Times New Roman" panose="02020603050405020304" pitchFamily="18" charset="0"/>
                <a:ea typeface="Calibri" panose="020F0502020204030204" pitchFamily="34" charset="0"/>
              </a:rPr>
              <a:t> </a:t>
            </a:r>
            <a:r>
              <a:rPr lang="en-US" sz="2400" b="1" kern="100" dirty="0" err="1">
                <a:solidFill>
                  <a:srgbClr val="00B050"/>
                </a:solidFill>
                <a:effectLst/>
                <a:latin typeface="Times New Roman" panose="02020603050405020304" pitchFamily="18" charset="0"/>
                <a:ea typeface="Calibri" panose="020F0502020204030204" pitchFamily="34" charset="0"/>
              </a:rPr>
              <a:t>nghiệm</a:t>
            </a:r>
            <a:endParaRPr lang="en-US" sz="2400" dirty="0">
              <a:solidFill>
                <a:srgbClr val="00B050"/>
              </a:solidFill>
            </a:endParaRPr>
          </a:p>
        </p:txBody>
      </p:sp>
    </p:spTree>
    <p:extLst>
      <p:ext uri="{BB962C8B-B14F-4D97-AF65-F5344CB8AC3E}">
        <p14:creationId xmlns:p14="http://schemas.microsoft.com/office/powerpoint/2010/main" val="252480016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981201" y="978898"/>
            <a:ext cx="9239250"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Công an hiệu của Công an nhân dân Việt Nam hình tròn, có đường kính</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352675" y="3205413"/>
            <a:ext cx="3667624"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A. </a:t>
            </a:r>
            <a:r>
              <a:rPr lang="en-US" sz="2800" dirty="0">
                <a:solidFill>
                  <a:schemeClr val="tx1"/>
                </a:solidFill>
                <a:latin typeface="Times New Roman" panose="02020603050405020304" pitchFamily="18" charset="0"/>
                <a:cs typeface="Times New Roman" panose="02020603050405020304" pitchFamily="18" charset="0"/>
              </a:rPr>
              <a:t>34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352673" y="4716378"/>
            <a:ext cx="3667625"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C. </a:t>
            </a:r>
            <a:r>
              <a:rPr lang="en-US" sz="2800" dirty="0">
                <a:solidFill>
                  <a:schemeClr val="tx1"/>
                </a:solidFill>
                <a:latin typeface="Times New Roman" panose="02020603050405020304" pitchFamily="18" charset="0"/>
                <a:cs typeface="Times New Roman" panose="02020603050405020304" pitchFamily="18" charset="0"/>
              </a:rPr>
              <a:t>36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143249" y="4716379"/>
            <a:ext cx="37538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a:t>
            </a:r>
            <a:r>
              <a:rPr lang="en-US" sz="2800" dirty="0">
                <a:solidFill>
                  <a:schemeClr val="tx1"/>
                </a:solidFill>
                <a:latin typeface="Times New Roman" panose="02020603050405020304" pitchFamily="18" charset="0"/>
                <a:cs typeface="Times New Roman" panose="02020603050405020304" pitchFamily="18" charset="0"/>
              </a:rPr>
              <a:t>37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143249" y="3205413"/>
            <a:ext cx="37538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a:t>
            </a:r>
            <a:r>
              <a:rPr lang="en-US" sz="2800" dirty="0">
                <a:solidFill>
                  <a:schemeClr val="tx1"/>
                </a:solidFill>
                <a:latin typeface="Times New Roman" panose="02020603050405020304" pitchFamily="18" charset="0"/>
                <a:cs typeface="Times New Roman" panose="02020603050405020304" pitchFamily="18" charset="0"/>
              </a:rPr>
              <a:t>35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0FD5ADA0-B434-430D-3D0A-CF508E95188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8923759A-5CCE-4EE5-9C73-1330A054C97C}"/>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5956B80C-5BC0-412D-8C9B-167E7490B52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40C9F4FD-BAB1-44AF-8EF7-6079E6924E9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8684334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4">
                                            <p:txEl>
                                              <p:pRg st="0" end="0"/>
                                            </p:txEl>
                                          </p:spTgt>
                                        </p:tgtEl>
                                        <p:attrNameLst>
                                          <p:attrName>style.color</p:attrName>
                                        </p:attrNameLst>
                                      </p:cBhvr>
                                      <p:to>
                                        <a:srgbClr val="FF0000"/>
                                      </p:to>
                                    </p:animClr>
                                    <p:animClr clrSpc="rgb" dir="cw">
                                      <p:cBhvr>
                                        <p:cTn id="7" dur="500" fill="hold"/>
                                        <p:tgtEl>
                                          <p:spTgt spid="4">
                                            <p:txEl>
                                              <p:pRg st="0" end="0"/>
                                            </p:txEl>
                                          </p:spTgt>
                                        </p:tgtEl>
                                        <p:attrNameLst>
                                          <p:attrName>fillcolor</p:attrName>
                                        </p:attrNameLst>
                                      </p:cBhvr>
                                      <p:to>
                                        <a:srgbClr val="FF0000"/>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8300" y="978898"/>
            <a:ext cx="9591675"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Bên ngoài Công an hiệu của Công an nhân dân Việt Nam có cành tùng kép màu vàng bao quanh liền thành một khối</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38300" y="3100638"/>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cao 52 mm, rộng 62 mm</a:t>
            </a:r>
            <a:r>
              <a:rPr lang="vi-VN" sz="2800"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38300" y="4716379"/>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C. cao 56 mm, rộng 66 mm.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657474" y="4716379"/>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cao 58 mm, rộng 68 mm.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633411" y="3128211"/>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cao 54 mm, rộng 64 mm.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5DE0D7CE-45DC-47CB-8F14-63870F25426C}"/>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F271ED92-1E86-4798-9F4E-35E2EDABFA73}"/>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FA792915-223E-4EB0-BC59-066D0DA7ADF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372526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ECEB0EE1-1558-DCEF-DF86-DA77F607CCB4}"/>
              </a:ext>
            </a:extLst>
          </p:cNvPr>
          <p:cNvPicPr>
            <a:picLocks noChangeAspect="1"/>
          </p:cNvPicPr>
          <p:nvPr/>
        </p:nvPicPr>
        <p:blipFill>
          <a:blip r:embed="rId4"/>
          <a:stretch>
            <a:fillRect/>
          </a:stretch>
        </p:blipFill>
        <p:spPr>
          <a:xfrm>
            <a:off x="117512" y="1227909"/>
            <a:ext cx="5577894" cy="5462097"/>
          </a:xfrm>
          <a:prstGeom prst="rect">
            <a:avLst/>
          </a:prstGeom>
        </p:spPr>
      </p:pic>
      <p:sp>
        <p:nvSpPr>
          <p:cNvPr id="5" name="TextBox 4">
            <a:extLst>
              <a:ext uri="{FF2B5EF4-FFF2-40B4-BE49-F238E27FC236}">
                <a16:creationId xmlns:a16="http://schemas.microsoft.com/office/drawing/2014/main" id="{C053F624-03E5-E726-AE6E-EDD952762206}"/>
              </a:ext>
            </a:extLst>
          </p:cNvPr>
          <p:cNvSpPr txBox="1"/>
          <p:nvPr/>
        </p:nvSpPr>
        <p:spPr>
          <a:xfrm>
            <a:off x="2146609" y="167994"/>
            <a:ext cx="9592546" cy="830997"/>
          </a:xfrm>
          <a:prstGeom prst="rect">
            <a:avLst/>
          </a:prstGeom>
          <a:noFill/>
          <a:ln>
            <a:solidFill>
              <a:srgbClr val="00B050"/>
            </a:solidFill>
          </a:ln>
        </p:spPr>
        <p:txBody>
          <a:bodyPr wrap="square">
            <a:spAutoFit/>
          </a:bodyPr>
          <a:lstStyle/>
          <a:p>
            <a:pPr algn="just"/>
            <a:r>
              <a:rPr lang="vi-VN" sz="2400" b="0" i="0" dirty="0">
                <a:solidFill>
                  <a:srgbClr val="242021"/>
                </a:solidFill>
                <a:effectLst/>
                <a:latin typeface="TimesNewRomanPSMT"/>
              </a:rPr>
              <a:t>Quân hiệu của Quân đội nhân dân Việt Nam là biểu tượng của Quân đội nhân dân Việt Nam.</a:t>
            </a:r>
          </a:p>
        </p:txBody>
      </p:sp>
      <p:pic>
        <p:nvPicPr>
          <p:cNvPr id="4" name="Picture 3">
            <a:extLst>
              <a:ext uri="{FF2B5EF4-FFF2-40B4-BE49-F238E27FC236}">
                <a16:creationId xmlns:a16="http://schemas.microsoft.com/office/drawing/2014/main" id="{D4CE3302-38A8-4698-AF08-6B215632F52B}"/>
              </a:ext>
            </a:extLst>
          </p:cNvPr>
          <p:cNvPicPr>
            <a:picLocks noChangeAspect="1"/>
          </p:cNvPicPr>
          <p:nvPr/>
        </p:nvPicPr>
        <p:blipFill>
          <a:blip r:embed="rId5"/>
          <a:stretch>
            <a:fillRect/>
          </a:stretch>
        </p:blipFill>
        <p:spPr>
          <a:xfrm>
            <a:off x="6653349" y="1256221"/>
            <a:ext cx="5085806" cy="4746171"/>
          </a:xfrm>
          <a:prstGeom prst="rect">
            <a:avLst/>
          </a:prstGeom>
        </p:spPr>
      </p:pic>
      <p:sp>
        <p:nvSpPr>
          <p:cNvPr id="10" name="TextBox 9">
            <a:extLst>
              <a:ext uri="{FF2B5EF4-FFF2-40B4-BE49-F238E27FC236}">
                <a16:creationId xmlns:a16="http://schemas.microsoft.com/office/drawing/2014/main" id="{B7DDE89B-70A9-4308-ADF9-AB71FDD5B054}"/>
              </a:ext>
            </a:extLst>
          </p:cNvPr>
          <p:cNvSpPr txBox="1"/>
          <p:nvPr/>
        </p:nvSpPr>
        <p:spPr>
          <a:xfrm>
            <a:off x="7123612" y="6120275"/>
            <a:ext cx="4284617" cy="646331"/>
          </a:xfrm>
          <a:prstGeom prst="rect">
            <a:avLst/>
          </a:prstGeom>
          <a:noFill/>
        </p:spPr>
        <p:txBody>
          <a:bodyPr wrap="square">
            <a:spAutoFit/>
          </a:bodyPr>
          <a:lstStyle/>
          <a:p>
            <a:pPr algn="ctr"/>
            <a:r>
              <a:rPr lang="vi-VN" dirty="0">
                <a:solidFill>
                  <a:srgbClr val="00B050"/>
                </a:solidFill>
                <a:latin typeface="Times New Roman" panose="02020603050405020304" pitchFamily="18" charset="0"/>
                <a:cs typeface="Times New Roman" panose="02020603050405020304" pitchFamily="18" charset="0"/>
              </a:rPr>
              <a:t>Hình 2.2. Quân hiệu đường kính 36 mm </a:t>
            </a:r>
            <a:r>
              <a:rPr lang="en-US" dirty="0">
                <a:solidFill>
                  <a:srgbClr val="00B050"/>
                </a:solidFill>
                <a:latin typeface="Times New Roman" panose="02020603050405020304" pitchFamily="18" charset="0"/>
                <a:cs typeface="Times New Roman" panose="02020603050405020304" pitchFamily="18" charset="0"/>
              </a:rPr>
              <a:t>            </a:t>
            </a:r>
            <a:r>
              <a:rPr lang="vi-VN" dirty="0">
                <a:solidFill>
                  <a:srgbClr val="00B050"/>
                </a:solidFill>
                <a:latin typeface="Times New Roman" panose="02020603050405020304" pitchFamily="18" charset="0"/>
                <a:cs typeface="Times New Roman" panose="02020603050405020304" pitchFamily="18" charset="0"/>
              </a:rPr>
              <a:t>của Quân đội nhân dân Việt Nam</a:t>
            </a:r>
            <a:endParaRPr lang="en-US" dirty="0">
              <a:solidFill>
                <a:srgbClr val="00B05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1847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circle(in)">
                                      <p:cBhvr>
                                        <p:cTn id="15" dur="20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8300" y="978898"/>
            <a:ext cx="9774447"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b="0" i="0" dirty="0">
                <a:solidFill>
                  <a:srgbClr val="242021"/>
                </a:solidFill>
                <a:effectLst/>
                <a:latin typeface="TimesNewRomanPSMT"/>
              </a:rPr>
              <a:t>Sĩ quan chuyên môn kĩ thuật Công an nhân dân Việt Nam cấp tá</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38300" y="3100638"/>
            <a:ext cx="4457700"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rgbClr val="242021"/>
                </a:solidFill>
                <a:latin typeface="TimesNewRomanPSMT"/>
              </a:rPr>
              <a:t> có một bậc: Thiếu tá.</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6616458" y="3128211"/>
            <a:ext cx="4709266"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B. có hai bậc: Thiếu tá,             Trung tá.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616460" y="4716379"/>
            <a:ext cx="4709266"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D. có bốn bậc:</a:t>
            </a:r>
            <a:r>
              <a:rPr lang="vi-VN" sz="2800" dirty="0">
                <a:solidFill>
                  <a:srgbClr val="242021"/>
                </a:solidFill>
                <a:latin typeface="TimesNewRomanPSMT"/>
              </a:rPr>
              <a:t> Thiếu tá,  Trung tá, Thượng tá</a:t>
            </a:r>
            <a:r>
              <a:rPr lang="vi-VN" sz="2800" dirty="0">
                <a:solidFill>
                  <a:schemeClr val="tx1"/>
                </a:solidFill>
                <a:latin typeface="Times New Roman" panose="02020603050405020304" pitchFamily="18" charset="0"/>
                <a:cs typeface="Times New Roman" panose="02020603050405020304" pitchFamily="18" charset="0"/>
              </a:rPr>
              <a:t>, Đại tá.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38300" y="4716379"/>
            <a:ext cx="4457700"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C. </a:t>
            </a:r>
            <a:r>
              <a:rPr lang="vi-VN" sz="2800" dirty="0">
                <a:solidFill>
                  <a:srgbClr val="242021"/>
                </a:solidFill>
                <a:latin typeface="TimesNewRomanPSMT"/>
              </a:rPr>
              <a:t>có ba bậc: Thiếu tá, Trung tá, Thượng tá</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C0F26BCC-87FD-47D1-9409-89890954A38A}"/>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8A02723E-A6C6-4F74-AF81-5DC1BE9C4F26}"/>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F6AAA359-4F3A-4F11-8A40-2AABC4EED4B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1001870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22E8DA44-38EF-B3E3-3D23-D5DE0A532A5D}"/>
              </a:ext>
            </a:extLst>
          </p:cNvPr>
          <p:cNvSpPr txBox="1"/>
          <p:nvPr/>
        </p:nvSpPr>
        <p:spPr>
          <a:xfrm>
            <a:off x="672861" y="1772157"/>
            <a:ext cx="4184976" cy="4901342"/>
          </a:xfrm>
          <a:prstGeom prst="rect">
            <a:avLst/>
          </a:prstGeom>
          <a:solidFill>
            <a:srgbClr val="FFFF99"/>
          </a:solidFill>
          <a:ln>
            <a:solidFill>
              <a:srgbClr val="00B050"/>
            </a:solidFill>
          </a:ln>
        </p:spPr>
        <p:txBody>
          <a:bodyPr wrap="square">
            <a:spAutoFit/>
          </a:bodyPr>
          <a:lstStyle/>
          <a:p>
            <a:pPr algn="just">
              <a:lnSpc>
                <a:spcPts val="2700"/>
              </a:lnSpc>
              <a:spcBef>
                <a:spcPts val="600"/>
              </a:spcBef>
              <a:spcAft>
                <a:spcPts val="600"/>
              </a:spcAft>
            </a:pPr>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11</a:t>
            </a:r>
            <a:r>
              <a:rPr lang="vi-VN" sz="2400" dirty="0">
                <a:solidFill>
                  <a:srgbClr val="FF0000"/>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Phù hiệu của Công an nhân dân Việt Nam là gì? Em hãy quan sát và mô tả phù hiệu của Công an nhân dân Việt Nam khi mặc trang phục thường dùng và mang cấp hiệu trên vai áo ở hình 2.8. </a:t>
            </a:r>
            <a:endParaRPr lang="en-US" sz="2400" dirty="0">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12</a:t>
            </a:r>
            <a:r>
              <a:rPr lang="vi-VN" sz="2400" dirty="0">
                <a:solidFill>
                  <a:srgbClr val="FF000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Em hãy quan sát và mô tả trang phục thường dùng của một số lực lượng chuyên môn trong Công an nhân dân Việt Nam ở hình 2.9.</a:t>
            </a:r>
            <a:endParaRPr lang="en-GB" sz="2400"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D54B42A6-EBCF-BF96-E390-A8F8A373C9C9}"/>
              </a:ext>
            </a:extLst>
          </p:cNvPr>
          <p:cNvSpPr txBox="1"/>
          <p:nvPr/>
        </p:nvSpPr>
        <p:spPr>
          <a:xfrm>
            <a:off x="5257798" y="1087674"/>
            <a:ext cx="6761773" cy="5592237"/>
          </a:xfrm>
          <a:prstGeom prst="rect">
            <a:avLst/>
          </a:prstGeom>
          <a:noFill/>
          <a:ln>
            <a:solidFill>
              <a:srgbClr val="00B050"/>
            </a:solidFill>
          </a:ln>
        </p:spPr>
        <p:txBody>
          <a:bodyPr wrap="square">
            <a:spAutoFit/>
          </a:bodyPr>
          <a:lstStyle/>
          <a:p>
            <a:pPr algn="ctr">
              <a:lnSpc>
                <a:spcPts val="2400"/>
              </a:lnSpc>
              <a:spcBef>
                <a:spcPts val="400"/>
              </a:spcBef>
              <a:spcAft>
                <a:spcPts val="400"/>
              </a:spcAft>
            </a:pPr>
            <a:r>
              <a:rPr lang="vi-VN" sz="2200" b="1" dirty="0">
                <a:solidFill>
                  <a:srgbClr val="FF0000"/>
                </a:solidFill>
                <a:latin typeface="Times New Roman" panose="02020603050405020304" pitchFamily="18" charset="0"/>
                <a:cs typeface="Times New Roman" panose="02020603050405020304" pitchFamily="18" charset="0"/>
              </a:rPr>
              <a:t>P</a:t>
            </a:r>
            <a:r>
              <a:rPr lang="en-US" sz="2200" b="1" dirty="0">
                <a:solidFill>
                  <a:srgbClr val="FF0000"/>
                </a:solidFill>
                <a:latin typeface="Times New Roman" panose="02020603050405020304" pitchFamily="18" charset="0"/>
                <a:cs typeface="Times New Roman" panose="02020603050405020304" pitchFamily="18" charset="0"/>
              </a:rPr>
              <a:t>HIẾU HỌC TẬP </a:t>
            </a:r>
            <a:r>
              <a:rPr lang="en-GB" sz="2200" b="1" dirty="0">
                <a:solidFill>
                  <a:srgbClr val="FF0000"/>
                </a:solidFill>
                <a:latin typeface="Times New Roman" panose="02020603050405020304" pitchFamily="18" charset="0"/>
                <a:cs typeface="Times New Roman" panose="02020603050405020304" pitchFamily="18" charset="0"/>
              </a:rPr>
              <a:t>2</a:t>
            </a:r>
            <a:r>
              <a:rPr lang="vi-VN" sz="2200" b="1" dirty="0">
                <a:solidFill>
                  <a:srgbClr val="FF0000"/>
                </a:solidFill>
                <a:latin typeface="Times New Roman" panose="02020603050405020304" pitchFamily="18" charset="0"/>
                <a:cs typeface="Times New Roman" panose="02020603050405020304" pitchFamily="18" charset="0"/>
              </a:rPr>
              <a:t>.</a:t>
            </a:r>
            <a:r>
              <a:rPr lang="en-US" sz="2200" b="1" dirty="0">
                <a:solidFill>
                  <a:srgbClr val="FF0000"/>
                </a:solidFill>
                <a:latin typeface="Times New Roman" panose="02020603050405020304" pitchFamily="18" charset="0"/>
                <a:cs typeface="Times New Roman" panose="02020603050405020304" pitchFamily="18" charset="0"/>
              </a:rPr>
              <a:t>6</a:t>
            </a:r>
            <a:endParaRPr lang="en-GB" sz="2200" b="1" dirty="0">
              <a:solidFill>
                <a:srgbClr val="FF0000"/>
              </a:solidFill>
              <a:latin typeface="Times New Roman" panose="02020603050405020304" pitchFamily="18" charset="0"/>
              <a:cs typeface="Times New Roman" panose="02020603050405020304" pitchFamily="18" charset="0"/>
            </a:endParaRPr>
          </a:p>
          <a:p>
            <a:pPr marL="285750" indent="-285750">
              <a:lnSpc>
                <a:spcPts val="2400"/>
              </a:lnSpc>
              <a:spcBef>
                <a:spcPts val="400"/>
              </a:spcBef>
              <a:spcAft>
                <a:spcPts val="400"/>
              </a:spcAft>
              <a:buFont typeface="Wingdings" panose="05000000000000000000" pitchFamily="2" charset="2"/>
              <a:buChar char="v"/>
            </a:pPr>
            <a:r>
              <a:rPr lang="vi-VN" sz="2200" dirty="0">
                <a:latin typeface="Times New Roman" panose="02020603050405020304" pitchFamily="18" charset="0"/>
                <a:cs typeface="Times New Roman" panose="02020603050405020304" pitchFamily="18" charset="0"/>
              </a:rPr>
              <a:t>Nhiệm vụ </a:t>
            </a:r>
            <a:r>
              <a:rPr lang="vi-VN" sz="2200" dirty="0">
                <a:solidFill>
                  <a:srgbClr val="00A23A"/>
                </a:solidFill>
                <a:latin typeface="Times New Roman" panose="02020603050405020304" pitchFamily="18" charset="0"/>
                <a:cs typeface="Times New Roman" panose="02020603050405020304" pitchFamily="18" charset="0"/>
              </a:rPr>
              <a:t>(HS làm việc theo cặp): </a:t>
            </a:r>
            <a:endParaRPr lang="en-US" sz="2200" dirty="0">
              <a:solidFill>
                <a:srgbClr val="00A23A"/>
              </a:solidFill>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r>
              <a:rPr lang="en-US" sz="2200" dirty="0">
                <a:latin typeface="Times New Roman" panose="02020603050405020304" pitchFamily="18" charset="0"/>
                <a:cs typeface="Times New Roman" panose="02020603050405020304" pitchFamily="18" charset="0"/>
              </a:rPr>
              <a:t>- </a:t>
            </a:r>
            <a:r>
              <a:rPr lang="vi-VN" sz="2200" dirty="0">
                <a:latin typeface="Times New Roman" panose="02020603050405020304" pitchFamily="18" charset="0"/>
                <a:cs typeface="Times New Roman" panose="02020603050405020304" pitchFamily="18" charset="0"/>
              </a:rPr>
              <a:t>Đọc câu hỏi Khám phá 11, thông tin mục II/2d (trang 23 SGK) và vẽ </a:t>
            </a:r>
            <a:r>
              <a:rPr lang="en-US" sz="2200" dirty="0">
                <a:latin typeface="Times New Roman" panose="02020603050405020304" pitchFamily="18" charset="0"/>
                <a:cs typeface="Times New Roman" panose="02020603050405020304" pitchFamily="18" charset="0"/>
              </a:rPr>
              <a:t>LĐTD</a:t>
            </a:r>
            <a:r>
              <a:rPr lang="vi-VN" sz="2200" dirty="0">
                <a:latin typeface="Times New Roman" panose="02020603050405020304" pitchFamily="18" charset="0"/>
                <a:cs typeface="Times New Roman" panose="02020603050405020304" pitchFamily="18" charset="0"/>
              </a:rPr>
              <a:t> </a:t>
            </a:r>
            <a:r>
              <a:rPr lang="vi-VN" sz="2200" i="1" dirty="0">
                <a:latin typeface="Times New Roman" panose="02020603050405020304" pitchFamily="18" charset="0"/>
                <a:cs typeface="Times New Roman" panose="02020603050405020304" pitchFamily="18" charset="0"/>
              </a:rPr>
              <a:t>Phù hiệu Công an nhân dân Việt Nam.</a:t>
            </a:r>
            <a:endParaRPr lang="en-US" sz="2200" i="1"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r>
              <a:rPr lang="en-US" sz="2200" dirty="0">
                <a:latin typeface="Times New Roman" panose="02020603050405020304" pitchFamily="18" charset="0"/>
                <a:cs typeface="Times New Roman" panose="02020603050405020304" pitchFamily="18" charset="0"/>
              </a:rPr>
              <a:t>- </a:t>
            </a:r>
            <a:r>
              <a:rPr lang="vi-VN" sz="2200" dirty="0">
                <a:latin typeface="Times New Roman" panose="02020603050405020304" pitchFamily="18" charset="0"/>
                <a:cs typeface="Times New Roman" panose="02020603050405020304" pitchFamily="18" charset="0"/>
              </a:rPr>
              <a:t>Đọc câu hỏi Khám phá 12, thông tin mục II/2đ (trang 23 SGK) và ghi kết quả vào bảng sau:</a:t>
            </a: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marL="342900" indent="-342900" algn="just">
              <a:lnSpc>
                <a:spcPts val="3100"/>
              </a:lnSpc>
              <a:spcBef>
                <a:spcPts val="400"/>
              </a:spcBef>
              <a:spcAft>
                <a:spcPts val="400"/>
              </a:spcAft>
              <a:buFont typeface="Wingdings" panose="05000000000000000000" pitchFamily="2" charset="2"/>
              <a:buChar char="v"/>
            </a:pPr>
            <a:r>
              <a:rPr lang="vi-VN" sz="2400" i="1" dirty="0">
                <a:latin typeface="Times New Roman" panose="02020603050405020304" pitchFamily="18" charset="0"/>
                <a:cs typeface="Times New Roman" panose="02020603050405020304" pitchFamily="18" charset="0"/>
              </a:rPr>
              <a:t> </a:t>
            </a:r>
            <a:r>
              <a:rPr lang="vi-VN" sz="2200" dirty="0">
                <a:latin typeface="Times New Roman" panose="02020603050405020304" pitchFamily="18" charset="0"/>
                <a:cs typeface="Times New Roman" panose="02020603050405020304" pitchFamily="18" charset="0"/>
              </a:rPr>
              <a:t>Thời gian thực hiện: </a:t>
            </a:r>
            <a:r>
              <a:rPr lang="vi-VN" sz="2200" dirty="0">
                <a:solidFill>
                  <a:srgbClr val="00B050"/>
                </a:solidFill>
                <a:latin typeface="Times New Roman" panose="02020603050405020304" pitchFamily="18" charset="0"/>
                <a:cs typeface="Times New Roman" panose="02020603050405020304" pitchFamily="18" charset="0"/>
              </a:rPr>
              <a:t>07</a:t>
            </a:r>
            <a:r>
              <a:rPr lang="vi-VN" sz="2200" dirty="0">
                <a:latin typeface="Times New Roman" panose="02020603050405020304" pitchFamily="18" charset="0"/>
                <a:cs typeface="Times New Roman" panose="02020603050405020304" pitchFamily="18" charset="0"/>
              </a:rPr>
              <a:t> phút.</a:t>
            </a:r>
            <a:endParaRPr lang="en-US" sz="22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AB40A601-6264-FB60-D091-60C160DE5805}"/>
              </a:ext>
            </a:extLst>
          </p:cNvPr>
          <p:cNvSpPr txBox="1"/>
          <p:nvPr/>
        </p:nvSpPr>
        <p:spPr>
          <a:xfrm>
            <a:off x="584059" y="865766"/>
            <a:ext cx="2082609" cy="810478"/>
          </a:xfrm>
          <a:prstGeom prst="rect">
            <a:avLst/>
          </a:prstGeom>
          <a:noFill/>
        </p:spPr>
        <p:txBody>
          <a:bodyPr wrap="square">
            <a:spAutoFit/>
          </a:bodyPr>
          <a:lstStyle/>
          <a:p>
            <a:pPr>
              <a:lnSpc>
                <a:spcPts val="2500"/>
              </a:lnSpc>
              <a:spcBef>
                <a:spcPts val="300"/>
              </a:spcBef>
              <a:spcAft>
                <a:spcPts val="300"/>
              </a:spcAft>
            </a:pPr>
            <a:r>
              <a:rPr lang="vi-VN" sz="2400" b="1" i="1" dirty="0">
                <a:solidFill>
                  <a:srgbClr val="242021"/>
                </a:solidFill>
                <a:effectLst/>
                <a:latin typeface="Times New Roman" panose="02020603050405020304" pitchFamily="18" charset="0"/>
                <a:cs typeface="Times New Roman" panose="02020603050405020304" pitchFamily="18" charset="0"/>
              </a:rPr>
              <a:t>d) </a:t>
            </a:r>
            <a:r>
              <a:rPr lang="vi-VN" sz="2400" b="1" i="1" dirty="0">
                <a:solidFill>
                  <a:srgbClr val="242021"/>
                </a:solidFill>
                <a:latin typeface="Times New Roman" panose="02020603050405020304" pitchFamily="18" charset="0"/>
                <a:cs typeface="Times New Roman" panose="02020603050405020304" pitchFamily="18" charset="0"/>
              </a:rPr>
              <a:t>Phù </a:t>
            </a:r>
            <a:r>
              <a:rPr lang="en-GB" sz="2400" b="1" i="1" dirty="0" err="1">
                <a:solidFill>
                  <a:srgbClr val="242021"/>
                </a:solidFill>
                <a:effectLst/>
                <a:latin typeface="Times New Roman" panose="02020603050405020304" pitchFamily="18" charset="0"/>
                <a:cs typeface="Times New Roman" panose="02020603050405020304" pitchFamily="18" charset="0"/>
              </a:rPr>
              <a:t>hiệu</a:t>
            </a:r>
            <a:r>
              <a:rPr lang="en-GB" sz="2400" b="1" i="1" dirty="0">
                <a:solidFill>
                  <a:srgbClr val="242021"/>
                </a:solidFill>
                <a:latin typeface="Times New Roman" panose="02020603050405020304" pitchFamily="18" charset="0"/>
                <a:cs typeface="Times New Roman" panose="02020603050405020304" pitchFamily="18" charset="0"/>
              </a:rPr>
              <a:t> </a:t>
            </a:r>
          </a:p>
          <a:p>
            <a:pPr>
              <a:lnSpc>
                <a:spcPts val="2500"/>
              </a:lnSpc>
              <a:spcBef>
                <a:spcPts val="300"/>
              </a:spcBef>
              <a:spcAft>
                <a:spcPts val="300"/>
              </a:spcAft>
            </a:pPr>
            <a:r>
              <a:rPr lang="vi-VN" sz="2400" b="1" i="1" dirty="0">
                <a:latin typeface="Times New Roman" panose="02020603050405020304" pitchFamily="18" charset="0"/>
                <a:cs typeface="Times New Roman" panose="02020603050405020304" pitchFamily="18" charset="0"/>
              </a:rPr>
              <a:t>đ) Trang phục</a:t>
            </a:r>
            <a:endParaRPr lang="en-GB" sz="2400" b="1" i="1" dirty="0">
              <a:latin typeface="Times New Roman" panose="02020603050405020304" pitchFamily="18" charset="0"/>
              <a:cs typeface="Times New Roman" panose="02020603050405020304" pitchFamily="18" charset="0"/>
            </a:endParaRPr>
          </a:p>
        </p:txBody>
      </p:sp>
      <p:graphicFrame>
        <p:nvGraphicFramePr>
          <p:cNvPr id="5" name="Table 8">
            <a:extLst>
              <a:ext uri="{FF2B5EF4-FFF2-40B4-BE49-F238E27FC236}">
                <a16:creationId xmlns:a16="http://schemas.microsoft.com/office/drawing/2014/main" id="{B9EB88FB-5DB4-44AE-B78D-721E8DE35FCD}"/>
              </a:ext>
            </a:extLst>
          </p:cNvPr>
          <p:cNvGraphicFramePr>
            <a:graphicFrameLocks noGrp="1"/>
          </p:cNvGraphicFramePr>
          <p:nvPr>
            <p:extLst>
              <p:ext uri="{D42A27DB-BD31-4B8C-83A1-F6EECF244321}">
                <p14:modId xmlns:p14="http://schemas.microsoft.com/office/powerpoint/2010/main" val="2921366271"/>
              </p:ext>
            </p:extLst>
          </p:nvPr>
        </p:nvGraphicFramePr>
        <p:xfrm>
          <a:off x="5429250" y="3429000"/>
          <a:ext cx="6477000" cy="2676525"/>
        </p:xfrm>
        <a:graphic>
          <a:graphicData uri="http://schemas.openxmlformats.org/drawingml/2006/table">
            <a:tbl>
              <a:tblPr firstRow="1" bandRow="1">
                <a:tableStyleId>{5C22544A-7EE6-4342-B048-85BDC9FD1C3A}</a:tableStyleId>
              </a:tblPr>
              <a:tblGrid>
                <a:gridCol w="3315975">
                  <a:extLst>
                    <a:ext uri="{9D8B030D-6E8A-4147-A177-3AD203B41FA5}">
                      <a16:colId xmlns:a16="http://schemas.microsoft.com/office/drawing/2014/main" val="990608449"/>
                    </a:ext>
                  </a:extLst>
                </a:gridCol>
                <a:gridCol w="816081">
                  <a:extLst>
                    <a:ext uri="{9D8B030D-6E8A-4147-A177-3AD203B41FA5}">
                      <a16:colId xmlns:a16="http://schemas.microsoft.com/office/drawing/2014/main" val="2641472229"/>
                    </a:ext>
                  </a:extLst>
                </a:gridCol>
                <a:gridCol w="661129">
                  <a:extLst>
                    <a:ext uri="{9D8B030D-6E8A-4147-A177-3AD203B41FA5}">
                      <a16:colId xmlns:a16="http://schemas.microsoft.com/office/drawing/2014/main" val="3906157189"/>
                    </a:ext>
                  </a:extLst>
                </a:gridCol>
                <a:gridCol w="763398">
                  <a:extLst>
                    <a:ext uri="{9D8B030D-6E8A-4147-A177-3AD203B41FA5}">
                      <a16:colId xmlns:a16="http://schemas.microsoft.com/office/drawing/2014/main" val="3513725035"/>
                    </a:ext>
                  </a:extLst>
                </a:gridCol>
                <a:gridCol w="920417">
                  <a:extLst>
                    <a:ext uri="{9D8B030D-6E8A-4147-A177-3AD203B41FA5}">
                      <a16:colId xmlns:a16="http://schemas.microsoft.com/office/drawing/2014/main" val="4231966453"/>
                    </a:ext>
                  </a:extLst>
                </a:gridCol>
              </a:tblGrid>
              <a:tr h="390525">
                <a:tc rowSpan="2">
                  <a:txBody>
                    <a:bodyPr/>
                    <a:lstStyle/>
                    <a:p>
                      <a:pPr algn="ctr"/>
                      <a:r>
                        <a:rPr lang="en-US" dirty="0">
                          <a:solidFill>
                            <a:sysClr val="windowText" lastClr="000000"/>
                          </a:solidFill>
                          <a:latin typeface="Times New Roman" panose="02020603050405020304" pitchFamily="18" charset="0"/>
                          <a:cs typeface="Times New Roman" panose="02020603050405020304" pitchFamily="18" charset="0"/>
                        </a:rPr>
                        <a:t>Trang </a:t>
                      </a:r>
                      <a:r>
                        <a:rPr lang="en-US" dirty="0" err="1">
                          <a:solidFill>
                            <a:sysClr val="windowText" lastClr="000000"/>
                          </a:solidFill>
                          <a:latin typeface="Times New Roman" panose="02020603050405020304" pitchFamily="18" charset="0"/>
                          <a:cs typeface="Times New Roman" panose="02020603050405020304" pitchFamily="18" charset="0"/>
                        </a:rPr>
                        <a:t>phục</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4">
                  <a:txBody>
                    <a:bodyPr/>
                    <a:lstStyle/>
                    <a:p>
                      <a:pPr algn="ctr"/>
                      <a:r>
                        <a:rPr lang="en-US" dirty="0" err="1">
                          <a:solidFill>
                            <a:sysClr val="windowText" lastClr="000000"/>
                          </a:solidFill>
                          <a:latin typeface="Times New Roman" panose="02020603050405020304" pitchFamily="18" charset="0"/>
                          <a:cs typeface="Times New Roman" panose="02020603050405020304" pitchFamily="18" charset="0"/>
                        </a:rPr>
                        <a:t>Mô</a:t>
                      </a:r>
                      <a:r>
                        <a:rPr lang="en-US" dirty="0">
                          <a:solidFill>
                            <a:sysClr val="windowText" lastClr="000000"/>
                          </a:solidFill>
                          <a:latin typeface="Times New Roman" panose="02020603050405020304" pitchFamily="18" charset="0"/>
                          <a:cs typeface="Times New Roman" panose="02020603050405020304" pitchFamily="18" charset="0"/>
                        </a:rPr>
                        <a:t> </a:t>
                      </a:r>
                      <a:r>
                        <a:rPr lang="en-US" dirty="0" err="1">
                          <a:solidFill>
                            <a:sysClr val="windowText" lastClr="000000"/>
                          </a:solidFill>
                          <a:latin typeface="Times New Roman" panose="02020603050405020304" pitchFamily="18" charset="0"/>
                          <a:cs typeface="Times New Roman" panose="02020603050405020304" pitchFamily="18" charset="0"/>
                        </a:rPr>
                        <a:t>tả</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82129108"/>
                  </a:ext>
                </a:extLst>
              </a:tr>
              <a:tr h="818657">
                <a:tc vMerge="1">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err="1">
                          <a:solidFill>
                            <a:sysClr val="windowText" lastClr="000000"/>
                          </a:solidFill>
                          <a:latin typeface="Times New Roman" panose="02020603050405020304" pitchFamily="18" charset="0"/>
                          <a:cs typeface="Times New Roman" panose="02020603050405020304" pitchFamily="18" charset="0"/>
                        </a:rPr>
                        <a:t>Quần</a:t>
                      </a:r>
                      <a:r>
                        <a:rPr lang="en-US" dirty="0">
                          <a:solidFill>
                            <a:sysClr val="windowText" lastClr="000000"/>
                          </a:solidFill>
                          <a:latin typeface="Times New Roman" panose="02020603050405020304" pitchFamily="18" charset="0"/>
                          <a:cs typeface="Times New Roman" panose="02020603050405020304" pitchFamily="18" charset="0"/>
                        </a:rPr>
                        <a:t> </a:t>
                      </a:r>
                      <a:r>
                        <a:rPr lang="en-US" dirty="0" err="1">
                          <a:solidFill>
                            <a:sysClr val="windowText" lastClr="000000"/>
                          </a:solidFill>
                          <a:latin typeface="Times New Roman" panose="02020603050405020304" pitchFamily="18" charset="0"/>
                          <a:cs typeface="Times New Roman" panose="02020603050405020304" pitchFamily="18" charset="0"/>
                        </a:rPr>
                        <a:t>áo</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err="1">
                          <a:solidFill>
                            <a:sysClr val="windowText" lastClr="000000"/>
                          </a:solidFill>
                          <a:latin typeface="Times New Roman" panose="02020603050405020304" pitchFamily="18" charset="0"/>
                          <a:cs typeface="Times New Roman" panose="02020603050405020304" pitchFamily="18" charset="0"/>
                        </a:rPr>
                        <a:t>Mũ</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err="1">
                          <a:solidFill>
                            <a:sysClr val="windowText" lastClr="000000"/>
                          </a:solidFill>
                          <a:latin typeface="Times New Roman" panose="02020603050405020304" pitchFamily="18" charset="0"/>
                          <a:cs typeface="Times New Roman" panose="02020603050405020304" pitchFamily="18" charset="0"/>
                        </a:rPr>
                        <a:t>Giày</a:t>
                      </a:r>
                      <a:r>
                        <a:rPr lang="en-US" dirty="0">
                          <a:solidFill>
                            <a:sysClr val="windowText" lastClr="000000"/>
                          </a:solidFill>
                          <a:latin typeface="Times New Roman" panose="02020603050405020304" pitchFamily="18" charset="0"/>
                          <a:cs typeface="Times New Roman" panose="02020603050405020304" pitchFamily="18" charset="0"/>
                        </a:rPr>
                        <a:t>, </a:t>
                      </a:r>
                      <a:r>
                        <a:rPr lang="en-US" dirty="0" err="1">
                          <a:solidFill>
                            <a:sysClr val="windowText" lastClr="000000"/>
                          </a:solidFill>
                          <a:latin typeface="Times New Roman" panose="02020603050405020304" pitchFamily="18" charset="0"/>
                          <a:cs typeface="Times New Roman" panose="02020603050405020304" pitchFamily="18" charset="0"/>
                        </a:rPr>
                        <a:t>ủng</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err="1">
                          <a:solidFill>
                            <a:sysClr val="windowText" lastClr="000000"/>
                          </a:solidFill>
                          <a:latin typeface="Times New Roman" panose="02020603050405020304" pitchFamily="18" charset="0"/>
                          <a:cs typeface="Times New Roman" panose="02020603050405020304" pitchFamily="18" charset="0"/>
                        </a:rPr>
                        <a:t>Đặc</a:t>
                      </a:r>
                      <a:r>
                        <a:rPr lang="en-US" dirty="0">
                          <a:solidFill>
                            <a:sysClr val="windowText" lastClr="000000"/>
                          </a:solidFill>
                          <a:latin typeface="Times New Roman" panose="02020603050405020304" pitchFamily="18" charset="0"/>
                          <a:cs typeface="Times New Roman" panose="02020603050405020304" pitchFamily="18" charset="0"/>
                        </a:rPr>
                        <a:t> </a:t>
                      </a:r>
                      <a:r>
                        <a:rPr lang="en-US" dirty="0" err="1">
                          <a:solidFill>
                            <a:sysClr val="windowText" lastClr="000000"/>
                          </a:solidFill>
                          <a:latin typeface="Times New Roman" panose="02020603050405020304" pitchFamily="18" charset="0"/>
                          <a:cs typeface="Times New Roman" panose="02020603050405020304" pitchFamily="18" charset="0"/>
                        </a:rPr>
                        <a:t>điểm</a:t>
                      </a:r>
                      <a:r>
                        <a:rPr lang="en-US" dirty="0">
                          <a:solidFill>
                            <a:sysClr val="windowText" lastClr="000000"/>
                          </a:solidFill>
                          <a:latin typeface="Times New Roman" panose="02020603050405020304" pitchFamily="18" charset="0"/>
                          <a:cs typeface="Times New Roman" panose="02020603050405020304" pitchFamily="18" charset="0"/>
                        </a:rPr>
                        <a:t> </a:t>
                      </a:r>
                      <a:r>
                        <a:rPr lang="en-US" dirty="0" err="1">
                          <a:solidFill>
                            <a:sysClr val="windowText" lastClr="000000"/>
                          </a:solidFill>
                          <a:latin typeface="Times New Roman" panose="02020603050405020304" pitchFamily="18" charset="0"/>
                          <a:cs typeface="Times New Roman" panose="02020603050405020304" pitchFamily="18" charset="0"/>
                        </a:rPr>
                        <a:t>khác</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7462631"/>
                  </a:ext>
                </a:extLst>
              </a:tr>
              <a:tr h="332011">
                <a:tc>
                  <a:txBody>
                    <a:bodyPr/>
                    <a:lstStyle/>
                    <a:p>
                      <a:r>
                        <a:rPr lang="en-US" dirty="0" err="1">
                          <a:latin typeface="Times New Roman" panose="02020603050405020304" pitchFamily="18" charset="0"/>
                          <a:cs typeface="Times New Roman" panose="02020603050405020304" pitchFamily="18" charset="0"/>
                        </a:rPr>
                        <a:t>Cảnh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giao</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thông</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6396545"/>
                  </a:ext>
                </a:extLst>
              </a:tr>
              <a:tr h="573060">
                <a:tc>
                  <a:txBody>
                    <a:bodyPr/>
                    <a:lstStyle/>
                    <a:p>
                      <a:r>
                        <a:rPr lang="en-US" dirty="0" err="1">
                          <a:latin typeface="Times New Roman" panose="02020603050405020304" pitchFamily="18" charset="0"/>
                          <a:cs typeface="Times New Roman" panose="02020603050405020304" pitchFamily="18" charset="0"/>
                        </a:rPr>
                        <a:t>Cảnh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phòng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cháy</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chữa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cháy</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cứu</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nạn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cứu</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hộ</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19115326"/>
                  </a:ext>
                </a:extLst>
              </a:tr>
              <a:tr h="332011">
                <a:tc>
                  <a:txBody>
                    <a:bodyPr/>
                    <a:lstStyle/>
                    <a:p>
                      <a:r>
                        <a:rPr lang="vi-VN" dirty="0">
                          <a:latin typeface="Times New Roman" panose="02020603050405020304" pitchFamily="18" charset="0"/>
                          <a:cs typeface="Times New Roman" panose="02020603050405020304" pitchFamily="18" charset="0"/>
                        </a:rPr>
                        <a:t>Cảnh sát cơ động</a:t>
                      </a:r>
                      <a:endParaRPr lang="en-US"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1096625"/>
                  </a:ext>
                </a:extLst>
              </a:tr>
            </a:tbl>
          </a:graphicData>
        </a:graphic>
      </p:graphicFrame>
      <p:sp>
        <p:nvSpPr>
          <p:cNvPr id="2" name="TextBox 1">
            <a:extLst>
              <a:ext uri="{FF2B5EF4-FFF2-40B4-BE49-F238E27FC236}">
                <a16:creationId xmlns:a16="http://schemas.microsoft.com/office/drawing/2014/main" id="{09A34844-29FA-6BFF-4E37-263AFBB86DAE}"/>
              </a:ext>
            </a:extLst>
          </p:cNvPr>
          <p:cNvSpPr txBox="1"/>
          <p:nvPr/>
        </p:nvSpPr>
        <p:spPr>
          <a:xfrm>
            <a:off x="1696911" y="150741"/>
            <a:ext cx="10377577" cy="461665"/>
          </a:xfrm>
          <a:prstGeom prst="rect">
            <a:avLst/>
          </a:prstGeom>
          <a:noFill/>
        </p:spPr>
        <p:txBody>
          <a:bodyPr wrap="square">
            <a:spAutoFit/>
          </a:bodyPr>
          <a:lstStyle/>
          <a:p>
            <a:r>
              <a:rPr lang="en-GB" sz="2400" b="1" i="0" dirty="0">
                <a:solidFill>
                  <a:srgbClr val="00B050"/>
                </a:solidFill>
                <a:effectLst/>
                <a:latin typeface="TimesNewRomanPS-BoldMT"/>
              </a:rPr>
              <a:t>2.</a:t>
            </a:r>
            <a:r>
              <a:rPr lang="en-GB" sz="2400" b="1" i="0" dirty="0">
                <a:solidFill>
                  <a:srgbClr val="017F49"/>
                </a:solidFill>
                <a:effectLst/>
                <a:latin typeface="TimesNewRomanPS-BoldMT"/>
              </a:rPr>
              <a:t> </a:t>
            </a:r>
            <a:r>
              <a:rPr lang="en-US" sz="2400" b="1" dirty="0" err="1">
                <a:solidFill>
                  <a:srgbClr val="00B050"/>
                </a:solidFill>
                <a:latin typeface="Times New Roman" panose="02020603050405020304" pitchFamily="18" charset="0"/>
                <a:cs typeface="Times New Roman" panose="02020603050405020304" pitchFamily="18" charset="0"/>
              </a:rPr>
              <a:t>Công</a:t>
            </a:r>
            <a:r>
              <a:rPr lang="en-US" sz="2400" b="1" dirty="0">
                <a:solidFill>
                  <a:srgbClr val="00B050"/>
                </a:solidFill>
                <a:latin typeface="Times New Roman" panose="02020603050405020304" pitchFamily="18" charset="0"/>
                <a:cs typeface="Times New Roman" panose="02020603050405020304" pitchFamily="18" charset="0"/>
              </a:rPr>
              <a:t> an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cấp</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bậc</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hàm</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cấp</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phù</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hiệu</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và</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trang</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phục</a:t>
            </a:r>
            <a:endParaRPr lang="en-GB" sz="2400" b="1" dirty="0">
              <a:solidFill>
                <a:srgbClr val="00B05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0676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heel(1)">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heel(1)">
                                      <p:cBhvr>
                                        <p:cTn id="2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3" grpId="0"/>
      <p:bldP spid="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1" name="Picture 10">
            <a:extLst>
              <a:ext uri="{FF2B5EF4-FFF2-40B4-BE49-F238E27FC236}">
                <a16:creationId xmlns:a16="http://schemas.microsoft.com/office/drawing/2014/main" id="{E350F5A0-8CFC-4E68-8EBC-3A71FF686902}"/>
              </a:ext>
            </a:extLst>
          </p:cNvPr>
          <p:cNvPicPr>
            <a:picLocks noChangeAspect="1"/>
          </p:cNvPicPr>
          <p:nvPr/>
        </p:nvPicPr>
        <p:blipFill>
          <a:blip r:embed="rId4"/>
          <a:stretch>
            <a:fillRect/>
          </a:stretch>
        </p:blipFill>
        <p:spPr>
          <a:xfrm>
            <a:off x="6534148" y="990600"/>
            <a:ext cx="5340316" cy="5057775"/>
          </a:xfrm>
          <a:prstGeom prst="rect">
            <a:avLst/>
          </a:prstGeom>
        </p:spPr>
      </p:pic>
      <p:sp>
        <p:nvSpPr>
          <p:cNvPr id="16" name="TextBox 15">
            <a:extLst>
              <a:ext uri="{FF2B5EF4-FFF2-40B4-BE49-F238E27FC236}">
                <a16:creationId xmlns:a16="http://schemas.microsoft.com/office/drawing/2014/main" id="{8F95D194-9A68-43E0-A4A7-5345D95FB772}"/>
              </a:ext>
            </a:extLst>
          </p:cNvPr>
          <p:cNvSpPr txBox="1"/>
          <p:nvPr/>
        </p:nvSpPr>
        <p:spPr>
          <a:xfrm>
            <a:off x="104508" y="5402044"/>
            <a:ext cx="6096000" cy="646331"/>
          </a:xfrm>
          <a:prstGeom prst="rect">
            <a:avLst/>
          </a:prstGeom>
          <a:noFill/>
        </p:spPr>
        <p:txBody>
          <a:bodyPr wrap="square">
            <a:spAutoFit/>
          </a:bodyPr>
          <a:lstStyle/>
          <a:p>
            <a:pPr algn="ctr"/>
            <a:r>
              <a:rPr lang="vi-VN" dirty="0">
                <a:solidFill>
                  <a:srgbClr val="00B050"/>
                </a:solidFill>
                <a:latin typeface="Times New Roman" panose="02020603050405020304" pitchFamily="18" charset="0"/>
                <a:cs typeface="Times New Roman" panose="02020603050405020304" pitchFamily="18" charset="0"/>
              </a:rPr>
              <a:t>Hình 2.8. Phù hiệu Công an nhân dân Việt Nam khi mặc trang phục thường dùng và mang cấp hiệu trên vai áo</a:t>
            </a:r>
            <a:endParaRPr lang="en-US" dirty="0">
              <a:solidFill>
                <a:srgbClr val="00B050"/>
              </a:solidFill>
              <a:latin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CDD8492D-9845-405F-B4A7-A07CBD033E0F}"/>
              </a:ext>
            </a:extLst>
          </p:cNvPr>
          <p:cNvPicPr>
            <a:picLocks noChangeAspect="1"/>
          </p:cNvPicPr>
          <p:nvPr/>
        </p:nvPicPr>
        <p:blipFill>
          <a:blip r:embed="rId5"/>
          <a:stretch>
            <a:fillRect/>
          </a:stretch>
        </p:blipFill>
        <p:spPr>
          <a:xfrm>
            <a:off x="86350" y="1254033"/>
            <a:ext cx="3180724" cy="2799056"/>
          </a:xfrm>
          <a:prstGeom prst="rect">
            <a:avLst/>
          </a:prstGeom>
          <a:ln>
            <a:solidFill>
              <a:srgbClr val="00B050"/>
            </a:solidFill>
          </a:ln>
        </p:spPr>
      </p:pic>
      <p:pic>
        <p:nvPicPr>
          <p:cNvPr id="19" name="Picture 18">
            <a:extLst>
              <a:ext uri="{FF2B5EF4-FFF2-40B4-BE49-F238E27FC236}">
                <a16:creationId xmlns:a16="http://schemas.microsoft.com/office/drawing/2014/main" id="{15D0AD5E-2A65-4EF5-B162-F3E8B2FE167E}"/>
              </a:ext>
            </a:extLst>
          </p:cNvPr>
          <p:cNvPicPr>
            <a:picLocks noChangeAspect="1"/>
          </p:cNvPicPr>
          <p:nvPr/>
        </p:nvPicPr>
        <p:blipFill>
          <a:blip r:embed="rId6"/>
          <a:stretch>
            <a:fillRect/>
          </a:stretch>
        </p:blipFill>
        <p:spPr>
          <a:xfrm>
            <a:off x="3353424" y="1254033"/>
            <a:ext cx="3040642" cy="2799055"/>
          </a:xfrm>
          <a:prstGeom prst="rect">
            <a:avLst/>
          </a:prstGeom>
          <a:ln>
            <a:solidFill>
              <a:srgbClr val="00B050"/>
            </a:solidFill>
          </a:ln>
        </p:spPr>
      </p:pic>
      <p:sp>
        <p:nvSpPr>
          <p:cNvPr id="23" name="TextBox 22">
            <a:extLst>
              <a:ext uri="{FF2B5EF4-FFF2-40B4-BE49-F238E27FC236}">
                <a16:creationId xmlns:a16="http://schemas.microsoft.com/office/drawing/2014/main" id="{A0EF368C-1BA7-417E-B3C0-41DB641DAC8C}"/>
              </a:ext>
            </a:extLst>
          </p:cNvPr>
          <p:cNvSpPr txBox="1"/>
          <p:nvPr/>
        </p:nvSpPr>
        <p:spPr>
          <a:xfrm>
            <a:off x="185229" y="4324403"/>
            <a:ext cx="3081845" cy="646331"/>
          </a:xfrm>
          <a:prstGeom prst="rect">
            <a:avLst/>
          </a:prstGeom>
          <a:noFill/>
        </p:spPr>
        <p:txBody>
          <a:bodyPr wrap="square">
            <a:spAutoFit/>
          </a:bodyPr>
          <a:lstStyle/>
          <a:p>
            <a:pPr algn="ctr"/>
            <a:r>
              <a:rPr lang="en-US" i="1" dirty="0">
                <a:latin typeface="Times New Roman" panose="02020603050405020304" pitchFamily="18" charset="0"/>
                <a:cs typeface="Times New Roman" panose="02020603050405020304" pitchFamily="18" charset="0"/>
              </a:rPr>
              <a:t>a)</a:t>
            </a:r>
            <a:r>
              <a:rPr lang="en-US" i="1" dirty="0"/>
              <a:t> </a:t>
            </a:r>
            <a:r>
              <a:rPr lang="en-US" i="1" dirty="0" err="1">
                <a:latin typeface="Times New Roman" panose="02020603050405020304" pitchFamily="18" charset="0"/>
                <a:cs typeface="Times New Roman" panose="02020603050405020304" pitchFamily="18" charset="0"/>
              </a:rPr>
              <a:t>Đối</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với</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sĩ</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quan</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hạ</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sĩ</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quan</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chiến</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sĩ</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và</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học</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viên</a:t>
            </a:r>
            <a:r>
              <a:rPr lang="en-US" i="1" dirty="0">
                <a:latin typeface="Times New Roman" panose="02020603050405020304" pitchFamily="18" charset="0"/>
                <a:cs typeface="Times New Roman" panose="02020603050405020304" pitchFamily="18" charset="0"/>
              </a:rPr>
              <a:t> </a:t>
            </a:r>
          </a:p>
        </p:txBody>
      </p:sp>
      <p:sp>
        <p:nvSpPr>
          <p:cNvPr id="24" name="TextBox 23">
            <a:extLst>
              <a:ext uri="{FF2B5EF4-FFF2-40B4-BE49-F238E27FC236}">
                <a16:creationId xmlns:a16="http://schemas.microsoft.com/office/drawing/2014/main" id="{4E416B95-D0C8-426F-B97C-57D92D0C63F8}"/>
              </a:ext>
            </a:extLst>
          </p:cNvPr>
          <p:cNvSpPr txBox="1"/>
          <p:nvPr/>
        </p:nvSpPr>
        <p:spPr>
          <a:xfrm>
            <a:off x="3365718" y="4358234"/>
            <a:ext cx="3081845" cy="369332"/>
          </a:xfrm>
          <a:prstGeom prst="rect">
            <a:avLst/>
          </a:prstGeom>
          <a:noFill/>
        </p:spPr>
        <p:txBody>
          <a:bodyPr wrap="square">
            <a:spAutoFit/>
          </a:bodyPr>
          <a:lstStyle/>
          <a:p>
            <a:pPr algn="ctr"/>
            <a:r>
              <a:rPr lang="en-US" i="1" dirty="0">
                <a:latin typeface="Times New Roman" panose="02020603050405020304" pitchFamily="18" charset="0"/>
                <a:cs typeface="Times New Roman" panose="02020603050405020304" pitchFamily="18" charset="0"/>
              </a:rPr>
              <a:t>b)</a:t>
            </a:r>
            <a:r>
              <a:rPr lang="en-US" i="1" dirty="0"/>
              <a:t> </a:t>
            </a:r>
            <a:r>
              <a:rPr lang="en-US" i="1" dirty="0" err="1">
                <a:latin typeface="Times New Roman" panose="02020603050405020304" pitchFamily="18" charset="0"/>
                <a:cs typeface="Times New Roman" panose="02020603050405020304" pitchFamily="18" charset="0"/>
              </a:rPr>
              <a:t>Đối</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với</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sĩ</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quan</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cấp</a:t>
            </a:r>
            <a:r>
              <a:rPr lang="en-US" i="1" dirty="0">
                <a:latin typeface="Times New Roman" panose="02020603050405020304" pitchFamily="18" charset="0"/>
                <a:cs typeface="Times New Roman" panose="02020603050405020304" pitchFamily="18" charset="0"/>
              </a:rPr>
              <a:t> </a:t>
            </a:r>
            <a:r>
              <a:rPr lang="en-US" i="1" dirty="0" err="1">
                <a:latin typeface="Times New Roman" panose="02020603050405020304" pitchFamily="18" charset="0"/>
                <a:cs typeface="Times New Roman" panose="02020603050405020304" pitchFamily="18" charset="0"/>
              </a:rPr>
              <a:t>tướng</a:t>
            </a:r>
            <a:r>
              <a:rPr lang="en-US"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4243681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anim calcmode="lin" valueType="num">
                                      <p:cBhvr>
                                        <p:cTn id="28" dur="1000" fill="hold"/>
                                        <p:tgtEl>
                                          <p:spTgt spid="16"/>
                                        </p:tgtEl>
                                        <p:attrNameLst>
                                          <p:attrName>ppt_x</p:attrName>
                                        </p:attrNameLst>
                                      </p:cBhvr>
                                      <p:tavLst>
                                        <p:tav tm="0">
                                          <p:val>
                                            <p:strVal val="#ppt_x"/>
                                          </p:val>
                                        </p:tav>
                                        <p:tav tm="100000">
                                          <p:val>
                                            <p:strVal val="#ppt_x"/>
                                          </p:val>
                                        </p:tav>
                                      </p:tavLst>
                                    </p:anim>
                                    <p:anim calcmode="lin" valueType="num">
                                      <p:cBhvr>
                                        <p:cTn id="2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1" presetClass="entr" presetSubtype="1"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heel(1)">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p:bldP spid="2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A7766C4B-F4B3-C0CE-FB1E-3692896502B3}"/>
              </a:ext>
            </a:extLst>
          </p:cNvPr>
          <p:cNvPicPr>
            <a:picLocks noChangeAspect="1"/>
          </p:cNvPicPr>
          <p:nvPr/>
        </p:nvPicPr>
        <p:blipFill>
          <a:blip r:embed="rId4"/>
          <a:stretch>
            <a:fillRect/>
          </a:stretch>
        </p:blipFill>
        <p:spPr>
          <a:xfrm>
            <a:off x="2234129" y="326200"/>
            <a:ext cx="2318821" cy="4834971"/>
          </a:xfrm>
          <a:prstGeom prst="rect">
            <a:avLst/>
          </a:prstGeom>
          <a:ln>
            <a:solidFill>
              <a:srgbClr val="00B050"/>
            </a:solidFill>
          </a:ln>
        </p:spPr>
      </p:pic>
      <p:pic>
        <p:nvPicPr>
          <p:cNvPr id="5" name="Picture 4">
            <a:extLst>
              <a:ext uri="{FF2B5EF4-FFF2-40B4-BE49-F238E27FC236}">
                <a16:creationId xmlns:a16="http://schemas.microsoft.com/office/drawing/2014/main" id="{DE565E37-294B-F01B-826F-D5BE248BAE35}"/>
              </a:ext>
            </a:extLst>
          </p:cNvPr>
          <p:cNvPicPr>
            <a:picLocks noChangeAspect="1"/>
          </p:cNvPicPr>
          <p:nvPr/>
        </p:nvPicPr>
        <p:blipFill>
          <a:blip r:embed="rId5"/>
          <a:stretch>
            <a:fillRect/>
          </a:stretch>
        </p:blipFill>
        <p:spPr>
          <a:xfrm>
            <a:off x="5453799" y="326200"/>
            <a:ext cx="2114622" cy="4853079"/>
          </a:xfrm>
          <a:prstGeom prst="rect">
            <a:avLst/>
          </a:prstGeom>
          <a:ln>
            <a:solidFill>
              <a:srgbClr val="00B050"/>
            </a:solidFill>
          </a:ln>
        </p:spPr>
      </p:pic>
      <p:pic>
        <p:nvPicPr>
          <p:cNvPr id="7" name="Picture 6">
            <a:extLst>
              <a:ext uri="{FF2B5EF4-FFF2-40B4-BE49-F238E27FC236}">
                <a16:creationId xmlns:a16="http://schemas.microsoft.com/office/drawing/2014/main" id="{5124240D-1022-00F1-C876-E076F856CFAB}"/>
              </a:ext>
            </a:extLst>
          </p:cNvPr>
          <p:cNvPicPr>
            <a:picLocks noChangeAspect="1"/>
          </p:cNvPicPr>
          <p:nvPr/>
        </p:nvPicPr>
        <p:blipFill>
          <a:blip r:embed="rId6"/>
          <a:stretch>
            <a:fillRect/>
          </a:stretch>
        </p:blipFill>
        <p:spPr>
          <a:xfrm>
            <a:off x="8593095" y="326200"/>
            <a:ext cx="1951079" cy="4853079"/>
          </a:xfrm>
          <a:prstGeom prst="rect">
            <a:avLst/>
          </a:prstGeom>
          <a:ln>
            <a:solidFill>
              <a:srgbClr val="00B050"/>
            </a:solidFill>
          </a:ln>
        </p:spPr>
      </p:pic>
      <p:sp>
        <p:nvSpPr>
          <p:cNvPr id="9" name="TextBox 8">
            <a:extLst>
              <a:ext uri="{FF2B5EF4-FFF2-40B4-BE49-F238E27FC236}">
                <a16:creationId xmlns:a16="http://schemas.microsoft.com/office/drawing/2014/main" id="{4413C5B7-1F48-48B5-7A4D-28FCA4B3F085}"/>
              </a:ext>
            </a:extLst>
          </p:cNvPr>
          <p:cNvSpPr txBox="1"/>
          <p:nvPr/>
        </p:nvSpPr>
        <p:spPr>
          <a:xfrm>
            <a:off x="3548835" y="6057564"/>
            <a:ext cx="6096000" cy="646331"/>
          </a:xfrm>
          <a:prstGeom prst="rect">
            <a:avLst/>
          </a:prstGeom>
          <a:noFill/>
        </p:spPr>
        <p:txBody>
          <a:bodyPr wrap="square">
            <a:spAutoFit/>
          </a:bodyPr>
          <a:lstStyle/>
          <a:p>
            <a:pPr algn="ctr"/>
            <a:r>
              <a:rPr lang="vi-VN" sz="1800" b="0" dirty="0">
                <a:solidFill>
                  <a:srgbClr val="00B050"/>
                </a:solidFill>
                <a:effectLst/>
                <a:latin typeface="Times New Roman" panose="02020603050405020304" pitchFamily="18" charset="0"/>
                <a:cs typeface="Times New Roman" panose="02020603050405020304" pitchFamily="18" charset="0"/>
              </a:rPr>
              <a:t>Hình 2.9. Trang phục của một số lực lượng chuyên môn </a:t>
            </a:r>
          </a:p>
          <a:p>
            <a:pPr algn="ctr"/>
            <a:r>
              <a:rPr lang="vi-VN" sz="1800" b="0" dirty="0">
                <a:solidFill>
                  <a:srgbClr val="00B050"/>
                </a:solidFill>
                <a:effectLst/>
                <a:latin typeface="Times New Roman" panose="02020603050405020304" pitchFamily="18" charset="0"/>
                <a:cs typeface="Times New Roman" panose="02020603050405020304" pitchFamily="18" charset="0"/>
              </a:rPr>
              <a:t>trong Công an nhân dân Việt Nam</a:t>
            </a:r>
            <a:r>
              <a:rPr lang="vi-VN" dirty="0">
                <a:solidFill>
                  <a:srgbClr val="00B050"/>
                </a:solidFill>
                <a:latin typeface="Times New Roman" panose="02020603050405020304" pitchFamily="18" charset="0"/>
                <a:cs typeface="Times New Roman" panose="02020603050405020304" pitchFamily="18" charset="0"/>
              </a:rPr>
              <a:t> </a:t>
            </a:r>
            <a:endParaRPr lang="en-GB" dirty="0"/>
          </a:p>
        </p:txBody>
      </p:sp>
      <p:sp>
        <p:nvSpPr>
          <p:cNvPr id="10" name="TextBox 9">
            <a:extLst>
              <a:ext uri="{FF2B5EF4-FFF2-40B4-BE49-F238E27FC236}">
                <a16:creationId xmlns:a16="http://schemas.microsoft.com/office/drawing/2014/main" id="{693B83C2-0B2D-23AB-286C-648576DD5663}"/>
              </a:ext>
            </a:extLst>
          </p:cNvPr>
          <p:cNvSpPr txBox="1"/>
          <p:nvPr/>
        </p:nvSpPr>
        <p:spPr>
          <a:xfrm>
            <a:off x="2138642" y="5273444"/>
            <a:ext cx="2692594" cy="646331"/>
          </a:xfrm>
          <a:prstGeom prst="rect">
            <a:avLst/>
          </a:prstGeom>
          <a:noFill/>
        </p:spPr>
        <p:txBody>
          <a:bodyPr wrap="square">
            <a:spAutoFit/>
          </a:bodyPr>
          <a:lstStyle/>
          <a:p>
            <a:pPr algn="ctr"/>
            <a:r>
              <a:rPr lang="vi-VN" sz="1800" b="0" i="1" dirty="0">
                <a:effectLst/>
                <a:latin typeface="Times New Roman" panose="02020603050405020304" pitchFamily="18" charset="0"/>
                <a:cs typeface="Times New Roman" panose="02020603050405020304" pitchFamily="18" charset="0"/>
              </a:rPr>
              <a:t>a)</a:t>
            </a:r>
            <a:r>
              <a:rPr lang="en-GB" sz="1800" b="0" i="1" dirty="0">
                <a:solidFill>
                  <a:srgbClr val="242021"/>
                </a:solidFill>
                <a:effectLst/>
                <a:latin typeface="Times New Roman" panose="02020603050405020304" pitchFamily="18" charset="0"/>
                <a:cs typeface="Times New Roman" panose="02020603050405020304" pitchFamily="18" charset="0"/>
              </a:rPr>
              <a:t> Trang </a:t>
            </a:r>
            <a:r>
              <a:rPr lang="en-GB" sz="1800" b="0" i="1" dirty="0" err="1">
                <a:solidFill>
                  <a:srgbClr val="242021"/>
                </a:solidFill>
                <a:effectLst/>
                <a:latin typeface="Times New Roman" panose="02020603050405020304" pitchFamily="18" charset="0"/>
                <a:cs typeface="Times New Roman" panose="02020603050405020304" pitchFamily="18" charset="0"/>
              </a:rPr>
              <a:t>phục</a:t>
            </a:r>
            <a:r>
              <a:rPr lang="en-GB" sz="1800" b="0" i="1" dirty="0">
                <a:solidFill>
                  <a:srgbClr val="242021"/>
                </a:solidFill>
                <a:effectLst/>
                <a:latin typeface="Times New Roman" panose="02020603050405020304" pitchFamily="18" charset="0"/>
                <a:cs typeface="Times New Roman" panose="02020603050405020304" pitchFamily="18" charset="0"/>
              </a:rPr>
              <a:t> </a:t>
            </a:r>
            <a:endParaRPr lang="vi-VN" sz="1800" b="0" i="1" dirty="0">
              <a:solidFill>
                <a:srgbClr val="242021"/>
              </a:solidFill>
              <a:effectLst/>
              <a:latin typeface="Times New Roman" panose="02020603050405020304" pitchFamily="18" charset="0"/>
              <a:cs typeface="Times New Roman" panose="02020603050405020304" pitchFamily="18" charset="0"/>
            </a:endParaRPr>
          </a:p>
          <a:p>
            <a:pPr algn="ctr"/>
            <a:r>
              <a:rPr lang="en-GB" sz="1800" b="0" i="1" dirty="0" err="1">
                <a:solidFill>
                  <a:srgbClr val="242021"/>
                </a:solidFill>
                <a:effectLst/>
                <a:latin typeface="Times New Roman" panose="02020603050405020304" pitchFamily="18" charset="0"/>
                <a:cs typeface="Times New Roman" panose="02020603050405020304" pitchFamily="18" charset="0"/>
              </a:rPr>
              <a:t>của</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Cảnh</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sát</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giao</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thông</a:t>
            </a:r>
            <a:r>
              <a:rPr lang="en-GB" i="1" dirty="0">
                <a:latin typeface="Times New Roman" panose="02020603050405020304" pitchFamily="18" charset="0"/>
                <a:cs typeface="Times New Roman" panose="02020603050405020304" pitchFamily="18" charset="0"/>
              </a:rPr>
              <a:t> </a:t>
            </a:r>
          </a:p>
        </p:txBody>
      </p:sp>
      <p:sp>
        <p:nvSpPr>
          <p:cNvPr id="12" name="TextBox 11">
            <a:extLst>
              <a:ext uri="{FF2B5EF4-FFF2-40B4-BE49-F238E27FC236}">
                <a16:creationId xmlns:a16="http://schemas.microsoft.com/office/drawing/2014/main" id="{31E0D0A4-EB4E-CE5F-1740-15E2B0F4E5AE}"/>
              </a:ext>
            </a:extLst>
          </p:cNvPr>
          <p:cNvSpPr txBox="1"/>
          <p:nvPr/>
        </p:nvSpPr>
        <p:spPr>
          <a:xfrm>
            <a:off x="4688361" y="5284350"/>
            <a:ext cx="3686174" cy="646331"/>
          </a:xfrm>
          <a:prstGeom prst="rect">
            <a:avLst/>
          </a:prstGeom>
          <a:noFill/>
        </p:spPr>
        <p:txBody>
          <a:bodyPr wrap="square">
            <a:spAutoFit/>
          </a:bodyPr>
          <a:lstStyle/>
          <a:p>
            <a:pPr algn="ctr"/>
            <a:r>
              <a:rPr lang="vi-VN" i="1" dirty="0">
                <a:latin typeface="Times New Roman" panose="02020603050405020304" pitchFamily="18" charset="0"/>
                <a:cs typeface="Times New Roman" panose="02020603050405020304" pitchFamily="18" charset="0"/>
              </a:rPr>
              <a:t>b</a:t>
            </a:r>
            <a:r>
              <a:rPr lang="vi-VN" sz="1800" b="0" i="1" dirty="0">
                <a:effectLst/>
                <a:latin typeface="Times New Roman" panose="02020603050405020304" pitchFamily="18" charset="0"/>
                <a:cs typeface="Times New Roman" panose="02020603050405020304" pitchFamily="18" charset="0"/>
              </a:rPr>
              <a:t>)</a:t>
            </a:r>
            <a:r>
              <a:rPr lang="en-GB" sz="1800" b="0" i="1" dirty="0">
                <a:solidFill>
                  <a:srgbClr val="242021"/>
                </a:solidFill>
                <a:effectLst/>
                <a:latin typeface="Times New Roman" panose="02020603050405020304" pitchFamily="18" charset="0"/>
                <a:cs typeface="Times New Roman" panose="02020603050405020304" pitchFamily="18" charset="0"/>
              </a:rPr>
              <a:t> Trang </a:t>
            </a:r>
            <a:r>
              <a:rPr lang="en-GB" sz="1800" b="0" i="1" dirty="0" err="1">
                <a:solidFill>
                  <a:srgbClr val="242021"/>
                </a:solidFill>
                <a:effectLst/>
                <a:latin typeface="Times New Roman" panose="02020603050405020304" pitchFamily="18" charset="0"/>
                <a:cs typeface="Times New Roman" panose="02020603050405020304" pitchFamily="18" charset="0"/>
              </a:rPr>
              <a:t>phục</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của</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Cảnh</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sát</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phòng</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cháy</a:t>
            </a:r>
            <a:r>
              <a:rPr lang="en-GB" sz="1800" b="0" i="1" dirty="0">
                <a:solidFill>
                  <a:srgbClr val="242021"/>
                </a:solidFill>
                <a:effectLst/>
                <a:latin typeface="Times New Roman" panose="02020603050405020304" pitchFamily="18" charset="0"/>
                <a:cs typeface="Times New Roman" panose="02020603050405020304" pitchFamily="18" charset="0"/>
              </a:rPr>
              <a:t>,</a:t>
            </a:r>
            <a:r>
              <a:rPr lang="vi-VN"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chữa</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cháy</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và</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cứu</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nạn</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cứu</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hộ</a:t>
            </a:r>
            <a:r>
              <a:rPr lang="en-GB" i="1" dirty="0">
                <a:latin typeface="Times New Roman" panose="02020603050405020304" pitchFamily="18" charset="0"/>
                <a:cs typeface="Times New Roman" panose="02020603050405020304" pitchFamily="18" charset="0"/>
              </a:rPr>
              <a:t> </a:t>
            </a:r>
          </a:p>
        </p:txBody>
      </p:sp>
      <p:sp>
        <p:nvSpPr>
          <p:cNvPr id="13" name="TextBox 12">
            <a:extLst>
              <a:ext uri="{FF2B5EF4-FFF2-40B4-BE49-F238E27FC236}">
                <a16:creationId xmlns:a16="http://schemas.microsoft.com/office/drawing/2014/main" id="{7CDF0B3A-DC7B-6A2D-A5F7-E22BB94486F9}"/>
              </a:ext>
            </a:extLst>
          </p:cNvPr>
          <p:cNvSpPr txBox="1"/>
          <p:nvPr/>
        </p:nvSpPr>
        <p:spPr>
          <a:xfrm>
            <a:off x="7835820" y="5295256"/>
            <a:ext cx="3465628" cy="646331"/>
          </a:xfrm>
          <a:prstGeom prst="rect">
            <a:avLst/>
          </a:prstGeom>
          <a:noFill/>
        </p:spPr>
        <p:txBody>
          <a:bodyPr wrap="square">
            <a:spAutoFit/>
          </a:bodyPr>
          <a:lstStyle/>
          <a:p>
            <a:pPr algn="ctr"/>
            <a:r>
              <a:rPr lang="vi-VN" i="1" dirty="0">
                <a:latin typeface="Times New Roman" panose="02020603050405020304" pitchFamily="18" charset="0"/>
                <a:cs typeface="Times New Roman" panose="02020603050405020304" pitchFamily="18" charset="0"/>
              </a:rPr>
              <a:t>c</a:t>
            </a:r>
            <a:r>
              <a:rPr lang="vi-VN" sz="1800" b="0" i="1" dirty="0">
                <a:effectLst/>
                <a:latin typeface="Times New Roman" panose="02020603050405020304" pitchFamily="18" charset="0"/>
                <a:cs typeface="Times New Roman" panose="02020603050405020304" pitchFamily="18" charset="0"/>
              </a:rPr>
              <a:t>)</a:t>
            </a:r>
            <a:r>
              <a:rPr lang="en-GB" sz="1800" b="0" i="1" dirty="0">
                <a:solidFill>
                  <a:srgbClr val="242021"/>
                </a:solidFill>
                <a:effectLst/>
                <a:latin typeface="Times New Roman" panose="02020603050405020304" pitchFamily="18" charset="0"/>
                <a:cs typeface="Times New Roman" panose="02020603050405020304" pitchFamily="18" charset="0"/>
              </a:rPr>
              <a:t> Trang </a:t>
            </a:r>
            <a:r>
              <a:rPr lang="en-GB" sz="1800" b="0" i="1" dirty="0" err="1">
                <a:solidFill>
                  <a:srgbClr val="242021"/>
                </a:solidFill>
                <a:effectLst/>
                <a:latin typeface="Times New Roman" panose="02020603050405020304" pitchFamily="18" charset="0"/>
                <a:cs typeface="Times New Roman" panose="02020603050405020304" pitchFamily="18" charset="0"/>
              </a:rPr>
              <a:t>phục</a:t>
            </a:r>
            <a:r>
              <a:rPr lang="en-GB" sz="1800" b="0" i="1" dirty="0">
                <a:solidFill>
                  <a:srgbClr val="242021"/>
                </a:solidFill>
                <a:effectLst/>
                <a:latin typeface="Times New Roman" panose="02020603050405020304" pitchFamily="18" charset="0"/>
                <a:cs typeface="Times New Roman" panose="02020603050405020304" pitchFamily="18" charset="0"/>
              </a:rPr>
              <a:t> </a:t>
            </a:r>
            <a:endParaRPr lang="vi-VN" sz="1800" b="0" i="1" dirty="0">
              <a:solidFill>
                <a:srgbClr val="242021"/>
              </a:solidFill>
              <a:effectLst/>
              <a:latin typeface="Times New Roman" panose="02020603050405020304" pitchFamily="18" charset="0"/>
              <a:cs typeface="Times New Roman" panose="02020603050405020304" pitchFamily="18" charset="0"/>
            </a:endParaRPr>
          </a:p>
          <a:p>
            <a:pPr algn="ctr"/>
            <a:r>
              <a:rPr lang="en-GB" sz="1800" b="0" i="1" dirty="0" err="1">
                <a:solidFill>
                  <a:srgbClr val="242021"/>
                </a:solidFill>
                <a:effectLst/>
                <a:latin typeface="Times New Roman" panose="02020603050405020304" pitchFamily="18" charset="0"/>
                <a:cs typeface="Times New Roman" panose="02020603050405020304" pitchFamily="18" charset="0"/>
              </a:rPr>
              <a:t>của</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Cảnh</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en-GB" sz="1800" b="0" i="1" dirty="0" err="1">
                <a:solidFill>
                  <a:srgbClr val="242021"/>
                </a:solidFill>
                <a:effectLst/>
                <a:latin typeface="Times New Roman" panose="02020603050405020304" pitchFamily="18" charset="0"/>
                <a:cs typeface="Times New Roman" panose="02020603050405020304" pitchFamily="18" charset="0"/>
              </a:rPr>
              <a:t>sát</a:t>
            </a:r>
            <a:r>
              <a:rPr lang="en-GB" sz="1800" b="0" i="1" dirty="0">
                <a:solidFill>
                  <a:srgbClr val="242021"/>
                </a:solidFill>
                <a:effectLst/>
                <a:latin typeface="Times New Roman" panose="02020603050405020304" pitchFamily="18" charset="0"/>
                <a:cs typeface="Times New Roman" panose="02020603050405020304" pitchFamily="18" charset="0"/>
              </a:rPr>
              <a:t> </a:t>
            </a:r>
            <a:r>
              <a:rPr lang="vi-VN" sz="1800" b="0" i="1" dirty="0">
                <a:solidFill>
                  <a:srgbClr val="242021"/>
                </a:solidFill>
                <a:effectLst/>
                <a:latin typeface="Times New Roman" panose="02020603050405020304" pitchFamily="18" charset="0"/>
                <a:cs typeface="Times New Roman" panose="02020603050405020304" pitchFamily="18" charset="0"/>
              </a:rPr>
              <a:t>cơ động</a:t>
            </a:r>
            <a:r>
              <a:rPr lang="en-GB"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60814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par>
                                <p:cTn id="8" presetID="6"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circle(in)">
                                      <p:cBhvr>
                                        <p:cTn id="10" dur="2000"/>
                                        <p:tgtEl>
                                          <p:spTgt spid="3"/>
                                        </p:tgtEl>
                                      </p:cBhvr>
                                    </p:animEffect>
                                  </p:childTnLst>
                                </p:cTn>
                              </p:par>
                              <p:par>
                                <p:cTn id="11" presetID="6" presetClass="entr" presetSubtype="16"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6" presetClass="entr" presetSubtype="16"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circle(in)">
                                      <p:cBhvr>
                                        <p:cTn id="16" dur="2000"/>
                                        <p:tgtEl>
                                          <p:spTgt spid="7"/>
                                        </p:tgtEl>
                                      </p:cBhvr>
                                    </p:animEffect>
                                  </p:childTnLst>
                                </p:cTn>
                              </p:par>
                              <p:par>
                                <p:cTn id="17" presetID="6" presetClass="entr" presetSubtype="16"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ircle(in)">
                                      <p:cBhvr>
                                        <p:cTn id="19" dur="2000"/>
                                        <p:tgtEl>
                                          <p:spTgt spid="10"/>
                                        </p:tgtEl>
                                      </p:cBhvr>
                                    </p:animEffect>
                                  </p:childTnLst>
                                </p:cTn>
                              </p:par>
                              <p:par>
                                <p:cTn id="20" presetID="6"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circle(in)">
                                      <p:cBhvr>
                                        <p:cTn id="22" dur="2000"/>
                                        <p:tgtEl>
                                          <p:spTgt spid="12"/>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circle(in)">
                                      <p:cBhvr>
                                        <p:cTn id="25"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p:bldP spid="1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44AF03B-2F61-4CE4-A42B-F3FC05610EC4}"/>
              </a:ext>
            </a:extLst>
          </p:cNvPr>
          <p:cNvPicPr>
            <a:picLocks noChangeAspect="1"/>
          </p:cNvPicPr>
          <p:nvPr/>
        </p:nvPicPr>
        <p:blipFill>
          <a:blip r:embed="rId3"/>
          <a:stretch>
            <a:fillRect/>
          </a:stretch>
        </p:blipFill>
        <p:spPr>
          <a:xfrm>
            <a:off x="676275" y="6316082"/>
            <a:ext cx="11258550" cy="541918"/>
          </a:xfrm>
          <a:prstGeom prst="rect">
            <a:avLst/>
          </a:prstGeom>
        </p:spPr>
      </p:pic>
      <p:pic>
        <p:nvPicPr>
          <p:cNvPr id="11" name="image4.png">
            <a:extLst>
              <a:ext uri="{FF2B5EF4-FFF2-40B4-BE49-F238E27FC236}">
                <a16:creationId xmlns:a16="http://schemas.microsoft.com/office/drawing/2014/main" id="{7E049F70-E2E8-49CE-8E40-E1A4F0CC8286}"/>
              </a:ext>
            </a:extLst>
          </p:cNvPr>
          <p:cNvPicPr>
            <a:picLocks noChangeAspect="1"/>
          </p:cNvPicPr>
          <p:nvPr/>
        </p:nvPicPr>
        <p:blipFill>
          <a:blip r:embed="rId4" cstate="print"/>
          <a:stretch>
            <a:fillRect/>
          </a:stretch>
        </p:blipFill>
        <p:spPr>
          <a:xfrm>
            <a:off x="55906" y="43191"/>
            <a:ext cx="469700" cy="459963"/>
          </a:xfrm>
          <a:prstGeom prst="rect">
            <a:avLst/>
          </a:prstGeom>
        </p:spPr>
      </p:pic>
      <p:grpSp>
        <p:nvGrpSpPr>
          <p:cNvPr id="12" name="Group 11">
            <a:extLst>
              <a:ext uri="{FF2B5EF4-FFF2-40B4-BE49-F238E27FC236}">
                <a16:creationId xmlns:a16="http://schemas.microsoft.com/office/drawing/2014/main" id="{12BA9C26-7357-4167-9C00-AFF42DB52C16}"/>
              </a:ext>
            </a:extLst>
          </p:cNvPr>
          <p:cNvGrpSpPr>
            <a:grpSpLocks/>
          </p:cNvGrpSpPr>
          <p:nvPr/>
        </p:nvGrpSpPr>
        <p:grpSpPr bwMode="auto">
          <a:xfrm>
            <a:off x="532229" y="66967"/>
            <a:ext cx="516670" cy="447866"/>
            <a:chOff x="0" y="0"/>
            <a:chExt cx="666" cy="559"/>
          </a:xfrm>
        </p:grpSpPr>
        <p:sp>
          <p:nvSpPr>
            <p:cNvPr id="13" name="Freeform 12">
              <a:extLst>
                <a:ext uri="{FF2B5EF4-FFF2-40B4-BE49-F238E27FC236}">
                  <a16:creationId xmlns:a16="http://schemas.microsoft.com/office/drawing/2014/main" id="{1168C1AD-43A8-434C-B098-0C9A08B8AD3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9" name="Picture 8">
            <a:extLst>
              <a:ext uri="{FF2B5EF4-FFF2-40B4-BE49-F238E27FC236}">
                <a16:creationId xmlns:a16="http://schemas.microsoft.com/office/drawing/2014/main" id="{E39A8A49-25AC-44F5-A8F3-9307C9BBACBB}"/>
              </a:ext>
            </a:extLst>
          </p:cNvPr>
          <p:cNvPicPr>
            <a:picLocks noChangeAspect="1"/>
          </p:cNvPicPr>
          <p:nvPr/>
        </p:nvPicPr>
        <p:blipFill>
          <a:blip r:embed="rId5"/>
          <a:stretch>
            <a:fillRect/>
          </a:stretch>
        </p:blipFill>
        <p:spPr>
          <a:xfrm>
            <a:off x="904852" y="514833"/>
            <a:ext cx="323895" cy="5839350"/>
          </a:xfrm>
          <a:prstGeom prst="rect">
            <a:avLst/>
          </a:prstGeom>
        </p:spPr>
      </p:pic>
      <p:pic>
        <p:nvPicPr>
          <p:cNvPr id="14" name="Picture 13">
            <a:extLst>
              <a:ext uri="{FF2B5EF4-FFF2-40B4-BE49-F238E27FC236}">
                <a16:creationId xmlns:a16="http://schemas.microsoft.com/office/drawing/2014/main" id="{53644304-71B8-4A45-9DE7-70F978008AEB}"/>
              </a:ext>
            </a:extLst>
          </p:cNvPr>
          <p:cNvPicPr>
            <a:picLocks noChangeAspect="1"/>
          </p:cNvPicPr>
          <p:nvPr/>
        </p:nvPicPr>
        <p:blipFill>
          <a:blip r:embed="rId6"/>
          <a:stretch>
            <a:fillRect/>
          </a:stretch>
        </p:blipFill>
        <p:spPr>
          <a:xfrm>
            <a:off x="1228747" y="203062"/>
            <a:ext cx="10219154" cy="623542"/>
          </a:xfrm>
          <a:prstGeom prst="rect">
            <a:avLst/>
          </a:prstGeom>
        </p:spPr>
      </p:pic>
      <p:pic>
        <p:nvPicPr>
          <p:cNvPr id="16" name="Picture 15">
            <a:extLst>
              <a:ext uri="{FF2B5EF4-FFF2-40B4-BE49-F238E27FC236}">
                <a16:creationId xmlns:a16="http://schemas.microsoft.com/office/drawing/2014/main" id="{E49BF902-BC5B-4A80-954B-F1398AACE9DD}"/>
              </a:ext>
            </a:extLst>
          </p:cNvPr>
          <p:cNvPicPr>
            <a:picLocks noChangeAspect="1"/>
          </p:cNvPicPr>
          <p:nvPr/>
        </p:nvPicPr>
        <p:blipFill>
          <a:blip r:embed="rId7"/>
          <a:stretch>
            <a:fillRect/>
          </a:stretch>
        </p:blipFill>
        <p:spPr>
          <a:xfrm>
            <a:off x="1228747" y="911035"/>
            <a:ext cx="9517669" cy="710145"/>
          </a:xfrm>
          <a:prstGeom prst="rect">
            <a:avLst/>
          </a:prstGeom>
        </p:spPr>
      </p:pic>
      <p:pic>
        <p:nvPicPr>
          <p:cNvPr id="18" name="Picture 17">
            <a:extLst>
              <a:ext uri="{FF2B5EF4-FFF2-40B4-BE49-F238E27FC236}">
                <a16:creationId xmlns:a16="http://schemas.microsoft.com/office/drawing/2014/main" id="{B37081EC-FF72-4F85-8E76-6A6BE2711705}"/>
              </a:ext>
            </a:extLst>
          </p:cNvPr>
          <p:cNvPicPr>
            <a:picLocks noChangeAspect="1"/>
          </p:cNvPicPr>
          <p:nvPr/>
        </p:nvPicPr>
        <p:blipFill>
          <a:blip r:embed="rId8"/>
          <a:stretch>
            <a:fillRect/>
          </a:stretch>
        </p:blipFill>
        <p:spPr>
          <a:xfrm>
            <a:off x="1228746" y="2409825"/>
            <a:ext cx="1550194" cy="3279276"/>
          </a:xfrm>
          <a:prstGeom prst="rect">
            <a:avLst/>
          </a:prstGeom>
        </p:spPr>
      </p:pic>
      <p:pic>
        <p:nvPicPr>
          <p:cNvPr id="20" name="Picture 19">
            <a:extLst>
              <a:ext uri="{FF2B5EF4-FFF2-40B4-BE49-F238E27FC236}">
                <a16:creationId xmlns:a16="http://schemas.microsoft.com/office/drawing/2014/main" id="{0F12F06C-5245-422A-BC82-B786CB9B12E8}"/>
              </a:ext>
            </a:extLst>
          </p:cNvPr>
          <p:cNvPicPr>
            <a:picLocks noChangeAspect="1"/>
          </p:cNvPicPr>
          <p:nvPr/>
        </p:nvPicPr>
        <p:blipFill>
          <a:blip r:embed="rId9"/>
          <a:stretch>
            <a:fillRect/>
          </a:stretch>
        </p:blipFill>
        <p:spPr>
          <a:xfrm>
            <a:off x="2773775" y="1864170"/>
            <a:ext cx="1339726" cy="1351006"/>
          </a:xfrm>
          <a:prstGeom prst="rect">
            <a:avLst/>
          </a:prstGeom>
        </p:spPr>
      </p:pic>
      <p:pic>
        <p:nvPicPr>
          <p:cNvPr id="24" name="Picture 23">
            <a:extLst>
              <a:ext uri="{FF2B5EF4-FFF2-40B4-BE49-F238E27FC236}">
                <a16:creationId xmlns:a16="http://schemas.microsoft.com/office/drawing/2014/main" id="{D8FD4305-840C-4809-8940-1804FC884B5C}"/>
              </a:ext>
            </a:extLst>
          </p:cNvPr>
          <p:cNvPicPr>
            <a:picLocks noChangeAspect="1"/>
          </p:cNvPicPr>
          <p:nvPr/>
        </p:nvPicPr>
        <p:blipFill>
          <a:blip r:embed="rId10"/>
          <a:stretch>
            <a:fillRect/>
          </a:stretch>
        </p:blipFill>
        <p:spPr>
          <a:xfrm>
            <a:off x="4113501" y="1639938"/>
            <a:ext cx="7439197" cy="571580"/>
          </a:xfrm>
          <a:prstGeom prst="rect">
            <a:avLst/>
          </a:prstGeom>
        </p:spPr>
      </p:pic>
      <p:pic>
        <p:nvPicPr>
          <p:cNvPr id="26" name="Picture 25">
            <a:extLst>
              <a:ext uri="{FF2B5EF4-FFF2-40B4-BE49-F238E27FC236}">
                <a16:creationId xmlns:a16="http://schemas.microsoft.com/office/drawing/2014/main" id="{F9F772CB-346B-49E2-9127-A2A2ACBC6BF4}"/>
              </a:ext>
            </a:extLst>
          </p:cNvPr>
          <p:cNvPicPr>
            <a:picLocks noChangeAspect="1"/>
          </p:cNvPicPr>
          <p:nvPr/>
        </p:nvPicPr>
        <p:blipFill>
          <a:blip r:embed="rId11"/>
          <a:stretch>
            <a:fillRect/>
          </a:stretch>
        </p:blipFill>
        <p:spPr>
          <a:xfrm>
            <a:off x="4118719" y="2227323"/>
            <a:ext cx="3152349" cy="329092"/>
          </a:xfrm>
          <a:prstGeom prst="rect">
            <a:avLst/>
          </a:prstGeom>
        </p:spPr>
      </p:pic>
      <p:pic>
        <p:nvPicPr>
          <p:cNvPr id="28" name="Picture 27">
            <a:extLst>
              <a:ext uri="{FF2B5EF4-FFF2-40B4-BE49-F238E27FC236}">
                <a16:creationId xmlns:a16="http://schemas.microsoft.com/office/drawing/2014/main" id="{CDF257C2-D30E-49F4-AE92-499E2D77FC22}"/>
              </a:ext>
            </a:extLst>
          </p:cNvPr>
          <p:cNvPicPr>
            <a:picLocks noChangeAspect="1"/>
          </p:cNvPicPr>
          <p:nvPr/>
        </p:nvPicPr>
        <p:blipFill>
          <a:blip r:embed="rId12"/>
          <a:stretch>
            <a:fillRect/>
          </a:stretch>
        </p:blipFill>
        <p:spPr>
          <a:xfrm>
            <a:off x="4113501" y="2571393"/>
            <a:ext cx="3100387" cy="320431"/>
          </a:xfrm>
          <a:prstGeom prst="rect">
            <a:avLst/>
          </a:prstGeom>
        </p:spPr>
      </p:pic>
      <p:pic>
        <p:nvPicPr>
          <p:cNvPr id="30" name="Picture 29">
            <a:extLst>
              <a:ext uri="{FF2B5EF4-FFF2-40B4-BE49-F238E27FC236}">
                <a16:creationId xmlns:a16="http://schemas.microsoft.com/office/drawing/2014/main" id="{874AE567-409C-45BE-B6AA-CE641C4314CC}"/>
              </a:ext>
            </a:extLst>
          </p:cNvPr>
          <p:cNvPicPr>
            <a:picLocks noChangeAspect="1"/>
          </p:cNvPicPr>
          <p:nvPr/>
        </p:nvPicPr>
        <p:blipFill>
          <a:blip r:embed="rId13"/>
          <a:stretch>
            <a:fillRect/>
          </a:stretch>
        </p:blipFill>
        <p:spPr>
          <a:xfrm>
            <a:off x="4130822" y="2926944"/>
            <a:ext cx="7421876" cy="554259"/>
          </a:xfrm>
          <a:prstGeom prst="rect">
            <a:avLst/>
          </a:prstGeom>
        </p:spPr>
      </p:pic>
      <p:pic>
        <p:nvPicPr>
          <p:cNvPr id="32" name="Picture 31">
            <a:extLst>
              <a:ext uri="{FF2B5EF4-FFF2-40B4-BE49-F238E27FC236}">
                <a16:creationId xmlns:a16="http://schemas.microsoft.com/office/drawing/2014/main" id="{7FBB9077-C815-4E14-8856-07A3AB4C3E7A}"/>
              </a:ext>
            </a:extLst>
          </p:cNvPr>
          <p:cNvPicPr>
            <a:picLocks noChangeAspect="1"/>
          </p:cNvPicPr>
          <p:nvPr/>
        </p:nvPicPr>
        <p:blipFill>
          <a:blip r:embed="rId14"/>
          <a:stretch>
            <a:fillRect/>
          </a:stretch>
        </p:blipFill>
        <p:spPr>
          <a:xfrm>
            <a:off x="2800610" y="3688422"/>
            <a:ext cx="1952365" cy="1195121"/>
          </a:xfrm>
          <a:prstGeom prst="rect">
            <a:avLst/>
          </a:prstGeom>
        </p:spPr>
      </p:pic>
      <p:pic>
        <p:nvPicPr>
          <p:cNvPr id="34" name="Picture 33">
            <a:extLst>
              <a:ext uri="{FF2B5EF4-FFF2-40B4-BE49-F238E27FC236}">
                <a16:creationId xmlns:a16="http://schemas.microsoft.com/office/drawing/2014/main" id="{E31A1019-8AC1-4DF9-8BFA-98C511B76E5F}"/>
              </a:ext>
            </a:extLst>
          </p:cNvPr>
          <p:cNvPicPr>
            <a:picLocks noChangeAspect="1"/>
          </p:cNvPicPr>
          <p:nvPr/>
        </p:nvPicPr>
        <p:blipFill>
          <a:blip r:embed="rId15"/>
          <a:stretch>
            <a:fillRect/>
          </a:stretch>
        </p:blipFill>
        <p:spPr>
          <a:xfrm>
            <a:off x="4752975" y="3655539"/>
            <a:ext cx="6799723" cy="571580"/>
          </a:xfrm>
          <a:prstGeom prst="rect">
            <a:avLst/>
          </a:prstGeom>
        </p:spPr>
      </p:pic>
      <p:pic>
        <p:nvPicPr>
          <p:cNvPr id="36" name="Picture 35">
            <a:extLst>
              <a:ext uri="{FF2B5EF4-FFF2-40B4-BE49-F238E27FC236}">
                <a16:creationId xmlns:a16="http://schemas.microsoft.com/office/drawing/2014/main" id="{81F59F20-9333-4DD4-9B08-2C35D09DEE09}"/>
              </a:ext>
            </a:extLst>
          </p:cNvPr>
          <p:cNvPicPr>
            <a:picLocks noChangeAspect="1"/>
          </p:cNvPicPr>
          <p:nvPr/>
        </p:nvPicPr>
        <p:blipFill>
          <a:blip r:embed="rId16"/>
          <a:stretch>
            <a:fillRect/>
          </a:stretch>
        </p:blipFill>
        <p:spPr>
          <a:xfrm>
            <a:off x="4752975" y="4241239"/>
            <a:ext cx="2494166" cy="320431"/>
          </a:xfrm>
          <a:prstGeom prst="rect">
            <a:avLst/>
          </a:prstGeom>
        </p:spPr>
      </p:pic>
      <p:pic>
        <p:nvPicPr>
          <p:cNvPr id="38" name="Picture 37">
            <a:extLst>
              <a:ext uri="{FF2B5EF4-FFF2-40B4-BE49-F238E27FC236}">
                <a16:creationId xmlns:a16="http://schemas.microsoft.com/office/drawing/2014/main" id="{9BE55090-B3CD-421F-BE71-FC508E0895B8}"/>
              </a:ext>
            </a:extLst>
          </p:cNvPr>
          <p:cNvPicPr>
            <a:picLocks noChangeAspect="1"/>
          </p:cNvPicPr>
          <p:nvPr/>
        </p:nvPicPr>
        <p:blipFill>
          <a:blip r:embed="rId17"/>
          <a:stretch>
            <a:fillRect/>
          </a:stretch>
        </p:blipFill>
        <p:spPr>
          <a:xfrm>
            <a:off x="4752975" y="4593893"/>
            <a:ext cx="4693883" cy="294450"/>
          </a:xfrm>
          <a:prstGeom prst="rect">
            <a:avLst/>
          </a:prstGeom>
        </p:spPr>
      </p:pic>
      <p:pic>
        <p:nvPicPr>
          <p:cNvPr id="40" name="Picture 39">
            <a:extLst>
              <a:ext uri="{FF2B5EF4-FFF2-40B4-BE49-F238E27FC236}">
                <a16:creationId xmlns:a16="http://schemas.microsoft.com/office/drawing/2014/main" id="{1F87A86E-1D8C-4CCF-B54A-B4308152D9EB}"/>
              </a:ext>
            </a:extLst>
          </p:cNvPr>
          <p:cNvPicPr>
            <a:picLocks noChangeAspect="1"/>
          </p:cNvPicPr>
          <p:nvPr/>
        </p:nvPicPr>
        <p:blipFill>
          <a:blip r:embed="rId18"/>
          <a:stretch>
            <a:fillRect/>
          </a:stretch>
        </p:blipFill>
        <p:spPr>
          <a:xfrm>
            <a:off x="2777818" y="5050357"/>
            <a:ext cx="1075874" cy="1169140"/>
          </a:xfrm>
          <a:prstGeom prst="rect">
            <a:avLst/>
          </a:prstGeom>
        </p:spPr>
      </p:pic>
      <p:pic>
        <p:nvPicPr>
          <p:cNvPr id="45" name="Picture 44">
            <a:extLst>
              <a:ext uri="{FF2B5EF4-FFF2-40B4-BE49-F238E27FC236}">
                <a16:creationId xmlns:a16="http://schemas.microsoft.com/office/drawing/2014/main" id="{B30C6D6B-577A-405D-B2C9-31FB57FD1BF6}"/>
              </a:ext>
            </a:extLst>
          </p:cNvPr>
          <p:cNvPicPr>
            <a:picLocks noChangeAspect="1"/>
          </p:cNvPicPr>
          <p:nvPr/>
        </p:nvPicPr>
        <p:blipFill>
          <a:blip r:embed="rId19"/>
          <a:stretch>
            <a:fillRect/>
          </a:stretch>
        </p:blipFill>
        <p:spPr>
          <a:xfrm>
            <a:off x="3853692" y="4964527"/>
            <a:ext cx="7699006" cy="571580"/>
          </a:xfrm>
          <a:prstGeom prst="rect">
            <a:avLst/>
          </a:prstGeom>
        </p:spPr>
      </p:pic>
      <p:pic>
        <p:nvPicPr>
          <p:cNvPr id="47" name="Picture 46">
            <a:extLst>
              <a:ext uri="{FF2B5EF4-FFF2-40B4-BE49-F238E27FC236}">
                <a16:creationId xmlns:a16="http://schemas.microsoft.com/office/drawing/2014/main" id="{BE254A6D-C213-45FD-ABC2-E2A76CA0A1EA}"/>
              </a:ext>
            </a:extLst>
          </p:cNvPr>
          <p:cNvPicPr>
            <a:picLocks noChangeAspect="1"/>
          </p:cNvPicPr>
          <p:nvPr/>
        </p:nvPicPr>
        <p:blipFill>
          <a:blip r:embed="rId20"/>
          <a:stretch>
            <a:fillRect/>
          </a:stretch>
        </p:blipFill>
        <p:spPr>
          <a:xfrm>
            <a:off x="3853692" y="5570166"/>
            <a:ext cx="2113113" cy="329092"/>
          </a:xfrm>
          <a:prstGeom prst="rect">
            <a:avLst/>
          </a:prstGeom>
        </p:spPr>
      </p:pic>
      <p:pic>
        <p:nvPicPr>
          <p:cNvPr id="49" name="Picture 48">
            <a:extLst>
              <a:ext uri="{FF2B5EF4-FFF2-40B4-BE49-F238E27FC236}">
                <a16:creationId xmlns:a16="http://schemas.microsoft.com/office/drawing/2014/main" id="{4424B0F0-0913-458F-AE9A-8C751862F5FD}"/>
              </a:ext>
            </a:extLst>
          </p:cNvPr>
          <p:cNvPicPr>
            <a:picLocks noChangeAspect="1"/>
          </p:cNvPicPr>
          <p:nvPr/>
        </p:nvPicPr>
        <p:blipFill>
          <a:blip r:embed="rId21"/>
          <a:stretch>
            <a:fillRect/>
          </a:stretch>
        </p:blipFill>
        <p:spPr>
          <a:xfrm>
            <a:off x="3853692" y="5936790"/>
            <a:ext cx="7699006" cy="311771"/>
          </a:xfrm>
          <a:prstGeom prst="rect">
            <a:avLst/>
          </a:prstGeom>
        </p:spPr>
      </p:pic>
    </p:spTree>
    <p:extLst>
      <p:ext uri="{BB962C8B-B14F-4D97-AF65-F5344CB8AC3E}">
        <p14:creationId xmlns:p14="http://schemas.microsoft.com/office/powerpoint/2010/main" val="1828633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heel(1)">
                                      <p:cBhvr>
                                        <p:cTn id="19" dur="20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1000" fill="hold"/>
                                        <p:tgtEl>
                                          <p:spTgt spid="16"/>
                                        </p:tgtEl>
                                        <p:attrNameLst>
                                          <p:attrName>ppt_w</p:attrName>
                                        </p:attrNameLst>
                                      </p:cBhvr>
                                      <p:tavLst>
                                        <p:tav tm="0">
                                          <p:val>
                                            <p:fltVal val="0"/>
                                          </p:val>
                                        </p:tav>
                                        <p:tav tm="100000">
                                          <p:val>
                                            <p:strVal val="#ppt_w"/>
                                          </p:val>
                                        </p:tav>
                                      </p:tavLst>
                                    </p:anim>
                                    <p:anim calcmode="lin" valueType="num">
                                      <p:cBhvr>
                                        <p:cTn id="25" dur="1000" fill="hold"/>
                                        <p:tgtEl>
                                          <p:spTgt spid="16"/>
                                        </p:tgtEl>
                                        <p:attrNameLst>
                                          <p:attrName>ppt_h</p:attrName>
                                        </p:attrNameLst>
                                      </p:cBhvr>
                                      <p:tavLst>
                                        <p:tav tm="0">
                                          <p:val>
                                            <p:fltVal val="0"/>
                                          </p:val>
                                        </p:tav>
                                        <p:tav tm="100000">
                                          <p:val>
                                            <p:strVal val="#ppt_h"/>
                                          </p:val>
                                        </p:tav>
                                      </p:tavLst>
                                    </p:anim>
                                    <p:anim calcmode="lin" valueType="num">
                                      <p:cBhvr>
                                        <p:cTn id="26" dur="1000" fill="hold"/>
                                        <p:tgtEl>
                                          <p:spTgt spid="16"/>
                                        </p:tgtEl>
                                        <p:attrNameLst>
                                          <p:attrName>style.rotation</p:attrName>
                                        </p:attrNameLst>
                                      </p:cBhvr>
                                      <p:tavLst>
                                        <p:tav tm="0">
                                          <p:val>
                                            <p:fltVal val="90"/>
                                          </p:val>
                                        </p:tav>
                                        <p:tav tm="100000">
                                          <p:val>
                                            <p:fltVal val="0"/>
                                          </p:val>
                                        </p:tav>
                                      </p:tavLst>
                                    </p:anim>
                                    <p:animEffect transition="in" filter="fade">
                                      <p:cBhvr>
                                        <p:cTn id="27" dur="10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 calcmode="lin" valueType="num">
                                      <p:cBhvr>
                                        <p:cTn id="34" dur="1000" fill="hold"/>
                                        <p:tgtEl>
                                          <p:spTgt spid="18"/>
                                        </p:tgtEl>
                                        <p:attrNameLst>
                                          <p:attrName>style.rotation</p:attrName>
                                        </p:attrNameLst>
                                      </p:cBhvr>
                                      <p:tavLst>
                                        <p:tav tm="0">
                                          <p:val>
                                            <p:fltVal val="90"/>
                                          </p:val>
                                        </p:tav>
                                        <p:tav tm="100000">
                                          <p:val>
                                            <p:fltVal val="0"/>
                                          </p:val>
                                        </p:tav>
                                      </p:tavLst>
                                    </p:anim>
                                    <p:animEffect transition="in" filter="fade">
                                      <p:cBhvr>
                                        <p:cTn id="35" dur="10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500" fill="hold"/>
                                        <p:tgtEl>
                                          <p:spTgt spid="20"/>
                                        </p:tgtEl>
                                        <p:attrNameLst>
                                          <p:attrName>ppt_x</p:attrName>
                                        </p:attrNameLst>
                                      </p:cBhvr>
                                      <p:tavLst>
                                        <p:tav tm="0">
                                          <p:val>
                                            <p:strVal val="#ppt_x"/>
                                          </p:val>
                                        </p:tav>
                                        <p:tav tm="100000">
                                          <p:val>
                                            <p:strVal val="#ppt_x"/>
                                          </p:val>
                                        </p:tav>
                                      </p:tavLst>
                                    </p:anim>
                                    <p:anim calcmode="lin" valueType="num">
                                      <p:cBhvr additive="base">
                                        <p:cTn id="4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80">
                                          <p:stCondLst>
                                            <p:cond delay="0"/>
                                          </p:stCondLst>
                                        </p:cTn>
                                        <p:tgtEl>
                                          <p:spTgt spid="24"/>
                                        </p:tgtEl>
                                      </p:cBhvr>
                                    </p:animEffect>
                                    <p:anim calcmode="lin" valueType="num">
                                      <p:cBhvr>
                                        <p:cTn id="47" dur="1822"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24"/>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24"/>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24"/>
                                        </p:tgtEl>
                                        <p:attrNameLst>
                                          <p:attrName>ppt_y</p:attrName>
                                        </p:attrNameLst>
                                      </p:cBhvr>
                                      <p:tavLst>
                                        <p:tav tm="0" fmla="#ppt_y-sin(pi*$)/81">
                                          <p:val>
                                            <p:fltVal val="0"/>
                                          </p:val>
                                        </p:tav>
                                        <p:tav tm="100000">
                                          <p:val>
                                            <p:fltVal val="1"/>
                                          </p:val>
                                        </p:tav>
                                      </p:tavLst>
                                    </p:anim>
                                    <p:animScale>
                                      <p:cBhvr>
                                        <p:cTn id="52" dur="26">
                                          <p:stCondLst>
                                            <p:cond delay="650"/>
                                          </p:stCondLst>
                                        </p:cTn>
                                        <p:tgtEl>
                                          <p:spTgt spid="24"/>
                                        </p:tgtEl>
                                      </p:cBhvr>
                                      <p:to x="100000" y="60000"/>
                                    </p:animScale>
                                    <p:animScale>
                                      <p:cBhvr>
                                        <p:cTn id="53" dur="166" decel="50000">
                                          <p:stCondLst>
                                            <p:cond delay="676"/>
                                          </p:stCondLst>
                                        </p:cTn>
                                        <p:tgtEl>
                                          <p:spTgt spid="24"/>
                                        </p:tgtEl>
                                      </p:cBhvr>
                                      <p:to x="100000" y="100000"/>
                                    </p:animScale>
                                    <p:animScale>
                                      <p:cBhvr>
                                        <p:cTn id="54" dur="26">
                                          <p:stCondLst>
                                            <p:cond delay="1312"/>
                                          </p:stCondLst>
                                        </p:cTn>
                                        <p:tgtEl>
                                          <p:spTgt spid="24"/>
                                        </p:tgtEl>
                                      </p:cBhvr>
                                      <p:to x="100000" y="80000"/>
                                    </p:animScale>
                                    <p:animScale>
                                      <p:cBhvr>
                                        <p:cTn id="55" dur="166" decel="50000">
                                          <p:stCondLst>
                                            <p:cond delay="1338"/>
                                          </p:stCondLst>
                                        </p:cTn>
                                        <p:tgtEl>
                                          <p:spTgt spid="24"/>
                                        </p:tgtEl>
                                      </p:cBhvr>
                                      <p:to x="100000" y="100000"/>
                                    </p:animScale>
                                    <p:animScale>
                                      <p:cBhvr>
                                        <p:cTn id="56" dur="26">
                                          <p:stCondLst>
                                            <p:cond delay="1642"/>
                                          </p:stCondLst>
                                        </p:cTn>
                                        <p:tgtEl>
                                          <p:spTgt spid="24"/>
                                        </p:tgtEl>
                                      </p:cBhvr>
                                      <p:to x="100000" y="90000"/>
                                    </p:animScale>
                                    <p:animScale>
                                      <p:cBhvr>
                                        <p:cTn id="57" dur="166" decel="50000">
                                          <p:stCondLst>
                                            <p:cond delay="1668"/>
                                          </p:stCondLst>
                                        </p:cTn>
                                        <p:tgtEl>
                                          <p:spTgt spid="24"/>
                                        </p:tgtEl>
                                      </p:cBhvr>
                                      <p:to x="100000" y="100000"/>
                                    </p:animScale>
                                    <p:animScale>
                                      <p:cBhvr>
                                        <p:cTn id="58" dur="26">
                                          <p:stCondLst>
                                            <p:cond delay="1808"/>
                                          </p:stCondLst>
                                        </p:cTn>
                                        <p:tgtEl>
                                          <p:spTgt spid="24"/>
                                        </p:tgtEl>
                                      </p:cBhvr>
                                      <p:to x="100000" y="95000"/>
                                    </p:animScale>
                                    <p:animScale>
                                      <p:cBhvr>
                                        <p:cTn id="59" dur="166" decel="50000">
                                          <p:stCondLst>
                                            <p:cond delay="1834"/>
                                          </p:stCondLst>
                                        </p:cTn>
                                        <p:tgtEl>
                                          <p:spTgt spid="24"/>
                                        </p:tgtEl>
                                      </p:cBhvr>
                                      <p:to x="100000" y="100000"/>
                                    </p:animScale>
                                  </p:childTnLst>
                                </p:cTn>
                              </p:par>
                            </p:childTnLst>
                          </p:cTn>
                        </p:par>
                      </p:childTnLst>
                    </p:cTn>
                  </p:par>
                  <p:par>
                    <p:cTn id="60" fill="hold">
                      <p:stCondLst>
                        <p:cond delay="indefinite"/>
                      </p:stCondLst>
                      <p:childTnLst>
                        <p:par>
                          <p:cTn id="61" fill="hold">
                            <p:stCondLst>
                              <p:cond delay="0"/>
                            </p:stCondLst>
                            <p:childTnLst>
                              <p:par>
                                <p:cTn id="62" presetID="26" presetClass="entr" presetSubtype="0" fill="hold" nodeType="click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wipe(down)">
                                      <p:cBhvr>
                                        <p:cTn id="64" dur="580">
                                          <p:stCondLst>
                                            <p:cond delay="0"/>
                                          </p:stCondLst>
                                        </p:cTn>
                                        <p:tgtEl>
                                          <p:spTgt spid="26"/>
                                        </p:tgtEl>
                                      </p:cBhvr>
                                    </p:animEffect>
                                    <p:anim calcmode="lin" valueType="num">
                                      <p:cBhvr>
                                        <p:cTn id="65"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66"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67"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68"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69"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0" dur="26">
                                          <p:stCondLst>
                                            <p:cond delay="650"/>
                                          </p:stCondLst>
                                        </p:cTn>
                                        <p:tgtEl>
                                          <p:spTgt spid="26"/>
                                        </p:tgtEl>
                                      </p:cBhvr>
                                      <p:to x="100000" y="60000"/>
                                    </p:animScale>
                                    <p:animScale>
                                      <p:cBhvr>
                                        <p:cTn id="71" dur="166" decel="50000">
                                          <p:stCondLst>
                                            <p:cond delay="676"/>
                                          </p:stCondLst>
                                        </p:cTn>
                                        <p:tgtEl>
                                          <p:spTgt spid="26"/>
                                        </p:tgtEl>
                                      </p:cBhvr>
                                      <p:to x="100000" y="100000"/>
                                    </p:animScale>
                                    <p:animScale>
                                      <p:cBhvr>
                                        <p:cTn id="72" dur="26">
                                          <p:stCondLst>
                                            <p:cond delay="1312"/>
                                          </p:stCondLst>
                                        </p:cTn>
                                        <p:tgtEl>
                                          <p:spTgt spid="26"/>
                                        </p:tgtEl>
                                      </p:cBhvr>
                                      <p:to x="100000" y="80000"/>
                                    </p:animScale>
                                    <p:animScale>
                                      <p:cBhvr>
                                        <p:cTn id="73" dur="166" decel="50000">
                                          <p:stCondLst>
                                            <p:cond delay="1338"/>
                                          </p:stCondLst>
                                        </p:cTn>
                                        <p:tgtEl>
                                          <p:spTgt spid="26"/>
                                        </p:tgtEl>
                                      </p:cBhvr>
                                      <p:to x="100000" y="100000"/>
                                    </p:animScale>
                                    <p:animScale>
                                      <p:cBhvr>
                                        <p:cTn id="74" dur="26">
                                          <p:stCondLst>
                                            <p:cond delay="1642"/>
                                          </p:stCondLst>
                                        </p:cTn>
                                        <p:tgtEl>
                                          <p:spTgt spid="26"/>
                                        </p:tgtEl>
                                      </p:cBhvr>
                                      <p:to x="100000" y="90000"/>
                                    </p:animScale>
                                    <p:animScale>
                                      <p:cBhvr>
                                        <p:cTn id="75" dur="166" decel="50000">
                                          <p:stCondLst>
                                            <p:cond delay="1668"/>
                                          </p:stCondLst>
                                        </p:cTn>
                                        <p:tgtEl>
                                          <p:spTgt spid="26"/>
                                        </p:tgtEl>
                                      </p:cBhvr>
                                      <p:to x="100000" y="100000"/>
                                    </p:animScale>
                                    <p:animScale>
                                      <p:cBhvr>
                                        <p:cTn id="76" dur="26">
                                          <p:stCondLst>
                                            <p:cond delay="1808"/>
                                          </p:stCondLst>
                                        </p:cTn>
                                        <p:tgtEl>
                                          <p:spTgt spid="26"/>
                                        </p:tgtEl>
                                      </p:cBhvr>
                                      <p:to x="100000" y="95000"/>
                                    </p:animScale>
                                    <p:animScale>
                                      <p:cBhvr>
                                        <p:cTn id="77" dur="166" decel="50000">
                                          <p:stCondLst>
                                            <p:cond delay="1834"/>
                                          </p:stCondLst>
                                        </p:cTn>
                                        <p:tgtEl>
                                          <p:spTgt spid="26"/>
                                        </p:tgtEl>
                                      </p:cBhvr>
                                      <p:to x="100000" y="100000"/>
                                    </p:animScale>
                                  </p:childTnLst>
                                </p:cTn>
                              </p:par>
                            </p:childTnLst>
                          </p:cTn>
                        </p:par>
                      </p:childTnLst>
                    </p:cTn>
                  </p:par>
                  <p:par>
                    <p:cTn id="78" fill="hold">
                      <p:stCondLst>
                        <p:cond delay="indefinite"/>
                      </p:stCondLst>
                      <p:childTnLst>
                        <p:par>
                          <p:cTn id="79" fill="hold">
                            <p:stCondLst>
                              <p:cond delay="0"/>
                            </p:stCondLst>
                            <p:childTnLst>
                              <p:par>
                                <p:cTn id="80" presetID="26" presetClass="entr" presetSubtype="0" fill="hold" nodeType="click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wipe(down)">
                                      <p:cBhvr>
                                        <p:cTn id="82" dur="580">
                                          <p:stCondLst>
                                            <p:cond delay="0"/>
                                          </p:stCondLst>
                                        </p:cTn>
                                        <p:tgtEl>
                                          <p:spTgt spid="28"/>
                                        </p:tgtEl>
                                      </p:cBhvr>
                                    </p:animEffect>
                                    <p:anim calcmode="lin" valueType="num">
                                      <p:cBhvr>
                                        <p:cTn id="83"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88" dur="26">
                                          <p:stCondLst>
                                            <p:cond delay="650"/>
                                          </p:stCondLst>
                                        </p:cTn>
                                        <p:tgtEl>
                                          <p:spTgt spid="28"/>
                                        </p:tgtEl>
                                      </p:cBhvr>
                                      <p:to x="100000" y="60000"/>
                                    </p:animScale>
                                    <p:animScale>
                                      <p:cBhvr>
                                        <p:cTn id="89" dur="166" decel="50000">
                                          <p:stCondLst>
                                            <p:cond delay="676"/>
                                          </p:stCondLst>
                                        </p:cTn>
                                        <p:tgtEl>
                                          <p:spTgt spid="28"/>
                                        </p:tgtEl>
                                      </p:cBhvr>
                                      <p:to x="100000" y="100000"/>
                                    </p:animScale>
                                    <p:animScale>
                                      <p:cBhvr>
                                        <p:cTn id="90" dur="26">
                                          <p:stCondLst>
                                            <p:cond delay="1312"/>
                                          </p:stCondLst>
                                        </p:cTn>
                                        <p:tgtEl>
                                          <p:spTgt spid="28"/>
                                        </p:tgtEl>
                                      </p:cBhvr>
                                      <p:to x="100000" y="80000"/>
                                    </p:animScale>
                                    <p:animScale>
                                      <p:cBhvr>
                                        <p:cTn id="91" dur="166" decel="50000">
                                          <p:stCondLst>
                                            <p:cond delay="1338"/>
                                          </p:stCondLst>
                                        </p:cTn>
                                        <p:tgtEl>
                                          <p:spTgt spid="28"/>
                                        </p:tgtEl>
                                      </p:cBhvr>
                                      <p:to x="100000" y="100000"/>
                                    </p:animScale>
                                    <p:animScale>
                                      <p:cBhvr>
                                        <p:cTn id="92" dur="26">
                                          <p:stCondLst>
                                            <p:cond delay="1642"/>
                                          </p:stCondLst>
                                        </p:cTn>
                                        <p:tgtEl>
                                          <p:spTgt spid="28"/>
                                        </p:tgtEl>
                                      </p:cBhvr>
                                      <p:to x="100000" y="90000"/>
                                    </p:animScale>
                                    <p:animScale>
                                      <p:cBhvr>
                                        <p:cTn id="93" dur="166" decel="50000">
                                          <p:stCondLst>
                                            <p:cond delay="1668"/>
                                          </p:stCondLst>
                                        </p:cTn>
                                        <p:tgtEl>
                                          <p:spTgt spid="28"/>
                                        </p:tgtEl>
                                      </p:cBhvr>
                                      <p:to x="100000" y="100000"/>
                                    </p:animScale>
                                    <p:animScale>
                                      <p:cBhvr>
                                        <p:cTn id="94" dur="26">
                                          <p:stCondLst>
                                            <p:cond delay="1808"/>
                                          </p:stCondLst>
                                        </p:cTn>
                                        <p:tgtEl>
                                          <p:spTgt spid="28"/>
                                        </p:tgtEl>
                                      </p:cBhvr>
                                      <p:to x="100000" y="95000"/>
                                    </p:animScale>
                                    <p:animScale>
                                      <p:cBhvr>
                                        <p:cTn id="95" dur="166" decel="50000">
                                          <p:stCondLst>
                                            <p:cond delay="1834"/>
                                          </p:stCondLst>
                                        </p:cTn>
                                        <p:tgtEl>
                                          <p:spTgt spid="28"/>
                                        </p:tgtEl>
                                      </p:cBhvr>
                                      <p:to x="100000" y="100000"/>
                                    </p:animScale>
                                  </p:childTnLst>
                                </p:cTn>
                              </p:par>
                            </p:childTnLst>
                          </p:cTn>
                        </p:par>
                      </p:childTnLst>
                    </p:cTn>
                  </p:par>
                  <p:par>
                    <p:cTn id="96" fill="hold">
                      <p:stCondLst>
                        <p:cond delay="indefinite"/>
                      </p:stCondLst>
                      <p:childTnLst>
                        <p:par>
                          <p:cTn id="97" fill="hold">
                            <p:stCondLst>
                              <p:cond delay="0"/>
                            </p:stCondLst>
                            <p:childTnLst>
                              <p:par>
                                <p:cTn id="98" presetID="26" presetClass="entr" presetSubtype="0" fill="hold" nodeType="clickEffect">
                                  <p:stCondLst>
                                    <p:cond delay="0"/>
                                  </p:stCondLst>
                                  <p:childTnLst>
                                    <p:set>
                                      <p:cBhvr>
                                        <p:cTn id="99" dur="1" fill="hold">
                                          <p:stCondLst>
                                            <p:cond delay="0"/>
                                          </p:stCondLst>
                                        </p:cTn>
                                        <p:tgtEl>
                                          <p:spTgt spid="30"/>
                                        </p:tgtEl>
                                        <p:attrNameLst>
                                          <p:attrName>style.visibility</p:attrName>
                                        </p:attrNameLst>
                                      </p:cBhvr>
                                      <p:to>
                                        <p:strVal val="visible"/>
                                      </p:to>
                                    </p:set>
                                    <p:animEffect transition="in" filter="wipe(down)">
                                      <p:cBhvr>
                                        <p:cTn id="100" dur="580">
                                          <p:stCondLst>
                                            <p:cond delay="0"/>
                                          </p:stCondLst>
                                        </p:cTn>
                                        <p:tgtEl>
                                          <p:spTgt spid="30"/>
                                        </p:tgtEl>
                                      </p:cBhvr>
                                    </p:animEffect>
                                    <p:anim calcmode="lin" valueType="num">
                                      <p:cBhvr>
                                        <p:cTn id="101" dur="1822"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102" dur="664"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103" dur="664" tmFilter="0, 0; 0.125,0.2665; 0.25,0.4; 0.375,0.465; 0.5,0.5;  0.625,0.535; 0.75,0.6; 0.875,0.7335; 1,1">
                                          <p:stCondLst>
                                            <p:cond delay="664"/>
                                          </p:stCondLst>
                                        </p:cTn>
                                        <p:tgtEl>
                                          <p:spTgt spid="30"/>
                                        </p:tgtEl>
                                        <p:attrNameLst>
                                          <p:attrName>ppt_y</p:attrName>
                                        </p:attrNameLst>
                                      </p:cBhvr>
                                      <p:tavLst>
                                        <p:tav tm="0" fmla="#ppt_y-sin(pi*$)/9">
                                          <p:val>
                                            <p:fltVal val="0"/>
                                          </p:val>
                                        </p:tav>
                                        <p:tav tm="100000">
                                          <p:val>
                                            <p:fltVal val="1"/>
                                          </p:val>
                                        </p:tav>
                                      </p:tavLst>
                                    </p:anim>
                                    <p:anim calcmode="lin" valueType="num">
                                      <p:cBhvr>
                                        <p:cTn id="104" dur="332" tmFilter="0, 0; 0.125,0.2665; 0.25,0.4; 0.375,0.465; 0.5,0.5;  0.625,0.535; 0.75,0.6; 0.875,0.7335; 1,1">
                                          <p:stCondLst>
                                            <p:cond delay="1324"/>
                                          </p:stCondLst>
                                        </p:cTn>
                                        <p:tgtEl>
                                          <p:spTgt spid="30"/>
                                        </p:tgtEl>
                                        <p:attrNameLst>
                                          <p:attrName>ppt_y</p:attrName>
                                        </p:attrNameLst>
                                      </p:cBhvr>
                                      <p:tavLst>
                                        <p:tav tm="0" fmla="#ppt_y-sin(pi*$)/27">
                                          <p:val>
                                            <p:fltVal val="0"/>
                                          </p:val>
                                        </p:tav>
                                        <p:tav tm="100000">
                                          <p:val>
                                            <p:fltVal val="1"/>
                                          </p:val>
                                        </p:tav>
                                      </p:tavLst>
                                    </p:anim>
                                    <p:anim calcmode="lin" valueType="num">
                                      <p:cBhvr>
                                        <p:cTn id="105" dur="164" tmFilter="0, 0; 0.125,0.2665; 0.25,0.4; 0.375,0.465; 0.5,0.5;  0.625,0.535; 0.75,0.6; 0.875,0.7335; 1,1">
                                          <p:stCondLst>
                                            <p:cond delay="1656"/>
                                          </p:stCondLst>
                                        </p:cTn>
                                        <p:tgtEl>
                                          <p:spTgt spid="30"/>
                                        </p:tgtEl>
                                        <p:attrNameLst>
                                          <p:attrName>ppt_y</p:attrName>
                                        </p:attrNameLst>
                                      </p:cBhvr>
                                      <p:tavLst>
                                        <p:tav tm="0" fmla="#ppt_y-sin(pi*$)/81">
                                          <p:val>
                                            <p:fltVal val="0"/>
                                          </p:val>
                                        </p:tav>
                                        <p:tav tm="100000">
                                          <p:val>
                                            <p:fltVal val="1"/>
                                          </p:val>
                                        </p:tav>
                                      </p:tavLst>
                                    </p:anim>
                                    <p:animScale>
                                      <p:cBhvr>
                                        <p:cTn id="106" dur="26">
                                          <p:stCondLst>
                                            <p:cond delay="650"/>
                                          </p:stCondLst>
                                        </p:cTn>
                                        <p:tgtEl>
                                          <p:spTgt spid="30"/>
                                        </p:tgtEl>
                                      </p:cBhvr>
                                      <p:to x="100000" y="60000"/>
                                    </p:animScale>
                                    <p:animScale>
                                      <p:cBhvr>
                                        <p:cTn id="107" dur="166" decel="50000">
                                          <p:stCondLst>
                                            <p:cond delay="676"/>
                                          </p:stCondLst>
                                        </p:cTn>
                                        <p:tgtEl>
                                          <p:spTgt spid="30"/>
                                        </p:tgtEl>
                                      </p:cBhvr>
                                      <p:to x="100000" y="100000"/>
                                    </p:animScale>
                                    <p:animScale>
                                      <p:cBhvr>
                                        <p:cTn id="108" dur="26">
                                          <p:stCondLst>
                                            <p:cond delay="1312"/>
                                          </p:stCondLst>
                                        </p:cTn>
                                        <p:tgtEl>
                                          <p:spTgt spid="30"/>
                                        </p:tgtEl>
                                      </p:cBhvr>
                                      <p:to x="100000" y="80000"/>
                                    </p:animScale>
                                    <p:animScale>
                                      <p:cBhvr>
                                        <p:cTn id="109" dur="166" decel="50000">
                                          <p:stCondLst>
                                            <p:cond delay="1338"/>
                                          </p:stCondLst>
                                        </p:cTn>
                                        <p:tgtEl>
                                          <p:spTgt spid="30"/>
                                        </p:tgtEl>
                                      </p:cBhvr>
                                      <p:to x="100000" y="100000"/>
                                    </p:animScale>
                                    <p:animScale>
                                      <p:cBhvr>
                                        <p:cTn id="110" dur="26">
                                          <p:stCondLst>
                                            <p:cond delay="1642"/>
                                          </p:stCondLst>
                                        </p:cTn>
                                        <p:tgtEl>
                                          <p:spTgt spid="30"/>
                                        </p:tgtEl>
                                      </p:cBhvr>
                                      <p:to x="100000" y="90000"/>
                                    </p:animScale>
                                    <p:animScale>
                                      <p:cBhvr>
                                        <p:cTn id="111" dur="166" decel="50000">
                                          <p:stCondLst>
                                            <p:cond delay="1668"/>
                                          </p:stCondLst>
                                        </p:cTn>
                                        <p:tgtEl>
                                          <p:spTgt spid="30"/>
                                        </p:tgtEl>
                                      </p:cBhvr>
                                      <p:to x="100000" y="100000"/>
                                    </p:animScale>
                                    <p:animScale>
                                      <p:cBhvr>
                                        <p:cTn id="112" dur="26">
                                          <p:stCondLst>
                                            <p:cond delay="1808"/>
                                          </p:stCondLst>
                                        </p:cTn>
                                        <p:tgtEl>
                                          <p:spTgt spid="30"/>
                                        </p:tgtEl>
                                      </p:cBhvr>
                                      <p:to x="100000" y="95000"/>
                                    </p:animScale>
                                    <p:animScale>
                                      <p:cBhvr>
                                        <p:cTn id="113" dur="166" decel="50000">
                                          <p:stCondLst>
                                            <p:cond delay="1834"/>
                                          </p:stCondLst>
                                        </p:cTn>
                                        <p:tgtEl>
                                          <p:spTgt spid="30"/>
                                        </p:tgtEl>
                                      </p:cBhvr>
                                      <p:to x="100000" y="100000"/>
                                    </p:animScale>
                                  </p:childTnLst>
                                </p:cTn>
                              </p:par>
                            </p:childTnLst>
                          </p:cTn>
                        </p:par>
                      </p:childTnLst>
                    </p:cTn>
                  </p:par>
                  <p:par>
                    <p:cTn id="114" fill="hold">
                      <p:stCondLst>
                        <p:cond delay="indefinite"/>
                      </p:stCondLst>
                      <p:childTnLst>
                        <p:par>
                          <p:cTn id="115" fill="hold">
                            <p:stCondLst>
                              <p:cond delay="0"/>
                            </p:stCondLst>
                            <p:childTnLst>
                              <p:par>
                                <p:cTn id="116" presetID="2" presetClass="entr" presetSubtype="4" fill="hold" nodeType="clickEffect">
                                  <p:stCondLst>
                                    <p:cond delay="0"/>
                                  </p:stCondLst>
                                  <p:childTnLst>
                                    <p:set>
                                      <p:cBhvr>
                                        <p:cTn id="117" dur="1" fill="hold">
                                          <p:stCondLst>
                                            <p:cond delay="0"/>
                                          </p:stCondLst>
                                        </p:cTn>
                                        <p:tgtEl>
                                          <p:spTgt spid="32"/>
                                        </p:tgtEl>
                                        <p:attrNameLst>
                                          <p:attrName>style.visibility</p:attrName>
                                        </p:attrNameLst>
                                      </p:cBhvr>
                                      <p:to>
                                        <p:strVal val="visible"/>
                                      </p:to>
                                    </p:set>
                                    <p:anim calcmode="lin" valueType="num">
                                      <p:cBhvr additive="base">
                                        <p:cTn id="118" dur="500" fill="hold"/>
                                        <p:tgtEl>
                                          <p:spTgt spid="32"/>
                                        </p:tgtEl>
                                        <p:attrNameLst>
                                          <p:attrName>ppt_x</p:attrName>
                                        </p:attrNameLst>
                                      </p:cBhvr>
                                      <p:tavLst>
                                        <p:tav tm="0">
                                          <p:val>
                                            <p:strVal val="#ppt_x"/>
                                          </p:val>
                                        </p:tav>
                                        <p:tav tm="100000">
                                          <p:val>
                                            <p:strVal val="#ppt_x"/>
                                          </p:val>
                                        </p:tav>
                                      </p:tavLst>
                                    </p:anim>
                                    <p:anim calcmode="lin" valueType="num">
                                      <p:cBhvr additive="base">
                                        <p:cTn id="119"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31" presetClass="entr" presetSubtype="0" fill="hold" nodeType="clickEffect">
                                  <p:stCondLst>
                                    <p:cond delay="0"/>
                                  </p:stCondLst>
                                  <p:childTnLst>
                                    <p:set>
                                      <p:cBhvr>
                                        <p:cTn id="123" dur="1" fill="hold">
                                          <p:stCondLst>
                                            <p:cond delay="0"/>
                                          </p:stCondLst>
                                        </p:cTn>
                                        <p:tgtEl>
                                          <p:spTgt spid="34"/>
                                        </p:tgtEl>
                                        <p:attrNameLst>
                                          <p:attrName>style.visibility</p:attrName>
                                        </p:attrNameLst>
                                      </p:cBhvr>
                                      <p:to>
                                        <p:strVal val="visible"/>
                                      </p:to>
                                    </p:set>
                                    <p:anim calcmode="lin" valueType="num">
                                      <p:cBhvr>
                                        <p:cTn id="124" dur="1000" fill="hold"/>
                                        <p:tgtEl>
                                          <p:spTgt spid="34"/>
                                        </p:tgtEl>
                                        <p:attrNameLst>
                                          <p:attrName>ppt_w</p:attrName>
                                        </p:attrNameLst>
                                      </p:cBhvr>
                                      <p:tavLst>
                                        <p:tav tm="0">
                                          <p:val>
                                            <p:fltVal val="0"/>
                                          </p:val>
                                        </p:tav>
                                        <p:tav tm="100000">
                                          <p:val>
                                            <p:strVal val="#ppt_w"/>
                                          </p:val>
                                        </p:tav>
                                      </p:tavLst>
                                    </p:anim>
                                    <p:anim calcmode="lin" valueType="num">
                                      <p:cBhvr>
                                        <p:cTn id="125" dur="1000" fill="hold"/>
                                        <p:tgtEl>
                                          <p:spTgt spid="34"/>
                                        </p:tgtEl>
                                        <p:attrNameLst>
                                          <p:attrName>ppt_h</p:attrName>
                                        </p:attrNameLst>
                                      </p:cBhvr>
                                      <p:tavLst>
                                        <p:tav tm="0">
                                          <p:val>
                                            <p:fltVal val="0"/>
                                          </p:val>
                                        </p:tav>
                                        <p:tav tm="100000">
                                          <p:val>
                                            <p:strVal val="#ppt_h"/>
                                          </p:val>
                                        </p:tav>
                                      </p:tavLst>
                                    </p:anim>
                                    <p:anim calcmode="lin" valueType="num">
                                      <p:cBhvr>
                                        <p:cTn id="126" dur="1000" fill="hold"/>
                                        <p:tgtEl>
                                          <p:spTgt spid="34"/>
                                        </p:tgtEl>
                                        <p:attrNameLst>
                                          <p:attrName>style.rotation</p:attrName>
                                        </p:attrNameLst>
                                      </p:cBhvr>
                                      <p:tavLst>
                                        <p:tav tm="0">
                                          <p:val>
                                            <p:fltVal val="90"/>
                                          </p:val>
                                        </p:tav>
                                        <p:tav tm="100000">
                                          <p:val>
                                            <p:fltVal val="0"/>
                                          </p:val>
                                        </p:tav>
                                      </p:tavLst>
                                    </p:anim>
                                    <p:animEffect transition="in" filter="fade">
                                      <p:cBhvr>
                                        <p:cTn id="127" dur="1000"/>
                                        <p:tgtEl>
                                          <p:spTgt spid="34"/>
                                        </p:tgtEl>
                                      </p:cBhvr>
                                    </p:animEffect>
                                  </p:childTnLst>
                                </p:cTn>
                              </p:par>
                            </p:childTnLst>
                          </p:cTn>
                        </p:par>
                      </p:childTnLst>
                    </p:cTn>
                  </p:par>
                  <p:par>
                    <p:cTn id="128" fill="hold">
                      <p:stCondLst>
                        <p:cond delay="indefinite"/>
                      </p:stCondLst>
                      <p:childTnLst>
                        <p:par>
                          <p:cTn id="129" fill="hold">
                            <p:stCondLst>
                              <p:cond delay="0"/>
                            </p:stCondLst>
                            <p:childTnLst>
                              <p:par>
                                <p:cTn id="130" presetID="31" presetClass="entr" presetSubtype="0" fill="hold" nodeType="clickEffect">
                                  <p:stCondLst>
                                    <p:cond delay="0"/>
                                  </p:stCondLst>
                                  <p:childTnLst>
                                    <p:set>
                                      <p:cBhvr>
                                        <p:cTn id="131" dur="1" fill="hold">
                                          <p:stCondLst>
                                            <p:cond delay="0"/>
                                          </p:stCondLst>
                                        </p:cTn>
                                        <p:tgtEl>
                                          <p:spTgt spid="36"/>
                                        </p:tgtEl>
                                        <p:attrNameLst>
                                          <p:attrName>style.visibility</p:attrName>
                                        </p:attrNameLst>
                                      </p:cBhvr>
                                      <p:to>
                                        <p:strVal val="visible"/>
                                      </p:to>
                                    </p:set>
                                    <p:anim calcmode="lin" valueType="num">
                                      <p:cBhvr>
                                        <p:cTn id="132" dur="1000" fill="hold"/>
                                        <p:tgtEl>
                                          <p:spTgt spid="36"/>
                                        </p:tgtEl>
                                        <p:attrNameLst>
                                          <p:attrName>ppt_w</p:attrName>
                                        </p:attrNameLst>
                                      </p:cBhvr>
                                      <p:tavLst>
                                        <p:tav tm="0">
                                          <p:val>
                                            <p:fltVal val="0"/>
                                          </p:val>
                                        </p:tav>
                                        <p:tav tm="100000">
                                          <p:val>
                                            <p:strVal val="#ppt_w"/>
                                          </p:val>
                                        </p:tav>
                                      </p:tavLst>
                                    </p:anim>
                                    <p:anim calcmode="lin" valueType="num">
                                      <p:cBhvr>
                                        <p:cTn id="133" dur="1000" fill="hold"/>
                                        <p:tgtEl>
                                          <p:spTgt spid="36"/>
                                        </p:tgtEl>
                                        <p:attrNameLst>
                                          <p:attrName>ppt_h</p:attrName>
                                        </p:attrNameLst>
                                      </p:cBhvr>
                                      <p:tavLst>
                                        <p:tav tm="0">
                                          <p:val>
                                            <p:fltVal val="0"/>
                                          </p:val>
                                        </p:tav>
                                        <p:tav tm="100000">
                                          <p:val>
                                            <p:strVal val="#ppt_h"/>
                                          </p:val>
                                        </p:tav>
                                      </p:tavLst>
                                    </p:anim>
                                    <p:anim calcmode="lin" valueType="num">
                                      <p:cBhvr>
                                        <p:cTn id="134" dur="1000" fill="hold"/>
                                        <p:tgtEl>
                                          <p:spTgt spid="36"/>
                                        </p:tgtEl>
                                        <p:attrNameLst>
                                          <p:attrName>style.rotation</p:attrName>
                                        </p:attrNameLst>
                                      </p:cBhvr>
                                      <p:tavLst>
                                        <p:tav tm="0">
                                          <p:val>
                                            <p:fltVal val="90"/>
                                          </p:val>
                                        </p:tav>
                                        <p:tav tm="100000">
                                          <p:val>
                                            <p:fltVal val="0"/>
                                          </p:val>
                                        </p:tav>
                                      </p:tavLst>
                                    </p:anim>
                                    <p:animEffect transition="in" filter="fade">
                                      <p:cBhvr>
                                        <p:cTn id="135" dur="1000"/>
                                        <p:tgtEl>
                                          <p:spTgt spid="36"/>
                                        </p:tgtEl>
                                      </p:cBhvr>
                                    </p:animEffect>
                                  </p:childTnLst>
                                </p:cTn>
                              </p:par>
                            </p:childTnLst>
                          </p:cTn>
                        </p:par>
                      </p:childTnLst>
                    </p:cTn>
                  </p:par>
                  <p:par>
                    <p:cTn id="136" fill="hold">
                      <p:stCondLst>
                        <p:cond delay="indefinite"/>
                      </p:stCondLst>
                      <p:childTnLst>
                        <p:par>
                          <p:cTn id="137" fill="hold">
                            <p:stCondLst>
                              <p:cond delay="0"/>
                            </p:stCondLst>
                            <p:childTnLst>
                              <p:par>
                                <p:cTn id="138" presetID="31" presetClass="entr" presetSubtype="0" fill="hold" nodeType="clickEffect">
                                  <p:stCondLst>
                                    <p:cond delay="0"/>
                                  </p:stCondLst>
                                  <p:childTnLst>
                                    <p:set>
                                      <p:cBhvr>
                                        <p:cTn id="139" dur="1" fill="hold">
                                          <p:stCondLst>
                                            <p:cond delay="0"/>
                                          </p:stCondLst>
                                        </p:cTn>
                                        <p:tgtEl>
                                          <p:spTgt spid="38"/>
                                        </p:tgtEl>
                                        <p:attrNameLst>
                                          <p:attrName>style.visibility</p:attrName>
                                        </p:attrNameLst>
                                      </p:cBhvr>
                                      <p:to>
                                        <p:strVal val="visible"/>
                                      </p:to>
                                    </p:set>
                                    <p:anim calcmode="lin" valueType="num">
                                      <p:cBhvr>
                                        <p:cTn id="140" dur="1000" fill="hold"/>
                                        <p:tgtEl>
                                          <p:spTgt spid="38"/>
                                        </p:tgtEl>
                                        <p:attrNameLst>
                                          <p:attrName>ppt_w</p:attrName>
                                        </p:attrNameLst>
                                      </p:cBhvr>
                                      <p:tavLst>
                                        <p:tav tm="0">
                                          <p:val>
                                            <p:fltVal val="0"/>
                                          </p:val>
                                        </p:tav>
                                        <p:tav tm="100000">
                                          <p:val>
                                            <p:strVal val="#ppt_w"/>
                                          </p:val>
                                        </p:tav>
                                      </p:tavLst>
                                    </p:anim>
                                    <p:anim calcmode="lin" valueType="num">
                                      <p:cBhvr>
                                        <p:cTn id="141" dur="1000" fill="hold"/>
                                        <p:tgtEl>
                                          <p:spTgt spid="38"/>
                                        </p:tgtEl>
                                        <p:attrNameLst>
                                          <p:attrName>ppt_h</p:attrName>
                                        </p:attrNameLst>
                                      </p:cBhvr>
                                      <p:tavLst>
                                        <p:tav tm="0">
                                          <p:val>
                                            <p:fltVal val="0"/>
                                          </p:val>
                                        </p:tav>
                                        <p:tav tm="100000">
                                          <p:val>
                                            <p:strVal val="#ppt_h"/>
                                          </p:val>
                                        </p:tav>
                                      </p:tavLst>
                                    </p:anim>
                                    <p:anim calcmode="lin" valueType="num">
                                      <p:cBhvr>
                                        <p:cTn id="142" dur="1000" fill="hold"/>
                                        <p:tgtEl>
                                          <p:spTgt spid="38"/>
                                        </p:tgtEl>
                                        <p:attrNameLst>
                                          <p:attrName>style.rotation</p:attrName>
                                        </p:attrNameLst>
                                      </p:cBhvr>
                                      <p:tavLst>
                                        <p:tav tm="0">
                                          <p:val>
                                            <p:fltVal val="90"/>
                                          </p:val>
                                        </p:tav>
                                        <p:tav tm="100000">
                                          <p:val>
                                            <p:fltVal val="0"/>
                                          </p:val>
                                        </p:tav>
                                      </p:tavLst>
                                    </p:anim>
                                    <p:animEffect transition="in" filter="fade">
                                      <p:cBhvr>
                                        <p:cTn id="143" dur="1000"/>
                                        <p:tgtEl>
                                          <p:spTgt spid="38"/>
                                        </p:tgtEl>
                                      </p:cBhvr>
                                    </p:animEffect>
                                  </p:childTnLst>
                                </p:cTn>
                              </p:par>
                            </p:childTnLst>
                          </p:cTn>
                        </p:par>
                      </p:childTnLst>
                    </p:cTn>
                  </p:par>
                  <p:par>
                    <p:cTn id="144" fill="hold">
                      <p:stCondLst>
                        <p:cond delay="indefinite"/>
                      </p:stCondLst>
                      <p:childTnLst>
                        <p:par>
                          <p:cTn id="145" fill="hold">
                            <p:stCondLst>
                              <p:cond delay="0"/>
                            </p:stCondLst>
                            <p:childTnLst>
                              <p:par>
                                <p:cTn id="146" presetID="2" presetClass="entr" presetSubtype="4" fill="hold" nodeType="clickEffect">
                                  <p:stCondLst>
                                    <p:cond delay="0"/>
                                  </p:stCondLst>
                                  <p:childTnLst>
                                    <p:set>
                                      <p:cBhvr>
                                        <p:cTn id="147" dur="1" fill="hold">
                                          <p:stCondLst>
                                            <p:cond delay="0"/>
                                          </p:stCondLst>
                                        </p:cTn>
                                        <p:tgtEl>
                                          <p:spTgt spid="40"/>
                                        </p:tgtEl>
                                        <p:attrNameLst>
                                          <p:attrName>style.visibility</p:attrName>
                                        </p:attrNameLst>
                                      </p:cBhvr>
                                      <p:to>
                                        <p:strVal val="visible"/>
                                      </p:to>
                                    </p:set>
                                    <p:anim calcmode="lin" valueType="num">
                                      <p:cBhvr additive="base">
                                        <p:cTn id="148" dur="500" fill="hold"/>
                                        <p:tgtEl>
                                          <p:spTgt spid="40"/>
                                        </p:tgtEl>
                                        <p:attrNameLst>
                                          <p:attrName>ppt_x</p:attrName>
                                        </p:attrNameLst>
                                      </p:cBhvr>
                                      <p:tavLst>
                                        <p:tav tm="0">
                                          <p:val>
                                            <p:strVal val="#ppt_x"/>
                                          </p:val>
                                        </p:tav>
                                        <p:tav tm="100000">
                                          <p:val>
                                            <p:strVal val="#ppt_x"/>
                                          </p:val>
                                        </p:tav>
                                      </p:tavLst>
                                    </p:anim>
                                    <p:anim calcmode="lin" valueType="num">
                                      <p:cBhvr additive="base">
                                        <p:cTn id="149"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50" fill="hold">
                      <p:stCondLst>
                        <p:cond delay="indefinite"/>
                      </p:stCondLst>
                      <p:childTnLst>
                        <p:par>
                          <p:cTn id="151" fill="hold">
                            <p:stCondLst>
                              <p:cond delay="0"/>
                            </p:stCondLst>
                            <p:childTnLst>
                              <p:par>
                                <p:cTn id="152" presetID="21" presetClass="entr" presetSubtype="1" fill="hold" nodeType="clickEffect">
                                  <p:stCondLst>
                                    <p:cond delay="0"/>
                                  </p:stCondLst>
                                  <p:childTnLst>
                                    <p:set>
                                      <p:cBhvr>
                                        <p:cTn id="153" dur="1" fill="hold">
                                          <p:stCondLst>
                                            <p:cond delay="0"/>
                                          </p:stCondLst>
                                        </p:cTn>
                                        <p:tgtEl>
                                          <p:spTgt spid="45"/>
                                        </p:tgtEl>
                                        <p:attrNameLst>
                                          <p:attrName>style.visibility</p:attrName>
                                        </p:attrNameLst>
                                      </p:cBhvr>
                                      <p:to>
                                        <p:strVal val="visible"/>
                                      </p:to>
                                    </p:set>
                                    <p:animEffect transition="in" filter="wheel(1)">
                                      <p:cBhvr>
                                        <p:cTn id="154" dur="2000"/>
                                        <p:tgtEl>
                                          <p:spTgt spid="45"/>
                                        </p:tgtEl>
                                      </p:cBhvr>
                                    </p:animEffect>
                                  </p:childTnLst>
                                </p:cTn>
                              </p:par>
                            </p:childTnLst>
                          </p:cTn>
                        </p:par>
                      </p:childTnLst>
                    </p:cTn>
                  </p:par>
                  <p:par>
                    <p:cTn id="155" fill="hold">
                      <p:stCondLst>
                        <p:cond delay="indefinite"/>
                      </p:stCondLst>
                      <p:childTnLst>
                        <p:par>
                          <p:cTn id="156" fill="hold">
                            <p:stCondLst>
                              <p:cond delay="0"/>
                            </p:stCondLst>
                            <p:childTnLst>
                              <p:par>
                                <p:cTn id="157" presetID="21" presetClass="entr" presetSubtype="1" fill="hold" nodeType="clickEffect">
                                  <p:stCondLst>
                                    <p:cond delay="0"/>
                                  </p:stCondLst>
                                  <p:childTnLst>
                                    <p:set>
                                      <p:cBhvr>
                                        <p:cTn id="158" dur="1" fill="hold">
                                          <p:stCondLst>
                                            <p:cond delay="0"/>
                                          </p:stCondLst>
                                        </p:cTn>
                                        <p:tgtEl>
                                          <p:spTgt spid="47"/>
                                        </p:tgtEl>
                                        <p:attrNameLst>
                                          <p:attrName>style.visibility</p:attrName>
                                        </p:attrNameLst>
                                      </p:cBhvr>
                                      <p:to>
                                        <p:strVal val="visible"/>
                                      </p:to>
                                    </p:set>
                                    <p:animEffect transition="in" filter="wheel(1)">
                                      <p:cBhvr>
                                        <p:cTn id="159" dur="2000"/>
                                        <p:tgtEl>
                                          <p:spTgt spid="47"/>
                                        </p:tgtEl>
                                      </p:cBhvr>
                                    </p:animEffect>
                                  </p:childTnLst>
                                </p:cTn>
                              </p:par>
                            </p:childTnLst>
                          </p:cTn>
                        </p:par>
                      </p:childTnLst>
                    </p:cTn>
                  </p:par>
                  <p:par>
                    <p:cTn id="160" fill="hold">
                      <p:stCondLst>
                        <p:cond delay="indefinite"/>
                      </p:stCondLst>
                      <p:childTnLst>
                        <p:par>
                          <p:cTn id="161" fill="hold">
                            <p:stCondLst>
                              <p:cond delay="0"/>
                            </p:stCondLst>
                            <p:childTnLst>
                              <p:par>
                                <p:cTn id="162" presetID="21" presetClass="entr" presetSubtype="1" fill="hold" nodeType="clickEffect">
                                  <p:stCondLst>
                                    <p:cond delay="0"/>
                                  </p:stCondLst>
                                  <p:childTnLst>
                                    <p:set>
                                      <p:cBhvr>
                                        <p:cTn id="163" dur="1" fill="hold">
                                          <p:stCondLst>
                                            <p:cond delay="0"/>
                                          </p:stCondLst>
                                        </p:cTn>
                                        <p:tgtEl>
                                          <p:spTgt spid="49"/>
                                        </p:tgtEl>
                                        <p:attrNameLst>
                                          <p:attrName>style.visibility</p:attrName>
                                        </p:attrNameLst>
                                      </p:cBhvr>
                                      <p:to>
                                        <p:strVal val="visible"/>
                                      </p:to>
                                    </p:set>
                                    <p:animEffect transition="in" filter="wheel(1)">
                                      <p:cBhvr>
                                        <p:cTn id="164" dur="2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9F135CF4-2C10-456C-8455-70B6CA3FE24B}"/>
              </a:ext>
            </a:extLst>
          </p:cNvPr>
          <p:cNvSpPr txBox="1"/>
          <p:nvPr/>
        </p:nvSpPr>
        <p:spPr>
          <a:xfrm>
            <a:off x="1762125" y="122821"/>
            <a:ext cx="10244273" cy="830997"/>
          </a:xfrm>
          <a:prstGeom prst="rect">
            <a:avLst/>
          </a:prstGeom>
          <a:solidFill>
            <a:schemeClr val="accent2">
              <a:lumMod val="40000"/>
              <a:lumOff val="60000"/>
            </a:schemeClr>
          </a:solidFill>
          <a:ln>
            <a:solidFill>
              <a:srgbClr val="00B050"/>
            </a:solidFill>
          </a:ln>
        </p:spPr>
        <p:txBody>
          <a:bodyPr wrap="square">
            <a:spAutoFit/>
          </a:bodyPr>
          <a:lstStyle/>
          <a:p>
            <a:pPr algn="just"/>
            <a:r>
              <a:rPr lang="vi-VN" sz="2400" b="1" dirty="0">
                <a:solidFill>
                  <a:srgbClr val="0070C0"/>
                </a:solidFill>
                <a:latin typeface="Times New Roman" panose="02020603050405020304" pitchFamily="18" charset="0"/>
                <a:cs typeface="Times New Roman" panose="02020603050405020304" pitchFamily="18" charset="0"/>
              </a:rPr>
              <a:t>Luyện tập </a:t>
            </a:r>
            <a:r>
              <a:rPr lang="en-US" sz="2400" b="1" dirty="0">
                <a:solidFill>
                  <a:srgbClr val="FF0000"/>
                </a:solidFill>
                <a:latin typeface="Times New Roman" panose="02020603050405020304" pitchFamily="18" charset="0"/>
                <a:cs typeface="Times New Roman" panose="02020603050405020304" pitchFamily="18" charset="0"/>
              </a:rPr>
              <a:t>6</a:t>
            </a:r>
            <a:r>
              <a:rPr lang="vi-VN" sz="2400" dirty="0">
                <a:solidFill>
                  <a:srgbClr val="FF0000"/>
                </a:solidFill>
                <a:latin typeface="Times New Roman" panose="02020603050405020304" pitchFamily="18" charset="0"/>
                <a:cs typeface="Times New Roman" panose="02020603050405020304" pitchFamily="18" charset="0"/>
              </a:rPr>
              <a:t>.</a:t>
            </a:r>
            <a:r>
              <a:rPr lang="vi-VN" sz="2400" b="1" dirty="0">
                <a:solidFill>
                  <a:srgbClr val="0070C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Tổ chức nào trong Công an nhân dân có liên quan trực tiếp đến hồ sơ, thủ tục tuyển chọn công dân thực hiện nghĩa vụ tham gia Công an nhân dân?</a:t>
            </a:r>
            <a:endParaRPr lang="en-US" sz="2400"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A15B1777-5935-4003-994F-864892205903}"/>
              </a:ext>
            </a:extLst>
          </p:cNvPr>
          <p:cNvSpPr txBox="1"/>
          <p:nvPr/>
        </p:nvSpPr>
        <p:spPr>
          <a:xfrm>
            <a:off x="1431266" y="1030018"/>
            <a:ext cx="10575132" cy="830997"/>
          </a:xfrm>
          <a:prstGeom prst="rect">
            <a:avLst/>
          </a:prstGeom>
          <a:noFill/>
        </p:spPr>
        <p:txBody>
          <a:bodyPr wrap="square">
            <a:spAutoFit/>
          </a:bodyPr>
          <a:lstStyle/>
          <a:p>
            <a:pPr algn="just"/>
            <a:r>
              <a:rPr lang="vi-VN" sz="2400" dirty="0">
                <a:solidFill>
                  <a:srgbClr val="00A23A"/>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Công an cấp xã là tổ chức có liên quan trực tiếp đến hồ sơ, thủ tục tuyển chọn công dân thực hiện nghĩa vụ tham gia Công an nhân dân.</a:t>
            </a:r>
            <a:endParaRPr lang="en-US" sz="2400"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0F17A3AA-2039-4E04-B156-7365716509F3}"/>
              </a:ext>
            </a:extLst>
          </p:cNvPr>
          <p:cNvSpPr txBox="1"/>
          <p:nvPr/>
        </p:nvSpPr>
        <p:spPr>
          <a:xfrm>
            <a:off x="105888" y="1878857"/>
            <a:ext cx="2892388" cy="4893647"/>
          </a:xfrm>
          <a:prstGeom prst="rect">
            <a:avLst/>
          </a:prstGeom>
          <a:solidFill>
            <a:schemeClr val="accent2">
              <a:lumMod val="40000"/>
              <a:lumOff val="60000"/>
            </a:schemeClr>
          </a:solidFill>
          <a:ln>
            <a:solidFill>
              <a:srgbClr val="00B050"/>
            </a:solidFill>
          </a:ln>
        </p:spPr>
        <p:txBody>
          <a:bodyPr wrap="square">
            <a:spAutoFit/>
          </a:bodyPr>
          <a:lstStyle/>
          <a:p>
            <a:pPr algn="just"/>
            <a:r>
              <a:rPr lang="vi-VN" sz="2400" b="1" dirty="0">
                <a:solidFill>
                  <a:srgbClr val="0070C0"/>
                </a:solidFill>
                <a:latin typeface="Times New Roman" panose="02020603050405020304" pitchFamily="18" charset="0"/>
                <a:cs typeface="Times New Roman" panose="02020603050405020304" pitchFamily="18" charset="0"/>
              </a:rPr>
              <a:t>Luyện tập </a:t>
            </a:r>
            <a:r>
              <a:rPr lang="en-US" sz="2400" b="1" dirty="0">
                <a:solidFill>
                  <a:srgbClr val="FF0000"/>
                </a:solidFill>
                <a:latin typeface="Times New Roman" panose="02020603050405020304" pitchFamily="18" charset="0"/>
                <a:cs typeface="Times New Roman" panose="02020603050405020304" pitchFamily="18" charset="0"/>
              </a:rPr>
              <a:t>7</a:t>
            </a:r>
            <a:r>
              <a:rPr lang="vi-VN" sz="2400" dirty="0">
                <a:solidFill>
                  <a:srgbClr val="FF0000"/>
                </a:solidFill>
                <a:latin typeface="Times New Roman" panose="02020603050405020304" pitchFamily="18" charset="0"/>
                <a:cs typeface="Times New Roman" panose="02020603050405020304" pitchFamily="18" charset="0"/>
              </a:rPr>
              <a:t>.</a:t>
            </a:r>
            <a:r>
              <a:rPr lang="vi-VN" sz="2400" b="1" dirty="0">
                <a:solidFill>
                  <a:srgbClr val="0070C0"/>
                </a:solidFill>
                <a:latin typeface="Times New Roman" panose="02020603050405020304" pitchFamily="18" charset="0"/>
                <a:cs typeface="Times New Roman" panose="02020603050405020304" pitchFamily="18" charset="0"/>
              </a:rPr>
              <a:t> </a:t>
            </a:r>
          </a:p>
          <a:p>
            <a:pPr algn="just"/>
            <a:r>
              <a:rPr lang="vi-VN" sz="2400" dirty="0">
                <a:latin typeface="Times New Roman" panose="02020603050405020304" pitchFamily="18" charset="0"/>
                <a:cs typeface="Times New Roman" panose="02020603050405020304" pitchFamily="18" charset="0"/>
              </a:rPr>
              <a:t>Em hãy quan sát trang phục, cấp hiệu, phù hiệu của một cán bộ hoặc chiến sĩ Công an nhân dân Việt Nam mà em đã gặp hoặc nhìn thấy qua phương tiện thông tin đại chúng và cho biết người đó là sĩ quan, hạ sĩ quan hay chiến sĩ? Vì sao?</a:t>
            </a:r>
            <a:endParaRPr lang="en-US" sz="2400" dirty="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DBB82BF2-D2F5-42BF-8ED6-F47348C2495B}"/>
              </a:ext>
            </a:extLst>
          </p:cNvPr>
          <p:cNvSpPr txBox="1"/>
          <p:nvPr/>
        </p:nvSpPr>
        <p:spPr>
          <a:xfrm>
            <a:off x="3385080" y="6335069"/>
            <a:ext cx="8048625" cy="400110"/>
          </a:xfrm>
          <a:prstGeom prst="rect">
            <a:avLst/>
          </a:prstGeom>
          <a:noFill/>
        </p:spPr>
        <p:txBody>
          <a:bodyPr wrap="square">
            <a:spAutoFit/>
          </a:bodyPr>
          <a:lstStyle/>
          <a:p>
            <a:r>
              <a:rPr lang="vi-VN" sz="2000" dirty="0">
                <a:solidFill>
                  <a:srgbClr val="00A23A"/>
                </a:solidFill>
                <a:latin typeface="Times New Roman" panose="02020603050405020304" pitchFamily="18" charset="0"/>
                <a:cs typeface="Times New Roman" panose="02020603050405020304" pitchFamily="18" charset="0"/>
              </a:rPr>
              <a:t>Em hãy nêu cấp bậc hàm của một số </a:t>
            </a:r>
            <a:r>
              <a:rPr lang="en-US" sz="2000" dirty="0" err="1">
                <a:solidFill>
                  <a:srgbClr val="00A23A"/>
                </a:solidFill>
                <a:latin typeface="Times New Roman" panose="02020603050405020304" pitchFamily="18" charset="0"/>
                <a:cs typeface="Times New Roman" panose="02020603050405020304" pitchFamily="18" charset="0"/>
              </a:rPr>
              <a:t>cán</a:t>
            </a:r>
            <a:r>
              <a:rPr lang="en-US" sz="2000" dirty="0">
                <a:solidFill>
                  <a:srgbClr val="00A23A"/>
                </a:solidFill>
                <a:latin typeface="Times New Roman" panose="02020603050405020304" pitchFamily="18" charset="0"/>
                <a:cs typeface="Times New Roman" panose="02020603050405020304" pitchFamily="18" charset="0"/>
              </a:rPr>
              <a:t> </a:t>
            </a:r>
            <a:r>
              <a:rPr lang="en-US" sz="2000" dirty="0" err="1">
                <a:solidFill>
                  <a:srgbClr val="00A23A"/>
                </a:solidFill>
                <a:latin typeface="Times New Roman" panose="02020603050405020304" pitchFamily="18" charset="0"/>
                <a:cs typeface="Times New Roman" panose="02020603050405020304" pitchFamily="18" charset="0"/>
              </a:rPr>
              <a:t>bộ</a:t>
            </a:r>
            <a:r>
              <a:rPr lang="en-US" sz="2000" dirty="0">
                <a:solidFill>
                  <a:srgbClr val="00A23A"/>
                </a:solidFill>
                <a:latin typeface="Times New Roman" panose="02020603050405020304" pitchFamily="18" charset="0"/>
                <a:cs typeface="Times New Roman" panose="02020603050405020304" pitchFamily="18" charset="0"/>
              </a:rPr>
              <a:t>, </a:t>
            </a:r>
            <a:r>
              <a:rPr lang="en-US" sz="2000" dirty="0" err="1">
                <a:solidFill>
                  <a:srgbClr val="00A23A"/>
                </a:solidFill>
                <a:latin typeface="Times New Roman" panose="02020603050405020304" pitchFamily="18" charset="0"/>
                <a:cs typeface="Times New Roman" panose="02020603050405020304" pitchFamily="18" charset="0"/>
              </a:rPr>
              <a:t>chiến</a:t>
            </a:r>
            <a:r>
              <a:rPr lang="en-US" sz="2000" dirty="0">
                <a:solidFill>
                  <a:srgbClr val="00A23A"/>
                </a:solidFill>
                <a:latin typeface="Times New Roman" panose="02020603050405020304" pitchFamily="18" charset="0"/>
                <a:cs typeface="Times New Roman" panose="02020603050405020304" pitchFamily="18" charset="0"/>
              </a:rPr>
              <a:t> </a:t>
            </a:r>
            <a:r>
              <a:rPr lang="en-US" sz="2000" dirty="0" err="1">
                <a:solidFill>
                  <a:srgbClr val="00A23A"/>
                </a:solidFill>
                <a:latin typeface="Times New Roman" panose="02020603050405020304" pitchFamily="18" charset="0"/>
                <a:cs typeface="Times New Roman" panose="02020603050405020304" pitchFamily="18" charset="0"/>
              </a:rPr>
              <a:t>sĩ</a:t>
            </a:r>
            <a:r>
              <a:rPr lang="en-US" sz="2000" dirty="0">
                <a:solidFill>
                  <a:srgbClr val="00A23A"/>
                </a:solidFill>
                <a:latin typeface="Times New Roman" panose="02020603050405020304" pitchFamily="18" charset="0"/>
                <a:cs typeface="Times New Roman" panose="02020603050405020304" pitchFamily="18" charset="0"/>
              </a:rPr>
              <a:t> </a:t>
            </a:r>
            <a:r>
              <a:rPr lang="en-US" sz="2000" dirty="0" err="1">
                <a:solidFill>
                  <a:srgbClr val="00A23A"/>
                </a:solidFill>
                <a:latin typeface="Times New Roman" panose="02020603050405020304" pitchFamily="18" charset="0"/>
                <a:cs typeface="Times New Roman" panose="02020603050405020304" pitchFamily="18" charset="0"/>
              </a:rPr>
              <a:t>Công</a:t>
            </a:r>
            <a:r>
              <a:rPr lang="en-US" sz="2000" dirty="0">
                <a:solidFill>
                  <a:srgbClr val="00A23A"/>
                </a:solidFill>
                <a:latin typeface="Times New Roman" panose="02020603050405020304" pitchFamily="18" charset="0"/>
                <a:cs typeface="Times New Roman" panose="02020603050405020304" pitchFamily="18" charset="0"/>
              </a:rPr>
              <a:t> an </a:t>
            </a:r>
            <a:r>
              <a:rPr lang="vi-VN" sz="2000" dirty="0">
                <a:solidFill>
                  <a:srgbClr val="00A23A"/>
                </a:solidFill>
                <a:latin typeface="Times New Roman" panose="02020603050405020304" pitchFamily="18" charset="0"/>
                <a:cs typeface="Times New Roman" panose="02020603050405020304" pitchFamily="18" charset="0"/>
              </a:rPr>
              <a:t>có trong hình</a:t>
            </a:r>
            <a:endParaRPr lang="en-US" sz="2000" dirty="0">
              <a:solidFill>
                <a:srgbClr val="00A23A"/>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668C752B-0D13-4DEB-BAD8-61D8305DA865}"/>
              </a:ext>
            </a:extLst>
          </p:cNvPr>
          <p:cNvSpPr txBox="1"/>
          <p:nvPr/>
        </p:nvSpPr>
        <p:spPr>
          <a:xfrm>
            <a:off x="3924299" y="5724330"/>
            <a:ext cx="1228725"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Thượng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sĩ</a:t>
            </a:r>
            <a:endParaRPr lang="en-US" sz="2000" dirty="0">
              <a:latin typeface="Times New Roman" panose="02020603050405020304" pitchFamily="18" charset="0"/>
              <a:cs typeface="Times New Roman" panose="02020603050405020304" pitchFamily="18" charset="0"/>
            </a:endParaRPr>
          </a:p>
        </p:txBody>
      </p:sp>
      <p:sp>
        <p:nvSpPr>
          <p:cNvPr id="26" name="TextBox 25">
            <a:extLst>
              <a:ext uri="{FF2B5EF4-FFF2-40B4-BE49-F238E27FC236}">
                <a16:creationId xmlns:a16="http://schemas.microsoft.com/office/drawing/2014/main" id="{360A158D-E795-4986-8C87-D9C23EE908EE}"/>
              </a:ext>
            </a:extLst>
          </p:cNvPr>
          <p:cNvSpPr txBox="1"/>
          <p:nvPr/>
        </p:nvSpPr>
        <p:spPr>
          <a:xfrm>
            <a:off x="6857999" y="5724330"/>
            <a:ext cx="1228725"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Thiếu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uý</a:t>
            </a:r>
            <a:endParaRPr lang="en-US" sz="2000" dirty="0">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id="{09AF40BF-14A3-4495-B9E8-4F67A75EAD87}"/>
              </a:ext>
            </a:extLst>
          </p:cNvPr>
          <p:cNvSpPr txBox="1"/>
          <p:nvPr/>
        </p:nvSpPr>
        <p:spPr>
          <a:xfrm>
            <a:off x="9791699" y="5705790"/>
            <a:ext cx="1819276"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Thượng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tướng</a:t>
            </a:r>
            <a:endParaRPr lang="en-US" sz="2000" dirty="0">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BA5FBC37-41AB-49B8-9FEB-000BF48E6552}"/>
              </a:ext>
            </a:extLst>
          </p:cNvPr>
          <p:cNvPicPr>
            <a:picLocks noChangeAspect="1"/>
          </p:cNvPicPr>
          <p:nvPr/>
        </p:nvPicPr>
        <p:blipFill>
          <a:blip r:embed="rId4"/>
          <a:stretch>
            <a:fillRect/>
          </a:stretch>
        </p:blipFill>
        <p:spPr>
          <a:xfrm>
            <a:off x="3114474" y="1878857"/>
            <a:ext cx="2876951" cy="3458058"/>
          </a:xfrm>
          <a:prstGeom prst="rect">
            <a:avLst/>
          </a:prstGeom>
        </p:spPr>
      </p:pic>
      <p:pic>
        <p:nvPicPr>
          <p:cNvPr id="5" name="Picture 4">
            <a:extLst>
              <a:ext uri="{FF2B5EF4-FFF2-40B4-BE49-F238E27FC236}">
                <a16:creationId xmlns:a16="http://schemas.microsoft.com/office/drawing/2014/main" id="{BD53E699-CC0D-424D-8374-12B947A47D4C}"/>
              </a:ext>
            </a:extLst>
          </p:cNvPr>
          <p:cNvPicPr>
            <a:picLocks noChangeAspect="1"/>
          </p:cNvPicPr>
          <p:nvPr/>
        </p:nvPicPr>
        <p:blipFill>
          <a:blip r:embed="rId5"/>
          <a:stretch>
            <a:fillRect/>
          </a:stretch>
        </p:blipFill>
        <p:spPr>
          <a:xfrm>
            <a:off x="9029340" y="1878857"/>
            <a:ext cx="2977058" cy="3458058"/>
          </a:xfrm>
          <a:prstGeom prst="rect">
            <a:avLst/>
          </a:prstGeom>
          <a:ln>
            <a:solidFill>
              <a:srgbClr val="00B050"/>
            </a:solidFill>
          </a:ln>
        </p:spPr>
      </p:pic>
      <p:pic>
        <p:nvPicPr>
          <p:cNvPr id="9" name="Picture 8">
            <a:extLst>
              <a:ext uri="{FF2B5EF4-FFF2-40B4-BE49-F238E27FC236}">
                <a16:creationId xmlns:a16="http://schemas.microsoft.com/office/drawing/2014/main" id="{635EFA41-CEB2-4017-A331-054C1AACB9F1}"/>
              </a:ext>
            </a:extLst>
          </p:cNvPr>
          <p:cNvPicPr>
            <a:picLocks noChangeAspect="1"/>
          </p:cNvPicPr>
          <p:nvPr/>
        </p:nvPicPr>
        <p:blipFill>
          <a:blip r:embed="rId6"/>
          <a:stretch>
            <a:fillRect/>
          </a:stretch>
        </p:blipFill>
        <p:spPr>
          <a:xfrm>
            <a:off x="6200578" y="1865223"/>
            <a:ext cx="2629098" cy="3458057"/>
          </a:xfrm>
          <a:prstGeom prst="rect">
            <a:avLst/>
          </a:prstGeom>
          <a:ln>
            <a:solidFill>
              <a:srgbClr val="00B050"/>
            </a:solidFill>
          </a:ln>
        </p:spPr>
      </p:pic>
    </p:spTree>
    <p:extLst>
      <p:ext uri="{BB962C8B-B14F-4D97-AF65-F5344CB8AC3E}">
        <p14:creationId xmlns:p14="http://schemas.microsoft.com/office/powerpoint/2010/main" val="117282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heel(1)">
                                      <p:cBhvr>
                                        <p:cTn id="24" dur="2000"/>
                                        <p:tgtEl>
                                          <p:spTgt spid="3"/>
                                        </p:tgtEl>
                                      </p:cBhvr>
                                    </p:animEffect>
                                  </p:childTnLst>
                                </p:cTn>
                              </p:par>
                              <p:par>
                                <p:cTn id="25" presetID="21" presetClass="entr" presetSubtype="1"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heel(1)">
                                      <p:cBhvr>
                                        <p:cTn id="27" dur="2000"/>
                                        <p:tgtEl>
                                          <p:spTgt spid="9"/>
                                        </p:tgtEl>
                                      </p:cBhvr>
                                    </p:animEffect>
                                  </p:childTnLst>
                                </p:cTn>
                              </p:par>
                              <p:par>
                                <p:cTn id="28" presetID="21" presetClass="entr" presetSubtype="1"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heel(1)">
                                      <p:cBhvr>
                                        <p:cTn id="30" dur="2000"/>
                                        <p:tgtEl>
                                          <p:spTgt spid="5"/>
                                        </p:tgtEl>
                                      </p:cBhvr>
                                    </p:animEffect>
                                  </p:childTnLst>
                                </p:cTn>
                              </p:par>
                              <p:par>
                                <p:cTn id="31" presetID="21" presetClass="entr" presetSubtype="1"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heel(1)">
                                      <p:cBhvr>
                                        <p:cTn id="33" dur="20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1000" fill="hold"/>
                                        <p:tgtEl>
                                          <p:spTgt spid="25"/>
                                        </p:tgtEl>
                                        <p:attrNameLst>
                                          <p:attrName>ppt_w</p:attrName>
                                        </p:attrNameLst>
                                      </p:cBhvr>
                                      <p:tavLst>
                                        <p:tav tm="0">
                                          <p:val>
                                            <p:fltVal val="0"/>
                                          </p:val>
                                        </p:tav>
                                        <p:tav tm="100000">
                                          <p:val>
                                            <p:strVal val="#ppt_w"/>
                                          </p:val>
                                        </p:tav>
                                      </p:tavLst>
                                    </p:anim>
                                    <p:anim calcmode="lin" valueType="num">
                                      <p:cBhvr>
                                        <p:cTn id="39" dur="1000" fill="hold"/>
                                        <p:tgtEl>
                                          <p:spTgt spid="25"/>
                                        </p:tgtEl>
                                        <p:attrNameLst>
                                          <p:attrName>ppt_h</p:attrName>
                                        </p:attrNameLst>
                                      </p:cBhvr>
                                      <p:tavLst>
                                        <p:tav tm="0">
                                          <p:val>
                                            <p:fltVal val="0"/>
                                          </p:val>
                                        </p:tav>
                                        <p:tav tm="100000">
                                          <p:val>
                                            <p:strVal val="#ppt_h"/>
                                          </p:val>
                                        </p:tav>
                                      </p:tavLst>
                                    </p:anim>
                                    <p:anim calcmode="lin" valueType="num">
                                      <p:cBhvr>
                                        <p:cTn id="40" dur="1000" fill="hold"/>
                                        <p:tgtEl>
                                          <p:spTgt spid="25"/>
                                        </p:tgtEl>
                                        <p:attrNameLst>
                                          <p:attrName>style.rotation</p:attrName>
                                        </p:attrNameLst>
                                      </p:cBhvr>
                                      <p:tavLst>
                                        <p:tav tm="0">
                                          <p:val>
                                            <p:fltVal val="90"/>
                                          </p:val>
                                        </p:tav>
                                        <p:tav tm="100000">
                                          <p:val>
                                            <p:fltVal val="0"/>
                                          </p:val>
                                        </p:tav>
                                      </p:tavLst>
                                    </p:anim>
                                    <p:animEffect transition="in" filter="fade">
                                      <p:cBhvr>
                                        <p:cTn id="41" dur="10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grpId="0" nodeType="click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1000" fill="hold"/>
                                        <p:tgtEl>
                                          <p:spTgt spid="27"/>
                                        </p:tgtEl>
                                        <p:attrNameLst>
                                          <p:attrName>ppt_w</p:attrName>
                                        </p:attrNameLst>
                                      </p:cBhvr>
                                      <p:tavLst>
                                        <p:tav tm="0">
                                          <p:val>
                                            <p:fltVal val="0"/>
                                          </p:val>
                                        </p:tav>
                                        <p:tav tm="100000">
                                          <p:val>
                                            <p:strVal val="#ppt_w"/>
                                          </p:val>
                                        </p:tav>
                                      </p:tavLst>
                                    </p:anim>
                                    <p:anim calcmode="lin" valueType="num">
                                      <p:cBhvr>
                                        <p:cTn id="55" dur="1000" fill="hold"/>
                                        <p:tgtEl>
                                          <p:spTgt spid="27"/>
                                        </p:tgtEl>
                                        <p:attrNameLst>
                                          <p:attrName>ppt_h</p:attrName>
                                        </p:attrNameLst>
                                      </p:cBhvr>
                                      <p:tavLst>
                                        <p:tav tm="0">
                                          <p:val>
                                            <p:fltVal val="0"/>
                                          </p:val>
                                        </p:tav>
                                        <p:tav tm="100000">
                                          <p:val>
                                            <p:strVal val="#ppt_h"/>
                                          </p:val>
                                        </p:tav>
                                      </p:tavLst>
                                    </p:anim>
                                    <p:anim calcmode="lin" valueType="num">
                                      <p:cBhvr>
                                        <p:cTn id="56" dur="1000" fill="hold"/>
                                        <p:tgtEl>
                                          <p:spTgt spid="27"/>
                                        </p:tgtEl>
                                        <p:attrNameLst>
                                          <p:attrName>style.rotation</p:attrName>
                                        </p:attrNameLst>
                                      </p:cBhvr>
                                      <p:tavLst>
                                        <p:tav tm="0">
                                          <p:val>
                                            <p:fltVal val="90"/>
                                          </p:val>
                                        </p:tav>
                                        <p:tav tm="100000">
                                          <p:val>
                                            <p:fltVal val="0"/>
                                          </p:val>
                                        </p:tav>
                                      </p:tavLst>
                                    </p:anim>
                                    <p:animEffect transition="in" filter="fade">
                                      <p:cBhvr>
                                        <p:cTn id="57"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0" grpId="0" animBg="1"/>
      <p:bldP spid="14" grpId="0"/>
      <p:bldP spid="25" grpId="0"/>
      <p:bldP spid="26" grpId="0"/>
      <p:bldP spid="27"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I </a:t>
            </a:r>
            <a:r>
              <a:rPr lang="vi-VN" sz="2400" b="1" dirty="0">
                <a:solidFill>
                  <a:srgbClr val="FF0000"/>
                </a:solidFill>
                <a:latin typeface="TimesNewRomanPSMT"/>
              </a:rPr>
              <a:t>(tiếp) </a:t>
            </a:r>
            <a:r>
              <a:rPr lang="en-US" sz="2400" b="1" dirty="0">
                <a:solidFill>
                  <a:srgbClr val="FF0000"/>
                </a:solidFill>
                <a:latin typeface="TimesNewRomanPSMT"/>
              </a:rPr>
              <a:t>(PA1)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US" sz="2800" b="1" dirty="0">
                <a:ln w="22225">
                  <a:solidFill>
                    <a:srgbClr val="7030A0"/>
                  </a:solidFill>
                  <a:prstDash val="solid"/>
                </a:ln>
                <a:solidFill>
                  <a:schemeClr val="accent2">
                    <a:lumMod val="40000"/>
                    <a:lumOff val="60000"/>
                  </a:schemeClr>
                </a:solidFill>
                <a:latin typeface="TimesNewRomanPSMT"/>
              </a:rPr>
              <a:t> </a:t>
            </a:r>
            <a:r>
              <a:rPr lang="en-GB" sz="2800" b="1" dirty="0">
                <a:ln w="22225">
                  <a:solidFill>
                    <a:srgbClr val="7030A0"/>
                  </a:solidFill>
                  <a:prstDash val="solid"/>
                </a:ln>
                <a:solidFill>
                  <a:schemeClr val="accent2">
                    <a:lumMod val="40000"/>
                    <a:lumOff val="60000"/>
                  </a:schemeClr>
                </a:solidFill>
                <a:latin typeface="TimesNewRomanPSMT"/>
              </a:rPr>
              <a:t>“GIẢI Ô CHỮ </a:t>
            </a:r>
            <a:r>
              <a:rPr lang="en-GB" sz="2800" b="1" dirty="0">
                <a:ln w="22225">
                  <a:solidFill>
                    <a:srgbClr val="7030A0"/>
                  </a:solidFill>
                  <a:prstDash val="solid"/>
                </a:ln>
                <a:solidFill>
                  <a:srgbClr val="FF0000"/>
                </a:solidFill>
                <a:latin typeface="TimesNewRomanPSMT"/>
              </a:rPr>
              <a:t>4</a:t>
            </a:r>
            <a:r>
              <a:rPr lang="en-GB" sz="2800" b="1" dirty="0">
                <a:ln w="22225">
                  <a:solidFill>
                    <a:srgbClr val="7030A0"/>
                  </a:solidFill>
                  <a:prstDash val="solid"/>
                </a:ln>
                <a:solidFill>
                  <a:schemeClr val="accent2">
                    <a:lumMod val="40000"/>
                    <a:lumOff val="60000"/>
                  </a:schemeClr>
                </a:solidFill>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latin typeface="TimesNewRomanPSMT"/>
              </a:rPr>
              <a:t>10</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4" name="Picture 3">
            <a:extLst>
              <a:ext uri="{FF2B5EF4-FFF2-40B4-BE49-F238E27FC236}">
                <a16:creationId xmlns:a16="http://schemas.microsoft.com/office/drawing/2014/main" id="{E6544BC5-D2FF-4C02-A756-1019AA483944}"/>
              </a:ext>
            </a:extLst>
          </p:cNvPr>
          <p:cNvPicPr>
            <a:picLocks noChangeAspect="1"/>
          </p:cNvPicPr>
          <p:nvPr/>
        </p:nvPicPr>
        <p:blipFill>
          <a:blip r:embed="rId4"/>
          <a:stretch>
            <a:fillRect/>
          </a:stretch>
        </p:blipFill>
        <p:spPr>
          <a:xfrm>
            <a:off x="3086100" y="1473252"/>
            <a:ext cx="8640816" cy="4440990"/>
          </a:xfrm>
          <a:prstGeom prst="rect">
            <a:avLst/>
          </a:prstGeom>
          <a:ln>
            <a:solidFill>
              <a:srgbClr val="00A23A"/>
            </a:solidFill>
          </a:ln>
        </p:spPr>
      </p:pic>
    </p:spTree>
    <p:extLst>
      <p:ext uri="{BB962C8B-B14F-4D97-AF65-F5344CB8AC3E}">
        <p14:creationId xmlns:p14="http://schemas.microsoft.com/office/powerpoint/2010/main" val="198499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heel(1)">
                                      <p:cBhvr>
                                        <p:cTn id="40" dur="2000"/>
                                        <p:tgtEl>
                                          <p:spTgt spid="4"/>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hai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hai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400778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 name="Câu 1">
            <a:hlinkClick r:id="rId3" action="ppaction://hlinksldjump"/>
            <a:extLst>
              <a:ext uri="{FF2B5EF4-FFF2-40B4-BE49-F238E27FC236}">
                <a16:creationId xmlns:a16="http://schemas.microsoft.com/office/drawing/2014/main" id="{5D666B8A-0F09-FEC9-1EA1-B26478FCE4E0}"/>
              </a:ext>
            </a:extLst>
          </p:cNvPr>
          <p:cNvSpPr/>
          <p:nvPr/>
        </p:nvSpPr>
        <p:spPr>
          <a:xfrm>
            <a:off x="142874" y="1359474"/>
            <a:ext cx="472965"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4" action="ppaction://hlinksldjump"/>
            <a:extLst>
              <a:ext uri="{FF2B5EF4-FFF2-40B4-BE49-F238E27FC236}">
                <a16:creationId xmlns:a16="http://schemas.microsoft.com/office/drawing/2014/main" id="{40C795D3-7F0B-14DD-9A8B-74435AE0D476}"/>
              </a:ext>
            </a:extLst>
          </p:cNvPr>
          <p:cNvSpPr/>
          <p:nvPr/>
        </p:nvSpPr>
        <p:spPr>
          <a:xfrm>
            <a:off x="142874" y="1846845"/>
            <a:ext cx="472965"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5" action="ppaction://hlinksldjump"/>
            <a:extLst>
              <a:ext uri="{FF2B5EF4-FFF2-40B4-BE49-F238E27FC236}">
                <a16:creationId xmlns:a16="http://schemas.microsoft.com/office/drawing/2014/main" id="{11288CD1-9537-C950-2937-5FE0F93A7778}"/>
              </a:ext>
            </a:extLst>
          </p:cNvPr>
          <p:cNvSpPr/>
          <p:nvPr/>
        </p:nvSpPr>
        <p:spPr>
          <a:xfrm>
            <a:off x="142874" y="2331961"/>
            <a:ext cx="472965"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6" action="ppaction://hlinksldjump"/>
            <a:extLst>
              <a:ext uri="{FF2B5EF4-FFF2-40B4-BE49-F238E27FC236}">
                <a16:creationId xmlns:a16="http://schemas.microsoft.com/office/drawing/2014/main" id="{EC624E89-541A-402B-ED3A-7F58E3C3B4EC}"/>
              </a:ext>
            </a:extLst>
          </p:cNvPr>
          <p:cNvSpPr/>
          <p:nvPr/>
        </p:nvSpPr>
        <p:spPr>
          <a:xfrm>
            <a:off x="142874" y="2817079"/>
            <a:ext cx="472965"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7" action="ppaction://hlinksldjump"/>
            <a:extLst>
              <a:ext uri="{FF2B5EF4-FFF2-40B4-BE49-F238E27FC236}">
                <a16:creationId xmlns:a16="http://schemas.microsoft.com/office/drawing/2014/main" id="{05C51935-1801-FCDA-5B87-3DE8B64D70FB}"/>
              </a:ext>
            </a:extLst>
          </p:cNvPr>
          <p:cNvSpPr/>
          <p:nvPr/>
        </p:nvSpPr>
        <p:spPr>
          <a:xfrm>
            <a:off x="142874" y="3304449"/>
            <a:ext cx="472965"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8" action="ppaction://hlinksldjump"/>
            <a:extLst>
              <a:ext uri="{FF2B5EF4-FFF2-40B4-BE49-F238E27FC236}">
                <a16:creationId xmlns:a16="http://schemas.microsoft.com/office/drawing/2014/main" id="{337E5FC9-2332-986E-F31E-43188DF19448}"/>
              </a:ext>
            </a:extLst>
          </p:cNvPr>
          <p:cNvSpPr/>
          <p:nvPr/>
        </p:nvSpPr>
        <p:spPr>
          <a:xfrm>
            <a:off x="142874" y="3789565"/>
            <a:ext cx="472965"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9" action="ppaction://hlinksldjump"/>
            <a:extLst>
              <a:ext uri="{FF2B5EF4-FFF2-40B4-BE49-F238E27FC236}">
                <a16:creationId xmlns:a16="http://schemas.microsoft.com/office/drawing/2014/main" id="{1A0777E4-18FB-4A1E-7FBE-E87DB45709B9}"/>
              </a:ext>
            </a:extLst>
          </p:cNvPr>
          <p:cNvSpPr/>
          <p:nvPr/>
        </p:nvSpPr>
        <p:spPr>
          <a:xfrm>
            <a:off x="142874" y="4274683"/>
            <a:ext cx="472965"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0" action="ppaction://hlinksldjump"/>
            <a:extLst>
              <a:ext uri="{FF2B5EF4-FFF2-40B4-BE49-F238E27FC236}">
                <a16:creationId xmlns:a16="http://schemas.microsoft.com/office/drawing/2014/main" id="{9E07BC3A-00BA-A416-512B-A944961AFBB2}"/>
              </a:ext>
            </a:extLst>
          </p:cNvPr>
          <p:cNvSpPr/>
          <p:nvPr/>
        </p:nvSpPr>
        <p:spPr>
          <a:xfrm>
            <a:off x="142874" y="4762053"/>
            <a:ext cx="472965"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1" action="ppaction://hlinksldjump"/>
            <a:extLst>
              <a:ext uri="{FF2B5EF4-FFF2-40B4-BE49-F238E27FC236}">
                <a16:creationId xmlns:a16="http://schemas.microsoft.com/office/drawing/2014/main" id="{A44F9B0E-4483-BCBE-0414-6BDA5D191BB0}"/>
              </a:ext>
            </a:extLst>
          </p:cNvPr>
          <p:cNvSpPr/>
          <p:nvPr/>
        </p:nvSpPr>
        <p:spPr>
          <a:xfrm>
            <a:off x="142874" y="5247169"/>
            <a:ext cx="472965"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2" action="ppaction://hlinksldjump"/>
            <a:extLst>
              <a:ext uri="{FF2B5EF4-FFF2-40B4-BE49-F238E27FC236}">
                <a16:creationId xmlns:a16="http://schemas.microsoft.com/office/drawing/2014/main" id="{5F5E0A54-DCFA-9C34-CB7B-2E817C5DCA37}"/>
              </a:ext>
            </a:extLst>
          </p:cNvPr>
          <p:cNvSpPr/>
          <p:nvPr/>
        </p:nvSpPr>
        <p:spPr>
          <a:xfrm>
            <a:off x="142874" y="5732284"/>
            <a:ext cx="472965"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b="1" dirty="0">
                <a:latin typeface="UTM Avo" panose="02040603050506020204" pitchFamily="18" charset="0"/>
              </a:rPr>
              <a:t>10</a:t>
            </a:r>
          </a:p>
        </p:txBody>
      </p:sp>
      <p:sp>
        <p:nvSpPr>
          <p:cNvPr id="24" name="Rectangle 23">
            <a:extLst>
              <a:ext uri="{FF2B5EF4-FFF2-40B4-BE49-F238E27FC236}">
                <a16:creationId xmlns:a16="http://schemas.microsoft.com/office/drawing/2014/main" id="{67814CF9-8E40-65EB-895A-F60EA7F210A7}"/>
              </a:ext>
            </a:extLst>
          </p:cNvPr>
          <p:cNvSpPr/>
          <p:nvPr/>
        </p:nvSpPr>
        <p:spPr>
          <a:xfrm>
            <a:off x="8380436" y="13620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 name="Rectangle 2">
            <a:extLst>
              <a:ext uri="{FF2B5EF4-FFF2-40B4-BE49-F238E27FC236}">
                <a16:creationId xmlns:a16="http://schemas.microsoft.com/office/drawing/2014/main" id="{A21A2766-C2E9-F65B-5EF2-6281414FE92B}"/>
              </a:ext>
            </a:extLst>
          </p:cNvPr>
          <p:cNvSpPr/>
          <p:nvPr/>
        </p:nvSpPr>
        <p:spPr>
          <a:xfrm>
            <a:off x="4743421"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 name="Rectangle 5">
            <a:extLst>
              <a:ext uri="{FF2B5EF4-FFF2-40B4-BE49-F238E27FC236}">
                <a16:creationId xmlns:a16="http://schemas.microsoft.com/office/drawing/2014/main" id="{6437D972-68B6-965F-0EBE-D95BFC1B5614}"/>
              </a:ext>
            </a:extLst>
          </p:cNvPr>
          <p:cNvSpPr/>
          <p:nvPr/>
        </p:nvSpPr>
        <p:spPr>
          <a:xfrm>
            <a:off x="5197023"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2" name="Rectangle 21">
            <a:extLst>
              <a:ext uri="{FF2B5EF4-FFF2-40B4-BE49-F238E27FC236}">
                <a16:creationId xmlns:a16="http://schemas.microsoft.com/office/drawing/2014/main" id="{4050D3C7-E4B3-E990-D548-8C22929DD60E}"/>
              </a:ext>
            </a:extLst>
          </p:cNvPr>
          <p:cNvSpPr/>
          <p:nvPr/>
        </p:nvSpPr>
        <p:spPr>
          <a:xfrm>
            <a:off x="5650626"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8" name="Rectangle 1897">
            <a:extLst>
              <a:ext uri="{FF2B5EF4-FFF2-40B4-BE49-F238E27FC236}">
                <a16:creationId xmlns:a16="http://schemas.microsoft.com/office/drawing/2014/main" id="{15EE39A1-80CE-FED6-6FF0-D16A7CA88DE4}"/>
              </a:ext>
            </a:extLst>
          </p:cNvPr>
          <p:cNvSpPr/>
          <p:nvPr/>
        </p:nvSpPr>
        <p:spPr>
          <a:xfrm>
            <a:off x="6104775" y="135947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558378"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474764" y="13620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7928367" y="13620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2" name="Rectangle 11">
            <a:extLst>
              <a:ext uri="{FF2B5EF4-FFF2-40B4-BE49-F238E27FC236}">
                <a16:creationId xmlns:a16="http://schemas.microsoft.com/office/drawing/2014/main" id="{100F03FB-1BFB-CE48-82DC-B8AADDFCB09E}"/>
              </a:ext>
            </a:extLst>
          </p:cNvPr>
          <p:cNvSpPr/>
          <p:nvPr/>
        </p:nvSpPr>
        <p:spPr>
          <a:xfrm>
            <a:off x="4289818" y="184277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 name="Rectangle 12">
            <a:extLst>
              <a:ext uri="{FF2B5EF4-FFF2-40B4-BE49-F238E27FC236}">
                <a16:creationId xmlns:a16="http://schemas.microsoft.com/office/drawing/2014/main" id="{B731FE54-0CE0-EC88-8FEC-A25EA8DB63A4}"/>
              </a:ext>
            </a:extLst>
          </p:cNvPr>
          <p:cNvSpPr/>
          <p:nvPr/>
        </p:nvSpPr>
        <p:spPr>
          <a:xfrm>
            <a:off x="4743421" y="184277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5197023" y="184277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5650626" y="184277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6104775" y="1842770"/>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2931791" y="184402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Rectangle 17">
            <a:extLst>
              <a:ext uri="{FF2B5EF4-FFF2-40B4-BE49-F238E27FC236}">
                <a16:creationId xmlns:a16="http://schemas.microsoft.com/office/drawing/2014/main" id="{03F847C4-7324-0072-1CAB-0E4D3254DB93}"/>
              </a:ext>
            </a:extLst>
          </p:cNvPr>
          <p:cNvSpPr/>
          <p:nvPr/>
        </p:nvSpPr>
        <p:spPr>
          <a:xfrm>
            <a:off x="3385393" y="184402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 name="Rectangle 18">
            <a:extLst>
              <a:ext uri="{FF2B5EF4-FFF2-40B4-BE49-F238E27FC236}">
                <a16:creationId xmlns:a16="http://schemas.microsoft.com/office/drawing/2014/main" id="{5C4BAF38-8573-6138-330C-CA093C465468}"/>
              </a:ext>
            </a:extLst>
          </p:cNvPr>
          <p:cNvSpPr/>
          <p:nvPr/>
        </p:nvSpPr>
        <p:spPr>
          <a:xfrm>
            <a:off x="3838996" y="184402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5" name="Rectangle 34">
            <a:extLst>
              <a:ext uri="{FF2B5EF4-FFF2-40B4-BE49-F238E27FC236}">
                <a16:creationId xmlns:a16="http://schemas.microsoft.com/office/drawing/2014/main" id="{CA0FCD06-4AD1-C26C-EDCE-2C8367C670EB}"/>
              </a:ext>
            </a:extLst>
          </p:cNvPr>
          <p:cNvSpPr/>
          <p:nvPr/>
        </p:nvSpPr>
        <p:spPr>
          <a:xfrm>
            <a:off x="4291191" y="232693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6" name="Rectangle 35">
            <a:extLst>
              <a:ext uri="{FF2B5EF4-FFF2-40B4-BE49-F238E27FC236}">
                <a16:creationId xmlns:a16="http://schemas.microsoft.com/office/drawing/2014/main" id="{9F501E2A-74D5-6009-2AE4-81AEF05F596F}"/>
              </a:ext>
            </a:extLst>
          </p:cNvPr>
          <p:cNvSpPr/>
          <p:nvPr/>
        </p:nvSpPr>
        <p:spPr>
          <a:xfrm>
            <a:off x="4743421"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5197023"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5650626"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6104775" y="2326066"/>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558378"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3383985" y="232693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3837588" y="232693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5" name="Rectangle 54">
            <a:extLst>
              <a:ext uri="{FF2B5EF4-FFF2-40B4-BE49-F238E27FC236}">
                <a16:creationId xmlns:a16="http://schemas.microsoft.com/office/drawing/2014/main" id="{A2914A71-2344-67CD-39B4-25B1EB24827E}"/>
              </a:ext>
            </a:extLst>
          </p:cNvPr>
          <p:cNvSpPr/>
          <p:nvPr/>
        </p:nvSpPr>
        <p:spPr>
          <a:xfrm>
            <a:off x="4743421" y="28093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6" name="Rectangle 55">
            <a:extLst>
              <a:ext uri="{FF2B5EF4-FFF2-40B4-BE49-F238E27FC236}">
                <a16:creationId xmlns:a16="http://schemas.microsoft.com/office/drawing/2014/main" id="{EE8D2733-64D2-63EA-928F-5560A02B757F}"/>
              </a:ext>
            </a:extLst>
          </p:cNvPr>
          <p:cNvSpPr/>
          <p:nvPr/>
        </p:nvSpPr>
        <p:spPr>
          <a:xfrm>
            <a:off x="5197023" y="28093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5650626" y="28093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6104775" y="2809362"/>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558378" y="28093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7011980" y="28093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7920157"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3" name="Rectangle 1812">
            <a:extLst>
              <a:ext uri="{FF2B5EF4-FFF2-40B4-BE49-F238E27FC236}">
                <a16:creationId xmlns:a16="http://schemas.microsoft.com/office/drawing/2014/main" id="{C3613EE8-D5C1-6325-AE9C-15824A15B3F7}"/>
              </a:ext>
            </a:extLst>
          </p:cNvPr>
          <p:cNvSpPr/>
          <p:nvPr/>
        </p:nvSpPr>
        <p:spPr>
          <a:xfrm>
            <a:off x="8373760"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4" name="Rectangle 1813">
            <a:extLst>
              <a:ext uri="{FF2B5EF4-FFF2-40B4-BE49-F238E27FC236}">
                <a16:creationId xmlns:a16="http://schemas.microsoft.com/office/drawing/2014/main" id="{42DAAD22-323A-6A53-71FF-FFC6D0997455}"/>
              </a:ext>
            </a:extLst>
          </p:cNvPr>
          <p:cNvSpPr/>
          <p:nvPr/>
        </p:nvSpPr>
        <p:spPr>
          <a:xfrm>
            <a:off x="5197023"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5650626"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6104775" y="3292658"/>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558378"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8" name="Rectangle 1817">
            <a:extLst>
              <a:ext uri="{FF2B5EF4-FFF2-40B4-BE49-F238E27FC236}">
                <a16:creationId xmlns:a16="http://schemas.microsoft.com/office/drawing/2014/main" id="{46B35A10-D510-645D-C24B-97B83974A3A1}"/>
              </a:ext>
            </a:extLst>
          </p:cNvPr>
          <p:cNvSpPr/>
          <p:nvPr/>
        </p:nvSpPr>
        <p:spPr>
          <a:xfrm>
            <a:off x="7011980"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7" name="Rectangle 1826">
            <a:extLst>
              <a:ext uri="{FF2B5EF4-FFF2-40B4-BE49-F238E27FC236}">
                <a16:creationId xmlns:a16="http://schemas.microsoft.com/office/drawing/2014/main" id="{044625FF-EFD0-1257-0892-F927CD2DE1F8}"/>
              </a:ext>
            </a:extLst>
          </p:cNvPr>
          <p:cNvSpPr/>
          <p:nvPr/>
        </p:nvSpPr>
        <p:spPr>
          <a:xfrm>
            <a:off x="7465583"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4" name="Rectangle 1343">
            <a:extLst>
              <a:ext uri="{FF2B5EF4-FFF2-40B4-BE49-F238E27FC236}">
                <a16:creationId xmlns:a16="http://schemas.microsoft.com/office/drawing/2014/main" id="{B019B3D3-C9A6-BD0C-829B-179CA6CA4BDB}"/>
              </a:ext>
            </a:extLst>
          </p:cNvPr>
          <p:cNvSpPr/>
          <p:nvPr/>
        </p:nvSpPr>
        <p:spPr>
          <a:xfrm>
            <a:off x="4289818"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5" name="Rectangle 1344">
            <a:extLst>
              <a:ext uri="{FF2B5EF4-FFF2-40B4-BE49-F238E27FC236}">
                <a16:creationId xmlns:a16="http://schemas.microsoft.com/office/drawing/2014/main" id="{93B16DFB-8D83-3907-29AC-5AC82666977B}"/>
              </a:ext>
            </a:extLst>
          </p:cNvPr>
          <p:cNvSpPr/>
          <p:nvPr/>
        </p:nvSpPr>
        <p:spPr>
          <a:xfrm>
            <a:off x="4743421"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6" name="Rectangle 1345">
            <a:extLst>
              <a:ext uri="{FF2B5EF4-FFF2-40B4-BE49-F238E27FC236}">
                <a16:creationId xmlns:a16="http://schemas.microsoft.com/office/drawing/2014/main" id="{A84955B4-B654-2D28-CA06-5D6CC3E8BBDA}"/>
              </a:ext>
            </a:extLst>
          </p:cNvPr>
          <p:cNvSpPr/>
          <p:nvPr/>
        </p:nvSpPr>
        <p:spPr>
          <a:xfrm>
            <a:off x="5197023"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7" name="Rectangle 1346">
            <a:extLst>
              <a:ext uri="{FF2B5EF4-FFF2-40B4-BE49-F238E27FC236}">
                <a16:creationId xmlns:a16="http://schemas.microsoft.com/office/drawing/2014/main" id="{85AD76D1-EAFF-15DD-D807-EBC7449B3039}"/>
              </a:ext>
            </a:extLst>
          </p:cNvPr>
          <p:cNvSpPr/>
          <p:nvPr/>
        </p:nvSpPr>
        <p:spPr>
          <a:xfrm>
            <a:off x="5650626"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8" name="Rectangle 1347">
            <a:extLst>
              <a:ext uri="{FF2B5EF4-FFF2-40B4-BE49-F238E27FC236}">
                <a16:creationId xmlns:a16="http://schemas.microsoft.com/office/drawing/2014/main" id="{11DC0331-37FC-470C-24D1-2BE22FFA4C52}"/>
              </a:ext>
            </a:extLst>
          </p:cNvPr>
          <p:cNvSpPr/>
          <p:nvPr/>
        </p:nvSpPr>
        <p:spPr>
          <a:xfrm>
            <a:off x="6104775" y="377595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9" name="Rectangle 1348">
            <a:extLst>
              <a:ext uri="{FF2B5EF4-FFF2-40B4-BE49-F238E27FC236}">
                <a16:creationId xmlns:a16="http://schemas.microsoft.com/office/drawing/2014/main" id="{00DA0C3F-6289-C139-1EFD-6E333E0431E8}"/>
              </a:ext>
            </a:extLst>
          </p:cNvPr>
          <p:cNvSpPr/>
          <p:nvPr/>
        </p:nvSpPr>
        <p:spPr>
          <a:xfrm>
            <a:off x="6558378"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0" name="Rectangle 1349">
            <a:extLst>
              <a:ext uri="{FF2B5EF4-FFF2-40B4-BE49-F238E27FC236}">
                <a16:creationId xmlns:a16="http://schemas.microsoft.com/office/drawing/2014/main" id="{15CC1EC6-5235-13E5-428F-7CDFFD3AC640}"/>
              </a:ext>
            </a:extLst>
          </p:cNvPr>
          <p:cNvSpPr/>
          <p:nvPr/>
        </p:nvSpPr>
        <p:spPr>
          <a:xfrm>
            <a:off x="7011980"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6104775" y="4259250"/>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6558378" y="42592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7011980" y="42592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7465583" y="42592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0" name="Rectangle 1379">
            <a:extLst>
              <a:ext uri="{FF2B5EF4-FFF2-40B4-BE49-F238E27FC236}">
                <a16:creationId xmlns:a16="http://schemas.microsoft.com/office/drawing/2014/main" id="{7536EA98-413E-9F98-6450-A4B77C8BB1A1}"/>
              </a:ext>
            </a:extLst>
          </p:cNvPr>
          <p:cNvSpPr/>
          <p:nvPr/>
        </p:nvSpPr>
        <p:spPr>
          <a:xfrm>
            <a:off x="4289818"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4743421"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2" name="Rectangle 1381">
            <a:extLst>
              <a:ext uri="{FF2B5EF4-FFF2-40B4-BE49-F238E27FC236}">
                <a16:creationId xmlns:a16="http://schemas.microsoft.com/office/drawing/2014/main" id="{D2CB42D4-4C44-A1CA-B521-406C046C5B00}"/>
              </a:ext>
            </a:extLst>
          </p:cNvPr>
          <p:cNvSpPr/>
          <p:nvPr/>
        </p:nvSpPr>
        <p:spPr>
          <a:xfrm>
            <a:off x="5197023"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5650626"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6104775" y="4742546"/>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6558378"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7" name="Rectangle 1386">
            <a:extLst>
              <a:ext uri="{FF2B5EF4-FFF2-40B4-BE49-F238E27FC236}">
                <a16:creationId xmlns:a16="http://schemas.microsoft.com/office/drawing/2014/main" id="{7C2E2C90-9CFF-AD9C-407E-B852F2669359}"/>
              </a:ext>
            </a:extLst>
          </p:cNvPr>
          <p:cNvSpPr/>
          <p:nvPr/>
        </p:nvSpPr>
        <p:spPr>
          <a:xfrm>
            <a:off x="7011980" y="474254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71" name="Group 1470">
            <a:extLst>
              <a:ext uri="{FF2B5EF4-FFF2-40B4-BE49-F238E27FC236}">
                <a16:creationId xmlns:a16="http://schemas.microsoft.com/office/drawing/2014/main" id="{7C426F99-ECD1-979B-2447-CF75D60B610E}"/>
              </a:ext>
            </a:extLst>
          </p:cNvPr>
          <p:cNvGrpSpPr/>
          <p:nvPr/>
        </p:nvGrpSpPr>
        <p:grpSpPr>
          <a:xfrm>
            <a:off x="4323889" y="4765695"/>
            <a:ext cx="3042282" cy="369332"/>
            <a:chOff x="4323889" y="4989979"/>
            <a:chExt cx="3042282" cy="369332"/>
          </a:xfrm>
        </p:grpSpPr>
        <p:sp>
          <p:nvSpPr>
            <p:cNvPr id="1389" name="TextBox 1388">
              <a:extLst>
                <a:ext uri="{FF2B5EF4-FFF2-40B4-BE49-F238E27FC236}">
                  <a16:creationId xmlns:a16="http://schemas.microsoft.com/office/drawing/2014/main" id="{EB29C625-49F2-91CA-E021-F79CB9C78F0D}"/>
                </a:ext>
              </a:extLst>
            </p:cNvPr>
            <p:cNvSpPr txBox="1"/>
            <p:nvPr/>
          </p:nvSpPr>
          <p:spPr>
            <a:xfrm>
              <a:off x="4323889" y="4989979"/>
              <a:ext cx="304892" cy="369332"/>
            </a:xfrm>
            <a:prstGeom prst="rect">
              <a:avLst/>
            </a:prstGeom>
            <a:noFill/>
          </p:spPr>
          <p:txBody>
            <a:bodyPr wrap="none" rtlCol="0">
              <a:spAutoFit/>
            </a:bodyPr>
            <a:lstStyle/>
            <a:p>
              <a:pPr algn="ctr"/>
              <a:r>
                <a:rPr lang="en-US" b="1"/>
                <a:t>C</a:t>
              </a:r>
              <a:endParaRPr lang="en-US" b="1" dirty="0"/>
            </a:p>
          </p:txBody>
        </p:sp>
        <p:sp>
          <p:nvSpPr>
            <p:cNvPr id="1390" name="TextBox 1389">
              <a:extLst>
                <a:ext uri="{FF2B5EF4-FFF2-40B4-BE49-F238E27FC236}">
                  <a16:creationId xmlns:a16="http://schemas.microsoft.com/office/drawing/2014/main" id="{D14199B9-DA98-EFC7-6927-430D22EE7267}"/>
                </a:ext>
              </a:extLst>
            </p:cNvPr>
            <p:cNvSpPr txBox="1"/>
            <p:nvPr/>
          </p:nvSpPr>
          <p:spPr>
            <a:xfrm>
              <a:off x="4767874" y="4989979"/>
              <a:ext cx="324128" cy="369332"/>
            </a:xfrm>
            <a:prstGeom prst="rect">
              <a:avLst/>
            </a:prstGeom>
            <a:noFill/>
          </p:spPr>
          <p:txBody>
            <a:bodyPr wrap="none" rtlCol="0">
              <a:spAutoFit/>
            </a:bodyPr>
            <a:lstStyle/>
            <a:p>
              <a:pPr algn="ctr"/>
              <a:r>
                <a:rPr lang="en-US" b="1"/>
                <a:t>Ấ</a:t>
              </a:r>
              <a:endParaRPr lang="en-US" b="1" dirty="0"/>
            </a:p>
          </p:txBody>
        </p:sp>
        <p:sp>
          <p:nvSpPr>
            <p:cNvPr id="1392" name="TextBox 1391">
              <a:extLst>
                <a:ext uri="{FF2B5EF4-FFF2-40B4-BE49-F238E27FC236}">
                  <a16:creationId xmlns:a16="http://schemas.microsoft.com/office/drawing/2014/main" id="{E3CE20C7-48C1-F5EB-0A3E-923EC37CFF1A}"/>
                </a:ext>
              </a:extLst>
            </p:cNvPr>
            <p:cNvSpPr txBox="1"/>
            <p:nvPr/>
          </p:nvSpPr>
          <p:spPr>
            <a:xfrm>
              <a:off x="5229491" y="4989979"/>
              <a:ext cx="308098" cy="369332"/>
            </a:xfrm>
            <a:prstGeom prst="rect">
              <a:avLst/>
            </a:prstGeom>
            <a:noFill/>
          </p:spPr>
          <p:txBody>
            <a:bodyPr wrap="none" rtlCol="0">
              <a:spAutoFit/>
            </a:bodyPr>
            <a:lstStyle/>
            <a:p>
              <a:pPr algn="ctr"/>
              <a:r>
                <a:rPr lang="en-US" b="1"/>
                <a:t>P</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5671873" y="4989979"/>
              <a:ext cx="330540" cy="369332"/>
            </a:xfrm>
            <a:prstGeom prst="rect">
              <a:avLst/>
            </a:prstGeom>
            <a:noFill/>
          </p:spPr>
          <p:txBody>
            <a:bodyPr wrap="none" rtlCol="0">
              <a:spAutoFit/>
            </a:bodyPr>
            <a:lstStyle/>
            <a:p>
              <a:pPr algn="ctr"/>
              <a:r>
                <a:rPr lang="en-US" b="1"/>
                <a:t>H</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6175647" y="4989979"/>
              <a:ext cx="245580" cy="369332"/>
            </a:xfrm>
            <a:prstGeom prst="rect">
              <a:avLst/>
            </a:prstGeom>
            <a:noFill/>
            <a:ln>
              <a:noFill/>
            </a:ln>
          </p:spPr>
          <p:txBody>
            <a:bodyPr wrap="none" rtlCol="0">
              <a:spAutoFit/>
            </a:bodyPr>
            <a:lstStyle/>
            <a:p>
              <a:pPr algn="ctr"/>
              <a:r>
                <a:rPr lang="en-US" b="1">
                  <a:solidFill>
                    <a:srgbClr val="FF0000"/>
                  </a:solidFill>
                </a:rPr>
                <a:t>I</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6596457" y="4989979"/>
              <a:ext cx="296876" cy="369332"/>
            </a:xfrm>
            <a:prstGeom prst="rect">
              <a:avLst/>
            </a:prstGeom>
            <a:noFill/>
          </p:spPr>
          <p:txBody>
            <a:bodyPr wrap="none" rtlCol="0">
              <a:spAutoFit/>
            </a:bodyPr>
            <a:lstStyle/>
            <a:p>
              <a:pPr algn="ctr"/>
              <a:r>
                <a:rPr lang="en-US" b="1"/>
                <a:t>Ệ</a:t>
              </a:r>
              <a:endParaRPr lang="en-US" b="1" dirty="0"/>
            </a:p>
          </p:txBody>
        </p:sp>
        <p:sp>
          <p:nvSpPr>
            <p:cNvPr id="1397" name="TextBox 1396">
              <a:extLst>
                <a:ext uri="{FF2B5EF4-FFF2-40B4-BE49-F238E27FC236}">
                  <a16:creationId xmlns:a16="http://schemas.microsoft.com/office/drawing/2014/main" id="{B668C4F2-77BA-88E9-E86E-526D13FA896E}"/>
                </a:ext>
              </a:extLst>
            </p:cNvPr>
            <p:cNvSpPr txBox="1"/>
            <p:nvPr/>
          </p:nvSpPr>
          <p:spPr>
            <a:xfrm>
              <a:off x="7030823" y="4989979"/>
              <a:ext cx="335348" cy="369332"/>
            </a:xfrm>
            <a:prstGeom prst="rect">
              <a:avLst/>
            </a:prstGeom>
            <a:noFill/>
          </p:spPr>
          <p:txBody>
            <a:bodyPr wrap="none" rtlCol="0">
              <a:spAutoFit/>
            </a:bodyPr>
            <a:lstStyle/>
            <a:p>
              <a:pPr algn="ctr"/>
              <a:r>
                <a:rPr lang="en-US" b="1"/>
                <a:t>U</a:t>
              </a:r>
              <a:endParaRPr lang="en-US" b="1" dirty="0"/>
            </a:p>
          </p:txBody>
        </p:sp>
      </p:grpSp>
      <p:sp>
        <p:nvSpPr>
          <p:cNvPr id="1399" name="Rectangle 1398">
            <a:extLst>
              <a:ext uri="{FF2B5EF4-FFF2-40B4-BE49-F238E27FC236}">
                <a16:creationId xmlns:a16="http://schemas.microsoft.com/office/drawing/2014/main" id="{D352BC6D-ED79-54FC-4A79-E4FC1A2FC10E}"/>
              </a:ext>
            </a:extLst>
          </p:cNvPr>
          <p:cNvSpPr/>
          <p:nvPr/>
        </p:nvSpPr>
        <p:spPr>
          <a:xfrm>
            <a:off x="4289818" y="52258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0" name="Rectangle 1399">
            <a:extLst>
              <a:ext uri="{FF2B5EF4-FFF2-40B4-BE49-F238E27FC236}">
                <a16:creationId xmlns:a16="http://schemas.microsoft.com/office/drawing/2014/main" id="{67461D80-346B-A545-CDE8-F669BB4F1482}"/>
              </a:ext>
            </a:extLst>
          </p:cNvPr>
          <p:cNvSpPr/>
          <p:nvPr/>
        </p:nvSpPr>
        <p:spPr>
          <a:xfrm>
            <a:off x="4743421" y="52258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1" name="Rectangle 1400">
            <a:extLst>
              <a:ext uri="{FF2B5EF4-FFF2-40B4-BE49-F238E27FC236}">
                <a16:creationId xmlns:a16="http://schemas.microsoft.com/office/drawing/2014/main" id="{11DEFB24-7AF6-1E7F-64C0-705299D2D79C}"/>
              </a:ext>
            </a:extLst>
          </p:cNvPr>
          <p:cNvSpPr/>
          <p:nvPr/>
        </p:nvSpPr>
        <p:spPr>
          <a:xfrm>
            <a:off x="5197023" y="52258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2" name="Rectangle 1401">
            <a:extLst>
              <a:ext uri="{FF2B5EF4-FFF2-40B4-BE49-F238E27FC236}">
                <a16:creationId xmlns:a16="http://schemas.microsoft.com/office/drawing/2014/main" id="{10AECE2D-B1E3-CC98-378C-05ED87C50A3F}"/>
              </a:ext>
            </a:extLst>
          </p:cNvPr>
          <p:cNvSpPr/>
          <p:nvPr/>
        </p:nvSpPr>
        <p:spPr>
          <a:xfrm>
            <a:off x="5650626" y="52258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3" name="Rectangle 1402">
            <a:extLst>
              <a:ext uri="{FF2B5EF4-FFF2-40B4-BE49-F238E27FC236}">
                <a16:creationId xmlns:a16="http://schemas.microsoft.com/office/drawing/2014/main" id="{90F2F2D4-BB59-89C9-5E9B-38BB0A5E3E07}"/>
              </a:ext>
            </a:extLst>
          </p:cNvPr>
          <p:cNvSpPr/>
          <p:nvPr/>
        </p:nvSpPr>
        <p:spPr>
          <a:xfrm>
            <a:off x="6104775" y="5225842"/>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5" name="Rectangle 1404">
            <a:extLst>
              <a:ext uri="{FF2B5EF4-FFF2-40B4-BE49-F238E27FC236}">
                <a16:creationId xmlns:a16="http://schemas.microsoft.com/office/drawing/2014/main" id="{A64C84AC-F71D-8F71-E0B7-65AE27B54B01}"/>
              </a:ext>
            </a:extLst>
          </p:cNvPr>
          <p:cNvSpPr/>
          <p:nvPr/>
        </p:nvSpPr>
        <p:spPr>
          <a:xfrm>
            <a:off x="6558378" y="52258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6" name="Rectangle 1405">
            <a:extLst>
              <a:ext uri="{FF2B5EF4-FFF2-40B4-BE49-F238E27FC236}">
                <a16:creationId xmlns:a16="http://schemas.microsoft.com/office/drawing/2014/main" id="{1D3351F9-4645-CE46-347D-31220D826038}"/>
              </a:ext>
            </a:extLst>
          </p:cNvPr>
          <p:cNvSpPr/>
          <p:nvPr/>
        </p:nvSpPr>
        <p:spPr>
          <a:xfrm>
            <a:off x="3832004" y="522077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56" name="Group 1855">
            <a:extLst>
              <a:ext uri="{FF2B5EF4-FFF2-40B4-BE49-F238E27FC236}">
                <a16:creationId xmlns:a16="http://schemas.microsoft.com/office/drawing/2014/main" id="{A946A8D9-43B6-A576-CDBF-18068833A76D}"/>
              </a:ext>
            </a:extLst>
          </p:cNvPr>
          <p:cNvGrpSpPr/>
          <p:nvPr/>
        </p:nvGrpSpPr>
        <p:grpSpPr>
          <a:xfrm>
            <a:off x="3864471" y="5243926"/>
            <a:ext cx="3048098" cy="374399"/>
            <a:chOff x="3864471" y="5468210"/>
            <a:chExt cx="3048098" cy="374399"/>
          </a:xfrm>
        </p:grpSpPr>
        <p:sp>
          <p:nvSpPr>
            <p:cNvPr id="1408" name="TextBox 1407">
              <a:extLst>
                <a:ext uri="{FF2B5EF4-FFF2-40B4-BE49-F238E27FC236}">
                  <a16:creationId xmlns:a16="http://schemas.microsoft.com/office/drawing/2014/main" id="{996DDAD3-1027-EBDF-A5EE-938FC532A896}"/>
                </a:ext>
              </a:extLst>
            </p:cNvPr>
            <p:cNvSpPr txBox="1"/>
            <p:nvPr/>
          </p:nvSpPr>
          <p:spPr>
            <a:xfrm>
              <a:off x="4311065" y="5473277"/>
              <a:ext cx="330540" cy="369332"/>
            </a:xfrm>
            <a:prstGeom prst="rect">
              <a:avLst/>
            </a:prstGeom>
            <a:noFill/>
          </p:spPr>
          <p:txBody>
            <a:bodyPr wrap="none" rtlCol="0">
              <a:spAutoFit/>
            </a:bodyPr>
            <a:lstStyle/>
            <a:p>
              <a:pPr algn="ctr"/>
              <a:r>
                <a:rPr lang="en-US" b="1"/>
                <a:t>H</a:t>
              </a:r>
              <a:endParaRPr lang="en-US" b="1" dirty="0"/>
            </a:p>
          </p:txBody>
        </p:sp>
        <p:sp>
          <p:nvSpPr>
            <p:cNvPr id="1409" name="TextBox 1408">
              <a:extLst>
                <a:ext uri="{FF2B5EF4-FFF2-40B4-BE49-F238E27FC236}">
                  <a16:creationId xmlns:a16="http://schemas.microsoft.com/office/drawing/2014/main" id="{D6736F16-9CB4-F26B-5EE5-52AF7BBF08D0}"/>
                </a:ext>
              </a:extLst>
            </p:cNvPr>
            <p:cNvSpPr txBox="1"/>
            <p:nvPr/>
          </p:nvSpPr>
          <p:spPr>
            <a:xfrm>
              <a:off x="4762265" y="5473277"/>
              <a:ext cx="335348" cy="369332"/>
            </a:xfrm>
            <a:prstGeom prst="rect">
              <a:avLst/>
            </a:prstGeom>
            <a:noFill/>
          </p:spPr>
          <p:txBody>
            <a:bodyPr wrap="none" rtlCol="0">
              <a:spAutoFit/>
            </a:bodyPr>
            <a:lstStyle/>
            <a:p>
              <a:pPr algn="ctr"/>
              <a:r>
                <a:rPr lang="en-US" b="1"/>
                <a:t>Ù</a:t>
              </a:r>
              <a:endParaRPr lang="en-US" b="1" dirty="0"/>
            </a:p>
          </p:txBody>
        </p:sp>
        <p:sp>
          <p:nvSpPr>
            <p:cNvPr id="1410" name="TextBox 1409">
              <a:extLst>
                <a:ext uri="{FF2B5EF4-FFF2-40B4-BE49-F238E27FC236}">
                  <a16:creationId xmlns:a16="http://schemas.microsoft.com/office/drawing/2014/main" id="{CD84392F-AFAC-C94E-E71C-07F139BF6E16}"/>
                </a:ext>
              </a:extLst>
            </p:cNvPr>
            <p:cNvSpPr txBox="1"/>
            <p:nvPr/>
          </p:nvSpPr>
          <p:spPr>
            <a:xfrm>
              <a:off x="5218270" y="5473277"/>
              <a:ext cx="330540" cy="369332"/>
            </a:xfrm>
            <a:prstGeom prst="rect">
              <a:avLst/>
            </a:prstGeom>
            <a:noFill/>
          </p:spPr>
          <p:txBody>
            <a:bodyPr wrap="none" rtlCol="0">
              <a:spAutoFit/>
            </a:bodyPr>
            <a:lstStyle/>
            <a:p>
              <a:pPr algn="ctr"/>
              <a:r>
                <a:rPr lang="en-US" b="1"/>
                <a:t>H</a:t>
              </a:r>
              <a:endParaRPr lang="en-US" b="1" dirty="0"/>
            </a:p>
          </p:txBody>
        </p:sp>
        <p:sp>
          <p:nvSpPr>
            <p:cNvPr id="1411" name="TextBox 1410">
              <a:extLst>
                <a:ext uri="{FF2B5EF4-FFF2-40B4-BE49-F238E27FC236}">
                  <a16:creationId xmlns:a16="http://schemas.microsoft.com/office/drawing/2014/main" id="{18ED7352-EF31-DB5A-C7B2-0B50585353D0}"/>
                </a:ext>
              </a:extLst>
            </p:cNvPr>
            <p:cNvSpPr txBox="1"/>
            <p:nvPr/>
          </p:nvSpPr>
          <p:spPr>
            <a:xfrm>
              <a:off x="5714353" y="5473277"/>
              <a:ext cx="245580" cy="369332"/>
            </a:xfrm>
            <a:prstGeom prst="rect">
              <a:avLst/>
            </a:prstGeom>
            <a:noFill/>
          </p:spPr>
          <p:txBody>
            <a:bodyPr wrap="none" rtlCol="0">
              <a:spAutoFit/>
            </a:bodyPr>
            <a:lstStyle/>
            <a:p>
              <a:pPr algn="ctr"/>
              <a:r>
                <a:rPr lang="en-US" b="1"/>
                <a:t>I</a:t>
              </a:r>
              <a:endParaRPr lang="en-US" b="1" dirty="0"/>
            </a:p>
          </p:txBody>
        </p:sp>
        <p:sp>
          <p:nvSpPr>
            <p:cNvPr id="1412" name="TextBox 1411">
              <a:extLst>
                <a:ext uri="{FF2B5EF4-FFF2-40B4-BE49-F238E27FC236}">
                  <a16:creationId xmlns:a16="http://schemas.microsoft.com/office/drawing/2014/main" id="{CCAF579A-7C52-094C-1E09-55C1585A15F9}"/>
                </a:ext>
              </a:extLst>
            </p:cNvPr>
            <p:cNvSpPr txBox="1"/>
            <p:nvPr/>
          </p:nvSpPr>
          <p:spPr>
            <a:xfrm>
              <a:off x="6149999" y="5473277"/>
              <a:ext cx="296876" cy="369332"/>
            </a:xfrm>
            <a:prstGeom prst="rect">
              <a:avLst/>
            </a:prstGeom>
            <a:noFill/>
            <a:ln>
              <a:noFill/>
            </a:ln>
          </p:spPr>
          <p:txBody>
            <a:bodyPr wrap="none" rtlCol="0">
              <a:spAutoFit/>
            </a:bodyPr>
            <a:lstStyle/>
            <a:p>
              <a:pPr algn="ctr"/>
              <a:r>
                <a:rPr lang="en-US" b="1">
                  <a:solidFill>
                    <a:srgbClr val="FF0000"/>
                  </a:solidFill>
                </a:rPr>
                <a:t>Ệ</a:t>
              </a:r>
              <a:endParaRPr lang="en-US" b="1" dirty="0">
                <a:solidFill>
                  <a:srgbClr val="FF0000"/>
                </a:solidFill>
              </a:endParaRPr>
            </a:p>
          </p:txBody>
        </p:sp>
        <p:sp>
          <p:nvSpPr>
            <p:cNvPr id="1414" name="TextBox 1413">
              <a:extLst>
                <a:ext uri="{FF2B5EF4-FFF2-40B4-BE49-F238E27FC236}">
                  <a16:creationId xmlns:a16="http://schemas.microsoft.com/office/drawing/2014/main" id="{47FE2958-B5E4-640B-98B6-22721D78EAD8}"/>
                </a:ext>
              </a:extLst>
            </p:cNvPr>
            <p:cNvSpPr txBox="1"/>
            <p:nvPr/>
          </p:nvSpPr>
          <p:spPr>
            <a:xfrm>
              <a:off x="6577221" y="5473277"/>
              <a:ext cx="335348" cy="369332"/>
            </a:xfrm>
            <a:prstGeom prst="rect">
              <a:avLst/>
            </a:prstGeom>
            <a:noFill/>
          </p:spPr>
          <p:txBody>
            <a:bodyPr wrap="none" rtlCol="0">
              <a:spAutoFit/>
            </a:bodyPr>
            <a:lstStyle/>
            <a:p>
              <a:pPr algn="ctr"/>
              <a:r>
                <a:rPr lang="en-US" b="1"/>
                <a:t>U</a:t>
              </a:r>
              <a:endParaRPr lang="en-US" b="1" dirty="0"/>
            </a:p>
          </p:txBody>
        </p:sp>
        <p:sp>
          <p:nvSpPr>
            <p:cNvPr id="1415" name="TextBox 1414">
              <a:extLst>
                <a:ext uri="{FF2B5EF4-FFF2-40B4-BE49-F238E27FC236}">
                  <a16:creationId xmlns:a16="http://schemas.microsoft.com/office/drawing/2014/main" id="{244CAFC2-75BA-4D7B-5B6E-C4C45F6799AA}"/>
                </a:ext>
              </a:extLst>
            </p:cNvPr>
            <p:cNvSpPr txBox="1"/>
            <p:nvPr/>
          </p:nvSpPr>
          <p:spPr>
            <a:xfrm>
              <a:off x="3864471" y="5468210"/>
              <a:ext cx="308098" cy="369332"/>
            </a:xfrm>
            <a:prstGeom prst="rect">
              <a:avLst/>
            </a:prstGeom>
            <a:noFill/>
          </p:spPr>
          <p:txBody>
            <a:bodyPr wrap="none" rtlCol="0">
              <a:spAutoFit/>
            </a:bodyPr>
            <a:lstStyle/>
            <a:p>
              <a:pPr algn="ctr"/>
              <a:r>
                <a:rPr lang="en-US" b="1"/>
                <a:t>P</a:t>
              </a:r>
              <a:endParaRPr lang="en-US" b="1" dirty="0"/>
            </a:p>
          </p:txBody>
        </p:sp>
      </p:grpSp>
      <p:sp>
        <p:nvSpPr>
          <p:cNvPr id="1797" name="Rectangle 1796">
            <a:extLst>
              <a:ext uri="{FF2B5EF4-FFF2-40B4-BE49-F238E27FC236}">
                <a16:creationId xmlns:a16="http://schemas.microsoft.com/office/drawing/2014/main" id="{6261D8B5-4507-FADD-A5A4-C2ED1F8CA48E}"/>
              </a:ext>
            </a:extLst>
          </p:cNvPr>
          <p:cNvSpPr/>
          <p:nvPr/>
        </p:nvSpPr>
        <p:spPr>
          <a:xfrm>
            <a:off x="4743421" y="570913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8" name="Rectangle 1797">
            <a:extLst>
              <a:ext uri="{FF2B5EF4-FFF2-40B4-BE49-F238E27FC236}">
                <a16:creationId xmlns:a16="http://schemas.microsoft.com/office/drawing/2014/main" id="{7646C2B6-BDDF-4F76-5509-2F8610154E28}"/>
              </a:ext>
            </a:extLst>
          </p:cNvPr>
          <p:cNvSpPr/>
          <p:nvPr/>
        </p:nvSpPr>
        <p:spPr>
          <a:xfrm>
            <a:off x="5197023" y="570913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9" name="Rectangle 1798">
            <a:extLst>
              <a:ext uri="{FF2B5EF4-FFF2-40B4-BE49-F238E27FC236}">
                <a16:creationId xmlns:a16="http://schemas.microsoft.com/office/drawing/2014/main" id="{01BE6E72-7FBD-EB7B-6453-BB2314961647}"/>
              </a:ext>
            </a:extLst>
          </p:cNvPr>
          <p:cNvSpPr/>
          <p:nvPr/>
        </p:nvSpPr>
        <p:spPr>
          <a:xfrm>
            <a:off x="5650626" y="570913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0" name="Rectangle 1799">
            <a:extLst>
              <a:ext uri="{FF2B5EF4-FFF2-40B4-BE49-F238E27FC236}">
                <a16:creationId xmlns:a16="http://schemas.microsoft.com/office/drawing/2014/main" id="{D335A9FC-A444-5740-4C54-DBB9FB6181E9}"/>
              </a:ext>
            </a:extLst>
          </p:cNvPr>
          <p:cNvSpPr/>
          <p:nvPr/>
        </p:nvSpPr>
        <p:spPr>
          <a:xfrm>
            <a:off x="6104775" y="570913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6" name="Rectangle 1805">
            <a:extLst>
              <a:ext uri="{FF2B5EF4-FFF2-40B4-BE49-F238E27FC236}">
                <a16:creationId xmlns:a16="http://schemas.microsoft.com/office/drawing/2014/main" id="{58AF4FEE-6EE1-A88A-788D-C66DF6FE2985}"/>
              </a:ext>
            </a:extLst>
          </p:cNvPr>
          <p:cNvSpPr/>
          <p:nvPr/>
        </p:nvSpPr>
        <p:spPr>
          <a:xfrm>
            <a:off x="6558378" y="571019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7" name="Rectangle 1806">
            <a:extLst>
              <a:ext uri="{FF2B5EF4-FFF2-40B4-BE49-F238E27FC236}">
                <a16:creationId xmlns:a16="http://schemas.microsoft.com/office/drawing/2014/main" id="{BC8A2D5C-E1DA-8B2D-EE97-0278104511AD}"/>
              </a:ext>
            </a:extLst>
          </p:cNvPr>
          <p:cNvSpPr/>
          <p:nvPr/>
        </p:nvSpPr>
        <p:spPr>
          <a:xfrm>
            <a:off x="7011980" y="571019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57" name="Group 1856">
            <a:extLst>
              <a:ext uri="{FF2B5EF4-FFF2-40B4-BE49-F238E27FC236}">
                <a16:creationId xmlns:a16="http://schemas.microsoft.com/office/drawing/2014/main" id="{00F1858F-4488-7E68-D971-307833EE1B2A}"/>
              </a:ext>
            </a:extLst>
          </p:cNvPr>
          <p:cNvGrpSpPr/>
          <p:nvPr/>
        </p:nvGrpSpPr>
        <p:grpSpPr>
          <a:xfrm>
            <a:off x="4783102" y="5732284"/>
            <a:ext cx="2583871" cy="370395"/>
            <a:chOff x="4783102" y="5956568"/>
            <a:chExt cx="2583871" cy="370395"/>
          </a:xfrm>
        </p:grpSpPr>
        <p:sp>
          <p:nvSpPr>
            <p:cNvPr id="1812" name="TextBox 1811">
              <a:extLst>
                <a:ext uri="{FF2B5EF4-FFF2-40B4-BE49-F238E27FC236}">
                  <a16:creationId xmlns:a16="http://schemas.microsoft.com/office/drawing/2014/main" id="{F1D24C68-7DB8-220F-4DB4-D6883813008B}"/>
                </a:ext>
              </a:extLst>
            </p:cNvPr>
            <p:cNvSpPr txBox="1"/>
            <p:nvPr/>
          </p:nvSpPr>
          <p:spPr>
            <a:xfrm>
              <a:off x="4783102" y="5956568"/>
              <a:ext cx="293670" cy="369332"/>
            </a:xfrm>
            <a:prstGeom prst="rect">
              <a:avLst/>
            </a:prstGeom>
            <a:noFill/>
          </p:spPr>
          <p:txBody>
            <a:bodyPr wrap="none" rtlCol="0">
              <a:spAutoFit/>
            </a:bodyPr>
            <a:lstStyle/>
            <a:p>
              <a:pPr algn="ctr"/>
              <a:r>
                <a:rPr lang="en-US" b="1"/>
                <a:t>S</a:t>
              </a:r>
              <a:endParaRPr lang="en-US" b="1" dirty="0"/>
            </a:p>
          </p:txBody>
        </p:sp>
        <p:sp>
          <p:nvSpPr>
            <p:cNvPr id="1819" name="TextBox 1818">
              <a:extLst>
                <a:ext uri="{FF2B5EF4-FFF2-40B4-BE49-F238E27FC236}">
                  <a16:creationId xmlns:a16="http://schemas.microsoft.com/office/drawing/2014/main" id="{CA332F64-C045-A6EF-0312-83C30BE3916B}"/>
                </a:ext>
              </a:extLst>
            </p:cNvPr>
            <p:cNvSpPr txBox="1"/>
            <p:nvPr/>
          </p:nvSpPr>
          <p:spPr>
            <a:xfrm>
              <a:off x="5260750" y="5956568"/>
              <a:ext cx="245580" cy="369332"/>
            </a:xfrm>
            <a:prstGeom prst="rect">
              <a:avLst/>
            </a:prstGeom>
            <a:noFill/>
          </p:spPr>
          <p:txBody>
            <a:bodyPr wrap="none" rtlCol="0">
              <a:spAutoFit/>
            </a:bodyPr>
            <a:lstStyle/>
            <a:p>
              <a:pPr algn="ctr"/>
              <a:r>
                <a:rPr lang="en-US" b="1"/>
                <a:t>Ĩ</a:t>
              </a:r>
              <a:endParaRPr lang="en-US" b="1" dirty="0"/>
            </a:p>
          </p:txBody>
        </p:sp>
        <p:sp>
          <p:nvSpPr>
            <p:cNvPr id="1820" name="TextBox 1819">
              <a:extLst>
                <a:ext uri="{FF2B5EF4-FFF2-40B4-BE49-F238E27FC236}">
                  <a16:creationId xmlns:a16="http://schemas.microsoft.com/office/drawing/2014/main" id="{338DBE02-E0B2-399D-2E30-5B17BAED745B}"/>
                </a:ext>
              </a:extLst>
            </p:cNvPr>
            <p:cNvSpPr txBox="1"/>
            <p:nvPr/>
          </p:nvSpPr>
          <p:spPr>
            <a:xfrm>
              <a:off x="5665461" y="5956568"/>
              <a:ext cx="343364" cy="369332"/>
            </a:xfrm>
            <a:prstGeom prst="rect">
              <a:avLst/>
            </a:prstGeom>
            <a:noFill/>
          </p:spPr>
          <p:txBody>
            <a:bodyPr wrap="none" rtlCol="0">
              <a:spAutoFit/>
            </a:bodyPr>
            <a:lstStyle/>
            <a:p>
              <a:pPr algn="ctr"/>
              <a:r>
                <a:rPr lang="en-US" b="1"/>
                <a:t>Q</a:t>
              </a:r>
              <a:endParaRPr lang="en-US" b="1" dirty="0"/>
            </a:p>
          </p:txBody>
        </p:sp>
        <p:sp>
          <p:nvSpPr>
            <p:cNvPr id="1821" name="TextBox 1820">
              <a:extLst>
                <a:ext uri="{FF2B5EF4-FFF2-40B4-BE49-F238E27FC236}">
                  <a16:creationId xmlns:a16="http://schemas.microsoft.com/office/drawing/2014/main" id="{81CA842F-1434-FCA7-37C8-B9FAF7EC0211}"/>
                </a:ext>
              </a:extLst>
            </p:cNvPr>
            <p:cNvSpPr txBox="1"/>
            <p:nvPr/>
          </p:nvSpPr>
          <p:spPr>
            <a:xfrm>
              <a:off x="6129961" y="5956568"/>
              <a:ext cx="336952"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822" name="TextBox 1821">
              <a:extLst>
                <a:ext uri="{FF2B5EF4-FFF2-40B4-BE49-F238E27FC236}">
                  <a16:creationId xmlns:a16="http://schemas.microsoft.com/office/drawing/2014/main" id="{6DAB2A67-9AAE-18B5-DC55-A17374568B2F}"/>
                </a:ext>
              </a:extLst>
            </p:cNvPr>
            <p:cNvSpPr txBox="1"/>
            <p:nvPr/>
          </p:nvSpPr>
          <p:spPr>
            <a:xfrm>
              <a:off x="6582831" y="5957630"/>
              <a:ext cx="324128" cy="369332"/>
            </a:xfrm>
            <a:prstGeom prst="rect">
              <a:avLst/>
            </a:prstGeom>
            <a:noFill/>
          </p:spPr>
          <p:txBody>
            <a:bodyPr wrap="none" rtlCol="0">
              <a:spAutoFit/>
            </a:bodyPr>
            <a:lstStyle/>
            <a:p>
              <a:pPr algn="ctr"/>
              <a:r>
                <a:rPr lang="en-US" b="1"/>
                <a:t>A</a:t>
              </a:r>
              <a:endParaRPr lang="en-US" b="1" dirty="0"/>
            </a:p>
          </p:txBody>
        </p:sp>
        <p:sp>
          <p:nvSpPr>
            <p:cNvPr id="1823" name="TextBox 1822">
              <a:extLst>
                <a:ext uri="{FF2B5EF4-FFF2-40B4-BE49-F238E27FC236}">
                  <a16:creationId xmlns:a16="http://schemas.microsoft.com/office/drawing/2014/main" id="{97B3D2AB-48F0-ABD0-424A-5A4BC8A2025C}"/>
                </a:ext>
              </a:extLst>
            </p:cNvPr>
            <p:cNvSpPr txBox="1"/>
            <p:nvPr/>
          </p:nvSpPr>
          <p:spPr>
            <a:xfrm>
              <a:off x="7030021" y="5957631"/>
              <a:ext cx="336952" cy="369332"/>
            </a:xfrm>
            <a:prstGeom prst="rect">
              <a:avLst/>
            </a:prstGeom>
            <a:noFill/>
          </p:spPr>
          <p:txBody>
            <a:bodyPr wrap="none" rtlCol="0">
              <a:spAutoFit/>
            </a:bodyPr>
            <a:lstStyle/>
            <a:p>
              <a:pPr algn="ctr"/>
              <a:r>
                <a:rPr lang="en-US" b="1"/>
                <a:t>N</a:t>
              </a:r>
              <a:endParaRPr lang="en-US" b="1" dirty="0"/>
            </a:p>
          </p:txBody>
        </p:sp>
      </p:grpSp>
      <p:sp>
        <p:nvSpPr>
          <p:cNvPr id="1825" name="Rectangle 1824">
            <a:extLst>
              <a:ext uri="{FF2B5EF4-FFF2-40B4-BE49-F238E27FC236}">
                <a16:creationId xmlns:a16="http://schemas.microsoft.com/office/drawing/2014/main" id="{A9CE9C46-6D1B-F71F-8951-853A1C539A34}"/>
              </a:ext>
            </a:extLst>
          </p:cNvPr>
          <p:cNvSpPr/>
          <p:nvPr/>
        </p:nvSpPr>
        <p:spPr>
          <a:xfrm>
            <a:off x="7015186" y="13620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7465583" y="377595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2" name="Group 1">
            <a:extLst>
              <a:ext uri="{FF2B5EF4-FFF2-40B4-BE49-F238E27FC236}">
                <a16:creationId xmlns:a16="http://schemas.microsoft.com/office/drawing/2014/main" id="{0ABABA74-FE5C-28EB-3641-BC4EC79F71A2}"/>
              </a:ext>
            </a:extLst>
          </p:cNvPr>
          <p:cNvGrpSpPr/>
          <p:nvPr/>
        </p:nvGrpSpPr>
        <p:grpSpPr>
          <a:xfrm>
            <a:off x="4319079" y="3799104"/>
            <a:ext cx="3482260" cy="369332"/>
            <a:chOff x="4319079" y="4023388"/>
            <a:chExt cx="3482260" cy="369332"/>
          </a:xfrm>
        </p:grpSpPr>
        <p:sp>
          <p:nvSpPr>
            <p:cNvPr id="1353" name="TextBox 1352">
              <a:extLst>
                <a:ext uri="{FF2B5EF4-FFF2-40B4-BE49-F238E27FC236}">
                  <a16:creationId xmlns:a16="http://schemas.microsoft.com/office/drawing/2014/main" id="{A6296D8F-9B2D-E484-FCE7-32F0FB346C81}"/>
                </a:ext>
              </a:extLst>
            </p:cNvPr>
            <p:cNvSpPr txBox="1"/>
            <p:nvPr/>
          </p:nvSpPr>
          <p:spPr>
            <a:xfrm>
              <a:off x="4319079" y="4023388"/>
              <a:ext cx="314510" cy="369332"/>
            </a:xfrm>
            <a:prstGeom prst="rect">
              <a:avLst/>
            </a:prstGeom>
            <a:noFill/>
          </p:spPr>
          <p:txBody>
            <a:bodyPr wrap="none" rtlCol="0">
              <a:spAutoFit/>
            </a:bodyPr>
            <a:lstStyle/>
            <a:p>
              <a:pPr algn="ctr"/>
              <a:r>
                <a:rPr lang="en-US" b="1"/>
                <a:t>B</a:t>
              </a:r>
              <a:endParaRPr lang="en-US" b="1" dirty="0"/>
            </a:p>
          </p:txBody>
        </p:sp>
        <p:sp>
          <p:nvSpPr>
            <p:cNvPr id="1354" name="TextBox 1353">
              <a:extLst>
                <a:ext uri="{FF2B5EF4-FFF2-40B4-BE49-F238E27FC236}">
                  <a16:creationId xmlns:a16="http://schemas.microsoft.com/office/drawing/2014/main" id="{009D53FB-4176-C882-CFBC-9624FA419356}"/>
                </a:ext>
              </a:extLst>
            </p:cNvPr>
            <p:cNvSpPr txBox="1"/>
            <p:nvPr/>
          </p:nvSpPr>
          <p:spPr>
            <a:xfrm>
              <a:off x="4807148" y="4023388"/>
              <a:ext cx="245580" cy="369332"/>
            </a:xfrm>
            <a:prstGeom prst="rect">
              <a:avLst/>
            </a:prstGeom>
            <a:noFill/>
          </p:spPr>
          <p:txBody>
            <a:bodyPr wrap="none" rtlCol="0">
              <a:spAutoFit/>
            </a:bodyPr>
            <a:lstStyle/>
            <a:p>
              <a:pPr algn="ctr"/>
              <a:r>
                <a:rPr lang="en-US" b="1"/>
                <a:t>I</a:t>
              </a:r>
              <a:endParaRPr lang="en-US" b="1" dirty="0"/>
            </a:p>
          </p:txBody>
        </p:sp>
        <p:sp>
          <p:nvSpPr>
            <p:cNvPr id="1355" name="TextBox 1354">
              <a:extLst>
                <a:ext uri="{FF2B5EF4-FFF2-40B4-BE49-F238E27FC236}">
                  <a16:creationId xmlns:a16="http://schemas.microsoft.com/office/drawing/2014/main" id="{3FA3A61D-FF4B-0579-D1A0-7A6D91320E59}"/>
                </a:ext>
              </a:extLst>
            </p:cNvPr>
            <p:cNvSpPr txBox="1"/>
            <p:nvPr/>
          </p:nvSpPr>
          <p:spPr>
            <a:xfrm>
              <a:off x="5215064" y="4023388"/>
              <a:ext cx="336952" cy="369332"/>
            </a:xfrm>
            <a:prstGeom prst="rect">
              <a:avLst/>
            </a:prstGeom>
            <a:noFill/>
          </p:spPr>
          <p:txBody>
            <a:bodyPr wrap="none" rtlCol="0">
              <a:spAutoFit/>
            </a:bodyPr>
            <a:lstStyle/>
            <a:p>
              <a:pPr algn="ctr"/>
              <a:r>
                <a:rPr lang="en-US" b="1"/>
                <a:t>N</a:t>
              </a:r>
              <a:endParaRPr lang="en-US" b="1" dirty="0"/>
            </a:p>
          </p:txBody>
        </p:sp>
        <p:sp>
          <p:nvSpPr>
            <p:cNvPr id="1356" name="TextBox 1355">
              <a:extLst>
                <a:ext uri="{FF2B5EF4-FFF2-40B4-BE49-F238E27FC236}">
                  <a16:creationId xmlns:a16="http://schemas.microsoft.com/office/drawing/2014/main" id="{EA2ACEA1-A747-A7F5-2F85-C3F66AAF6193}"/>
                </a:ext>
              </a:extLst>
            </p:cNvPr>
            <p:cNvSpPr txBox="1"/>
            <p:nvPr/>
          </p:nvSpPr>
          <p:spPr>
            <a:xfrm>
              <a:off x="5671873" y="4023388"/>
              <a:ext cx="330540" cy="369332"/>
            </a:xfrm>
            <a:prstGeom prst="rect">
              <a:avLst/>
            </a:prstGeom>
            <a:noFill/>
          </p:spPr>
          <p:txBody>
            <a:bodyPr wrap="none" rtlCol="0">
              <a:spAutoFit/>
            </a:bodyPr>
            <a:lstStyle/>
            <a:p>
              <a:pPr algn="ctr"/>
              <a:r>
                <a:rPr lang="en-US" b="1"/>
                <a:t>H</a:t>
              </a:r>
              <a:endParaRPr lang="en-US" b="1" dirty="0"/>
            </a:p>
          </p:txBody>
        </p:sp>
        <p:sp>
          <p:nvSpPr>
            <p:cNvPr id="1357" name="TextBox 1356">
              <a:extLst>
                <a:ext uri="{FF2B5EF4-FFF2-40B4-BE49-F238E27FC236}">
                  <a16:creationId xmlns:a16="http://schemas.microsoft.com/office/drawing/2014/main" id="{837B1133-4235-DD0D-33AA-576C478F707D}"/>
                </a:ext>
              </a:extLst>
            </p:cNvPr>
            <p:cNvSpPr txBox="1"/>
            <p:nvPr/>
          </p:nvSpPr>
          <p:spPr>
            <a:xfrm>
              <a:off x="6129961" y="4023388"/>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58" name="TextBox 1357">
              <a:extLst>
                <a:ext uri="{FF2B5EF4-FFF2-40B4-BE49-F238E27FC236}">
                  <a16:creationId xmlns:a16="http://schemas.microsoft.com/office/drawing/2014/main" id="{541A78D2-1E60-F2E6-3DE2-6382A667D43B}"/>
                </a:ext>
              </a:extLst>
            </p:cNvPr>
            <p:cNvSpPr txBox="1"/>
            <p:nvPr/>
          </p:nvSpPr>
          <p:spPr>
            <a:xfrm>
              <a:off x="6574816" y="4023388"/>
              <a:ext cx="340158" cy="369332"/>
            </a:xfrm>
            <a:prstGeom prst="rect">
              <a:avLst/>
            </a:prstGeom>
            <a:noFill/>
          </p:spPr>
          <p:txBody>
            <a:bodyPr wrap="none" rtlCol="0">
              <a:spAutoFit/>
            </a:bodyPr>
            <a:lstStyle/>
            <a:p>
              <a:pPr algn="ctr"/>
              <a:r>
                <a:rPr lang="en-US" b="1"/>
                <a:t>H</a:t>
              </a:r>
              <a:endParaRPr lang="en-US" b="1" dirty="0"/>
            </a:p>
          </p:txBody>
        </p:sp>
        <p:sp>
          <p:nvSpPr>
            <p:cNvPr id="1359" name="TextBox 1358">
              <a:extLst>
                <a:ext uri="{FF2B5EF4-FFF2-40B4-BE49-F238E27FC236}">
                  <a16:creationId xmlns:a16="http://schemas.microsoft.com/office/drawing/2014/main" id="{6C955293-2A30-85E0-2CE4-42AC516361C6}"/>
                </a:ext>
              </a:extLst>
            </p:cNvPr>
            <p:cNvSpPr txBox="1"/>
            <p:nvPr/>
          </p:nvSpPr>
          <p:spPr>
            <a:xfrm>
              <a:off x="7036433" y="4023388"/>
              <a:ext cx="324128" cy="369332"/>
            </a:xfrm>
            <a:prstGeom prst="rect">
              <a:avLst/>
            </a:prstGeom>
            <a:noFill/>
          </p:spPr>
          <p:txBody>
            <a:bodyPr wrap="none" rtlCol="0">
              <a:spAutoFit/>
            </a:bodyPr>
            <a:lstStyle/>
            <a:p>
              <a:pPr algn="ctr"/>
              <a:r>
                <a:rPr lang="en-US" b="1"/>
                <a:t>Ấ</a:t>
              </a:r>
              <a:endParaRPr lang="en-US" b="1" dirty="0"/>
            </a:p>
          </p:txBody>
        </p:sp>
        <p:sp>
          <p:nvSpPr>
            <p:cNvPr id="1360" name="TextBox 1359">
              <a:extLst>
                <a:ext uri="{FF2B5EF4-FFF2-40B4-BE49-F238E27FC236}">
                  <a16:creationId xmlns:a16="http://schemas.microsoft.com/office/drawing/2014/main" id="{581794EA-B4F5-394E-6993-47F4AE1D3A03}"/>
                </a:ext>
              </a:extLst>
            </p:cNvPr>
            <p:cNvSpPr txBox="1"/>
            <p:nvPr/>
          </p:nvSpPr>
          <p:spPr>
            <a:xfrm>
              <a:off x="7502860" y="4023388"/>
              <a:ext cx="298479" cy="369332"/>
            </a:xfrm>
            <a:prstGeom prst="rect">
              <a:avLst/>
            </a:prstGeom>
            <a:noFill/>
          </p:spPr>
          <p:txBody>
            <a:bodyPr wrap="none" rtlCol="0">
              <a:spAutoFit/>
            </a:bodyPr>
            <a:lstStyle/>
            <a:p>
              <a:pPr algn="ctr"/>
              <a:r>
                <a:rPr lang="en-US" b="1"/>
                <a:t>T</a:t>
              </a:r>
              <a:endParaRPr lang="en-US" b="1" dirty="0"/>
            </a:p>
          </p:txBody>
        </p:sp>
      </p:grpSp>
      <p:sp>
        <p:nvSpPr>
          <p:cNvPr id="1855" name="Rectangle 1854">
            <a:extLst>
              <a:ext uri="{FF2B5EF4-FFF2-40B4-BE49-F238E27FC236}">
                <a16:creationId xmlns:a16="http://schemas.microsoft.com/office/drawing/2014/main" id="{936CDD65-DF0C-1814-3EA0-1CB213F6FF64}"/>
              </a:ext>
            </a:extLst>
          </p:cNvPr>
          <p:cNvSpPr/>
          <p:nvPr/>
        </p:nvSpPr>
        <p:spPr>
          <a:xfrm>
            <a:off x="7920157" y="42592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70" name="Group 1469">
            <a:extLst>
              <a:ext uri="{FF2B5EF4-FFF2-40B4-BE49-F238E27FC236}">
                <a16:creationId xmlns:a16="http://schemas.microsoft.com/office/drawing/2014/main" id="{D565F62D-CABF-D8A3-7023-2ABE8BF46EE3}"/>
              </a:ext>
            </a:extLst>
          </p:cNvPr>
          <p:cNvGrpSpPr/>
          <p:nvPr/>
        </p:nvGrpSpPr>
        <p:grpSpPr>
          <a:xfrm>
            <a:off x="6133167" y="4282400"/>
            <a:ext cx="2141982" cy="369332"/>
            <a:chOff x="6133167" y="4506684"/>
            <a:chExt cx="2141982" cy="369332"/>
          </a:xfrm>
        </p:grpSpPr>
        <p:sp>
          <p:nvSpPr>
            <p:cNvPr id="1375" name="TextBox 1374">
              <a:extLst>
                <a:ext uri="{FF2B5EF4-FFF2-40B4-BE49-F238E27FC236}">
                  <a16:creationId xmlns:a16="http://schemas.microsoft.com/office/drawing/2014/main" id="{72B8331D-DF10-E317-223E-CE603E1FA6A3}"/>
                </a:ext>
              </a:extLst>
            </p:cNvPr>
            <p:cNvSpPr txBox="1"/>
            <p:nvPr/>
          </p:nvSpPr>
          <p:spPr>
            <a:xfrm>
              <a:off x="6133167" y="4506684"/>
              <a:ext cx="330540" cy="369332"/>
            </a:xfrm>
            <a:prstGeom prst="rect">
              <a:avLst/>
            </a:prstGeom>
            <a:noFill/>
            <a:ln>
              <a:noFill/>
            </a:ln>
          </p:spPr>
          <p:txBody>
            <a:bodyPr wrap="none" rtlCol="0">
              <a:spAutoFit/>
            </a:bodyPr>
            <a:lstStyle/>
            <a:p>
              <a:pPr algn="ctr"/>
              <a:r>
                <a:rPr lang="en-US" b="1">
                  <a:solidFill>
                    <a:srgbClr val="FF0000"/>
                  </a:solidFill>
                </a:rPr>
                <a:t>H</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6577221" y="4506684"/>
              <a:ext cx="335348" cy="369332"/>
            </a:xfrm>
            <a:prstGeom prst="rect">
              <a:avLst/>
            </a:prstGeom>
            <a:noFill/>
          </p:spPr>
          <p:txBody>
            <a:bodyPr wrap="none" rtlCol="0">
              <a:spAutoFit/>
            </a:bodyPr>
            <a:lstStyle/>
            <a:p>
              <a:pPr algn="ctr"/>
              <a:r>
                <a:rPr lang="en-US" b="1"/>
                <a:t>U</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7046051" y="4506684"/>
              <a:ext cx="304892" cy="369332"/>
            </a:xfrm>
            <a:prstGeom prst="rect">
              <a:avLst/>
            </a:prstGeom>
            <a:noFill/>
          </p:spPr>
          <p:txBody>
            <a:bodyPr wrap="none" rtlCol="0">
              <a:spAutoFit/>
            </a:bodyPr>
            <a:lstStyle/>
            <a:p>
              <a:pPr algn="ctr"/>
              <a:r>
                <a:rPr lang="en-US" b="1"/>
                <a:t>Y</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7503662" y="4506684"/>
              <a:ext cx="296876" cy="369332"/>
            </a:xfrm>
            <a:prstGeom prst="rect">
              <a:avLst/>
            </a:prstGeom>
            <a:noFill/>
          </p:spPr>
          <p:txBody>
            <a:bodyPr wrap="none" rtlCol="0">
              <a:spAutoFit/>
            </a:bodyPr>
            <a:lstStyle/>
            <a:p>
              <a:pPr algn="ctr"/>
              <a:r>
                <a:rPr lang="en-US" b="1"/>
                <a:t>Ệ</a:t>
              </a:r>
              <a:endParaRPr lang="en-US" b="1" dirty="0"/>
            </a:p>
          </p:txBody>
        </p:sp>
        <p:sp>
          <p:nvSpPr>
            <p:cNvPr id="1416" name="TextBox 1415">
              <a:extLst>
                <a:ext uri="{FF2B5EF4-FFF2-40B4-BE49-F238E27FC236}">
                  <a16:creationId xmlns:a16="http://schemas.microsoft.com/office/drawing/2014/main" id="{814FE6C0-D091-F11F-22C1-90B632FF1108}"/>
                </a:ext>
              </a:extLst>
            </p:cNvPr>
            <p:cNvSpPr txBox="1"/>
            <p:nvPr/>
          </p:nvSpPr>
          <p:spPr>
            <a:xfrm>
              <a:off x="7938197" y="4506684"/>
              <a:ext cx="336952" cy="369332"/>
            </a:xfrm>
            <a:prstGeom prst="rect">
              <a:avLst/>
            </a:prstGeom>
            <a:noFill/>
          </p:spPr>
          <p:txBody>
            <a:bodyPr wrap="none" rtlCol="0">
              <a:spAutoFit/>
            </a:bodyPr>
            <a:lstStyle/>
            <a:p>
              <a:pPr algn="ctr"/>
              <a:r>
                <a:rPr lang="en-US" b="1"/>
                <a:t>N</a:t>
              </a:r>
              <a:endParaRPr lang="en-US" b="1" dirty="0"/>
            </a:p>
          </p:txBody>
        </p:sp>
      </p:gr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104697" y="926492"/>
            <a:ext cx="387062" cy="387062"/>
          </a:xfrm>
          <a:prstGeom prst="rect">
            <a:avLst/>
          </a:prstGeom>
        </p:spPr>
      </p:pic>
      <p:sp>
        <p:nvSpPr>
          <p:cNvPr id="1846" name="Rectangle 1845">
            <a:extLst>
              <a:ext uri="{FF2B5EF4-FFF2-40B4-BE49-F238E27FC236}">
                <a16:creationId xmlns:a16="http://schemas.microsoft.com/office/drawing/2014/main" id="{5CCEF7EB-6A17-1EC4-3509-FB77DFD21F7F}"/>
              </a:ext>
            </a:extLst>
          </p:cNvPr>
          <p:cNvSpPr/>
          <p:nvPr/>
        </p:nvSpPr>
        <p:spPr>
          <a:xfrm>
            <a:off x="10195393" y="136208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47" name="Rectangle 1846">
            <a:extLst>
              <a:ext uri="{FF2B5EF4-FFF2-40B4-BE49-F238E27FC236}">
                <a16:creationId xmlns:a16="http://schemas.microsoft.com/office/drawing/2014/main" id="{7E241DFB-FB8F-CD6A-4BB6-72B66BC2B057}"/>
              </a:ext>
            </a:extLst>
          </p:cNvPr>
          <p:cNvSpPr/>
          <p:nvPr/>
        </p:nvSpPr>
        <p:spPr>
          <a:xfrm>
            <a:off x="9289721" y="136208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48" name="Rectangle 1847">
            <a:extLst>
              <a:ext uri="{FF2B5EF4-FFF2-40B4-BE49-F238E27FC236}">
                <a16:creationId xmlns:a16="http://schemas.microsoft.com/office/drawing/2014/main" id="{0F265121-982D-2ACA-422F-9DEEE1E3351F}"/>
              </a:ext>
            </a:extLst>
          </p:cNvPr>
          <p:cNvSpPr/>
          <p:nvPr/>
        </p:nvSpPr>
        <p:spPr>
          <a:xfrm>
            <a:off x="9743324" y="136208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49" name="Rectangle 1848">
            <a:extLst>
              <a:ext uri="{FF2B5EF4-FFF2-40B4-BE49-F238E27FC236}">
                <a16:creationId xmlns:a16="http://schemas.microsoft.com/office/drawing/2014/main" id="{8F4B0DBE-4A0B-8EC3-992A-58BA29088C35}"/>
              </a:ext>
            </a:extLst>
          </p:cNvPr>
          <p:cNvSpPr/>
          <p:nvPr/>
        </p:nvSpPr>
        <p:spPr>
          <a:xfrm>
            <a:off x="8830143" y="136208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79" name="Rectangle 1378">
            <a:extLst>
              <a:ext uri="{FF2B5EF4-FFF2-40B4-BE49-F238E27FC236}">
                <a16:creationId xmlns:a16="http://schemas.microsoft.com/office/drawing/2014/main" id="{A2B42260-B1FA-A0AE-47F7-7B80726EA55B}"/>
              </a:ext>
            </a:extLst>
          </p:cNvPr>
          <p:cNvSpPr/>
          <p:nvPr/>
        </p:nvSpPr>
        <p:spPr>
          <a:xfrm>
            <a:off x="11094807"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98" name="Rectangle 1397">
            <a:extLst>
              <a:ext uri="{FF2B5EF4-FFF2-40B4-BE49-F238E27FC236}">
                <a16:creationId xmlns:a16="http://schemas.microsoft.com/office/drawing/2014/main" id="{2657AE2D-93A0-9200-DCFC-B5B9922DABED}"/>
              </a:ext>
            </a:extLst>
          </p:cNvPr>
          <p:cNvSpPr/>
          <p:nvPr/>
        </p:nvSpPr>
        <p:spPr>
          <a:xfrm>
            <a:off x="11548410"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4" name="Rectangle 1403">
            <a:extLst>
              <a:ext uri="{FF2B5EF4-FFF2-40B4-BE49-F238E27FC236}">
                <a16:creationId xmlns:a16="http://schemas.microsoft.com/office/drawing/2014/main" id="{92B348FB-24D6-B8BA-02F0-484AE41EFBE2}"/>
              </a:ext>
            </a:extLst>
          </p:cNvPr>
          <p:cNvSpPr/>
          <p:nvPr/>
        </p:nvSpPr>
        <p:spPr>
          <a:xfrm>
            <a:off x="10645100" y="13594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64" name="Group 1463">
            <a:extLst>
              <a:ext uri="{FF2B5EF4-FFF2-40B4-BE49-F238E27FC236}">
                <a16:creationId xmlns:a16="http://schemas.microsoft.com/office/drawing/2014/main" id="{3E9CF40D-A060-C0CA-7784-FC028D79FEAC}"/>
              </a:ext>
            </a:extLst>
          </p:cNvPr>
          <p:cNvGrpSpPr/>
          <p:nvPr/>
        </p:nvGrpSpPr>
        <p:grpSpPr>
          <a:xfrm>
            <a:off x="4776691" y="1382624"/>
            <a:ext cx="7138734" cy="371940"/>
            <a:chOff x="4776691" y="1606908"/>
            <a:chExt cx="7138734" cy="371940"/>
          </a:xfrm>
        </p:grpSpPr>
        <p:sp>
          <p:nvSpPr>
            <p:cNvPr id="29" name="TextBox 28">
              <a:extLst>
                <a:ext uri="{FF2B5EF4-FFF2-40B4-BE49-F238E27FC236}">
                  <a16:creationId xmlns:a16="http://schemas.microsoft.com/office/drawing/2014/main" id="{A04332C0-22F0-19E0-3F9A-6C66A3418EB7}"/>
                </a:ext>
              </a:extLst>
            </p:cNvPr>
            <p:cNvSpPr txBox="1"/>
            <p:nvPr/>
          </p:nvSpPr>
          <p:spPr>
            <a:xfrm>
              <a:off x="8404889" y="1609478"/>
              <a:ext cx="324128" cy="369332"/>
            </a:xfrm>
            <a:prstGeom prst="rect">
              <a:avLst/>
            </a:prstGeom>
            <a:noFill/>
          </p:spPr>
          <p:txBody>
            <a:bodyPr wrap="none" rtlCol="0">
              <a:spAutoFit/>
            </a:bodyPr>
            <a:lstStyle/>
            <a:p>
              <a:pPr algn="ctr"/>
              <a:r>
                <a:rPr lang="en-US" b="1"/>
                <a:t>Á</a:t>
              </a:r>
              <a:endParaRPr lang="en-US" b="1" dirty="0"/>
            </a:p>
          </p:txBody>
        </p:sp>
        <p:sp>
          <p:nvSpPr>
            <p:cNvPr id="5" name="TextBox 4">
              <a:extLst>
                <a:ext uri="{FF2B5EF4-FFF2-40B4-BE49-F238E27FC236}">
                  <a16:creationId xmlns:a16="http://schemas.microsoft.com/office/drawing/2014/main" id="{04739E0B-A61B-6DDF-861E-C51EEA0AD0C6}"/>
                </a:ext>
              </a:extLst>
            </p:cNvPr>
            <p:cNvSpPr txBox="1"/>
            <p:nvPr/>
          </p:nvSpPr>
          <p:spPr>
            <a:xfrm>
              <a:off x="4776691" y="1606908"/>
              <a:ext cx="306494" cy="369332"/>
            </a:xfrm>
            <a:prstGeom prst="rect">
              <a:avLst/>
            </a:prstGeom>
            <a:noFill/>
          </p:spPr>
          <p:txBody>
            <a:bodyPr wrap="none" rtlCol="0">
              <a:spAutoFit/>
            </a:bodyPr>
            <a:lstStyle/>
            <a:p>
              <a:pPr algn="ctr"/>
              <a:r>
                <a:rPr lang="en-US" b="1"/>
                <a:t>C</a:t>
              </a:r>
              <a:endParaRPr lang="en-US" b="1" dirty="0"/>
            </a:p>
          </p:txBody>
        </p:sp>
        <p:sp>
          <p:nvSpPr>
            <p:cNvPr id="11" name="TextBox 10">
              <a:extLst>
                <a:ext uri="{FF2B5EF4-FFF2-40B4-BE49-F238E27FC236}">
                  <a16:creationId xmlns:a16="http://schemas.microsoft.com/office/drawing/2014/main" id="{8013D637-37D9-BF19-AB0F-BE1B8E6F0758}"/>
                </a:ext>
              </a:extLst>
            </p:cNvPr>
            <p:cNvSpPr txBox="1"/>
            <p:nvPr/>
          </p:nvSpPr>
          <p:spPr>
            <a:xfrm>
              <a:off x="5215866" y="1606908"/>
              <a:ext cx="335348" cy="369332"/>
            </a:xfrm>
            <a:prstGeom prst="rect">
              <a:avLst/>
            </a:prstGeom>
            <a:noFill/>
          </p:spPr>
          <p:txBody>
            <a:bodyPr wrap="none" rtlCol="0">
              <a:spAutoFit/>
            </a:bodyPr>
            <a:lstStyle/>
            <a:p>
              <a:pPr algn="ctr"/>
              <a:r>
                <a:rPr lang="en-US" b="1"/>
                <a:t>Ụ</a:t>
              </a:r>
              <a:endParaRPr lang="en-US" b="1" dirty="0"/>
            </a:p>
          </p:txBody>
        </p:sp>
        <p:sp>
          <p:nvSpPr>
            <p:cNvPr id="26" name="TextBox 25">
              <a:extLst>
                <a:ext uri="{FF2B5EF4-FFF2-40B4-BE49-F238E27FC236}">
                  <a16:creationId xmlns:a16="http://schemas.microsoft.com/office/drawing/2014/main" id="{91436C15-BC50-95E3-742A-6EA5CFA76332}"/>
                </a:ext>
              </a:extLst>
            </p:cNvPr>
            <p:cNvSpPr txBox="1"/>
            <p:nvPr/>
          </p:nvSpPr>
          <p:spPr>
            <a:xfrm>
              <a:off x="5683896" y="1606908"/>
              <a:ext cx="306494" cy="369332"/>
            </a:xfrm>
            <a:prstGeom prst="rect">
              <a:avLst/>
            </a:prstGeom>
            <a:noFill/>
          </p:spPr>
          <p:txBody>
            <a:bodyPr wrap="none" rtlCol="0">
              <a:spAutoFit/>
            </a:bodyPr>
            <a:lstStyle/>
            <a:p>
              <a:pPr algn="ctr"/>
              <a:r>
                <a:rPr lang="en-US" b="1"/>
                <a:t>C</a:t>
              </a:r>
              <a:endParaRPr lang="en-US" b="1" dirty="0"/>
            </a:p>
          </p:txBody>
        </p:sp>
        <p:sp>
          <p:nvSpPr>
            <p:cNvPr id="1899" name="TextBox 1898">
              <a:extLst>
                <a:ext uri="{FF2B5EF4-FFF2-40B4-BE49-F238E27FC236}">
                  <a16:creationId xmlns:a16="http://schemas.microsoft.com/office/drawing/2014/main" id="{9DA37932-9D68-6FD2-DC36-75B6462338F8}"/>
                </a:ext>
              </a:extLst>
            </p:cNvPr>
            <p:cNvSpPr txBox="1"/>
            <p:nvPr/>
          </p:nvSpPr>
          <p:spPr>
            <a:xfrm>
              <a:off x="6145190" y="1606908"/>
              <a:ext cx="306494" cy="369332"/>
            </a:xfrm>
            <a:prstGeom prst="rect">
              <a:avLst/>
            </a:prstGeom>
            <a:noFill/>
            <a:ln>
              <a:noFill/>
            </a:ln>
          </p:spPr>
          <p:txBody>
            <a:bodyPr wrap="none" rtlCol="0">
              <a:spAutoFit/>
            </a:bodyPr>
            <a:lstStyle/>
            <a:p>
              <a:pPr algn="ctr"/>
              <a:r>
                <a:rPr lang="en-US" b="1">
                  <a:solidFill>
                    <a:srgbClr val="FF0000"/>
                  </a:solidFill>
                </a:rPr>
                <a:t>C</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6582831" y="1606908"/>
              <a:ext cx="324128" cy="369332"/>
            </a:xfrm>
            <a:prstGeom prst="rect">
              <a:avLst/>
            </a:prstGeom>
            <a:noFill/>
          </p:spPr>
          <p:txBody>
            <a:bodyPr wrap="none" rtlCol="0">
              <a:spAutoFit/>
            </a:bodyPr>
            <a:lstStyle/>
            <a:p>
              <a:pPr algn="ctr"/>
              <a:r>
                <a:rPr lang="en-US" b="1"/>
                <a:t>Ả</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7496011" y="1609478"/>
              <a:ext cx="330539" cy="369332"/>
            </a:xfrm>
            <a:prstGeom prst="rect">
              <a:avLst/>
            </a:prstGeom>
            <a:noFill/>
          </p:spPr>
          <p:txBody>
            <a:bodyPr wrap="none" rtlCol="0">
              <a:spAutoFit/>
            </a:bodyPr>
            <a:lstStyle/>
            <a:p>
              <a:pPr algn="ctr"/>
              <a:r>
                <a:rPr lang="en-US" b="1"/>
                <a:t>H</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7968049" y="1609478"/>
              <a:ext cx="293670" cy="369332"/>
            </a:xfrm>
            <a:prstGeom prst="rect">
              <a:avLst/>
            </a:prstGeom>
            <a:noFill/>
          </p:spPr>
          <p:txBody>
            <a:bodyPr wrap="none" rtlCol="0">
              <a:spAutoFit/>
            </a:bodyPr>
            <a:lstStyle/>
            <a:p>
              <a:pPr algn="ctr"/>
              <a:r>
                <a:rPr lang="en-US" b="1"/>
                <a:t>S</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7033227" y="1609478"/>
              <a:ext cx="336952" cy="369332"/>
            </a:xfrm>
            <a:prstGeom prst="rect">
              <a:avLst/>
            </a:prstGeom>
            <a:noFill/>
          </p:spPr>
          <p:txBody>
            <a:bodyPr wrap="none" rtlCol="0">
              <a:spAutoFit/>
            </a:bodyPr>
            <a:lstStyle/>
            <a:p>
              <a:pPr algn="ctr"/>
              <a:r>
                <a:rPr lang="en-US" b="1"/>
                <a:t>N</a:t>
              </a:r>
              <a:endParaRPr lang="en-US" b="1" dirty="0"/>
            </a:p>
          </p:txBody>
        </p:sp>
        <p:sp>
          <p:nvSpPr>
            <p:cNvPr id="1850" name="TextBox 1849">
              <a:extLst>
                <a:ext uri="{FF2B5EF4-FFF2-40B4-BE49-F238E27FC236}">
                  <a16:creationId xmlns:a16="http://schemas.microsoft.com/office/drawing/2014/main" id="{A6BEFB39-BBCE-0B37-D57E-D80FD6D2BE88}"/>
                </a:ext>
              </a:extLst>
            </p:cNvPr>
            <p:cNvSpPr txBox="1"/>
            <p:nvPr/>
          </p:nvSpPr>
          <p:spPr>
            <a:xfrm>
              <a:off x="10213434" y="1609516"/>
              <a:ext cx="336952" cy="369332"/>
            </a:xfrm>
            <a:prstGeom prst="rect">
              <a:avLst/>
            </a:prstGeom>
            <a:noFill/>
          </p:spPr>
          <p:txBody>
            <a:bodyPr wrap="none" rtlCol="0">
              <a:spAutoFit/>
            </a:bodyPr>
            <a:lstStyle/>
            <a:p>
              <a:pPr algn="ctr"/>
              <a:r>
                <a:rPr lang="en-US" b="1"/>
                <a:t>N</a:t>
              </a:r>
              <a:endParaRPr lang="en-US" b="1" dirty="0"/>
            </a:p>
          </p:txBody>
        </p:sp>
        <p:sp>
          <p:nvSpPr>
            <p:cNvPr id="1851" name="TextBox 1850">
              <a:extLst>
                <a:ext uri="{FF2B5EF4-FFF2-40B4-BE49-F238E27FC236}">
                  <a16:creationId xmlns:a16="http://schemas.microsoft.com/office/drawing/2014/main" id="{20BD2115-8F43-B921-3410-F27A285E7086}"/>
                </a:ext>
              </a:extLst>
            </p:cNvPr>
            <p:cNvSpPr txBox="1"/>
            <p:nvPr/>
          </p:nvSpPr>
          <p:spPr>
            <a:xfrm>
              <a:off x="9310968" y="1609516"/>
              <a:ext cx="330539" cy="369332"/>
            </a:xfrm>
            <a:prstGeom prst="rect">
              <a:avLst/>
            </a:prstGeom>
            <a:noFill/>
          </p:spPr>
          <p:txBody>
            <a:bodyPr wrap="none" rtlCol="0">
              <a:spAutoFit/>
            </a:bodyPr>
            <a:lstStyle/>
            <a:p>
              <a:pPr algn="ctr"/>
              <a:r>
                <a:rPr lang="en-US" b="1"/>
                <a:t>H</a:t>
              </a:r>
              <a:endParaRPr lang="en-US" b="1" dirty="0"/>
            </a:p>
          </p:txBody>
        </p:sp>
        <p:sp>
          <p:nvSpPr>
            <p:cNvPr id="1352" name="TextBox 1351">
              <a:extLst>
                <a:ext uri="{FF2B5EF4-FFF2-40B4-BE49-F238E27FC236}">
                  <a16:creationId xmlns:a16="http://schemas.microsoft.com/office/drawing/2014/main" id="{4179F4BA-3114-83E4-60EE-B0083FD74F35}"/>
                </a:ext>
              </a:extLst>
            </p:cNvPr>
            <p:cNvSpPr txBox="1"/>
            <p:nvPr/>
          </p:nvSpPr>
          <p:spPr>
            <a:xfrm>
              <a:off x="9807051" y="1609516"/>
              <a:ext cx="245580" cy="369332"/>
            </a:xfrm>
            <a:prstGeom prst="rect">
              <a:avLst/>
            </a:prstGeom>
            <a:noFill/>
          </p:spPr>
          <p:txBody>
            <a:bodyPr wrap="none" rtlCol="0">
              <a:spAutoFit/>
            </a:bodyPr>
            <a:lstStyle/>
            <a:p>
              <a:pPr algn="ctr"/>
              <a:r>
                <a:rPr lang="en-US" b="1"/>
                <a:t>Ì</a:t>
              </a:r>
              <a:endParaRPr lang="en-US" b="1" dirty="0"/>
            </a:p>
          </p:txBody>
        </p:sp>
        <p:sp>
          <p:nvSpPr>
            <p:cNvPr id="1361" name="TextBox 1360">
              <a:extLst>
                <a:ext uri="{FF2B5EF4-FFF2-40B4-BE49-F238E27FC236}">
                  <a16:creationId xmlns:a16="http://schemas.microsoft.com/office/drawing/2014/main" id="{D0051F78-C8CF-1119-265F-2F4B4A86E774}"/>
                </a:ext>
              </a:extLst>
            </p:cNvPr>
            <p:cNvSpPr txBox="1"/>
            <p:nvPr/>
          </p:nvSpPr>
          <p:spPr>
            <a:xfrm>
              <a:off x="8867420" y="1609516"/>
              <a:ext cx="298479" cy="369332"/>
            </a:xfrm>
            <a:prstGeom prst="rect">
              <a:avLst/>
            </a:prstGeom>
            <a:noFill/>
          </p:spPr>
          <p:txBody>
            <a:bodyPr wrap="none" rtlCol="0">
              <a:spAutoFit/>
            </a:bodyPr>
            <a:lstStyle/>
            <a:p>
              <a:pPr algn="ctr"/>
              <a:r>
                <a:rPr lang="en-US" b="1"/>
                <a:t>T</a:t>
              </a:r>
              <a:endParaRPr lang="en-US" b="1" dirty="0"/>
            </a:p>
          </p:txBody>
        </p:sp>
        <p:sp>
          <p:nvSpPr>
            <p:cNvPr id="1419" name="TextBox 1418">
              <a:extLst>
                <a:ext uri="{FF2B5EF4-FFF2-40B4-BE49-F238E27FC236}">
                  <a16:creationId xmlns:a16="http://schemas.microsoft.com/office/drawing/2014/main" id="{0857B75B-D87E-37D0-375E-1B6126EC9216}"/>
                </a:ext>
              </a:extLst>
            </p:cNvPr>
            <p:cNvSpPr txBox="1"/>
            <p:nvPr/>
          </p:nvSpPr>
          <p:spPr>
            <a:xfrm>
              <a:off x="11134488" y="1606908"/>
              <a:ext cx="293670" cy="369332"/>
            </a:xfrm>
            <a:prstGeom prst="rect">
              <a:avLst/>
            </a:prstGeom>
            <a:noFill/>
          </p:spPr>
          <p:txBody>
            <a:bodyPr wrap="none" rtlCol="0">
              <a:spAutoFit/>
            </a:bodyPr>
            <a:lstStyle/>
            <a:p>
              <a:pPr algn="ctr"/>
              <a:r>
                <a:rPr lang="en-US" b="1"/>
                <a:t>S</a:t>
              </a:r>
              <a:endParaRPr lang="en-US" b="1" dirty="0"/>
            </a:p>
          </p:txBody>
        </p:sp>
        <p:sp>
          <p:nvSpPr>
            <p:cNvPr id="1420" name="TextBox 1419">
              <a:extLst>
                <a:ext uri="{FF2B5EF4-FFF2-40B4-BE49-F238E27FC236}">
                  <a16:creationId xmlns:a16="http://schemas.microsoft.com/office/drawing/2014/main" id="{75F1C180-06BD-633E-4207-C328F40CC606}"/>
                </a:ext>
              </a:extLst>
            </p:cNvPr>
            <p:cNvSpPr txBox="1"/>
            <p:nvPr/>
          </p:nvSpPr>
          <p:spPr>
            <a:xfrm>
              <a:off x="11554429" y="1606908"/>
              <a:ext cx="360996" cy="369332"/>
            </a:xfrm>
            <a:prstGeom prst="rect">
              <a:avLst/>
            </a:prstGeom>
            <a:noFill/>
          </p:spPr>
          <p:txBody>
            <a:bodyPr wrap="none" rtlCol="0">
              <a:spAutoFit/>
            </a:bodyPr>
            <a:lstStyle/>
            <a:p>
              <a:pPr algn="ctr"/>
              <a:r>
                <a:rPr lang="en-US" b="1"/>
                <a:t>Ự</a:t>
              </a:r>
              <a:endParaRPr lang="en-US" b="1" dirty="0"/>
            </a:p>
          </p:txBody>
        </p:sp>
        <p:sp>
          <p:nvSpPr>
            <p:cNvPr id="1421" name="TextBox 1420">
              <a:extLst>
                <a:ext uri="{FF2B5EF4-FFF2-40B4-BE49-F238E27FC236}">
                  <a16:creationId xmlns:a16="http://schemas.microsoft.com/office/drawing/2014/main" id="{9023CDB3-1935-E806-1F98-A4D2036587DD}"/>
                </a:ext>
              </a:extLst>
            </p:cNvPr>
            <p:cNvSpPr txBox="1"/>
            <p:nvPr/>
          </p:nvSpPr>
          <p:spPr>
            <a:xfrm>
              <a:off x="10663141" y="1606908"/>
              <a:ext cx="336952" cy="369332"/>
            </a:xfrm>
            <a:prstGeom prst="rect">
              <a:avLst/>
            </a:prstGeom>
            <a:noFill/>
          </p:spPr>
          <p:txBody>
            <a:bodyPr wrap="none" rtlCol="0">
              <a:spAutoFit/>
            </a:bodyPr>
            <a:lstStyle/>
            <a:p>
              <a:pPr algn="ctr"/>
              <a:r>
                <a:rPr lang="en-US" b="1"/>
                <a:t>H</a:t>
              </a:r>
              <a:endParaRPr lang="en-US" b="1" dirty="0"/>
            </a:p>
          </p:txBody>
        </p:sp>
      </p:grpSp>
      <p:sp>
        <p:nvSpPr>
          <p:cNvPr id="1425" name="Rectangle 1424">
            <a:extLst>
              <a:ext uri="{FF2B5EF4-FFF2-40B4-BE49-F238E27FC236}">
                <a16:creationId xmlns:a16="http://schemas.microsoft.com/office/drawing/2014/main" id="{D839DED9-FEA1-65B6-97DF-53B5063C84F0}"/>
              </a:ext>
            </a:extLst>
          </p:cNvPr>
          <p:cNvSpPr/>
          <p:nvPr/>
        </p:nvSpPr>
        <p:spPr>
          <a:xfrm>
            <a:off x="6558378" y="184277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65" name="Group 1464">
            <a:extLst>
              <a:ext uri="{FF2B5EF4-FFF2-40B4-BE49-F238E27FC236}">
                <a16:creationId xmlns:a16="http://schemas.microsoft.com/office/drawing/2014/main" id="{042305CB-2FD1-9A07-323A-D9650C687BEE}"/>
              </a:ext>
            </a:extLst>
          </p:cNvPr>
          <p:cNvGrpSpPr/>
          <p:nvPr/>
        </p:nvGrpSpPr>
        <p:grpSpPr>
          <a:xfrm>
            <a:off x="2965061" y="1865920"/>
            <a:ext cx="3948310" cy="370582"/>
            <a:chOff x="2965061" y="2090204"/>
            <a:chExt cx="3948310" cy="370582"/>
          </a:xfrm>
        </p:grpSpPr>
        <p:sp>
          <p:nvSpPr>
            <p:cNvPr id="21" name="TextBox 20">
              <a:extLst>
                <a:ext uri="{FF2B5EF4-FFF2-40B4-BE49-F238E27FC236}">
                  <a16:creationId xmlns:a16="http://schemas.microsoft.com/office/drawing/2014/main" id="{77F60CE6-3653-FE43-95E4-543C29F69D7A}"/>
                </a:ext>
              </a:extLst>
            </p:cNvPr>
            <p:cNvSpPr txBox="1"/>
            <p:nvPr/>
          </p:nvSpPr>
          <p:spPr>
            <a:xfrm>
              <a:off x="4323888" y="2090204"/>
              <a:ext cx="304892" cy="369332"/>
            </a:xfrm>
            <a:prstGeom prst="rect">
              <a:avLst/>
            </a:prstGeom>
            <a:noFill/>
          </p:spPr>
          <p:txBody>
            <a:bodyPr wrap="none" rtlCol="0">
              <a:spAutoFit/>
            </a:bodyPr>
            <a:lstStyle/>
            <a:p>
              <a:pPr algn="ctr"/>
              <a:r>
                <a:rPr lang="en-US" b="1"/>
                <a:t>Y</a:t>
              </a:r>
              <a:endParaRPr lang="en-US" b="1" dirty="0"/>
            </a:p>
          </p:txBody>
        </p:sp>
        <p:sp>
          <p:nvSpPr>
            <p:cNvPr id="25" name="TextBox 24">
              <a:extLst>
                <a:ext uri="{FF2B5EF4-FFF2-40B4-BE49-F238E27FC236}">
                  <a16:creationId xmlns:a16="http://schemas.microsoft.com/office/drawing/2014/main" id="{2496AC6D-E24B-01CF-0CD7-9D2C51EFEE95}"/>
                </a:ext>
              </a:extLst>
            </p:cNvPr>
            <p:cNvSpPr txBox="1"/>
            <p:nvPr/>
          </p:nvSpPr>
          <p:spPr>
            <a:xfrm>
              <a:off x="4781500" y="2090204"/>
              <a:ext cx="296876" cy="369332"/>
            </a:xfrm>
            <a:prstGeom prst="rect">
              <a:avLst/>
            </a:prstGeom>
            <a:noFill/>
          </p:spPr>
          <p:txBody>
            <a:bodyPr wrap="none" rtlCol="0">
              <a:spAutoFit/>
            </a:bodyPr>
            <a:lstStyle/>
            <a:p>
              <a:pPr algn="ctr"/>
              <a:r>
                <a:rPr lang="en-US" b="1"/>
                <a:t>Ê</a:t>
              </a:r>
              <a:endParaRPr lang="en-US" b="1" dirty="0"/>
            </a:p>
          </p:txBody>
        </p:sp>
        <p:sp>
          <p:nvSpPr>
            <p:cNvPr id="27" name="TextBox 26">
              <a:extLst>
                <a:ext uri="{FF2B5EF4-FFF2-40B4-BE49-F238E27FC236}">
                  <a16:creationId xmlns:a16="http://schemas.microsoft.com/office/drawing/2014/main" id="{2C21D054-54EF-AEB8-7276-AB7AE5404790}"/>
                </a:ext>
              </a:extLst>
            </p:cNvPr>
            <p:cNvSpPr txBox="1"/>
            <p:nvPr/>
          </p:nvSpPr>
          <p:spPr>
            <a:xfrm>
              <a:off x="5215064" y="2090204"/>
              <a:ext cx="336952" cy="369332"/>
            </a:xfrm>
            <a:prstGeom prst="rect">
              <a:avLst/>
            </a:prstGeom>
            <a:noFill/>
          </p:spPr>
          <p:txBody>
            <a:bodyPr wrap="none" rtlCol="0">
              <a:spAutoFit/>
            </a:bodyPr>
            <a:lstStyle/>
            <a:p>
              <a:pPr algn="ctr"/>
              <a:r>
                <a:rPr lang="en-US" b="1"/>
                <a:t>N</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5643820" y="2090204"/>
              <a:ext cx="386645" cy="369332"/>
            </a:xfrm>
            <a:prstGeom prst="rect">
              <a:avLst/>
            </a:prstGeom>
            <a:noFill/>
          </p:spPr>
          <p:txBody>
            <a:bodyPr wrap="none" rtlCol="0">
              <a:spAutoFit/>
            </a:bodyPr>
            <a:lstStyle/>
            <a:p>
              <a:pPr algn="ctr"/>
              <a:r>
                <a:rPr lang="en-US" b="1"/>
                <a:t>M</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6128358" y="2090204"/>
              <a:ext cx="340158" cy="369332"/>
            </a:xfrm>
            <a:prstGeom prst="rect">
              <a:avLst/>
            </a:prstGeom>
            <a:noFill/>
            <a:ln>
              <a:noFill/>
            </a:ln>
          </p:spPr>
          <p:txBody>
            <a:bodyPr wrap="none" rtlCol="0">
              <a:spAutoFit/>
            </a:bodyPr>
            <a:lstStyle/>
            <a:p>
              <a:pPr algn="ctr"/>
              <a:r>
                <a:rPr lang="en-US" b="1">
                  <a:solidFill>
                    <a:srgbClr val="FF0000"/>
                  </a:solidFill>
                </a:rPr>
                <a:t>Ô</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2965061" y="2091454"/>
              <a:ext cx="306494" cy="369332"/>
            </a:xfrm>
            <a:prstGeom prst="rect">
              <a:avLst/>
            </a:prstGeom>
            <a:noFill/>
          </p:spPr>
          <p:txBody>
            <a:bodyPr wrap="none" rtlCol="0">
              <a:spAutoFit/>
            </a:bodyPr>
            <a:lstStyle/>
            <a:p>
              <a:pPr algn="ctr"/>
              <a:r>
                <a:rPr lang="en-US" b="1"/>
                <a:t>C</a:t>
              </a:r>
              <a:endParaRPr lang="en-US" b="1" dirty="0"/>
            </a:p>
          </p:txBody>
        </p:sp>
        <p:sp>
          <p:nvSpPr>
            <p:cNvPr id="32" name="TextBox 31">
              <a:extLst>
                <a:ext uri="{FF2B5EF4-FFF2-40B4-BE49-F238E27FC236}">
                  <a16:creationId xmlns:a16="http://schemas.microsoft.com/office/drawing/2014/main" id="{8A98ED36-B63C-9AAD-C948-CFD79DF773BA}"/>
                </a:ext>
              </a:extLst>
            </p:cNvPr>
            <p:cNvSpPr txBox="1"/>
            <p:nvPr/>
          </p:nvSpPr>
          <p:spPr>
            <a:xfrm>
              <a:off x="3406640" y="2091454"/>
              <a:ext cx="330539" cy="369332"/>
            </a:xfrm>
            <a:prstGeom prst="rect">
              <a:avLst/>
            </a:prstGeom>
            <a:noFill/>
          </p:spPr>
          <p:txBody>
            <a:bodyPr wrap="none" rtlCol="0">
              <a:spAutoFit/>
            </a:bodyPr>
            <a:lstStyle/>
            <a:p>
              <a:pPr algn="ctr"/>
              <a:r>
                <a:rPr lang="en-US" b="1"/>
                <a:t>H</a:t>
              </a:r>
              <a:endParaRPr lang="en-US" b="1" dirty="0"/>
            </a:p>
          </p:txBody>
        </p:sp>
        <p:sp>
          <p:nvSpPr>
            <p:cNvPr id="33" name="TextBox 32">
              <a:extLst>
                <a:ext uri="{FF2B5EF4-FFF2-40B4-BE49-F238E27FC236}">
                  <a16:creationId xmlns:a16="http://schemas.microsoft.com/office/drawing/2014/main" id="{061C13AF-7CA2-87BE-53F1-D8B64E33796F}"/>
                </a:ext>
              </a:extLst>
            </p:cNvPr>
            <p:cNvSpPr txBox="1"/>
            <p:nvPr/>
          </p:nvSpPr>
          <p:spPr>
            <a:xfrm>
              <a:off x="3853029" y="2091454"/>
              <a:ext cx="344967" cy="369332"/>
            </a:xfrm>
            <a:prstGeom prst="rect">
              <a:avLst/>
            </a:prstGeom>
            <a:noFill/>
          </p:spPr>
          <p:txBody>
            <a:bodyPr wrap="none" rtlCol="0">
              <a:spAutoFit/>
            </a:bodyPr>
            <a:lstStyle/>
            <a:p>
              <a:pPr algn="ctr"/>
              <a:r>
                <a:rPr lang="en-US" b="1"/>
                <a:t>U</a:t>
              </a:r>
              <a:endParaRPr lang="en-US" b="1" dirty="0"/>
            </a:p>
          </p:txBody>
        </p:sp>
        <p:sp>
          <p:nvSpPr>
            <p:cNvPr id="1426" name="TextBox 1425">
              <a:extLst>
                <a:ext uri="{FF2B5EF4-FFF2-40B4-BE49-F238E27FC236}">
                  <a16:creationId xmlns:a16="http://schemas.microsoft.com/office/drawing/2014/main" id="{2E83EBC3-91B6-70C1-6DFB-105A4F02ED4C}"/>
                </a:ext>
              </a:extLst>
            </p:cNvPr>
            <p:cNvSpPr txBox="1"/>
            <p:nvPr/>
          </p:nvSpPr>
          <p:spPr>
            <a:xfrm>
              <a:off x="6576419" y="2090204"/>
              <a:ext cx="336952" cy="369332"/>
            </a:xfrm>
            <a:prstGeom prst="rect">
              <a:avLst/>
            </a:prstGeom>
            <a:noFill/>
          </p:spPr>
          <p:txBody>
            <a:bodyPr wrap="none" rtlCol="0">
              <a:spAutoFit/>
            </a:bodyPr>
            <a:lstStyle/>
            <a:p>
              <a:pPr algn="ctr"/>
              <a:r>
                <a:rPr lang="en-US" b="1"/>
                <a:t>N</a:t>
              </a:r>
              <a:endParaRPr lang="en-US" b="1" dirty="0"/>
            </a:p>
          </p:txBody>
        </p:sp>
      </p:grpSp>
      <p:sp>
        <p:nvSpPr>
          <p:cNvPr id="1427" name="Rectangle 1426">
            <a:extLst>
              <a:ext uri="{FF2B5EF4-FFF2-40B4-BE49-F238E27FC236}">
                <a16:creationId xmlns:a16="http://schemas.microsoft.com/office/drawing/2014/main" id="{0D44F16D-52F2-1338-F791-EE532BC8C9A6}"/>
              </a:ext>
            </a:extLst>
          </p:cNvPr>
          <p:cNvSpPr/>
          <p:nvPr/>
        </p:nvSpPr>
        <p:spPr>
          <a:xfrm>
            <a:off x="2477466"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28" name="Rectangle 1427">
            <a:extLst>
              <a:ext uri="{FF2B5EF4-FFF2-40B4-BE49-F238E27FC236}">
                <a16:creationId xmlns:a16="http://schemas.microsoft.com/office/drawing/2014/main" id="{87E0872C-C94B-2073-0793-BB89862EC4E4}"/>
              </a:ext>
            </a:extLst>
          </p:cNvPr>
          <p:cNvSpPr/>
          <p:nvPr/>
        </p:nvSpPr>
        <p:spPr>
          <a:xfrm>
            <a:off x="2931069" y="23260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66" name="Group 1465">
            <a:extLst>
              <a:ext uri="{FF2B5EF4-FFF2-40B4-BE49-F238E27FC236}">
                <a16:creationId xmlns:a16="http://schemas.microsoft.com/office/drawing/2014/main" id="{BB2F48C6-FD68-6012-B2E8-3DEFD12E7C57}"/>
              </a:ext>
            </a:extLst>
          </p:cNvPr>
          <p:cNvGrpSpPr/>
          <p:nvPr/>
        </p:nvGrpSpPr>
        <p:grpSpPr>
          <a:xfrm>
            <a:off x="2514743" y="2349216"/>
            <a:ext cx="4396223" cy="370200"/>
            <a:chOff x="2514743" y="2573500"/>
            <a:chExt cx="4396223" cy="370200"/>
          </a:xfrm>
        </p:grpSpPr>
        <p:sp>
          <p:nvSpPr>
            <p:cNvPr id="45" name="TextBox 44">
              <a:extLst>
                <a:ext uri="{FF2B5EF4-FFF2-40B4-BE49-F238E27FC236}">
                  <a16:creationId xmlns:a16="http://schemas.microsoft.com/office/drawing/2014/main" id="{9B3C327D-C2C2-81BA-B75D-2A43469E9B45}"/>
                </a:ext>
              </a:extLst>
            </p:cNvPr>
            <p:cNvSpPr txBox="1"/>
            <p:nvPr/>
          </p:nvSpPr>
          <p:spPr>
            <a:xfrm>
              <a:off x="4310034" y="2574368"/>
              <a:ext cx="335349" cy="369332"/>
            </a:xfrm>
            <a:prstGeom prst="rect">
              <a:avLst/>
            </a:prstGeom>
            <a:noFill/>
          </p:spPr>
          <p:txBody>
            <a:bodyPr wrap="none" rtlCol="0">
              <a:spAutoFit/>
            </a:bodyPr>
            <a:lstStyle/>
            <a:p>
              <a:pPr algn="ctr"/>
              <a:r>
                <a:rPr lang="en-US" b="1"/>
                <a:t>U</a:t>
              </a:r>
              <a:endParaRPr lang="en-US" b="1" dirty="0"/>
            </a:p>
          </p:txBody>
        </p:sp>
        <p:sp>
          <p:nvSpPr>
            <p:cNvPr id="46" name="TextBox 45">
              <a:extLst>
                <a:ext uri="{FF2B5EF4-FFF2-40B4-BE49-F238E27FC236}">
                  <a16:creationId xmlns:a16="http://schemas.microsoft.com/office/drawing/2014/main" id="{362D78AE-1D02-19DC-BFCD-08C778E27EB7}"/>
                </a:ext>
              </a:extLst>
            </p:cNvPr>
            <p:cNvSpPr txBox="1"/>
            <p:nvPr/>
          </p:nvSpPr>
          <p:spPr>
            <a:xfrm>
              <a:off x="4780698" y="2573500"/>
              <a:ext cx="298480" cy="369332"/>
            </a:xfrm>
            <a:prstGeom prst="rect">
              <a:avLst/>
            </a:prstGeom>
            <a:noFill/>
          </p:spPr>
          <p:txBody>
            <a:bodyPr wrap="none" rtlCol="0">
              <a:spAutoFit/>
            </a:bodyPr>
            <a:lstStyle/>
            <a:p>
              <a:pPr algn="ctr"/>
              <a:r>
                <a:rPr lang="en-US" b="1"/>
                <a:t>T</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5203042" y="2573500"/>
              <a:ext cx="360996" cy="369332"/>
            </a:xfrm>
            <a:prstGeom prst="rect">
              <a:avLst/>
            </a:prstGeom>
            <a:noFill/>
          </p:spPr>
          <p:txBody>
            <a:bodyPr wrap="none" rtlCol="0">
              <a:spAutoFit/>
            </a:bodyPr>
            <a:lstStyle/>
            <a:p>
              <a:pPr algn="ctr"/>
              <a:r>
                <a:rPr lang="en-US" b="1"/>
                <a:t>Ư</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5664659" y="2573500"/>
              <a:ext cx="344967" cy="369332"/>
            </a:xfrm>
            <a:prstGeom prst="rect">
              <a:avLst/>
            </a:prstGeom>
            <a:noFill/>
          </p:spPr>
          <p:txBody>
            <a:bodyPr wrap="none" rtlCol="0">
              <a:spAutoFit/>
            </a:bodyPr>
            <a:lstStyle/>
            <a:p>
              <a:pPr algn="ctr"/>
              <a:r>
                <a:rPr lang="en-US" b="1"/>
                <a:t>Ớ</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6129961" y="2573500"/>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6578824" y="2573500"/>
              <a:ext cx="332142" cy="369332"/>
            </a:xfrm>
            <a:prstGeom prst="rect">
              <a:avLst/>
            </a:prstGeom>
            <a:noFill/>
          </p:spPr>
          <p:txBody>
            <a:bodyPr wrap="none" rtlCol="0">
              <a:spAutoFit/>
            </a:bodyPr>
            <a:lstStyle/>
            <a:p>
              <a:pPr algn="ctr"/>
              <a:r>
                <a:rPr lang="en-US" b="1"/>
                <a:t>G</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3447711" y="2574368"/>
              <a:ext cx="245580" cy="369332"/>
            </a:xfrm>
            <a:prstGeom prst="rect">
              <a:avLst/>
            </a:prstGeom>
            <a:noFill/>
          </p:spPr>
          <p:txBody>
            <a:bodyPr wrap="none" rtlCol="0">
              <a:spAutoFit/>
            </a:bodyPr>
            <a:lstStyle/>
            <a:p>
              <a:pPr algn="ctr"/>
              <a:r>
                <a:rPr lang="en-US" b="1"/>
                <a:t>I</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3875667" y="2574368"/>
              <a:ext cx="296876" cy="369332"/>
            </a:xfrm>
            <a:prstGeom prst="rect">
              <a:avLst/>
            </a:prstGeom>
            <a:noFill/>
          </p:spPr>
          <p:txBody>
            <a:bodyPr wrap="none" rtlCol="0">
              <a:spAutoFit/>
            </a:bodyPr>
            <a:lstStyle/>
            <a:p>
              <a:pPr algn="ctr"/>
              <a:r>
                <a:rPr lang="en-US" b="1"/>
                <a:t>Ế</a:t>
              </a:r>
              <a:endParaRPr lang="en-US" b="1" dirty="0"/>
            </a:p>
          </p:txBody>
        </p:sp>
        <p:sp>
          <p:nvSpPr>
            <p:cNvPr id="1429" name="TextBox 1428">
              <a:extLst>
                <a:ext uri="{FF2B5EF4-FFF2-40B4-BE49-F238E27FC236}">
                  <a16:creationId xmlns:a16="http://schemas.microsoft.com/office/drawing/2014/main" id="{F9970545-3723-7D7B-54D0-040577F23CCC}"/>
                </a:ext>
              </a:extLst>
            </p:cNvPr>
            <p:cNvSpPr txBox="1"/>
            <p:nvPr/>
          </p:nvSpPr>
          <p:spPr>
            <a:xfrm>
              <a:off x="2514743" y="2573500"/>
              <a:ext cx="298479" cy="369332"/>
            </a:xfrm>
            <a:prstGeom prst="rect">
              <a:avLst/>
            </a:prstGeom>
            <a:noFill/>
          </p:spPr>
          <p:txBody>
            <a:bodyPr wrap="none" rtlCol="0">
              <a:spAutoFit/>
            </a:bodyPr>
            <a:lstStyle/>
            <a:p>
              <a:pPr algn="ctr"/>
              <a:r>
                <a:rPr lang="en-US" b="1"/>
                <a:t>T</a:t>
              </a:r>
              <a:endParaRPr lang="en-US" b="1" dirty="0"/>
            </a:p>
          </p:txBody>
        </p:sp>
        <p:sp>
          <p:nvSpPr>
            <p:cNvPr id="1430" name="TextBox 1429">
              <a:extLst>
                <a:ext uri="{FF2B5EF4-FFF2-40B4-BE49-F238E27FC236}">
                  <a16:creationId xmlns:a16="http://schemas.microsoft.com/office/drawing/2014/main" id="{27787E11-5FBE-AF0F-E3BA-B2C914B94A1B}"/>
                </a:ext>
              </a:extLst>
            </p:cNvPr>
            <p:cNvSpPr txBox="1"/>
            <p:nvPr/>
          </p:nvSpPr>
          <p:spPr>
            <a:xfrm>
              <a:off x="2952316" y="2573500"/>
              <a:ext cx="330540" cy="369332"/>
            </a:xfrm>
            <a:prstGeom prst="rect">
              <a:avLst/>
            </a:prstGeom>
            <a:noFill/>
          </p:spPr>
          <p:txBody>
            <a:bodyPr wrap="none" rtlCol="0">
              <a:spAutoFit/>
            </a:bodyPr>
            <a:lstStyle/>
            <a:p>
              <a:pPr algn="ctr"/>
              <a:r>
                <a:rPr lang="en-US" b="1"/>
                <a:t>H</a:t>
              </a:r>
              <a:endParaRPr lang="en-US" b="1" dirty="0"/>
            </a:p>
          </p:txBody>
        </p:sp>
      </p:grpSp>
      <p:sp>
        <p:nvSpPr>
          <p:cNvPr id="1431" name="Rectangle 1430">
            <a:extLst>
              <a:ext uri="{FF2B5EF4-FFF2-40B4-BE49-F238E27FC236}">
                <a16:creationId xmlns:a16="http://schemas.microsoft.com/office/drawing/2014/main" id="{0EEAFA2B-0FB9-7A1F-6FEC-F73F5C7D6D21}"/>
              </a:ext>
            </a:extLst>
          </p:cNvPr>
          <p:cNvSpPr/>
          <p:nvPr/>
        </p:nvSpPr>
        <p:spPr>
          <a:xfrm>
            <a:off x="3835944" y="280783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32" name="Rectangle 1431">
            <a:extLst>
              <a:ext uri="{FF2B5EF4-FFF2-40B4-BE49-F238E27FC236}">
                <a16:creationId xmlns:a16="http://schemas.microsoft.com/office/drawing/2014/main" id="{C7479936-0BD9-C78A-D6C5-6F55269B0DBC}"/>
              </a:ext>
            </a:extLst>
          </p:cNvPr>
          <p:cNvSpPr/>
          <p:nvPr/>
        </p:nvSpPr>
        <p:spPr>
          <a:xfrm>
            <a:off x="4289546" y="280783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67" name="Group 1466">
            <a:extLst>
              <a:ext uri="{FF2B5EF4-FFF2-40B4-BE49-F238E27FC236}">
                <a16:creationId xmlns:a16="http://schemas.microsoft.com/office/drawing/2014/main" id="{BDEEA3C5-AA71-05EA-8C8C-BFB39D079B49}"/>
              </a:ext>
            </a:extLst>
          </p:cNvPr>
          <p:cNvGrpSpPr/>
          <p:nvPr/>
        </p:nvGrpSpPr>
        <p:grpSpPr>
          <a:xfrm>
            <a:off x="3873221" y="2830984"/>
            <a:ext cx="3448066" cy="370860"/>
            <a:chOff x="3873221" y="3055268"/>
            <a:chExt cx="3448066" cy="370860"/>
          </a:xfrm>
        </p:grpSpPr>
        <p:sp>
          <p:nvSpPr>
            <p:cNvPr id="1792" name="TextBox 1791">
              <a:extLst>
                <a:ext uri="{FF2B5EF4-FFF2-40B4-BE49-F238E27FC236}">
                  <a16:creationId xmlns:a16="http://schemas.microsoft.com/office/drawing/2014/main" id="{3F8A75FE-F1BC-338A-0EE5-1B7D587E1131}"/>
                </a:ext>
              </a:extLst>
            </p:cNvPr>
            <p:cNvSpPr txBox="1"/>
            <p:nvPr/>
          </p:nvSpPr>
          <p:spPr>
            <a:xfrm>
              <a:off x="4749440" y="3056796"/>
              <a:ext cx="360996" cy="369332"/>
            </a:xfrm>
            <a:prstGeom prst="rect">
              <a:avLst/>
            </a:prstGeom>
            <a:noFill/>
          </p:spPr>
          <p:txBody>
            <a:bodyPr wrap="none" rtlCol="0">
              <a:spAutoFit/>
            </a:bodyPr>
            <a:lstStyle/>
            <a:p>
              <a:pPr algn="ctr"/>
              <a:r>
                <a:rPr lang="en-US" b="1"/>
                <a:t>Ư</a:t>
              </a:r>
              <a:endParaRPr lang="en-US" b="1" dirty="0"/>
            </a:p>
          </p:txBody>
        </p:sp>
        <p:sp>
          <p:nvSpPr>
            <p:cNvPr id="1793" name="TextBox 1792">
              <a:extLst>
                <a:ext uri="{FF2B5EF4-FFF2-40B4-BE49-F238E27FC236}">
                  <a16:creationId xmlns:a16="http://schemas.microsoft.com/office/drawing/2014/main" id="{4B43138F-0465-DFD6-EF52-2131677D9226}"/>
                </a:ext>
              </a:extLst>
            </p:cNvPr>
            <p:cNvSpPr txBox="1"/>
            <p:nvPr/>
          </p:nvSpPr>
          <p:spPr>
            <a:xfrm>
              <a:off x="5211055" y="3056796"/>
              <a:ext cx="344967" cy="369332"/>
            </a:xfrm>
            <a:prstGeom prst="rect">
              <a:avLst/>
            </a:prstGeom>
            <a:noFill/>
          </p:spPr>
          <p:txBody>
            <a:bodyPr wrap="none" rtlCol="0">
              <a:spAutoFit/>
            </a:bodyPr>
            <a:lstStyle/>
            <a:p>
              <a:pPr algn="ctr"/>
              <a:r>
                <a:rPr lang="en-US" b="1"/>
                <a:t>Ợ</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5668667" y="3056796"/>
              <a:ext cx="336952" cy="369332"/>
            </a:xfrm>
            <a:prstGeom prst="rect">
              <a:avLst/>
            </a:prstGeom>
            <a:noFill/>
          </p:spPr>
          <p:txBody>
            <a:bodyPr wrap="none" rtlCol="0">
              <a:spAutoFit/>
            </a:bodyPr>
            <a:lstStyle/>
            <a:p>
              <a:pPr algn="ctr"/>
              <a:r>
                <a:rPr lang="en-US" b="1"/>
                <a:t>N</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6132366" y="3056796"/>
              <a:ext cx="332142" cy="369332"/>
            </a:xfrm>
            <a:prstGeom prst="rect">
              <a:avLst/>
            </a:prstGeom>
            <a:noFill/>
            <a:ln>
              <a:noFill/>
            </a:ln>
          </p:spPr>
          <p:txBody>
            <a:bodyPr wrap="none" rtlCol="0">
              <a:spAutoFit/>
            </a:bodyPr>
            <a:lstStyle/>
            <a:p>
              <a:pPr algn="ctr"/>
              <a:r>
                <a:rPr lang="en-US" b="1">
                  <a:solidFill>
                    <a:srgbClr val="FF0000"/>
                  </a:solidFill>
                </a:rPr>
                <a:t>G</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6596457" y="3056796"/>
              <a:ext cx="296876" cy="369332"/>
            </a:xfrm>
            <a:prstGeom prst="rect">
              <a:avLst/>
            </a:prstGeom>
            <a:noFill/>
          </p:spPr>
          <p:txBody>
            <a:bodyPr wrap="none" rtlCol="0">
              <a:spAutoFit/>
            </a:bodyPr>
            <a:lstStyle/>
            <a:p>
              <a:pPr algn="ctr"/>
              <a:r>
                <a:rPr lang="en-US" b="1"/>
                <a:t>S</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7075707" y="3056796"/>
              <a:ext cx="245580" cy="369332"/>
            </a:xfrm>
            <a:prstGeom prst="rect">
              <a:avLst/>
            </a:prstGeom>
            <a:noFill/>
          </p:spPr>
          <p:txBody>
            <a:bodyPr wrap="none" rtlCol="0">
              <a:spAutoFit/>
            </a:bodyPr>
            <a:lstStyle/>
            <a:p>
              <a:pPr algn="ctr"/>
              <a:r>
                <a:rPr lang="en-US" b="1"/>
                <a:t>Ĩ</a:t>
              </a:r>
              <a:endParaRPr lang="en-US" b="1" dirty="0"/>
            </a:p>
          </p:txBody>
        </p:sp>
        <p:sp>
          <p:nvSpPr>
            <p:cNvPr id="1433" name="TextBox 1432">
              <a:extLst>
                <a:ext uri="{FF2B5EF4-FFF2-40B4-BE49-F238E27FC236}">
                  <a16:creationId xmlns:a16="http://schemas.microsoft.com/office/drawing/2014/main" id="{FD71B272-2F38-966B-32DD-B867796F8A63}"/>
                </a:ext>
              </a:extLst>
            </p:cNvPr>
            <p:cNvSpPr txBox="1"/>
            <p:nvPr/>
          </p:nvSpPr>
          <p:spPr>
            <a:xfrm>
              <a:off x="3873221" y="3055268"/>
              <a:ext cx="298480" cy="369332"/>
            </a:xfrm>
            <a:prstGeom prst="rect">
              <a:avLst/>
            </a:prstGeom>
            <a:noFill/>
          </p:spPr>
          <p:txBody>
            <a:bodyPr wrap="none" rtlCol="0">
              <a:spAutoFit/>
            </a:bodyPr>
            <a:lstStyle/>
            <a:p>
              <a:pPr algn="ctr"/>
              <a:r>
                <a:rPr lang="en-US" b="1"/>
                <a:t>T</a:t>
              </a:r>
              <a:endParaRPr lang="en-US" b="1" dirty="0"/>
            </a:p>
          </p:txBody>
        </p:sp>
        <p:sp>
          <p:nvSpPr>
            <p:cNvPr id="1434" name="TextBox 1433">
              <a:extLst>
                <a:ext uri="{FF2B5EF4-FFF2-40B4-BE49-F238E27FC236}">
                  <a16:creationId xmlns:a16="http://schemas.microsoft.com/office/drawing/2014/main" id="{D1D9480D-CC02-580B-C8AB-0565546B82B9}"/>
                </a:ext>
              </a:extLst>
            </p:cNvPr>
            <p:cNvSpPr txBox="1"/>
            <p:nvPr/>
          </p:nvSpPr>
          <p:spPr>
            <a:xfrm>
              <a:off x="4310792" y="3055268"/>
              <a:ext cx="330539" cy="369332"/>
            </a:xfrm>
            <a:prstGeom prst="rect">
              <a:avLst/>
            </a:prstGeom>
            <a:noFill/>
          </p:spPr>
          <p:txBody>
            <a:bodyPr wrap="none" rtlCol="0">
              <a:spAutoFit/>
            </a:bodyPr>
            <a:lstStyle/>
            <a:p>
              <a:pPr algn="ctr"/>
              <a:r>
                <a:rPr lang="en-US" b="1"/>
                <a:t>H</a:t>
              </a:r>
              <a:endParaRPr lang="en-US" b="1" dirty="0"/>
            </a:p>
          </p:txBody>
        </p:sp>
      </p:grpSp>
      <p:sp>
        <p:nvSpPr>
          <p:cNvPr id="1435" name="Rectangle 1434">
            <a:extLst>
              <a:ext uri="{FF2B5EF4-FFF2-40B4-BE49-F238E27FC236}">
                <a16:creationId xmlns:a16="http://schemas.microsoft.com/office/drawing/2014/main" id="{7A44AFA4-282F-3D9E-671D-A495A02B888A}"/>
              </a:ext>
            </a:extLst>
          </p:cNvPr>
          <p:cNvSpPr/>
          <p:nvPr/>
        </p:nvSpPr>
        <p:spPr>
          <a:xfrm>
            <a:off x="8827363" y="329265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37" name="Rectangle 1436">
            <a:extLst>
              <a:ext uri="{FF2B5EF4-FFF2-40B4-BE49-F238E27FC236}">
                <a16:creationId xmlns:a16="http://schemas.microsoft.com/office/drawing/2014/main" id="{84340B4C-CC54-FFD9-9F4A-311EA4C7C138}"/>
              </a:ext>
            </a:extLst>
          </p:cNvPr>
          <p:cNvSpPr/>
          <p:nvPr/>
        </p:nvSpPr>
        <p:spPr>
          <a:xfrm>
            <a:off x="3838110"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38" name="Rectangle 1437">
            <a:extLst>
              <a:ext uri="{FF2B5EF4-FFF2-40B4-BE49-F238E27FC236}">
                <a16:creationId xmlns:a16="http://schemas.microsoft.com/office/drawing/2014/main" id="{1746CFD7-1D00-9C49-57F2-A271EC324E35}"/>
              </a:ext>
            </a:extLst>
          </p:cNvPr>
          <p:cNvSpPr/>
          <p:nvPr/>
        </p:nvSpPr>
        <p:spPr>
          <a:xfrm>
            <a:off x="4291713"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39" name="Rectangle 1438">
            <a:extLst>
              <a:ext uri="{FF2B5EF4-FFF2-40B4-BE49-F238E27FC236}">
                <a16:creationId xmlns:a16="http://schemas.microsoft.com/office/drawing/2014/main" id="{74F5A888-4A41-A016-3604-16FDC0C43EA9}"/>
              </a:ext>
            </a:extLst>
          </p:cNvPr>
          <p:cNvSpPr/>
          <p:nvPr/>
        </p:nvSpPr>
        <p:spPr>
          <a:xfrm>
            <a:off x="2476331"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47" name="Rectangle 1446">
            <a:extLst>
              <a:ext uri="{FF2B5EF4-FFF2-40B4-BE49-F238E27FC236}">
                <a16:creationId xmlns:a16="http://schemas.microsoft.com/office/drawing/2014/main" id="{A748F9E4-430A-A28C-473A-A1A663B22299}"/>
              </a:ext>
            </a:extLst>
          </p:cNvPr>
          <p:cNvSpPr/>
          <p:nvPr/>
        </p:nvSpPr>
        <p:spPr>
          <a:xfrm>
            <a:off x="2929933"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48" name="Rectangle 1447">
            <a:extLst>
              <a:ext uri="{FF2B5EF4-FFF2-40B4-BE49-F238E27FC236}">
                <a16:creationId xmlns:a16="http://schemas.microsoft.com/office/drawing/2014/main" id="{C3E1AA4B-60EC-A84E-E182-B34B9067634B}"/>
              </a:ext>
            </a:extLst>
          </p:cNvPr>
          <p:cNvSpPr/>
          <p:nvPr/>
        </p:nvSpPr>
        <p:spPr>
          <a:xfrm>
            <a:off x="3383536"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54" name="Rectangle 1453">
            <a:extLst>
              <a:ext uri="{FF2B5EF4-FFF2-40B4-BE49-F238E27FC236}">
                <a16:creationId xmlns:a16="http://schemas.microsoft.com/office/drawing/2014/main" id="{721E5C85-9AC8-36E8-A171-03C9550AD9BF}"/>
              </a:ext>
            </a:extLst>
          </p:cNvPr>
          <p:cNvSpPr/>
          <p:nvPr/>
        </p:nvSpPr>
        <p:spPr>
          <a:xfrm>
            <a:off x="4745316" y="329483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56" name="Rectangle 1455">
            <a:extLst>
              <a:ext uri="{FF2B5EF4-FFF2-40B4-BE49-F238E27FC236}">
                <a16:creationId xmlns:a16="http://schemas.microsoft.com/office/drawing/2014/main" id="{84664020-F06A-96E9-825F-4452EA98B245}"/>
              </a:ext>
            </a:extLst>
          </p:cNvPr>
          <p:cNvSpPr/>
          <p:nvPr/>
        </p:nvSpPr>
        <p:spPr>
          <a:xfrm>
            <a:off x="2021295" y="3297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57" name="Rectangle 1456">
            <a:extLst>
              <a:ext uri="{FF2B5EF4-FFF2-40B4-BE49-F238E27FC236}">
                <a16:creationId xmlns:a16="http://schemas.microsoft.com/office/drawing/2014/main" id="{66965172-0CE7-6482-6DB9-CC96BFF2E880}"/>
              </a:ext>
            </a:extLst>
          </p:cNvPr>
          <p:cNvSpPr/>
          <p:nvPr/>
        </p:nvSpPr>
        <p:spPr>
          <a:xfrm>
            <a:off x="659516" y="3297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58" name="Rectangle 1457">
            <a:extLst>
              <a:ext uri="{FF2B5EF4-FFF2-40B4-BE49-F238E27FC236}">
                <a16:creationId xmlns:a16="http://schemas.microsoft.com/office/drawing/2014/main" id="{3842DBDD-698E-FA02-F21E-04D12F669387}"/>
              </a:ext>
            </a:extLst>
          </p:cNvPr>
          <p:cNvSpPr/>
          <p:nvPr/>
        </p:nvSpPr>
        <p:spPr>
          <a:xfrm>
            <a:off x="1113118" y="3297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59" name="Rectangle 1458">
            <a:extLst>
              <a:ext uri="{FF2B5EF4-FFF2-40B4-BE49-F238E27FC236}">
                <a16:creationId xmlns:a16="http://schemas.microsoft.com/office/drawing/2014/main" id="{66459018-B2F9-4639-278A-A8C4E0FF6D60}"/>
              </a:ext>
            </a:extLst>
          </p:cNvPr>
          <p:cNvSpPr/>
          <p:nvPr/>
        </p:nvSpPr>
        <p:spPr>
          <a:xfrm>
            <a:off x="1566721" y="3297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68" name="Group 1467">
            <a:extLst>
              <a:ext uri="{FF2B5EF4-FFF2-40B4-BE49-F238E27FC236}">
                <a16:creationId xmlns:a16="http://schemas.microsoft.com/office/drawing/2014/main" id="{30FE63DC-85C7-1A6C-BD83-174E9D088835}"/>
              </a:ext>
            </a:extLst>
          </p:cNvPr>
          <p:cNvGrpSpPr/>
          <p:nvPr/>
        </p:nvGrpSpPr>
        <p:grpSpPr>
          <a:xfrm>
            <a:off x="683969" y="3315808"/>
            <a:ext cx="8498387" cy="373942"/>
            <a:chOff x="683969" y="3540092"/>
            <a:chExt cx="8498387" cy="373942"/>
          </a:xfrm>
        </p:grpSpPr>
        <p:sp>
          <p:nvSpPr>
            <p:cNvPr id="1829" name="TextBox 1828">
              <a:extLst>
                <a:ext uri="{FF2B5EF4-FFF2-40B4-BE49-F238E27FC236}">
                  <a16:creationId xmlns:a16="http://schemas.microsoft.com/office/drawing/2014/main" id="{12E4F947-F235-F337-C281-4C8C348DE701}"/>
                </a:ext>
              </a:extLst>
            </p:cNvPr>
            <p:cNvSpPr txBox="1"/>
            <p:nvPr/>
          </p:nvSpPr>
          <p:spPr>
            <a:xfrm>
              <a:off x="7936595" y="3540092"/>
              <a:ext cx="340158" cy="369332"/>
            </a:xfrm>
            <a:prstGeom prst="rect">
              <a:avLst/>
            </a:prstGeom>
            <a:noFill/>
          </p:spPr>
          <p:txBody>
            <a:bodyPr wrap="none" rtlCol="0">
              <a:spAutoFit/>
            </a:bodyPr>
            <a:lstStyle/>
            <a:p>
              <a:pPr algn="ctr"/>
              <a:r>
                <a:rPr lang="en-US" b="1"/>
                <a:t>Ô</a:t>
              </a:r>
              <a:endParaRPr lang="en-US" b="1" dirty="0"/>
            </a:p>
          </p:txBody>
        </p:sp>
        <p:sp>
          <p:nvSpPr>
            <p:cNvPr id="1830" name="TextBox 1829">
              <a:extLst>
                <a:ext uri="{FF2B5EF4-FFF2-40B4-BE49-F238E27FC236}">
                  <a16:creationId xmlns:a16="http://schemas.microsoft.com/office/drawing/2014/main" id="{EFF04A57-DC95-82F0-3ED0-3DB4921E4929}"/>
                </a:ext>
              </a:extLst>
            </p:cNvPr>
            <p:cNvSpPr txBox="1"/>
            <p:nvPr/>
          </p:nvSpPr>
          <p:spPr>
            <a:xfrm>
              <a:off x="8391801" y="3540092"/>
              <a:ext cx="336952" cy="369332"/>
            </a:xfrm>
            <a:prstGeom prst="rect">
              <a:avLst/>
            </a:prstGeom>
            <a:noFill/>
          </p:spPr>
          <p:txBody>
            <a:bodyPr wrap="none" rtlCol="0">
              <a:spAutoFit/>
            </a:bodyPr>
            <a:lstStyle/>
            <a:p>
              <a:pPr algn="ctr"/>
              <a:r>
                <a:rPr lang="en-US" b="1"/>
                <a:t>N</a:t>
              </a:r>
              <a:endParaRPr lang="en-US" b="1" dirty="0"/>
            </a:p>
          </p:txBody>
        </p:sp>
        <p:sp>
          <p:nvSpPr>
            <p:cNvPr id="1831" name="TextBox 1830">
              <a:extLst>
                <a:ext uri="{FF2B5EF4-FFF2-40B4-BE49-F238E27FC236}">
                  <a16:creationId xmlns:a16="http://schemas.microsoft.com/office/drawing/2014/main" id="{2472A2E5-6DE7-EA46-50B2-C22D3292261B}"/>
                </a:ext>
              </a:extLst>
            </p:cNvPr>
            <p:cNvSpPr txBox="1"/>
            <p:nvPr/>
          </p:nvSpPr>
          <p:spPr>
            <a:xfrm>
              <a:off x="5217469" y="3540092"/>
              <a:ext cx="332143" cy="369332"/>
            </a:xfrm>
            <a:prstGeom prst="rect">
              <a:avLst/>
            </a:prstGeom>
            <a:noFill/>
          </p:spPr>
          <p:txBody>
            <a:bodyPr wrap="none" rtlCol="0">
              <a:spAutoFit/>
            </a:bodyPr>
            <a:lstStyle/>
            <a:p>
              <a:pPr algn="ctr"/>
              <a:r>
                <a:rPr lang="en-US" b="1"/>
                <a:t>G</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5714353" y="3540092"/>
              <a:ext cx="245580" cy="369332"/>
            </a:xfrm>
            <a:prstGeom prst="rect">
              <a:avLst/>
            </a:prstGeom>
            <a:noFill/>
          </p:spPr>
          <p:txBody>
            <a:bodyPr wrap="none" rtlCol="0">
              <a:spAutoFit/>
            </a:bodyPr>
            <a:lstStyle/>
            <a:p>
              <a:pPr algn="ctr"/>
              <a:r>
                <a:rPr lang="en-US" b="1"/>
                <a:t>I</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6129961" y="3540092"/>
              <a:ext cx="336952" cy="369332"/>
            </a:xfrm>
            <a:prstGeom prst="rect">
              <a:avLst/>
            </a:prstGeom>
            <a:noFill/>
            <a:ln>
              <a:noFill/>
            </a:ln>
          </p:spPr>
          <p:txBody>
            <a:bodyPr wrap="none" rtlCol="0">
              <a:spAutoFit/>
            </a:bodyPr>
            <a:lstStyle/>
            <a:p>
              <a:pPr algn="ctr"/>
              <a:r>
                <a:rPr lang="en-US" b="1">
                  <a:solidFill>
                    <a:srgbClr val="FF0000"/>
                  </a:solidFill>
                </a:rPr>
                <a:t>A</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6574816" y="3540092"/>
              <a:ext cx="340158" cy="369332"/>
            </a:xfrm>
            <a:prstGeom prst="rect">
              <a:avLst/>
            </a:prstGeom>
            <a:noFill/>
          </p:spPr>
          <p:txBody>
            <a:bodyPr wrap="none" rtlCol="0">
              <a:spAutoFit/>
            </a:bodyPr>
            <a:lstStyle/>
            <a:p>
              <a:pPr algn="ctr"/>
              <a:r>
                <a:rPr lang="en-US" b="1"/>
                <a:t>O</a:t>
              </a:r>
              <a:endParaRPr lang="en-US" b="1" dirty="0"/>
            </a:p>
          </p:txBody>
        </p:sp>
        <p:sp>
          <p:nvSpPr>
            <p:cNvPr id="1835" name="TextBox 1834">
              <a:extLst>
                <a:ext uri="{FF2B5EF4-FFF2-40B4-BE49-F238E27FC236}">
                  <a16:creationId xmlns:a16="http://schemas.microsoft.com/office/drawing/2014/main" id="{DBF32911-B405-F0EB-50DF-E855CCC7DFF5}"/>
                </a:ext>
              </a:extLst>
            </p:cNvPr>
            <p:cNvSpPr txBox="1"/>
            <p:nvPr/>
          </p:nvSpPr>
          <p:spPr>
            <a:xfrm>
              <a:off x="7049257" y="3540092"/>
              <a:ext cx="298479" cy="369332"/>
            </a:xfrm>
            <a:prstGeom prst="rect">
              <a:avLst/>
            </a:prstGeom>
            <a:noFill/>
          </p:spPr>
          <p:txBody>
            <a:bodyPr wrap="none" rtlCol="0">
              <a:spAutoFit/>
            </a:bodyPr>
            <a:lstStyle/>
            <a:p>
              <a:pPr algn="ctr"/>
              <a:r>
                <a:rPr lang="en-US" b="1"/>
                <a:t>T</a:t>
              </a:r>
              <a:endParaRPr lang="en-US" b="1" dirty="0"/>
            </a:p>
          </p:txBody>
        </p:sp>
        <p:sp>
          <p:nvSpPr>
            <p:cNvPr id="1836" name="TextBox 1835">
              <a:extLst>
                <a:ext uri="{FF2B5EF4-FFF2-40B4-BE49-F238E27FC236}">
                  <a16:creationId xmlns:a16="http://schemas.microsoft.com/office/drawing/2014/main" id="{9BC41E22-ABE8-E12D-36EA-57A48175B738}"/>
                </a:ext>
              </a:extLst>
            </p:cNvPr>
            <p:cNvSpPr txBox="1"/>
            <p:nvPr/>
          </p:nvSpPr>
          <p:spPr>
            <a:xfrm>
              <a:off x="7486830" y="3540092"/>
              <a:ext cx="330539" cy="369332"/>
            </a:xfrm>
            <a:prstGeom prst="rect">
              <a:avLst/>
            </a:prstGeom>
            <a:noFill/>
          </p:spPr>
          <p:txBody>
            <a:bodyPr wrap="none" rtlCol="0">
              <a:spAutoFit/>
            </a:bodyPr>
            <a:lstStyle/>
            <a:p>
              <a:pPr algn="ctr"/>
              <a:r>
                <a:rPr lang="en-US" b="1"/>
                <a:t>H</a:t>
              </a:r>
              <a:endParaRPr lang="en-US" b="1" dirty="0"/>
            </a:p>
          </p:txBody>
        </p:sp>
        <p:sp>
          <p:nvSpPr>
            <p:cNvPr id="1436" name="TextBox 1435">
              <a:extLst>
                <a:ext uri="{FF2B5EF4-FFF2-40B4-BE49-F238E27FC236}">
                  <a16:creationId xmlns:a16="http://schemas.microsoft.com/office/drawing/2014/main" id="{DABB7785-A0F2-4591-7820-DD15A956B467}"/>
                </a:ext>
              </a:extLst>
            </p:cNvPr>
            <p:cNvSpPr txBox="1"/>
            <p:nvPr/>
          </p:nvSpPr>
          <p:spPr>
            <a:xfrm>
              <a:off x="8845404" y="3540092"/>
              <a:ext cx="336952" cy="369332"/>
            </a:xfrm>
            <a:prstGeom prst="rect">
              <a:avLst/>
            </a:prstGeom>
            <a:noFill/>
          </p:spPr>
          <p:txBody>
            <a:bodyPr wrap="none" rtlCol="0">
              <a:spAutoFit/>
            </a:bodyPr>
            <a:lstStyle/>
            <a:p>
              <a:pPr algn="ctr"/>
              <a:r>
                <a:rPr lang="en-US" b="1"/>
                <a:t>G</a:t>
              </a:r>
              <a:endParaRPr lang="en-US" b="1" dirty="0"/>
            </a:p>
          </p:txBody>
        </p:sp>
        <p:sp>
          <p:nvSpPr>
            <p:cNvPr id="1449" name="TextBox 1448">
              <a:extLst>
                <a:ext uri="{FF2B5EF4-FFF2-40B4-BE49-F238E27FC236}">
                  <a16:creationId xmlns:a16="http://schemas.microsoft.com/office/drawing/2014/main" id="{1CE528F1-2F76-2087-4605-A414E995F297}"/>
                </a:ext>
              </a:extLst>
            </p:cNvPr>
            <p:cNvSpPr txBox="1"/>
            <p:nvPr/>
          </p:nvSpPr>
          <p:spPr>
            <a:xfrm>
              <a:off x="3877792" y="3542264"/>
              <a:ext cx="293670" cy="369332"/>
            </a:xfrm>
            <a:prstGeom prst="rect">
              <a:avLst/>
            </a:prstGeom>
            <a:noFill/>
          </p:spPr>
          <p:txBody>
            <a:bodyPr wrap="none" rtlCol="0">
              <a:spAutoFit/>
            </a:bodyPr>
            <a:lstStyle/>
            <a:p>
              <a:pPr algn="ctr"/>
              <a:r>
                <a:rPr lang="en-US" b="1"/>
                <a:t>S</a:t>
              </a:r>
              <a:endParaRPr lang="en-US" b="1" dirty="0"/>
            </a:p>
          </p:txBody>
        </p:sp>
        <p:sp>
          <p:nvSpPr>
            <p:cNvPr id="1450" name="TextBox 1449">
              <a:extLst>
                <a:ext uri="{FF2B5EF4-FFF2-40B4-BE49-F238E27FC236}">
                  <a16:creationId xmlns:a16="http://schemas.microsoft.com/office/drawing/2014/main" id="{77392B5E-F84C-02ED-3496-8A087B93BF81}"/>
                </a:ext>
              </a:extLst>
            </p:cNvPr>
            <p:cNvSpPr txBox="1"/>
            <p:nvPr/>
          </p:nvSpPr>
          <p:spPr>
            <a:xfrm>
              <a:off x="4316166" y="3542264"/>
              <a:ext cx="324128" cy="369332"/>
            </a:xfrm>
            <a:prstGeom prst="rect">
              <a:avLst/>
            </a:prstGeom>
            <a:noFill/>
          </p:spPr>
          <p:txBody>
            <a:bodyPr wrap="none" rtlCol="0">
              <a:spAutoFit/>
            </a:bodyPr>
            <a:lstStyle/>
            <a:p>
              <a:pPr algn="ctr"/>
              <a:r>
                <a:rPr lang="en-US" b="1"/>
                <a:t>Á</a:t>
              </a:r>
              <a:endParaRPr lang="en-US" b="1" dirty="0"/>
            </a:p>
          </p:txBody>
        </p:sp>
        <p:sp>
          <p:nvSpPr>
            <p:cNvPr id="1451" name="TextBox 1450">
              <a:extLst>
                <a:ext uri="{FF2B5EF4-FFF2-40B4-BE49-F238E27FC236}">
                  <a16:creationId xmlns:a16="http://schemas.microsoft.com/office/drawing/2014/main" id="{14E11DF4-9764-E8BC-FACF-0B581A22FF7B}"/>
                </a:ext>
              </a:extLst>
            </p:cNvPr>
            <p:cNvSpPr txBox="1"/>
            <p:nvPr/>
          </p:nvSpPr>
          <p:spPr>
            <a:xfrm>
              <a:off x="2500784" y="3542264"/>
              <a:ext cx="324128" cy="369332"/>
            </a:xfrm>
            <a:prstGeom prst="rect">
              <a:avLst/>
            </a:prstGeom>
            <a:noFill/>
          </p:spPr>
          <p:txBody>
            <a:bodyPr wrap="none" rtlCol="0">
              <a:spAutoFit/>
            </a:bodyPr>
            <a:lstStyle/>
            <a:p>
              <a:pPr algn="ctr"/>
              <a:r>
                <a:rPr lang="en-US" b="1"/>
                <a:t>Ả</a:t>
              </a:r>
              <a:endParaRPr lang="en-US" b="1" dirty="0"/>
            </a:p>
          </p:txBody>
        </p:sp>
        <p:sp>
          <p:nvSpPr>
            <p:cNvPr id="1452" name="TextBox 1451">
              <a:extLst>
                <a:ext uri="{FF2B5EF4-FFF2-40B4-BE49-F238E27FC236}">
                  <a16:creationId xmlns:a16="http://schemas.microsoft.com/office/drawing/2014/main" id="{4AFCBE4D-4AAE-5A9F-2E97-F62702FA4AEC}"/>
                </a:ext>
              </a:extLst>
            </p:cNvPr>
            <p:cNvSpPr txBox="1"/>
            <p:nvPr/>
          </p:nvSpPr>
          <p:spPr>
            <a:xfrm>
              <a:off x="2947974" y="3542264"/>
              <a:ext cx="336952" cy="369332"/>
            </a:xfrm>
            <a:prstGeom prst="rect">
              <a:avLst/>
            </a:prstGeom>
            <a:noFill/>
          </p:spPr>
          <p:txBody>
            <a:bodyPr wrap="none" rtlCol="0">
              <a:spAutoFit/>
            </a:bodyPr>
            <a:lstStyle/>
            <a:p>
              <a:pPr algn="ctr"/>
              <a:r>
                <a:rPr lang="en-US" b="1"/>
                <a:t>N</a:t>
              </a:r>
              <a:endParaRPr lang="en-US" b="1" dirty="0"/>
            </a:p>
          </p:txBody>
        </p:sp>
        <p:sp>
          <p:nvSpPr>
            <p:cNvPr id="1453" name="TextBox 1452">
              <a:extLst>
                <a:ext uri="{FF2B5EF4-FFF2-40B4-BE49-F238E27FC236}">
                  <a16:creationId xmlns:a16="http://schemas.microsoft.com/office/drawing/2014/main" id="{D7354097-2131-8E04-8CCA-F083803CB6AC}"/>
                </a:ext>
              </a:extLst>
            </p:cNvPr>
            <p:cNvSpPr txBox="1"/>
            <p:nvPr/>
          </p:nvSpPr>
          <p:spPr>
            <a:xfrm>
              <a:off x="3404783" y="3542264"/>
              <a:ext cx="330539" cy="369332"/>
            </a:xfrm>
            <a:prstGeom prst="rect">
              <a:avLst/>
            </a:prstGeom>
            <a:noFill/>
          </p:spPr>
          <p:txBody>
            <a:bodyPr wrap="none" rtlCol="0">
              <a:spAutoFit/>
            </a:bodyPr>
            <a:lstStyle/>
            <a:p>
              <a:pPr algn="ctr"/>
              <a:r>
                <a:rPr lang="en-US" b="1"/>
                <a:t>H</a:t>
              </a:r>
              <a:endParaRPr lang="en-US" b="1" dirty="0"/>
            </a:p>
          </p:txBody>
        </p:sp>
        <p:sp>
          <p:nvSpPr>
            <p:cNvPr id="1455" name="TextBox 1454">
              <a:extLst>
                <a:ext uri="{FF2B5EF4-FFF2-40B4-BE49-F238E27FC236}">
                  <a16:creationId xmlns:a16="http://schemas.microsoft.com/office/drawing/2014/main" id="{7867C8AF-667E-B3F7-ECC2-3A2B3621641C}"/>
                </a:ext>
              </a:extLst>
            </p:cNvPr>
            <p:cNvSpPr txBox="1"/>
            <p:nvPr/>
          </p:nvSpPr>
          <p:spPr>
            <a:xfrm>
              <a:off x="4782593" y="3542264"/>
              <a:ext cx="298479" cy="369332"/>
            </a:xfrm>
            <a:prstGeom prst="rect">
              <a:avLst/>
            </a:prstGeom>
            <a:noFill/>
          </p:spPr>
          <p:txBody>
            <a:bodyPr wrap="none" rtlCol="0">
              <a:spAutoFit/>
            </a:bodyPr>
            <a:lstStyle/>
            <a:p>
              <a:pPr algn="ctr"/>
              <a:r>
                <a:rPr lang="en-US" b="1"/>
                <a:t>T</a:t>
              </a:r>
              <a:endParaRPr lang="en-US" b="1" dirty="0"/>
            </a:p>
          </p:txBody>
        </p:sp>
        <p:sp>
          <p:nvSpPr>
            <p:cNvPr id="1460" name="TextBox 1459">
              <a:extLst>
                <a:ext uri="{FF2B5EF4-FFF2-40B4-BE49-F238E27FC236}">
                  <a16:creationId xmlns:a16="http://schemas.microsoft.com/office/drawing/2014/main" id="{58D4145E-5559-B67C-9B65-D273F51BF972}"/>
                </a:ext>
              </a:extLst>
            </p:cNvPr>
            <p:cNvSpPr txBox="1"/>
            <p:nvPr/>
          </p:nvSpPr>
          <p:spPr>
            <a:xfrm>
              <a:off x="2060977" y="3544702"/>
              <a:ext cx="293670" cy="369332"/>
            </a:xfrm>
            <a:prstGeom prst="rect">
              <a:avLst/>
            </a:prstGeom>
            <a:noFill/>
          </p:spPr>
          <p:txBody>
            <a:bodyPr wrap="square" rtlCol="0">
              <a:spAutoFit/>
            </a:bodyPr>
            <a:lstStyle/>
            <a:p>
              <a:pPr algn="ctr"/>
              <a:r>
                <a:rPr lang="en-US" b="1"/>
                <a:t>C</a:t>
              </a:r>
              <a:endParaRPr lang="en-US" b="1" dirty="0"/>
            </a:p>
          </p:txBody>
        </p:sp>
        <p:sp>
          <p:nvSpPr>
            <p:cNvPr id="1461" name="TextBox 1460">
              <a:extLst>
                <a:ext uri="{FF2B5EF4-FFF2-40B4-BE49-F238E27FC236}">
                  <a16:creationId xmlns:a16="http://schemas.microsoft.com/office/drawing/2014/main" id="{BAA8CB19-EC09-3D5B-F305-3B61F6637145}"/>
                </a:ext>
              </a:extLst>
            </p:cNvPr>
            <p:cNvSpPr txBox="1"/>
            <p:nvPr/>
          </p:nvSpPr>
          <p:spPr>
            <a:xfrm>
              <a:off x="683969" y="3544702"/>
              <a:ext cx="324128" cy="369332"/>
            </a:xfrm>
            <a:prstGeom prst="rect">
              <a:avLst/>
            </a:prstGeom>
            <a:noFill/>
          </p:spPr>
          <p:txBody>
            <a:bodyPr wrap="square" rtlCol="0">
              <a:spAutoFit/>
            </a:bodyPr>
            <a:lstStyle/>
            <a:p>
              <a:pPr algn="ctr"/>
              <a:r>
                <a:rPr lang="en-US" b="1"/>
                <a:t>C</a:t>
              </a:r>
              <a:endParaRPr lang="en-US" b="1" dirty="0"/>
            </a:p>
          </p:txBody>
        </p:sp>
        <p:sp>
          <p:nvSpPr>
            <p:cNvPr id="1462" name="TextBox 1461">
              <a:extLst>
                <a:ext uri="{FF2B5EF4-FFF2-40B4-BE49-F238E27FC236}">
                  <a16:creationId xmlns:a16="http://schemas.microsoft.com/office/drawing/2014/main" id="{18E21C82-8FC7-EE8F-7815-0A4FE779BB3D}"/>
                </a:ext>
              </a:extLst>
            </p:cNvPr>
            <p:cNvSpPr txBox="1"/>
            <p:nvPr/>
          </p:nvSpPr>
          <p:spPr>
            <a:xfrm>
              <a:off x="1131159" y="3544702"/>
              <a:ext cx="336952" cy="369332"/>
            </a:xfrm>
            <a:prstGeom prst="rect">
              <a:avLst/>
            </a:prstGeom>
            <a:noFill/>
          </p:spPr>
          <p:txBody>
            <a:bodyPr wrap="square" rtlCol="0">
              <a:spAutoFit/>
            </a:bodyPr>
            <a:lstStyle/>
            <a:p>
              <a:pPr algn="ctr"/>
              <a:r>
                <a:rPr lang="en-US" b="1"/>
                <a:t>Ụ</a:t>
              </a:r>
              <a:endParaRPr lang="en-US" b="1" dirty="0"/>
            </a:p>
          </p:txBody>
        </p:sp>
        <p:sp>
          <p:nvSpPr>
            <p:cNvPr id="1463" name="TextBox 1462">
              <a:extLst>
                <a:ext uri="{FF2B5EF4-FFF2-40B4-BE49-F238E27FC236}">
                  <a16:creationId xmlns:a16="http://schemas.microsoft.com/office/drawing/2014/main" id="{555EF7C8-56D0-359F-0A36-360AA3D90D34}"/>
                </a:ext>
              </a:extLst>
            </p:cNvPr>
            <p:cNvSpPr txBox="1"/>
            <p:nvPr/>
          </p:nvSpPr>
          <p:spPr>
            <a:xfrm>
              <a:off x="1587968" y="3544702"/>
              <a:ext cx="330539" cy="369332"/>
            </a:xfrm>
            <a:prstGeom prst="rect">
              <a:avLst/>
            </a:prstGeom>
            <a:noFill/>
          </p:spPr>
          <p:txBody>
            <a:bodyPr wrap="square" rtlCol="0">
              <a:spAutoFit/>
            </a:bodyPr>
            <a:lstStyle/>
            <a:p>
              <a:pPr algn="ctr"/>
              <a:r>
                <a:rPr lang="en-US" b="1"/>
                <a:t>C</a:t>
              </a:r>
              <a:endParaRPr lang="en-US" b="1" dirty="0"/>
            </a:p>
          </p:txBody>
        </p:sp>
      </p:grpSp>
      <p:pic>
        <p:nvPicPr>
          <p:cNvPr id="7" name="image4.png">
            <a:extLst>
              <a:ext uri="{FF2B5EF4-FFF2-40B4-BE49-F238E27FC236}">
                <a16:creationId xmlns:a16="http://schemas.microsoft.com/office/drawing/2014/main" id="{CDE5880B-A179-D4AA-EDFB-284AF922A3EA}"/>
              </a:ext>
            </a:extLst>
          </p:cNvPr>
          <p:cNvPicPr>
            <a:picLocks noChangeAspect="1"/>
          </p:cNvPicPr>
          <p:nvPr/>
        </p:nvPicPr>
        <p:blipFill>
          <a:blip r:embed="rId14" cstate="print"/>
          <a:stretch>
            <a:fillRect/>
          </a:stretch>
        </p:blipFill>
        <p:spPr>
          <a:xfrm>
            <a:off x="117512" y="97702"/>
            <a:ext cx="625171" cy="612210"/>
          </a:xfrm>
          <a:prstGeom prst="rect">
            <a:avLst/>
          </a:prstGeom>
        </p:spPr>
      </p:pic>
      <p:grpSp>
        <p:nvGrpSpPr>
          <p:cNvPr id="20" name="Group 11">
            <a:extLst>
              <a:ext uri="{FF2B5EF4-FFF2-40B4-BE49-F238E27FC236}">
                <a16:creationId xmlns:a16="http://schemas.microsoft.com/office/drawing/2014/main" id="{A96BF0B1-817D-3396-64F6-8E90D99BBEC4}"/>
              </a:ext>
            </a:extLst>
          </p:cNvPr>
          <p:cNvGrpSpPr>
            <a:grpSpLocks/>
          </p:cNvGrpSpPr>
          <p:nvPr/>
        </p:nvGrpSpPr>
        <p:grpSpPr bwMode="auto">
          <a:xfrm>
            <a:off x="806095" y="167994"/>
            <a:ext cx="625171" cy="541918"/>
            <a:chOff x="0" y="0"/>
            <a:chExt cx="666" cy="559"/>
          </a:xfrm>
        </p:grpSpPr>
        <p:sp>
          <p:nvSpPr>
            <p:cNvPr id="34" name="Freeform 12">
              <a:extLst>
                <a:ext uri="{FF2B5EF4-FFF2-40B4-BE49-F238E27FC236}">
                  <a16:creationId xmlns:a16="http://schemas.microsoft.com/office/drawing/2014/main" id="{EC8D584B-184D-4079-F298-05E3437AC5A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TextBox 43">
            <a:extLst>
              <a:ext uri="{FF2B5EF4-FFF2-40B4-BE49-F238E27FC236}">
                <a16:creationId xmlns:a16="http://schemas.microsoft.com/office/drawing/2014/main" id="{D6CC4B4B-7F0D-EDAB-B69F-8B20BA89AC89}"/>
              </a:ext>
            </a:extLst>
          </p:cNvPr>
          <p:cNvSpPr txBox="1"/>
          <p:nvPr/>
        </p:nvSpPr>
        <p:spPr>
          <a:xfrm>
            <a:off x="5083635" y="200741"/>
            <a:ext cx="2686293" cy="443391"/>
          </a:xfrm>
          <a:prstGeom prst="rect">
            <a:avLst/>
          </a:prstGeom>
          <a:noFill/>
          <a:ln>
            <a:noFill/>
          </a:ln>
        </p:spPr>
        <p:txBody>
          <a:bodyPr wrap="square">
            <a:spAutoFit/>
            <a:scene3d>
              <a:camera prst="orthographicFront"/>
              <a:lightRig rig="soft" dir="t">
                <a:rot lat="0" lon="0" rev="15600000"/>
              </a:lightRig>
            </a:scene3d>
            <a:sp3d extrusionH="57150" prstMaterial="softEdge">
              <a:bevelT w="25400" h="38100"/>
            </a:sp3d>
          </a:bodyPr>
          <a:lstStyle/>
          <a:p>
            <a:pPr algn="ctr">
              <a:lnSpc>
                <a:spcPts val="2880"/>
              </a:lnSpc>
              <a:spcBef>
                <a:spcPts val="300"/>
              </a:spcBef>
              <a:spcAft>
                <a:spcPts val="300"/>
              </a:spcAft>
            </a:pPr>
            <a:r>
              <a:rPr lang="vi-VN" sz="2400" b="1" dirty="0">
                <a:ln w="6600">
                  <a:solidFill>
                    <a:schemeClr val="accent2"/>
                  </a:solidFill>
                  <a:prstDash val="solid"/>
                </a:ln>
                <a:solidFill>
                  <a:srgbClr val="FFFFFF"/>
                </a:solidFill>
                <a:effectLst>
                  <a:outerShdw dist="38100" dir="2700000" algn="tl" rotWithShape="0">
                    <a:schemeClr val="accent2"/>
                  </a:outerShdw>
                </a:effectLst>
                <a:latin typeface="TimesNewRomanPSMT"/>
              </a:rPr>
              <a:t>BẢNG Ô CHỮ</a:t>
            </a:r>
          </a:p>
        </p:txBody>
      </p:sp>
      <p:sp>
        <p:nvSpPr>
          <p:cNvPr id="218" name="TextBox 217">
            <a:hlinkClick r:id="" action="ppaction://hlinkshowjump?jump=nextslide"/>
            <a:extLst>
              <a:ext uri="{FF2B5EF4-FFF2-40B4-BE49-F238E27FC236}">
                <a16:creationId xmlns:a16="http://schemas.microsoft.com/office/drawing/2014/main" id="{D7108269-0E20-4D1E-8DC5-B5765DFEBEC8}"/>
              </a:ext>
            </a:extLst>
          </p:cNvPr>
          <p:cNvSpPr txBox="1"/>
          <p:nvPr/>
        </p:nvSpPr>
        <p:spPr>
          <a:xfrm>
            <a:off x="9027014" y="6093767"/>
            <a:ext cx="2896604" cy="523220"/>
          </a:xfrm>
          <a:prstGeom prst="rect">
            <a:avLst/>
          </a:prstGeom>
          <a:noFill/>
          <a:ln>
            <a:solidFill>
              <a:srgbClr val="00B050"/>
            </a:solidFill>
          </a:ln>
        </p:spPr>
        <p:txBody>
          <a:bodyPr wrap="square">
            <a:spAutoFit/>
          </a:bodyPr>
          <a:lstStyle/>
          <a:p>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click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219" name="Graphic 218" descr="Right pointing backhand index with solid fill">
            <a:hlinkClick r:id="rId15" action="ppaction://hlinksldjump"/>
            <a:extLst>
              <a:ext uri="{FF2B5EF4-FFF2-40B4-BE49-F238E27FC236}">
                <a16:creationId xmlns:a16="http://schemas.microsoft.com/office/drawing/2014/main" id="{27D29CE6-1A63-40A9-8336-C3B488E57AF0}"/>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1531463" y="6124767"/>
            <a:ext cx="312197" cy="295235"/>
          </a:xfrm>
          <a:prstGeom prst="rect">
            <a:avLst/>
          </a:prstGeom>
        </p:spPr>
      </p:pic>
    </p:spTree>
    <p:extLst>
      <p:ext uri="{BB962C8B-B14F-4D97-AF65-F5344CB8AC3E}">
        <p14:creationId xmlns:p14="http://schemas.microsoft.com/office/powerpoint/2010/main" val="3992253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1464"/>
                                        </p:tgtEl>
                                        <p:attrNameLst>
                                          <p:attrName>style.visibility</p:attrName>
                                        </p:attrNameLst>
                                      </p:cBhvr>
                                      <p:to>
                                        <p:strVal val="visible"/>
                                      </p:to>
                                    </p:set>
                                    <p:animEffect transition="in" filter="fade">
                                      <p:cBhvr>
                                        <p:cTn id="12" dur="500"/>
                                        <p:tgtEl>
                                          <p:spTgt spid="1464"/>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withEffect">
                                  <p:stCondLst>
                                    <p:cond delay="0"/>
                                  </p:stCondLst>
                                  <p:childTnLst>
                                    <p:set>
                                      <p:cBhvr>
                                        <p:cTn id="17" dur="1" fill="hold">
                                          <p:stCondLst>
                                            <p:cond delay="0"/>
                                          </p:stCondLst>
                                        </p:cTn>
                                        <p:tgtEl>
                                          <p:spTgt spid="1465"/>
                                        </p:tgtEl>
                                        <p:attrNameLst>
                                          <p:attrName>style.visibility</p:attrName>
                                        </p:attrNameLst>
                                      </p:cBhvr>
                                      <p:to>
                                        <p:strVal val="visible"/>
                                      </p:to>
                                    </p:set>
                                    <p:animEffect transition="in" filter="fade">
                                      <p:cBhvr>
                                        <p:cTn id="18" dur="500"/>
                                        <p:tgtEl>
                                          <p:spTgt spid="1465"/>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withEffect">
                                  <p:stCondLst>
                                    <p:cond delay="0"/>
                                  </p:stCondLst>
                                  <p:childTnLst>
                                    <p:set>
                                      <p:cBhvr>
                                        <p:cTn id="23" dur="1" fill="hold">
                                          <p:stCondLst>
                                            <p:cond delay="0"/>
                                          </p:stCondLst>
                                        </p:cTn>
                                        <p:tgtEl>
                                          <p:spTgt spid="1466"/>
                                        </p:tgtEl>
                                        <p:attrNameLst>
                                          <p:attrName>style.visibility</p:attrName>
                                        </p:attrNameLst>
                                      </p:cBhvr>
                                      <p:to>
                                        <p:strVal val="visible"/>
                                      </p:to>
                                    </p:set>
                                    <p:animEffect transition="in" filter="fade">
                                      <p:cBhvr>
                                        <p:cTn id="24" dur="500"/>
                                        <p:tgtEl>
                                          <p:spTgt spid="1466"/>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withEffect">
                                  <p:stCondLst>
                                    <p:cond delay="0"/>
                                  </p:stCondLst>
                                  <p:childTnLst>
                                    <p:set>
                                      <p:cBhvr>
                                        <p:cTn id="29" dur="1" fill="hold">
                                          <p:stCondLst>
                                            <p:cond delay="0"/>
                                          </p:stCondLst>
                                        </p:cTn>
                                        <p:tgtEl>
                                          <p:spTgt spid="1467"/>
                                        </p:tgtEl>
                                        <p:attrNameLst>
                                          <p:attrName>style.visibility</p:attrName>
                                        </p:attrNameLst>
                                      </p:cBhvr>
                                      <p:to>
                                        <p:strVal val="visible"/>
                                      </p:to>
                                    </p:set>
                                    <p:animEffect transition="in" filter="fade">
                                      <p:cBhvr>
                                        <p:cTn id="30" dur="500"/>
                                        <p:tgtEl>
                                          <p:spTgt spid="1467"/>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withEffect">
                                  <p:stCondLst>
                                    <p:cond delay="0"/>
                                  </p:stCondLst>
                                  <p:childTnLst>
                                    <p:set>
                                      <p:cBhvr>
                                        <p:cTn id="35" dur="1" fill="hold">
                                          <p:stCondLst>
                                            <p:cond delay="0"/>
                                          </p:stCondLst>
                                        </p:cTn>
                                        <p:tgtEl>
                                          <p:spTgt spid="1468"/>
                                        </p:tgtEl>
                                        <p:attrNameLst>
                                          <p:attrName>style.visibility</p:attrName>
                                        </p:attrNameLst>
                                      </p:cBhvr>
                                      <p:to>
                                        <p:strVal val="visible"/>
                                      </p:to>
                                    </p:set>
                                    <p:animEffect transition="in" filter="fade">
                                      <p:cBhvr>
                                        <p:cTn id="36" dur="500"/>
                                        <p:tgtEl>
                                          <p:spTgt spid="1468"/>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3"/>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withEffect">
                                  <p:stCondLst>
                                    <p:cond delay="0"/>
                                  </p:stCondLst>
                                  <p:childTnLst>
                                    <p:set>
                                      <p:cBhvr>
                                        <p:cTn id="41" dur="1" fill="hold">
                                          <p:stCondLst>
                                            <p:cond delay="0"/>
                                          </p:stCondLst>
                                        </p:cTn>
                                        <p:tgtEl>
                                          <p:spTgt spid="1470"/>
                                        </p:tgtEl>
                                        <p:attrNameLst>
                                          <p:attrName>style.visibility</p:attrName>
                                        </p:attrNameLst>
                                      </p:cBhvr>
                                      <p:to>
                                        <p:strVal val="visible"/>
                                      </p:to>
                                    </p:set>
                                    <p:animEffect transition="in" filter="fade">
                                      <p:cBhvr>
                                        <p:cTn id="42" dur="500"/>
                                        <p:tgtEl>
                                          <p:spTgt spid="1470"/>
                                        </p:tgtEl>
                                      </p:cBhvr>
                                    </p:animEffect>
                                  </p:childTnLst>
                                </p:cTn>
                              </p:par>
                            </p:childTnLst>
                          </p:cTn>
                        </p:par>
                      </p:childTnLst>
                    </p:cTn>
                  </p:par>
                </p:childTnLst>
              </p:cTn>
              <p:nextCondLst>
                <p:cond evt="onClick" delay="0">
                  <p:tgtEl>
                    <p:spTgt spid="1443"/>
                  </p:tgtEl>
                </p:cond>
              </p:nextCondLst>
            </p:seq>
            <p:seq concurrent="1" nextAc="seek">
              <p:cTn id="43" restart="whenNotActive" fill="hold" evtFilter="cancelBubble" nodeType="interactiveSeq">
                <p:stCondLst>
                  <p:cond evt="onClick" delay="0">
                    <p:tgtEl>
                      <p:spTgt spid="1444"/>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1471"/>
                                        </p:tgtEl>
                                        <p:attrNameLst>
                                          <p:attrName>style.visibility</p:attrName>
                                        </p:attrNameLst>
                                      </p:cBhvr>
                                      <p:to>
                                        <p:strVal val="visible"/>
                                      </p:to>
                                    </p:set>
                                    <p:animEffect transition="in" filter="fade">
                                      <p:cBhvr>
                                        <p:cTn id="48" dur="500"/>
                                        <p:tgtEl>
                                          <p:spTgt spid="1471"/>
                                        </p:tgtEl>
                                      </p:cBhvr>
                                    </p:animEffect>
                                  </p:childTnLst>
                                </p:cTn>
                              </p:par>
                            </p:childTnLst>
                          </p:cTn>
                        </p:par>
                      </p:childTnLst>
                    </p:cTn>
                  </p:par>
                </p:childTnLst>
              </p:cTn>
              <p:nextCondLst>
                <p:cond evt="onClick" delay="0">
                  <p:tgtEl>
                    <p:spTgt spid="1444"/>
                  </p:tgtEl>
                </p:cond>
              </p:nextCondLst>
            </p:seq>
            <p:seq concurrent="1" nextAc="seek">
              <p:cTn id="49" restart="whenNotActive" fill="hold" evtFilter="cancelBubble" nodeType="interactiveSeq">
                <p:stCondLst>
                  <p:cond evt="onClick" delay="0">
                    <p:tgtEl>
                      <p:spTgt spid="1445"/>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withEffect">
                                  <p:stCondLst>
                                    <p:cond delay="0"/>
                                  </p:stCondLst>
                                  <p:childTnLst>
                                    <p:set>
                                      <p:cBhvr>
                                        <p:cTn id="53" dur="1" fill="hold">
                                          <p:stCondLst>
                                            <p:cond delay="0"/>
                                          </p:stCondLst>
                                        </p:cTn>
                                        <p:tgtEl>
                                          <p:spTgt spid="1856"/>
                                        </p:tgtEl>
                                        <p:attrNameLst>
                                          <p:attrName>style.visibility</p:attrName>
                                        </p:attrNameLst>
                                      </p:cBhvr>
                                      <p:to>
                                        <p:strVal val="visible"/>
                                      </p:to>
                                    </p:set>
                                    <p:animEffect transition="in" filter="fade">
                                      <p:cBhvr>
                                        <p:cTn id="54" dur="500"/>
                                        <p:tgtEl>
                                          <p:spTgt spid="1856"/>
                                        </p:tgtEl>
                                      </p:cBhvr>
                                    </p:animEffect>
                                  </p:childTnLst>
                                </p:cTn>
                              </p:par>
                            </p:childTnLst>
                          </p:cTn>
                        </p:par>
                      </p:childTnLst>
                    </p:cTn>
                  </p:par>
                </p:childTnLst>
              </p:cTn>
              <p:nextCondLst>
                <p:cond evt="onClick" delay="0">
                  <p:tgtEl>
                    <p:spTgt spid="1445"/>
                  </p:tgtEl>
                </p:cond>
              </p:nextCondLst>
            </p:seq>
            <p:seq concurrent="1" nextAc="seek">
              <p:cTn id="55" restart="whenNotActive" fill="hold" evtFilter="cancelBubble" nodeType="interactiveSeq">
                <p:stCondLst>
                  <p:cond evt="onClick" delay="0">
                    <p:tgtEl>
                      <p:spTgt spid="1446"/>
                    </p:tgtEl>
                  </p:cond>
                </p:stCondLst>
                <p:endSync evt="end" delay="0">
                  <p:rtn val="all"/>
                </p:endSync>
                <p:childTnLst>
                  <p:par>
                    <p:cTn id="56" fill="hold">
                      <p:stCondLst>
                        <p:cond delay="0"/>
                      </p:stCondLst>
                      <p:childTnLst>
                        <p:par>
                          <p:cTn id="57" fill="hold">
                            <p:stCondLst>
                              <p:cond delay="0"/>
                            </p:stCondLst>
                            <p:childTnLst>
                              <p:par>
                                <p:cTn id="58" presetID="10" presetClass="entr" presetSubtype="0" fill="hold" nodeType="withEffect">
                                  <p:stCondLst>
                                    <p:cond delay="0"/>
                                  </p:stCondLst>
                                  <p:childTnLst>
                                    <p:set>
                                      <p:cBhvr>
                                        <p:cTn id="59" dur="1" fill="hold">
                                          <p:stCondLst>
                                            <p:cond delay="0"/>
                                          </p:stCondLst>
                                        </p:cTn>
                                        <p:tgtEl>
                                          <p:spTgt spid="1857"/>
                                        </p:tgtEl>
                                        <p:attrNameLst>
                                          <p:attrName>style.visibility</p:attrName>
                                        </p:attrNameLst>
                                      </p:cBhvr>
                                      <p:to>
                                        <p:strVal val="visible"/>
                                      </p:to>
                                    </p:set>
                                    <p:animEffect transition="in" filter="fade">
                                      <p:cBhvr>
                                        <p:cTn id="60" dur="500"/>
                                        <p:tgtEl>
                                          <p:spTgt spid="1857"/>
                                        </p:tgtEl>
                                      </p:cBhvr>
                                    </p:animEffect>
                                  </p:childTnLst>
                                </p:cTn>
                              </p:par>
                            </p:childTnLst>
                          </p:cTn>
                        </p:par>
                      </p:childTnLst>
                    </p:cTn>
                  </p:par>
                </p:childTnLst>
              </p:cTn>
              <p:nextCondLst>
                <p:cond evt="onClick" delay="0">
                  <p:tgtEl>
                    <p:spTgt spid="1446"/>
                  </p:tgtEl>
                </p:cond>
              </p:nextCondLst>
            </p:seq>
            <p:seq concurrent="1" nextAc="seek">
              <p:cTn id="61" restart="whenNotActive" fill="hold" evtFilter="cancelBubble" nodeType="interactiveSeq">
                <p:stCondLst>
                  <p:cond evt="onClick" delay="0">
                    <p:tgtEl>
                      <p:spTgt spid="1442"/>
                    </p:tgtEl>
                  </p:cond>
                </p:stCondLst>
                <p:endSync evt="end" delay="0">
                  <p:rtn val="all"/>
                </p:endSync>
                <p:childTnLst>
                  <p:par>
                    <p:cTn id="62" fill="hold">
                      <p:stCondLst>
                        <p:cond delay="0"/>
                      </p:stCondLst>
                      <p:childTnLst>
                        <p:par>
                          <p:cTn id="63" fill="hold">
                            <p:stCondLst>
                              <p:cond delay="0"/>
                            </p:stCondLst>
                            <p:childTnLst>
                              <p:par>
                                <p:cTn id="64" presetID="1" presetClass="entr" presetSubtype="0" fill="hold" nodeType="withEffect">
                                  <p:stCondLst>
                                    <p:cond delay="0"/>
                                  </p:stCondLst>
                                  <p:childTnLst>
                                    <p:set>
                                      <p:cBhvr>
                                        <p:cTn id="65" dur="1" fill="hold">
                                          <p:stCondLst>
                                            <p:cond delay="0"/>
                                          </p:stCondLst>
                                        </p:cTn>
                                        <p:tgtEl>
                                          <p:spTgt spid="2"/>
                                        </p:tgtEl>
                                        <p:attrNameLst>
                                          <p:attrName>style.visibility</p:attrName>
                                        </p:attrNameLst>
                                      </p:cBhvr>
                                      <p:to>
                                        <p:strVal val="visible"/>
                                      </p:to>
                                    </p:set>
                                  </p:childTnLst>
                                </p:cTn>
                              </p:par>
                            </p:childTnLst>
                          </p:cTn>
                        </p:par>
                      </p:childTnLst>
                    </p:cTn>
                  </p:par>
                </p:childTnLst>
              </p:cTn>
              <p:nextCondLst>
                <p:cond evt="onClick" delay="0">
                  <p:tgtEl>
                    <p:spTgt spid="1442"/>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46374" y="783318"/>
            <a:ext cx="9129486" cy="150948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4480" y="969905"/>
            <a:ext cx="9195296" cy="1200329"/>
          </a:xfrm>
          <a:prstGeom prst="rect">
            <a:avLst/>
          </a:prstGeom>
          <a:noFill/>
        </p:spPr>
        <p:txBody>
          <a:bodyPr wrap="square" rtlCol="0">
            <a:spAutoFit/>
          </a:bodyPr>
          <a:lstStyle/>
          <a:p>
            <a:pPr algn="just"/>
            <a:r>
              <a:rPr lang="vi-VN" sz="2400" b="1" dirty="0">
                <a:effectLst/>
                <a:latin typeface="+mj-lt"/>
                <a:ea typeface="Calibri" panose="020F0502020204030204" pitchFamily="34" charset="0"/>
                <a:cs typeface="Times New Roman" panose="02020603050405020304" pitchFamily="18" charset="0"/>
              </a:rPr>
              <a:t>Tên cơ quan thuộc Bộ Công an có chức năng, nhiệm vụ tham mưu, hướng dẫn, thực hiện các biện pháp nghiệp vụ trong phòng ngừa, phát hiện, điều tra, xử lí các tội phạm về trật tự xã hội</a:t>
            </a:r>
            <a:r>
              <a:rPr lang="en-US" sz="2400" b="1" dirty="0">
                <a:effectLst/>
                <a:latin typeface="+mj-lt"/>
                <a:ea typeface="Calibri" panose="020F0502020204030204" pitchFamily="34" charset="0"/>
                <a:cs typeface="Times New Roman" panose="02020603050405020304" pitchFamily="18" charset="0"/>
              </a:rPr>
              <a:t>.</a:t>
            </a:r>
            <a:endParaRPr lang="vi-VN" sz="115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3364" y="242915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801864"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8431891"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398749" y="305334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999303"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863465" y="31158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8489838" y="31152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469402" y="312080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C</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062999" y="31158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3607617"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199026"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2814411"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3669218" y="31152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256973" y="31158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2878107" y="31149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Ụ</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75806" y="35168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7DA7495-28D3-161F-AF4F-3D294A17DCC0}"/>
              </a:ext>
            </a:extLst>
          </p:cNvPr>
          <p:cNvSpPr/>
          <p:nvPr/>
        </p:nvSpPr>
        <p:spPr>
          <a:xfrm>
            <a:off x="2015765"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8ADEC943-8650-E194-1413-203F034E02B6}"/>
              </a:ext>
            </a:extLst>
          </p:cNvPr>
          <p:cNvSpPr/>
          <p:nvPr/>
        </p:nvSpPr>
        <p:spPr>
          <a:xfrm>
            <a:off x="2073712" y="31152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7FA6FEAC-FAE2-FE29-A1AF-22DA611DB862}"/>
              </a:ext>
            </a:extLst>
          </p:cNvPr>
          <p:cNvSpPr/>
          <p:nvPr/>
        </p:nvSpPr>
        <p:spPr>
          <a:xfrm>
            <a:off x="7616714"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7674661" y="31152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3BFB3EAE-E07A-1B22-5767-BB2EC9CF3D62}"/>
              </a:ext>
            </a:extLst>
          </p:cNvPr>
          <p:cNvSpPr/>
          <p:nvPr/>
        </p:nvSpPr>
        <p:spPr>
          <a:xfrm>
            <a:off x="4388500"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7" name="Rectangle 16">
            <a:extLst>
              <a:ext uri="{FF2B5EF4-FFF2-40B4-BE49-F238E27FC236}">
                <a16:creationId xmlns:a16="http://schemas.microsoft.com/office/drawing/2014/main" id="{2370BA55-AB64-9B23-F5B1-34FA6308E180}"/>
              </a:ext>
            </a:extLst>
          </p:cNvPr>
          <p:cNvSpPr/>
          <p:nvPr/>
        </p:nvSpPr>
        <p:spPr>
          <a:xfrm>
            <a:off x="6018527"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9D0D70B3-0840-F521-C441-CDE759626688}"/>
              </a:ext>
            </a:extLst>
          </p:cNvPr>
          <p:cNvSpPr/>
          <p:nvPr/>
        </p:nvSpPr>
        <p:spPr>
          <a:xfrm>
            <a:off x="3585939"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25B32DD0-265B-C1A0-FF7E-940C1E929D98}"/>
              </a:ext>
            </a:extLst>
          </p:cNvPr>
          <p:cNvSpPr/>
          <p:nvPr/>
        </p:nvSpPr>
        <p:spPr>
          <a:xfrm>
            <a:off x="4450101" y="39434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Ì</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4B2745A8-DEF0-3731-9C30-A82559949B01}"/>
              </a:ext>
            </a:extLst>
          </p:cNvPr>
          <p:cNvSpPr/>
          <p:nvPr/>
        </p:nvSpPr>
        <p:spPr>
          <a:xfrm>
            <a:off x="6076474" y="3942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D16A37A8-5F20-01BF-EAED-77FBE525BC26}"/>
              </a:ext>
            </a:extLst>
          </p:cNvPr>
          <p:cNvSpPr/>
          <p:nvPr/>
        </p:nvSpPr>
        <p:spPr>
          <a:xfrm>
            <a:off x="3649635" y="39434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AD57D42D-1A85-AB60-6D6F-70B3B6D141D4}"/>
              </a:ext>
            </a:extLst>
          </p:cNvPr>
          <p:cNvSpPr/>
          <p:nvPr/>
        </p:nvSpPr>
        <p:spPr>
          <a:xfrm>
            <a:off x="9238839" y="30533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3" name="Rectangle 22">
            <a:extLst>
              <a:ext uri="{FF2B5EF4-FFF2-40B4-BE49-F238E27FC236}">
                <a16:creationId xmlns:a16="http://schemas.microsoft.com/office/drawing/2014/main" id="{5C7F8A17-0F42-01E8-3CD4-EB0C57FDD0C6}"/>
              </a:ext>
            </a:extLst>
          </p:cNvPr>
          <p:cNvSpPr/>
          <p:nvPr/>
        </p:nvSpPr>
        <p:spPr>
          <a:xfrm>
            <a:off x="9296786" y="31158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FA1B47E-D8F4-6532-2542-7FD004A91F03}"/>
              </a:ext>
            </a:extLst>
          </p:cNvPr>
          <p:cNvSpPr/>
          <p:nvPr/>
        </p:nvSpPr>
        <p:spPr>
          <a:xfrm>
            <a:off x="5203350"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B990F2CE-FC13-D373-C58C-9C2ED6140399}"/>
              </a:ext>
            </a:extLst>
          </p:cNvPr>
          <p:cNvSpPr/>
          <p:nvPr/>
        </p:nvSpPr>
        <p:spPr>
          <a:xfrm>
            <a:off x="5261297" y="3942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17A7A9E4-B3FF-5593-1E65-A1A0CD40C1CA}"/>
              </a:ext>
            </a:extLst>
          </p:cNvPr>
          <p:cNvSpPr/>
          <p:nvPr/>
        </p:nvSpPr>
        <p:spPr>
          <a:xfrm>
            <a:off x="7648881"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1EC0CF18-142F-30FE-D4FF-C0D35AE7E66E}"/>
              </a:ext>
            </a:extLst>
          </p:cNvPr>
          <p:cNvSpPr/>
          <p:nvPr/>
        </p:nvSpPr>
        <p:spPr>
          <a:xfrm>
            <a:off x="7706828" y="3942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CD1F041A-FF78-855F-CB2D-7203678BAAE5}"/>
              </a:ext>
            </a:extLst>
          </p:cNvPr>
          <p:cNvSpPr/>
          <p:nvPr/>
        </p:nvSpPr>
        <p:spPr>
          <a:xfrm>
            <a:off x="6833704" y="3880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27811B61-6F9C-B006-710A-38868CFD76E7}"/>
              </a:ext>
            </a:extLst>
          </p:cNvPr>
          <p:cNvSpPr/>
          <p:nvPr/>
        </p:nvSpPr>
        <p:spPr>
          <a:xfrm>
            <a:off x="6891651" y="3942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1039" name="Arrow: Left 1038">
            <a:hlinkClick r:id="rId7" action="ppaction://hlinksldjump"/>
            <a:extLst>
              <a:ext uri="{FF2B5EF4-FFF2-40B4-BE49-F238E27FC236}">
                <a16:creationId xmlns:a16="http://schemas.microsoft.com/office/drawing/2014/main" id="{3431818A-3052-C0EC-6B2F-256C8848A17C}"/>
              </a:ext>
            </a:extLst>
          </p:cNvPr>
          <p:cNvSpPr/>
          <p:nvPr/>
        </p:nvSpPr>
        <p:spPr>
          <a:xfrm>
            <a:off x="12536" y="58484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40" name="TextBox 1039">
            <a:extLst>
              <a:ext uri="{FF2B5EF4-FFF2-40B4-BE49-F238E27FC236}">
                <a16:creationId xmlns:a16="http://schemas.microsoft.com/office/drawing/2014/main" id="{976F7EEF-E7E7-6C02-ADBD-4CE329B5C833}"/>
              </a:ext>
            </a:extLst>
          </p:cNvPr>
          <p:cNvSpPr txBox="1"/>
          <p:nvPr/>
        </p:nvSpPr>
        <p:spPr>
          <a:xfrm>
            <a:off x="514905" y="4755120"/>
            <a:ext cx="11310151" cy="70788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Cục</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Cảnh</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sát</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hình</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điều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41" name="image4.png">
            <a:extLst>
              <a:ext uri="{FF2B5EF4-FFF2-40B4-BE49-F238E27FC236}">
                <a16:creationId xmlns:a16="http://schemas.microsoft.com/office/drawing/2014/main" id="{8C23D858-0033-0E72-2AC8-F196098335C6}"/>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42" name="Group 11">
            <a:extLst>
              <a:ext uri="{FF2B5EF4-FFF2-40B4-BE49-F238E27FC236}">
                <a16:creationId xmlns:a16="http://schemas.microsoft.com/office/drawing/2014/main" id="{35F59160-DF4D-439A-B6D7-D7C6D24098B3}"/>
              </a:ext>
            </a:extLst>
          </p:cNvPr>
          <p:cNvGrpSpPr>
            <a:grpSpLocks/>
          </p:cNvGrpSpPr>
          <p:nvPr/>
        </p:nvGrpSpPr>
        <p:grpSpPr bwMode="auto">
          <a:xfrm>
            <a:off x="806095" y="167994"/>
            <a:ext cx="625171" cy="541918"/>
            <a:chOff x="0" y="0"/>
            <a:chExt cx="666" cy="559"/>
          </a:xfrm>
        </p:grpSpPr>
        <p:sp>
          <p:nvSpPr>
            <p:cNvPr id="1043" name="Freeform 12">
              <a:extLst>
                <a:ext uri="{FF2B5EF4-FFF2-40B4-BE49-F238E27FC236}">
                  <a16:creationId xmlns:a16="http://schemas.microsoft.com/office/drawing/2014/main" id="{B1CB91B3-CA09-99A7-3E3A-10C517253A7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44" name="Picture 1043" descr="A blue and white alarm clock with bells&#10;&#10;Description automatically generated">
            <a:extLst>
              <a:ext uri="{FF2B5EF4-FFF2-40B4-BE49-F238E27FC236}">
                <a16:creationId xmlns:a16="http://schemas.microsoft.com/office/drawing/2014/main" id="{6F02F379-04E2-3F74-24CE-BB34B629C7B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45" name="Oval 1044">
            <a:extLst>
              <a:ext uri="{FF2B5EF4-FFF2-40B4-BE49-F238E27FC236}">
                <a16:creationId xmlns:a16="http://schemas.microsoft.com/office/drawing/2014/main" id="{3EC24E95-45BF-DB6E-763B-033B4CEA177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46" name="Oval 1045">
            <a:extLst>
              <a:ext uri="{FF2B5EF4-FFF2-40B4-BE49-F238E27FC236}">
                <a16:creationId xmlns:a16="http://schemas.microsoft.com/office/drawing/2014/main" id="{033C8ADB-E833-ACB9-F56E-0A90523E2FA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47" name="Oval 1046">
            <a:extLst>
              <a:ext uri="{FF2B5EF4-FFF2-40B4-BE49-F238E27FC236}">
                <a16:creationId xmlns:a16="http://schemas.microsoft.com/office/drawing/2014/main" id="{47A75D04-4425-F8D2-189D-C4EC03845BF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48" name="Oval 1047">
            <a:extLst>
              <a:ext uri="{FF2B5EF4-FFF2-40B4-BE49-F238E27FC236}">
                <a16:creationId xmlns:a16="http://schemas.microsoft.com/office/drawing/2014/main" id="{885E1693-6773-2238-2964-70925657036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49" name="Oval 1048">
            <a:extLst>
              <a:ext uri="{FF2B5EF4-FFF2-40B4-BE49-F238E27FC236}">
                <a16:creationId xmlns:a16="http://schemas.microsoft.com/office/drawing/2014/main" id="{12C85223-487D-948F-CF5A-4258ED200CC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50" name="Oval 1049">
            <a:extLst>
              <a:ext uri="{FF2B5EF4-FFF2-40B4-BE49-F238E27FC236}">
                <a16:creationId xmlns:a16="http://schemas.microsoft.com/office/drawing/2014/main" id="{3AA2BB40-479F-47B7-D211-94C16086DA7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51" name="Oval 1050">
            <a:extLst>
              <a:ext uri="{FF2B5EF4-FFF2-40B4-BE49-F238E27FC236}">
                <a16:creationId xmlns:a16="http://schemas.microsoft.com/office/drawing/2014/main" id="{288516BA-1EF9-AC6F-99A3-628D3F1CA5E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52" name="Oval 1051">
            <a:extLst>
              <a:ext uri="{FF2B5EF4-FFF2-40B4-BE49-F238E27FC236}">
                <a16:creationId xmlns:a16="http://schemas.microsoft.com/office/drawing/2014/main" id="{2EDE2BB6-D0B3-1177-4847-964B6A71F8A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53" name="Oval 1052">
            <a:extLst>
              <a:ext uri="{FF2B5EF4-FFF2-40B4-BE49-F238E27FC236}">
                <a16:creationId xmlns:a16="http://schemas.microsoft.com/office/drawing/2014/main" id="{7CEE85D5-96FB-037C-96F1-B122F71EAA1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54" name="Oval 1053">
            <a:extLst>
              <a:ext uri="{FF2B5EF4-FFF2-40B4-BE49-F238E27FC236}">
                <a16:creationId xmlns:a16="http://schemas.microsoft.com/office/drawing/2014/main" id="{C498689A-FCD9-8BD6-8246-DBDAD91A720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55" name="Oval 1054">
            <a:extLst>
              <a:ext uri="{FF2B5EF4-FFF2-40B4-BE49-F238E27FC236}">
                <a16:creationId xmlns:a16="http://schemas.microsoft.com/office/drawing/2014/main" id="{15B6D65D-C782-755B-C8BF-FEE6FE8204F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56" name="Oval 1055">
            <a:extLst>
              <a:ext uri="{FF2B5EF4-FFF2-40B4-BE49-F238E27FC236}">
                <a16:creationId xmlns:a16="http://schemas.microsoft.com/office/drawing/2014/main" id="{3F59A176-F944-28B2-23A5-057F30D611D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57" name="Oval 1056">
            <a:extLst>
              <a:ext uri="{FF2B5EF4-FFF2-40B4-BE49-F238E27FC236}">
                <a16:creationId xmlns:a16="http://schemas.microsoft.com/office/drawing/2014/main" id="{E510677A-48D8-2A44-9D75-EAA03BEF3D0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58" name="Oval 1057">
            <a:extLst>
              <a:ext uri="{FF2B5EF4-FFF2-40B4-BE49-F238E27FC236}">
                <a16:creationId xmlns:a16="http://schemas.microsoft.com/office/drawing/2014/main" id="{76B53961-1487-C01D-2EE0-BE0279B1AC8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59" name="Oval 1058">
            <a:extLst>
              <a:ext uri="{FF2B5EF4-FFF2-40B4-BE49-F238E27FC236}">
                <a16:creationId xmlns:a16="http://schemas.microsoft.com/office/drawing/2014/main" id="{1610F8F0-7C58-62A3-E66A-178EB727EF1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60" name="Oval 1059">
            <a:extLst>
              <a:ext uri="{FF2B5EF4-FFF2-40B4-BE49-F238E27FC236}">
                <a16:creationId xmlns:a16="http://schemas.microsoft.com/office/drawing/2014/main" id="{B4CA2983-1F6B-7932-8EF3-2C5DFDCEA5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9373380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500"/>
                                        <p:tgtEl>
                                          <p:spTgt spid="2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33"/>
                                        </p:tgtEl>
                                        <p:attrNameLst>
                                          <p:attrName>style.visibility</p:attrName>
                                        </p:attrNameLst>
                                      </p:cBhvr>
                                      <p:to>
                                        <p:strVal val="visible"/>
                                      </p:to>
                                    </p:set>
                                    <p:animEffect transition="in" filter="fade">
                                      <p:cBhvr>
                                        <p:cTn id="31" dur="500"/>
                                        <p:tgtEl>
                                          <p:spTgt spid="103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32"/>
                                        </p:tgtEl>
                                        <p:attrNameLst>
                                          <p:attrName>style.visibility</p:attrName>
                                        </p:attrNameLst>
                                      </p:cBhvr>
                                      <p:to>
                                        <p:strVal val="visible"/>
                                      </p:to>
                                    </p:set>
                                    <p:animEffect transition="in" filter="fade">
                                      <p:cBhvr>
                                        <p:cTn id="34" dur="500"/>
                                        <p:tgtEl>
                                          <p:spTgt spid="103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fade">
                                      <p:cBhvr>
                                        <p:cTn id="40" dur="500"/>
                                        <p:tgtEl>
                                          <p:spTgt spid="6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par>
                                <p:cTn id="53" presetID="1" presetClass="entr" presetSubtype="0" fill="hold" grpId="0" nodeType="withEffect">
                                  <p:stCondLst>
                                    <p:cond delay="0"/>
                                  </p:stCondLst>
                                  <p:childTnLst>
                                    <p:set>
                                      <p:cBhvr>
                                        <p:cTn id="54" dur="1" fill="hold">
                                          <p:stCondLst>
                                            <p:cond delay="0"/>
                                          </p:stCondLst>
                                        </p:cTn>
                                        <p:tgtEl>
                                          <p:spTgt spid="1040"/>
                                        </p:tgtEl>
                                        <p:attrNameLst>
                                          <p:attrName>style.visibility</p:attrName>
                                        </p:attrNameLst>
                                      </p:cBhvr>
                                      <p:to>
                                        <p:strVal val="visible"/>
                                      </p:to>
                                    </p:set>
                                  </p:childTnLst>
                                </p:cTn>
                              </p:par>
                            </p:childTnLst>
                          </p:cTn>
                        </p:par>
                        <p:par>
                          <p:cTn id="55" fill="hold">
                            <p:stCondLst>
                              <p:cond delay="500"/>
                            </p:stCondLst>
                            <p:childTnLst>
                              <p:par>
                                <p:cTn id="56" presetID="1" presetClass="mediacall" presetSubtype="0" fill="hold" nodeType="afterEffect">
                                  <p:stCondLst>
                                    <p:cond delay="0"/>
                                  </p:stCondLst>
                                  <p:childTnLst>
                                    <p:cmd type="call" cmd="playFrom(0.0)">
                                      <p:cBhvr>
                                        <p:cTn id="5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58" fill="hold" display="0">
                  <p:stCondLst>
                    <p:cond delay="indefinite"/>
                  </p:stCondLst>
                  <p:endCondLst>
                    <p:cond evt="onStopAudio" delay="0">
                      <p:tgtEl>
                        <p:sldTgt/>
                      </p:tgtEl>
                    </p:cond>
                  </p:endCondLst>
                </p:cTn>
                <p:tgtEl>
                  <p:spTgt spid="11"/>
                </p:tgtEl>
              </p:cMediaNode>
            </p:audio>
            <p:seq concurrent="1" nextAc="seek">
              <p:cTn id="59" restart="whenNotActive" fill="hold" evtFilter="cancelBubble" nodeType="interactiveSeq">
                <p:stCondLst>
                  <p:cond evt="onClick" delay="0">
                    <p:tgtEl>
                      <p:spTgt spid="1045"/>
                    </p:tgtEl>
                  </p:cond>
                </p:stCondLst>
                <p:endSync evt="end" delay="0">
                  <p:rtn val="all"/>
                </p:endSync>
                <p:childTnLst>
                  <p:par>
                    <p:cTn id="60" fill="hold">
                      <p:stCondLst>
                        <p:cond delay="0"/>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
                            </p:stCondLst>
                            <p:childTnLst>
                              <p:par>
                                <p:cTn id="65" presetID="1" presetClass="entr" presetSubtype="0" fill="hold" grpId="0" nodeType="afterEffect">
                                  <p:stCondLst>
                                    <p:cond delay="0"/>
                                  </p:stCondLst>
                                  <p:childTnLst>
                                    <p:set>
                                      <p:cBhvr>
                                        <p:cTn id="66"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2000"/>
                            </p:stCondLst>
                            <p:childTnLst>
                              <p:par>
                                <p:cTn id="68" presetID="1" presetClass="entr" presetSubtype="0" fill="hold" grpId="0" nodeType="afterEffect">
                                  <p:stCondLst>
                                    <p:cond delay="0"/>
                                  </p:stCondLst>
                                  <p:childTnLst>
                                    <p:set>
                                      <p:cBhvr>
                                        <p:cTn id="69"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3000"/>
                            </p:stCondLst>
                            <p:childTnLst>
                              <p:par>
                                <p:cTn id="71" presetID="1" presetClass="entr" presetSubtype="0" fill="hold" grpId="0" nodeType="afterEffect">
                                  <p:stCondLst>
                                    <p:cond delay="0"/>
                                  </p:stCondLst>
                                  <p:childTnLst>
                                    <p:set>
                                      <p:cBhvr>
                                        <p:cTn id="72"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4000"/>
                            </p:stCondLst>
                            <p:childTnLst>
                              <p:par>
                                <p:cTn id="74" presetID="1" presetClass="entr" presetSubtype="0" fill="hold" grpId="0" nodeType="afterEffect">
                                  <p:stCondLst>
                                    <p:cond delay="0"/>
                                  </p:stCondLst>
                                  <p:childTnLst>
                                    <p:set>
                                      <p:cBhvr>
                                        <p:cTn id="75"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5000"/>
                            </p:stCondLst>
                            <p:childTnLst>
                              <p:par>
                                <p:cTn id="77" presetID="1" presetClass="entr" presetSubtype="0" fill="hold" grpId="0" nodeType="afterEffect">
                                  <p:stCondLst>
                                    <p:cond delay="0"/>
                                  </p:stCondLst>
                                  <p:childTnLst>
                                    <p:set>
                                      <p:cBhvr>
                                        <p:cTn id="78"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6000"/>
                            </p:stCondLst>
                            <p:childTnLst>
                              <p:par>
                                <p:cTn id="80" presetID="1" presetClass="entr" presetSubtype="0" fill="hold" grpId="0" nodeType="afterEffect">
                                  <p:stCondLst>
                                    <p:cond delay="0"/>
                                  </p:stCondLst>
                                  <p:childTnLst>
                                    <p:set>
                                      <p:cBhvr>
                                        <p:cTn id="81"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7000"/>
                            </p:stCondLst>
                            <p:childTnLst>
                              <p:par>
                                <p:cTn id="83" presetID="1" presetClass="entr" presetSubtype="0" fill="hold" grpId="0" nodeType="afterEffect">
                                  <p:stCondLst>
                                    <p:cond delay="0"/>
                                  </p:stCondLst>
                                  <p:childTnLst>
                                    <p:set>
                                      <p:cBhvr>
                                        <p:cTn id="84"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8000"/>
                            </p:stCondLst>
                            <p:childTnLst>
                              <p:par>
                                <p:cTn id="86" presetID="1" presetClass="entr" presetSubtype="0" fill="hold" grpId="0" nodeType="afterEffect">
                                  <p:stCondLst>
                                    <p:cond delay="0"/>
                                  </p:stCondLst>
                                  <p:childTnLst>
                                    <p:set>
                                      <p:cBhvr>
                                        <p:cTn id="87"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9000"/>
                            </p:stCondLst>
                            <p:childTnLst>
                              <p:par>
                                <p:cTn id="89" presetID="1" presetClass="entr" presetSubtype="0" fill="hold" grpId="0" nodeType="afterEffect">
                                  <p:stCondLst>
                                    <p:cond delay="0"/>
                                  </p:stCondLst>
                                  <p:childTnLst>
                                    <p:set>
                                      <p:cBhvr>
                                        <p:cTn id="90"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10000"/>
                            </p:stCondLst>
                            <p:childTnLst>
                              <p:par>
                                <p:cTn id="92" presetID="1" presetClass="entr" presetSubtype="0" fill="hold" grpId="0" nodeType="afterEffect">
                                  <p:stCondLst>
                                    <p:cond delay="0"/>
                                  </p:stCondLst>
                                  <p:childTnLst>
                                    <p:set>
                                      <p:cBhvr>
                                        <p:cTn id="93"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11000"/>
                            </p:stCondLst>
                            <p:childTnLst>
                              <p:par>
                                <p:cTn id="95" presetID="1" presetClass="entr" presetSubtype="0" fill="hold" grpId="0" nodeType="afterEffect">
                                  <p:stCondLst>
                                    <p:cond delay="0"/>
                                  </p:stCondLst>
                                  <p:childTnLst>
                                    <p:set>
                                      <p:cBhvr>
                                        <p:cTn id="96"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12000"/>
                            </p:stCondLst>
                            <p:childTnLst>
                              <p:par>
                                <p:cTn id="98" presetID="1" presetClass="entr" presetSubtype="0" fill="hold" grpId="0" nodeType="afterEffect">
                                  <p:stCondLst>
                                    <p:cond delay="0"/>
                                  </p:stCondLst>
                                  <p:childTnLst>
                                    <p:set>
                                      <p:cBhvr>
                                        <p:cTn id="99"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13000"/>
                            </p:stCondLst>
                            <p:childTnLst>
                              <p:par>
                                <p:cTn id="101" presetID="1" presetClass="entr" presetSubtype="0" fill="hold" grpId="0" nodeType="afterEffect">
                                  <p:stCondLst>
                                    <p:cond delay="0"/>
                                  </p:stCondLst>
                                  <p:childTnLst>
                                    <p:set>
                                      <p:cBhvr>
                                        <p:cTn id="102"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14000"/>
                            </p:stCondLst>
                            <p:childTnLst>
                              <p:par>
                                <p:cTn id="104" presetID="1" presetClass="entr" presetSubtype="0" fill="hold" grpId="0" nodeType="afterEffect">
                                  <p:stCondLst>
                                    <p:cond delay="0"/>
                                  </p:stCondLst>
                                  <p:childTnLst>
                                    <p:set>
                                      <p:cBhvr>
                                        <p:cTn id="105"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45"/>
                  </p:tgtEl>
                </p:cond>
              </p:nextCondLst>
            </p:seq>
          </p:childTnLst>
        </p:cTn>
      </p:par>
    </p:tnLst>
    <p:bldLst>
      <p:bldP spid="55" grpId="0" animBg="1"/>
      <p:bldP spid="56" grpId="0" animBg="1"/>
      <p:bldP spid="58" grpId="0" animBg="1"/>
      <p:bldP spid="60" grpId="0" animBg="1"/>
      <p:bldP spid="1031" grpId="0" animBg="1"/>
      <p:bldP spid="1032" grpId="0" animBg="1"/>
      <p:bldP spid="1033" grpId="0" animBg="1"/>
      <p:bldP spid="13" grpId="0" animBg="1"/>
      <p:bldP spid="15" grpId="0" animBg="1"/>
      <p:bldP spid="19" grpId="0" animBg="1"/>
      <p:bldP spid="20" grpId="0" animBg="1"/>
      <p:bldP spid="21" grpId="0" animBg="1"/>
      <p:bldP spid="23" grpId="0" animBg="1"/>
      <p:bldP spid="25" grpId="0" animBg="1"/>
      <p:bldP spid="27" grpId="0" animBg="1"/>
      <p:bldP spid="29" grpId="0" animBg="1"/>
      <p:bldP spid="1040"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58568" y="0"/>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793584" y="8277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a:extLst>
              <a:ext uri="{FF2B5EF4-FFF2-40B4-BE49-F238E27FC236}">
                <a16:creationId xmlns:a16="http://schemas.microsoft.com/office/drawing/2014/main" id="{612C506C-C498-1625-C731-948D17D25E5D}"/>
              </a:ext>
            </a:extLst>
          </p:cNvPr>
          <p:cNvPicPr>
            <a:picLocks noChangeAspect="1"/>
          </p:cNvPicPr>
          <p:nvPr/>
        </p:nvPicPr>
        <p:blipFill>
          <a:blip r:embed="rId4"/>
          <a:stretch>
            <a:fillRect/>
          </a:stretch>
        </p:blipFill>
        <p:spPr>
          <a:xfrm>
            <a:off x="806095" y="5715842"/>
            <a:ext cx="10555173" cy="733527"/>
          </a:xfrm>
          <a:prstGeom prst="rect">
            <a:avLst/>
          </a:prstGeom>
        </p:spPr>
      </p:pic>
      <p:pic>
        <p:nvPicPr>
          <p:cNvPr id="7" name="Picture 6">
            <a:extLst>
              <a:ext uri="{FF2B5EF4-FFF2-40B4-BE49-F238E27FC236}">
                <a16:creationId xmlns:a16="http://schemas.microsoft.com/office/drawing/2014/main" id="{0615262F-BF93-300A-4267-853738B96AF5}"/>
              </a:ext>
            </a:extLst>
          </p:cNvPr>
          <p:cNvPicPr>
            <a:picLocks noChangeAspect="1"/>
          </p:cNvPicPr>
          <p:nvPr/>
        </p:nvPicPr>
        <p:blipFill>
          <a:blip r:embed="rId5"/>
          <a:stretch>
            <a:fillRect/>
          </a:stretch>
        </p:blipFill>
        <p:spPr>
          <a:xfrm>
            <a:off x="1089805" y="1934677"/>
            <a:ext cx="438211" cy="3781165"/>
          </a:xfrm>
          <a:prstGeom prst="rect">
            <a:avLst/>
          </a:prstGeom>
        </p:spPr>
      </p:pic>
      <p:pic>
        <p:nvPicPr>
          <p:cNvPr id="11" name="Picture 10">
            <a:extLst>
              <a:ext uri="{FF2B5EF4-FFF2-40B4-BE49-F238E27FC236}">
                <a16:creationId xmlns:a16="http://schemas.microsoft.com/office/drawing/2014/main" id="{0B92A9A8-8FE9-9262-9C04-D852294AFF06}"/>
              </a:ext>
            </a:extLst>
          </p:cNvPr>
          <p:cNvPicPr>
            <a:picLocks noChangeAspect="1"/>
          </p:cNvPicPr>
          <p:nvPr/>
        </p:nvPicPr>
        <p:blipFill>
          <a:blip r:embed="rId6"/>
          <a:stretch>
            <a:fillRect/>
          </a:stretch>
        </p:blipFill>
        <p:spPr>
          <a:xfrm>
            <a:off x="3938177" y="608934"/>
            <a:ext cx="7306695" cy="1019317"/>
          </a:xfrm>
          <a:prstGeom prst="rect">
            <a:avLst/>
          </a:prstGeom>
        </p:spPr>
      </p:pic>
      <p:pic>
        <p:nvPicPr>
          <p:cNvPr id="13" name="Picture 12">
            <a:extLst>
              <a:ext uri="{FF2B5EF4-FFF2-40B4-BE49-F238E27FC236}">
                <a16:creationId xmlns:a16="http://schemas.microsoft.com/office/drawing/2014/main" id="{C38968AE-8BDC-223B-D108-C56BCCB7B55D}"/>
              </a:ext>
            </a:extLst>
          </p:cNvPr>
          <p:cNvPicPr>
            <a:picLocks noChangeAspect="1"/>
          </p:cNvPicPr>
          <p:nvPr/>
        </p:nvPicPr>
        <p:blipFill>
          <a:blip r:embed="rId7"/>
          <a:stretch>
            <a:fillRect/>
          </a:stretch>
        </p:blipFill>
        <p:spPr>
          <a:xfrm>
            <a:off x="1508766" y="1147466"/>
            <a:ext cx="1209844" cy="1999995"/>
          </a:xfrm>
          <a:prstGeom prst="rect">
            <a:avLst/>
          </a:prstGeom>
        </p:spPr>
      </p:pic>
      <p:pic>
        <p:nvPicPr>
          <p:cNvPr id="15" name="Picture 14">
            <a:extLst>
              <a:ext uri="{FF2B5EF4-FFF2-40B4-BE49-F238E27FC236}">
                <a16:creationId xmlns:a16="http://schemas.microsoft.com/office/drawing/2014/main" id="{8D824722-7AF9-0B46-8F3B-A2C9C80A1EB9}"/>
              </a:ext>
            </a:extLst>
          </p:cNvPr>
          <p:cNvPicPr>
            <a:picLocks noChangeAspect="1"/>
          </p:cNvPicPr>
          <p:nvPr/>
        </p:nvPicPr>
        <p:blipFill>
          <a:blip r:embed="rId8"/>
          <a:stretch>
            <a:fillRect/>
          </a:stretch>
        </p:blipFill>
        <p:spPr>
          <a:xfrm>
            <a:off x="2718610" y="843118"/>
            <a:ext cx="1238423" cy="704948"/>
          </a:xfrm>
          <a:prstGeom prst="rect">
            <a:avLst/>
          </a:prstGeom>
        </p:spPr>
      </p:pic>
      <p:pic>
        <p:nvPicPr>
          <p:cNvPr id="17" name="Picture 16">
            <a:extLst>
              <a:ext uri="{FF2B5EF4-FFF2-40B4-BE49-F238E27FC236}">
                <a16:creationId xmlns:a16="http://schemas.microsoft.com/office/drawing/2014/main" id="{4422C66F-849E-02D2-404C-3F6B071B4D0F}"/>
              </a:ext>
            </a:extLst>
          </p:cNvPr>
          <p:cNvPicPr>
            <a:picLocks noChangeAspect="1"/>
          </p:cNvPicPr>
          <p:nvPr/>
        </p:nvPicPr>
        <p:blipFill>
          <a:blip r:embed="rId9"/>
          <a:stretch>
            <a:fillRect/>
          </a:stretch>
        </p:blipFill>
        <p:spPr>
          <a:xfrm>
            <a:off x="2714144" y="1881685"/>
            <a:ext cx="1200318" cy="695422"/>
          </a:xfrm>
          <a:prstGeom prst="rect">
            <a:avLst/>
          </a:prstGeom>
        </p:spPr>
      </p:pic>
      <p:pic>
        <p:nvPicPr>
          <p:cNvPr id="19" name="Picture 18">
            <a:extLst>
              <a:ext uri="{FF2B5EF4-FFF2-40B4-BE49-F238E27FC236}">
                <a16:creationId xmlns:a16="http://schemas.microsoft.com/office/drawing/2014/main" id="{CD15488D-9940-8DCE-A96D-F1530DA5A270}"/>
              </a:ext>
            </a:extLst>
          </p:cNvPr>
          <p:cNvPicPr>
            <a:picLocks noChangeAspect="1"/>
          </p:cNvPicPr>
          <p:nvPr/>
        </p:nvPicPr>
        <p:blipFill>
          <a:blip r:embed="rId10"/>
          <a:stretch>
            <a:fillRect/>
          </a:stretch>
        </p:blipFill>
        <p:spPr>
          <a:xfrm>
            <a:off x="3899283" y="2020014"/>
            <a:ext cx="7297168" cy="457264"/>
          </a:xfrm>
          <a:prstGeom prst="rect">
            <a:avLst/>
          </a:prstGeom>
        </p:spPr>
      </p:pic>
      <p:pic>
        <p:nvPicPr>
          <p:cNvPr id="21" name="Picture 20">
            <a:extLst>
              <a:ext uri="{FF2B5EF4-FFF2-40B4-BE49-F238E27FC236}">
                <a16:creationId xmlns:a16="http://schemas.microsoft.com/office/drawing/2014/main" id="{DAD32FE5-AE36-ED82-6EDE-680E6F8D2A3F}"/>
              </a:ext>
            </a:extLst>
          </p:cNvPr>
          <p:cNvPicPr>
            <a:picLocks noChangeAspect="1"/>
          </p:cNvPicPr>
          <p:nvPr/>
        </p:nvPicPr>
        <p:blipFill>
          <a:blip r:embed="rId11"/>
          <a:stretch>
            <a:fillRect/>
          </a:stretch>
        </p:blipFill>
        <p:spPr>
          <a:xfrm>
            <a:off x="2691289" y="2743916"/>
            <a:ext cx="1200318" cy="695422"/>
          </a:xfrm>
          <a:prstGeom prst="rect">
            <a:avLst/>
          </a:prstGeom>
        </p:spPr>
      </p:pic>
      <p:pic>
        <p:nvPicPr>
          <p:cNvPr id="23" name="Picture 22">
            <a:extLst>
              <a:ext uri="{FF2B5EF4-FFF2-40B4-BE49-F238E27FC236}">
                <a16:creationId xmlns:a16="http://schemas.microsoft.com/office/drawing/2014/main" id="{2B85C14C-9FEB-0E5B-A076-5DDAB703D66A}"/>
              </a:ext>
            </a:extLst>
          </p:cNvPr>
          <p:cNvPicPr>
            <a:picLocks noChangeAspect="1"/>
          </p:cNvPicPr>
          <p:nvPr/>
        </p:nvPicPr>
        <p:blipFill>
          <a:blip r:embed="rId12"/>
          <a:stretch>
            <a:fillRect/>
          </a:stretch>
        </p:blipFill>
        <p:spPr>
          <a:xfrm>
            <a:off x="3881883" y="2878981"/>
            <a:ext cx="7354326" cy="419158"/>
          </a:xfrm>
          <a:prstGeom prst="rect">
            <a:avLst/>
          </a:prstGeom>
        </p:spPr>
      </p:pic>
      <p:pic>
        <p:nvPicPr>
          <p:cNvPr id="25" name="Picture 24">
            <a:extLst>
              <a:ext uri="{FF2B5EF4-FFF2-40B4-BE49-F238E27FC236}">
                <a16:creationId xmlns:a16="http://schemas.microsoft.com/office/drawing/2014/main" id="{DB9F01A0-682E-CAE1-E11B-8CA7AC5DE722}"/>
              </a:ext>
            </a:extLst>
          </p:cNvPr>
          <p:cNvPicPr>
            <a:picLocks noChangeAspect="1"/>
          </p:cNvPicPr>
          <p:nvPr/>
        </p:nvPicPr>
        <p:blipFill>
          <a:blip r:embed="rId13"/>
          <a:stretch>
            <a:fillRect/>
          </a:stretch>
        </p:blipFill>
        <p:spPr>
          <a:xfrm>
            <a:off x="1527326" y="3843180"/>
            <a:ext cx="2381582" cy="533474"/>
          </a:xfrm>
          <a:prstGeom prst="rect">
            <a:avLst/>
          </a:prstGeom>
        </p:spPr>
      </p:pic>
      <p:pic>
        <p:nvPicPr>
          <p:cNvPr id="27" name="Picture 26">
            <a:extLst>
              <a:ext uri="{FF2B5EF4-FFF2-40B4-BE49-F238E27FC236}">
                <a16:creationId xmlns:a16="http://schemas.microsoft.com/office/drawing/2014/main" id="{1C30C720-2C84-9F26-0EDA-C8368F087714}"/>
              </a:ext>
            </a:extLst>
          </p:cNvPr>
          <p:cNvPicPr>
            <a:picLocks noChangeAspect="1"/>
          </p:cNvPicPr>
          <p:nvPr/>
        </p:nvPicPr>
        <p:blipFill>
          <a:blip r:embed="rId14"/>
          <a:stretch>
            <a:fillRect/>
          </a:stretch>
        </p:blipFill>
        <p:spPr>
          <a:xfrm>
            <a:off x="3881883" y="3887716"/>
            <a:ext cx="6096851" cy="438211"/>
          </a:xfrm>
          <a:prstGeom prst="rect">
            <a:avLst/>
          </a:prstGeom>
        </p:spPr>
      </p:pic>
      <p:pic>
        <p:nvPicPr>
          <p:cNvPr id="29" name="Picture 28">
            <a:extLst>
              <a:ext uri="{FF2B5EF4-FFF2-40B4-BE49-F238E27FC236}">
                <a16:creationId xmlns:a16="http://schemas.microsoft.com/office/drawing/2014/main" id="{DD5546E2-1A9F-E819-41F3-70C967B0E43A}"/>
              </a:ext>
            </a:extLst>
          </p:cNvPr>
          <p:cNvPicPr>
            <a:picLocks noChangeAspect="1"/>
          </p:cNvPicPr>
          <p:nvPr/>
        </p:nvPicPr>
        <p:blipFill>
          <a:blip r:embed="rId15"/>
          <a:stretch>
            <a:fillRect/>
          </a:stretch>
        </p:blipFill>
        <p:spPr>
          <a:xfrm>
            <a:off x="1527523" y="4837229"/>
            <a:ext cx="2400635" cy="543001"/>
          </a:xfrm>
          <a:prstGeom prst="rect">
            <a:avLst/>
          </a:prstGeom>
        </p:spPr>
      </p:pic>
      <p:pic>
        <p:nvPicPr>
          <p:cNvPr id="31" name="Picture 30">
            <a:extLst>
              <a:ext uri="{FF2B5EF4-FFF2-40B4-BE49-F238E27FC236}">
                <a16:creationId xmlns:a16="http://schemas.microsoft.com/office/drawing/2014/main" id="{6C1493C1-137E-4CC6-97F0-EB0F9AE133B6}"/>
              </a:ext>
            </a:extLst>
          </p:cNvPr>
          <p:cNvPicPr>
            <a:picLocks noChangeAspect="1"/>
          </p:cNvPicPr>
          <p:nvPr/>
        </p:nvPicPr>
        <p:blipFill>
          <a:blip r:embed="rId16"/>
          <a:stretch>
            <a:fillRect/>
          </a:stretch>
        </p:blipFill>
        <p:spPr>
          <a:xfrm>
            <a:off x="3918533" y="4900719"/>
            <a:ext cx="3877216" cy="419158"/>
          </a:xfrm>
          <a:prstGeom prst="rect">
            <a:avLst/>
          </a:prstGeom>
        </p:spPr>
      </p:pic>
    </p:spTree>
    <p:extLst>
      <p:ext uri="{BB962C8B-B14F-4D97-AF65-F5344CB8AC3E}">
        <p14:creationId xmlns:p14="http://schemas.microsoft.com/office/powerpoint/2010/main" val="1267438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1000" fill="hold"/>
                                        <p:tgtEl>
                                          <p:spTgt spid="13"/>
                                        </p:tgtEl>
                                        <p:attrNameLst>
                                          <p:attrName>ppt_w</p:attrName>
                                        </p:attrNameLst>
                                      </p:cBhvr>
                                      <p:tavLst>
                                        <p:tav tm="0">
                                          <p:val>
                                            <p:fltVal val="0"/>
                                          </p:val>
                                        </p:tav>
                                        <p:tav tm="100000">
                                          <p:val>
                                            <p:strVal val="#ppt_w"/>
                                          </p:val>
                                        </p:tav>
                                      </p:tavLst>
                                    </p:anim>
                                    <p:anim calcmode="lin" valueType="num">
                                      <p:cBhvr>
                                        <p:cTn id="22" dur="1000" fill="hold"/>
                                        <p:tgtEl>
                                          <p:spTgt spid="13"/>
                                        </p:tgtEl>
                                        <p:attrNameLst>
                                          <p:attrName>ppt_h</p:attrName>
                                        </p:attrNameLst>
                                      </p:cBhvr>
                                      <p:tavLst>
                                        <p:tav tm="0">
                                          <p:val>
                                            <p:fltVal val="0"/>
                                          </p:val>
                                        </p:tav>
                                        <p:tav tm="100000">
                                          <p:val>
                                            <p:strVal val="#ppt_h"/>
                                          </p:val>
                                        </p:tav>
                                      </p:tavLst>
                                    </p:anim>
                                    <p:anim calcmode="lin" valueType="num">
                                      <p:cBhvr>
                                        <p:cTn id="23" dur="1000" fill="hold"/>
                                        <p:tgtEl>
                                          <p:spTgt spid="13"/>
                                        </p:tgtEl>
                                        <p:attrNameLst>
                                          <p:attrName>style.rotation</p:attrName>
                                        </p:attrNameLst>
                                      </p:cBhvr>
                                      <p:tavLst>
                                        <p:tav tm="0">
                                          <p:val>
                                            <p:fltVal val="90"/>
                                          </p:val>
                                        </p:tav>
                                        <p:tav tm="100000">
                                          <p:val>
                                            <p:fltVal val="0"/>
                                          </p:val>
                                        </p:tav>
                                      </p:tavLst>
                                    </p:anim>
                                    <p:animEffect transition="in" filter="fade">
                                      <p:cBhvr>
                                        <p:cTn id="24" dur="1000"/>
                                        <p:tgtEl>
                                          <p:spTgt spid="13"/>
                                        </p:tgtEl>
                                      </p:cBhvr>
                                    </p:animEffect>
                                  </p:childTnLst>
                                </p:cTn>
                              </p:par>
                              <p:par>
                                <p:cTn id="25" presetID="3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1000" fill="hold"/>
                                        <p:tgtEl>
                                          <p:spTgt spid="25"/>
                                        </p:tgtEl>
                                        <p:attrNameLst>
                                          <p:attrName>ppt_w</p:attrName>
                                        </p:attrNameLst>
                                      </p:cBhvr>
                                      <p:tavLst>
                                        <p:tav tm="0">
                                          <p:val>
                                            <p:fltVal val="0"/>
                                          </p:val>
                                        </p:tav>
                                        <p:tav tm="100000">
                                          <p:val>
                                            <p:strVal val="#ppt_w"/>
                                          </p:val>
                                        </p:tav>
                                      </p:tavLst>
                                    </p:anim>
                                    <p:anim calcmode="lin" valueType="num">
                                      <p:cBhvr>
                                        <p:cTn id="28" dur="1000" fill="hold"/>
                                        <p:tgtEl>
                                          <p:spTgt spid="25"/>
                                        </p:tgtEl>
                                        <p:attrNameLst>
                                          <p:attrName>ppt_h</p:attrName>
                                        </p:attrNameLst>
                                      </p:cBhvr>
                                      <p:tavLst>
                                        <p:tav tm="0">
                                          <p:val>
                                            <p:fltVal val="0"/>
                                          </p:val>
                                        </p:tav>
                                        <p:tav tm="100000">
                                          <p:val>
                                            <p:strVal val="#ppt_h"/>
                                          </p:val>
                                        </p:tav>
                                      </p:tavLst>
                                    </p:anim>
                                    <p:anim calcmode="lin" valueType="num">
                                      <p:cBhvr>
                                        <p:cTn id="29" dur="1000" fill="hold"/>
                                        <p:tgtEl>
                                          <p:spTgt spid="25"/>
                                        </p:tgtEl>
                                        <p:attrNameLst>
                                          <p:attrName>style.rotation</p:attrName>
                                        </p:attrNameLst>
                                      </p:cBhvr>
                                      <p:tavLst>
                                        <p:tav tm="0">
                                          <p:val>
                                            <p:fltVal val="90"/>
                                          </p:val>
                                        </p:tav>
                                        <p:tav tm="100000">
                                          <p:val>
                                            <p:fltVal val="0"/>
                                          </p:val>
                                        </p:tav>
                                      </p:tavLst>
                                    </p:anim>
                                    <p:animEffect transition="in" filter="fade">
                                      <p:cBhvr>
                                        <p:cTn id="30" dur="1000"/>
                                        <p:tgtEl>
                                          <p:spTgt spid="25"/>
                                        </p:tgtEl>
                                      </p:cBhvr>
                                    </p:animEffect>
                                  </p:childTnLst>
                                </p:cTn>
                              </p:par>
                              <p:par>
                                <p:cTn id="31" presetID="31" presetClass="entr" presetSubtype="0"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p:cTn id="33" dur="1000" fill="hold"/>
                                        <p:tgtEl>
                                          <p:spTgt spid="29"/>
                                        </p:tgtEl>
                                        <p:attrNameLst>
                                          <p:attrName>ppt_w</p:attrName>
                                        </p:attrNameLst>
                                      </p:cBhvr>
                                      <p:tavLst>
                                        <p:tav tm="0">
                                          <p:val>
                                            <p:fltVal val="0"/>
                                          </p:val>
                                        </p:tav>
                                        <p:tav tm="100000">
                                          <p:val>
                                            <p:strVal val="#ppt_w"/>
                                          </p:val>
                                        </p:tav>
                                      </p:tavLst>
                                    </p:anim>
                                    <p:anim calcmode="lin" valueType="num">
                                      <p:cBhvr>
                                        <p:cTn id="34" dur="1000" fill="hold"/>
                                        <p:tgtEl>
                                          <p:spTgt spid="29"/>
                                        </p:tgtEl>
                                        <p:attrNameLst>
                                          <p:attrName>ppt_h</p:attrName>
                                        </p:attrNameLst>
                                      </p:cBhvr>
                                      <p:tavLst>
                                        <p:tav tm="0">
                                          <p:val>
                                            <p:fltVal val="0"/>
                                          </p:val>
                                        </p:tav>
                                        <p:tav tm="100000">
                                          <p:val>
                                            <p:strVal val="#ppt_h"/>
                                          </p:val>
                                        </p:tav>
                                      </p:tavLst>
                                    </p:anim>
                                    <p:anim calcmode="lin" valueType="num">
                                      <p:cBhvr>
                                        <p:cTn id="35" dur="1000" fill="hold"/>
                                        <p:tgtEl>
                                          <p:spTgt spid="29"/>
                                        </p:tgtEl>
                                        <p:attrNameLst>
                                          <p:attrName>style.rotation</p:attrName>
                                        </p:attrNameLst>
                                      </p:cBhvr>
                                      <p:tavLst>
                                        <p:tav tm="0">
                                          <p:val>
                                            <p:fltVal val="90"/>
                                          </p:val>
                                        </p:tav>
                                        <p:tav tm="100000">
                                          <p:val>
                                            <p:fltVal val="0"/>
                                          </p:val>
                                        </p:tav>
                                      </p:tavLst>
                                    </p:anim>
                                    <p:animEffect transition="in" filter="fade">
                                      <p:cBhvr>
                                        <p:cTn id="36" dur="10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31" presetClass="entr" presetSubtype="0" fill="hold" nodeType="click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1000" fill="hold"/>
                                        <p:tgtEl>
                                          <p:spTgt spid="11"/>
                                        </p:tgtEl>
                                        <p:attrNameLst>
                                          <p:attrName>ppt_w</p:attrName>
                                        </p:attrNameLst>
                                      </p:cBhvr>
                                      <p:tavLst>
                                        <p:tav tm="0">
                                          <p:val>
                                            <p:fltVal val="0"/>
                                          </p:val>
                                        </p:tav>
                                        <p:tav tm="100000">
                                          <p:val>
                                            <p:strVal val="#ppt_w"/>
                                          </p:val>
                                        </p:tav>
                                      </p:tavLst>
                                    </p:anim>
                                    <p:anim calcmode="lin" valueType="num">
                                      <p:cBhvr>
                                        <p:cTn id="49" dur="1000" fill="hold"/>
                                        <p:tgtEl>
                                          <p:spTgt spid="11"/>
                                        </p:tgtEl>
                                        <p:attrNameLst>
                                          <p:attrName>ppt_h</p:attrName>
                                        </p:attrNameLst>
                                      </p:cBhvr>
                                      <p:tavLst>
                                        <p:tav tm="0">
                                          <p:val>
                                            <p:fltVal val="0"/>
                                          </p:val>
                                        </p:tav>
                                        <p:tav tm="100000">
                                          <p:val>
                                            <p:strVal val="#ppt_h"/>
                                          </p:val>
                                        </p:tav>
                                      </p:tavLst>
                                    </p:anim>
                                    <p:anim calcmode="lin" valueType="num">
                                      <p:cBhvr>
                                        <p:cTn id="50" dur="1000" fill="hold"/>
                                        <p:tgtEl>
                                          <p:spTgt spid="11"/>
                                        </p:tgtEl>
                                        <p:attrNameLst>
                                          <p:attrName>style.rotation</p:attrName>
                                        </p:attrNameLst>
                                      </p:cBhvr>
                                      <p:tavLst>
                                        <p:tav tm="0">
                                          <p:val>
                                            <p:fltVal val="90"/>
                                          </p:val>
                                        </p:tav>
                                        <p:tav tm="100000">
                                          <p:val>
                                            <p:fltVal val="0"/>
                                          </p:val>
                                        </p:tav>
                                      </p:tavLst>
                                    </p:anim>
                                    <p:animEffect transition="in" filter="fade">
                                      <p:cBhvr>
                                        <p:cTn id="51" dur="1000"/>
                                        <p:tgtEl>
                                          <p:spTgt spid="11"/>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7"/>
                                        </p:tgtEl>
                                        <p:attrNameLst>
                                          <p:attrName>style.visibility</p:attrName>
                                        </p:attrNameLst>
                                      </p:cBhvr>
                                      <p:to>
                                        <p:strVal val="visible"/>
                                      </p:to>
                                    </p:set>
                                    <p:animEffect transition="in" filter="fade">
                                      <p:cBhvr>
                                        <p:cTn id="56" dur="1000"/>
                                        <p:tgtEl>
                                          <p:spTgt spid="17"/>
                                        </p:tgtEl>
                                      </p:cBhvr>
                                    </p:animEffect>
                                    <p:anim calcmode="lin" valueType="num">
                                      <p:cBhvr>
                                        <p:cTn id="57" dur="1000" fill="hold"/>
                                        <p:tgtEl>
                                          <p:spTgt spid="17"/>
                                        </p:tgtEl>
                                        <p:attrNameLst>
                                          <p:attrName>ppt_x</p:attrName>
                                        </p:attrNameLst>
                                      </p:cBhvr>
                                      <p:tavLst>
                                        <p:tav tm="0">
                                          <p:val>
                                            <p:strVal val="#ppt_x"/>
                                          </p:val>
                                        </p:tav>
                                        <p:tav tm="100000">
                                          <p:val>
                                            <p:strVal val="#ppt_x"/>
                                          </p:val>
                                        </p:tav>
                                      </p:tavLst>
                                    </p:anim>
                                    <p:anim calcmode="lin" valueType="num">
                                      <p:cBhvr>
                                        <p:cTn id="5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1000" fill="hold"/>
                                        <p:tgtEl>
                                          <p:spTgt spid="19"/>
                                        </p:tgtEl>
                                        <p:attrNameLst>
                                          <p:attrName>ppt_w</p:attrName>
                                        </p:attrNameLst>
                                      </p:cBhvr>
                                      <p:tavLst>
                                        <p:tav tm="0">
                                          <p:val>
                                            <p:fltVal val="0"/>
                                          </p:val>
                                        </p:tav>
                                        <p:tav tm="100000">
                                          <p:val>
                                            <p:strVal val="#ppt_w"/>
                                          </p:val>
                                        </p:tav>
                                      </p:tavLst>
                                    </p:anim>
                                    <p:anim calcmode="lin" valueType="num">
                                      <p:cBhvr>
                                        <p:cTn id="64" dur="1000" fill="hold"/>
                                        <p:tgtEl>
                                          <p:spTgt spid="19"/>
                                        </p:tgtEl>
                                        <p:attrNameLst>
                                          <p:attrName>ppt_h</p:attrName>
                                        </p:attrNameLst>
                                      </p:cBhvr>
                                      <p:tavLst>
                                        <p:tav tm="0">
                                          <p:val>
                                            <p:fltVal val="0"/>
                                          </p:val>
                                        </p:tav>
                                        <p:tav tm="100000">
                                          <p:val>
                                            <p:strVal val="#ppt_h"/>
                                          </p:val>
                                        </p:tav>
                                      </p:tavLst>
                                    </p:anim>
                                    <p:anim calcmode="lin" valueType="num">
                                      <p:cBhvr>
                                        <p:cTn id="65" dur="1000" fill="hold"/>
                                        <p:tgtEl>
                                          <p:spTgt spid="19"/>
                                        </p:tgtEl>
                                        <p:attrNameLst>
                                          <p:attrName>style.rotation</p:attrName>
                                        </p:attrNameLst>
                                      </p:cBhvr>
                                      <p:tavLst>
                                        <p:tav tm="0">
                                          <p:val>
                                            <p:fltVal val="90"/>
                                          </p:val>
                                        </p:tav>
                                        <p:tav tm="100000">
                                          <p:val>
                                            <p:fltVal val="0"/>
                                          </p:val>
                                        </p:tav>
                                      </p:tavLst>
                                    </p:anim>
                                    <p:animEffect transition="in" filter="fade">
                                      <p:cBhvr>
                                        <p:cTn id="66" dur="1000"/>
                                        <p:tgtEl>
                                          <p:spTgt spid="19"/>
                                        </p:tgtEl>
                                      </p:cBhvr>
                                    </p:animEffect>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1000"/>
                                        <p:tgtEl>
                                          <p:spTgt spid="21"/>
                                        </p:tgtEl>
                                      </p:cBhvr>
                                    </p:animEffect>
                                    <p:anim calcmode="lin" valueType="num">
                                      <p:cBhvr>
                                        <p:cTn id="72" dur="1000" fill="hold"/>
                                        <p:tgtEl>
                                          <p:spTgt spid="21"/>
                                        </p:tgtEl>
                                        <p:attrNameLst>
                                          <p:attrName>ppt_x</p:attrName>
                                        </p:attrNameLst>
                                      </p:cBhvr>
                                      <p:tavLst>
                                        <p:tav tm="0">
                                          <p:val>
                                            <p:strVal val="#ppt_x"/>
                                          </p:val>
                                        </p:tav>
                                        <p:tav tm="100000">
                                          <p:val>
                                            <p:strVal val="#ppt_x"/>
                                          </p:val>
                                        </p:tav>
                                      </p:tavLst>
                                    </p:anim>
                                    <p:anim calcmode="lin" valueType="num">
                                      <p:cBhvr>
                                        <p:cTn id="73"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31" presetClass="entr" presetSubtype="0" fill="hold" nodeType="clickEffect">
                                  <p:stCondLst>
                                    <p:cond delay="0"/>
                                  </p:stCondLst>
                                  <p:childTnLst>
                                    <p:set>
                                      <p:cBhvr>
                                        <p:cTn id="77" dur="1" fill="hold">
                                          <p:stCondLst>
                                            <p:cond delay="0"/>
                                          </p:stCondLst>
                                        </p:cTn>
                                        <p:tgtEl>
                                          <p:spTgt spid="23"/>
                                        </p:tgtEl>
                                        <p:attrNameLst>
                                          <p:attrName>style.visibility</p:attrName>
                                        </p:attrNameLst>
                                      </p:cBhvr>
                                      <p:to>
                                        <p:strVal val="visible"/>
                                      </p:to>
                                    </p:set>
                                    <p:anim calcmode="lin" valueType="num">
                                      <p:cBhvr>
                                        <p:cTn id="78" dur="1000" fill="hold"/>
                                        <p:tgtEl>
                                          <p:spTgt spid="23"/>
                                        </p:tgtEl>
                                        <p:attrNameLst>
                                          <p:attrName>ppt_w</p:attrName>
                                        </p:attrNameLst>
                                      </p:cBhvr>
                                      <p:tavLst>
                                        <p:tav tm="0">
                                          <p:val>
                                            <p:fltVal val="0"/>
                                          </p:val>
                                        </p:tav>
                                        <p:tav tm="100000">
                                          <p:val>
                                            <p:strVal val="#ppt_w"/>
                                          </p:val>
                                        </p:tav>
                                      </p:tavLst>
                                    </p:anim>
                                    <p:anim calcmode="lin" valueType="num">
                                      <p:cBhvr>
                                        <p:cTn id="79" dur="1000" fill="hold"/>
                                        <p:tgtEl>
                                          <p:spTgt spid="23"/>
                                        </p:tgtEl>
                                        <p:attrNameLst>
                                          <p:attrName>ppt_h</p:attrName>
                                        </p:attrNameLst>
                                      </p:cBhvr>
                                      <p:tavLst>
                                        <p:tav tm="0">
                                          <p:val>
                                            <p:fltVal val="0"/>
                                          </p:val>
                                        </p:tav>
                                        <p:tav tm="100000">
                                          <p:val>
                                            <p:strVal val="#ppt_h"/>
                                          </p:val>
                                        </p:tav>
                                      </p:tavLst>
                                    </p:anim>
                                    <p:anim calcmode="lin" valueType="num">
                                      <p:cBhvr>
                                        <p:cTn id="80" dur="1000" fill="hold"/>
                                        <p:tgtEl>
                                          <p:spTgt spid="23"/>
                                        </p:tgtEl>
                                        <p:attrNameLst>
                                          <p:attrName>style.rotation</p:attrName>
                                        </p:attrNameLst>
                                      </p:cBhvr>
                                      <p:tavLst>
                                        <p:tav tm="0">
                                          <p:val>
                                            <p:fltVal val="90"/>
                                          </p:val>
                                        </p:tav>
                                        <p:tav tm="100000">
                                          <p:val>
                                            <p:fltVal val="0"/>
                                          </p:val>
                                        </p:tav>
                                      </p:tavLst>
                                    </p:anim>
                                    <p:animEffect transition="in" filter="fade">
                                      <p:cBhvr>
                                        <p:cTn id="81" dur="1000"/>
                                        <p:tgtEl>
                                          <p:spTgt spid="23"/>
                                        </p:tgtEl>
                                      </p:cBhvr>
                                    </p:animEffect>
                                  </p:childTnLst>
                                </p:cTn>
                              </p:par>
                            </p:childTnLst>
                          </p:cTn>
                        </p:par>
                      </p:childTnLst>
                    </p:cTn>
                  </p:par>
                  <p:par>
                    <p:cTn id="82" fill="hold">
                      <p:stCondLst>
                        <p:cond delay="indefinite"/>
                      </p:stCondLst>
                      <p:childTnLst>
                        <p:par>
                          <p:cTn id="83" fill="hold">
                            <p:stCondLst>
                              <p:cond delay="0"/>
                            </p:stCondLst>
                            <p:childTnLst>
                              <p:par>
                                <p:cTn id="84" presetID="26" presetClass="entr" presetSubtype="0" fill="hold" nodeType="click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down)">
                                      <p:cBhvr>
                                        <p:cTn id="86" dur="580">
                                          <p:stCondLst>
                                            <p:cond delay="0"/>
                                          </p:stCondLst>
                                        </p:cTn>
                                        <p:tgtEl>
                                          <p:spTgt spid="27"/>
                                        </p:tgtEl>
                                      </p:cBhvr>
                                    </p:animEffect>
                                    <p:anim calcmode="lin" valueType="num">
                                      <p:cBhvr>
                                        <p:cTn id="87"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88"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89"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90"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91"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92" dur="26">
                                          <p:stCondLst>
                                            <p:cond delay="650"/>
                                          </p:stCondLst>
                                        </p:cTn>
                                        <p:tgtEl>
                                          <p:spTgt spid="27"/>
                                        </p:tgtEl>
                                      </p:cBhvr>
                                      <p:to x="100000" y="60000"/>
                                    </p:animScale>
                                    <p:animScale>
                                      <p:cBhvr>
                                        <p:cTn id="93" dur="166" decel="50000">
                                          <p:stCondLst>
                                            <p:cond delay="676"/>
                                          </p:stCondLst>
                                        </p:cTn>
                                        <p:tgtEl>
                                          <p:spTgt spid="27"/>
                                        </p:tgtEl>
                                      </p:cBhvr>
                                      <p:to x="100000" y="100000"/>
                                    </p:animScale>
                                    <p:animScale>
                                      <p:cBhvr>
                                        <p:cTn id="94" dur="26">
                                          <p:stCondLst>
                                            <p:cond delay="1312"/>
                                          </p:stCondLst>
                                        </p:cTn>
                                        <p:tgtEl>
                                          <p:spTgt spid="27"/>
                                        </p:tgtEl>
                                      </p:cBhvr>
                                      <p:to x="100000" y="80000"/>
                                    </p:animScale>
                                    <p:animScale>
                                      <p:cBhvr>
                                        <p:cTn id="95" dur="166" decel="50000">
                                          <p:stCondLst>
                                            <p:cond delay="1338"/>
                                          </p:stCondLst>
                                        </p:cTn>
                                        <p:tgtEl>
                                          <p:spTgt spid="27"/>
                                        </p:tgtEl>
                                      </p:cBhvr>
                                      <p:to x="100000" y="100000"/>
                                    </p:animScale>
                                    <p:animScale>
                                      <p:cBhvr>
                                        <p:cTn id="96" dur="26">
                                          <p:stCondLst>
                                            <p:cond delay="1642"/>
                                          </p:stCondLst>
                                        </p:cTn>
                                        <p:tgtEl>
                                          <p:spTgt spid="27"/>
                                        </p:tgtEl>
                                      </p:cBhvr>
                                      <p:to x="100000" y="90000"/>
                                    </p:animScale>
                                    <p:animScale>
                                      <p:cBhvr>
                                        <p:cTn id="97" dur="166" decel="50000">
                                          <p:stCondLst>
                                            <p:cond delay="1668"/>
                                          </p:stCondLst>
                                        </p:cTn>
                                        <p:tgtEl>
                                          <p:spTgt spid="27"/>
                                        </p:tgtEl>
                                      </p:cBhvr>
                                      <p:to x="100000" y="100000"/>
                                    </p:animScale>
                                    <p:animScale>
                                      <p:cBhvr>
                                        <p:cTn id="98" dur="26">
                                          <p:stCondLst>
                                            <p:cond delay="1808"/>
                                          </p:stCondLst>
                                        </p:cTn>
                                        <p:tgtEl>
                                          <p:spTgt spid="27"/>
                                        </p:tgtEl>
                                      </p:cBhvr>
                                      <p:to x="100000" y="95000"/>
                                    </p:animScale>
                                    <p:animScale>
                                      <p:cBhvr>
                                        <p:cTn id="99" dur="166" decel="50000">
                                          <p:stCondLst>
                                            <p:cond delay="1834"/>
                                          </p:stCondLst>
                                        </p:cTn>
                                        <p:tgtEl>
                                          <p:spTgt spid="27"/>
                                        </p:tgtEl>
                                      </p:cBhvr>
                                      <p:to x="100000" y="100000"/>
                                    </p:animScale>
                                  </p:childTnLst>
                                </p:cTn>
                              </p:par>
                            </p:childTnLst>
                          </p:cTn>
                        </p:par>
                      </p:childTnLst>
                    </p:cTn>
                  </p:par>
                  <p:par>
                    <p:cTn id="100" fill="hold">
                      <p:stCondLst>
                        <p:cond delay="indefinite"/>
                      </p:stCondLst>
                      <p:childTnLst>
                        <p:par>
                          <p:cTn id="101" fill="hold">
                            <p:stCondLst>
                              <p:cond delay="0"/>
                            </p:stCondLst>
                            <p:childTnLst>
                              <p:par>
                                <p:cTn id="102" presetID="26" presetClass="entr" presetSubtype="0" fill="hold" nodeType="clickEffect">
                                  <p:stCondLst>
                                    <p:cond delay="0"/>
                                  </p:stCondLst>
                                  <p:childTnLst>
                                    <p:set>
                                      <p:cBhvr>
                                        <p:cTn id="103" dur="1" fill="hold">
                                          <p:stCondLst>
                                            <p:cond delay="0"/>
                                          </p:stCondLst>
                                        </p:cTn>
                                        <p:tgtEl>
                                          <p:spTgt spid="31"/>
                                        </p:tgtEl>
                                        <p:attrNameLst>
                                          <p:attrName>style.visibility</p:attrName>
                                        </p:attrNameLst>
                                      </p:cBhvr>
                                      <p:to>
                                        <p:strVal val="visible"/>
                                      </p:to>
                                    </p:set>
                                    <p:animEffect transition="in" filter="wipe(down)">
                                      <p:cBhvr>
                                        <p:cTn id="104" dur="580">
                                          <p:stCondLst>
                                            <p:cond delay="0"/>
                                          </p:stCondLst>
                                        </p:cTn>
                                        <p:tgtEl>
                                          <p:spTgt spid="31"/>
                                        </p:tgtEl>
                                      </p:cBhvr>
                                    </p:animEffect>
                                    <p:anim calcmode="lin" valueType="num">
                                      <p:cBhvr>
                                        <p:cTn id="105" dur="1822"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31"/>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31"/>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31"/>
                                        </p:tgtEl>
                                        <p:attrNameLst>
                                          <p:attrName>ppt_y</p:attrName>
                                        </p:attrNameLst>
                                      </p:cBhvr>
                                      <p:tavLst>
                                        <p:tav tm="0" fmla="#ppt_y-sin(pi*$)/81">
                                          <p:val>
                                            <p:fltVal val="0"/>
                                          </p:val>
                                        </p:tav>
                                        <p:tav tm="100000">
                                          <p:val>
                                            <p:fltVal val="1"/>
                                          </p:val>
                                        </p:tav>
                                      </p:tavLst>
                                    </p:anim>
                                    <p:animScale>
                                      <p:cBhvr>
                                        <p:cTn id="110" dur="26">
                                          <p:stCondLst>
                                            <p:cond delay="650"/>
                                          </p:stCondLst>
                                        </p:cTn>
                                        <p:tgtEl>
                                          <p:spTgt spid="31"/>
                                        </p:tgtEl>
                                      </p:cBhvr>
                                      <p:to x="100000" y="60000"/>
                                    </p:animScale>
                                    <p:animScale>
                                      <p:cBhvr>
                                        <p:cTn id="111" dur="166" decel="50000">
                                          <p:stCondLst>
                                            <p:cond delay="676"/>
                                          </p:stCondLst>
                                        </p:cTn>
                                        <p:tgtEl>
                                          <p:spTgt spid="31"/>
                                        </p:tgtEl>
                                      </p:cBhvr>
                                      <p:to x="100000" y="100000"/>
                                    </p:animScale>
                                    <p:animScale>
                                      <p:cBhvr>
                                        <p:cTn id="112" dur="26">
                                          <p:stCondLst>
                                            <p:cond delay="1312"/>
                                          </p:stCondLst>
                                        </p:cTn>
                                        <p:tgtEl>
                                          <p:spTgt spid="31"/>
                                        </p:tgtEl>
                                      </p:cBhvr>
                                      <p:to x="100000" y="80000"/>
                                    </p:animScale>
                                    <p:animScale>
                                      <p:cBhvr>
                                        <p:cTn id="113" dur="166" decel="50000">
                                          <p:stCondLst>
                                            <p:cond delay="1338"/>
                                          </p:stCondLst>
                                        </p:cTn>
                                        <p:tgtEl>
                                          <p:spTgt spid="31"/>
                                        </p:tgtEl>
                                      </p:cBhvr>
                                      <p:to x="100000" y="100000"/>
                                    </p:animScale>
                                    <p:animScale>
                                      <p:cBhvr>
                                        <p:cTn id="114" dur="26">
                                          <p:stCondLst>
                                            <p:cond delay="1642"/>
                                          </p:stCondLst>
                                        </p:cTn>
                                        <p:tgtEl>
                                          <p:spTgt spid="31"/>
                                        </p:tgtEl>
                                      </p:cBhvr>
                                      <p:to x="100000" y="90000"/>
                                    </p:animScale>
                                    <p:animScale>
                                      <p:cBhvr>
                                        <p:cTn id="115" dur="166" decel="50000">
                                          <p:stCondLst>
                                            <p:cond delay="1668"/>
                                          </p:stCondLst>
                                        </p:cTn>
                                        <p:tgtEl>
                                          <p:spTgt spid="31"/>
                                        </p:tgtEl>
                                      </p:cBhvr>
                                      <p:to x="100000" y="100000"/>
                                    </p:animScale>
                                    <p:animScale>
                                      <p:cBhvr>
                                        <p:cTn id="116" dur="26">
                                          <p:stCondLst>
                                            <p:cond delay="1808"/>
                                          </p:stCondLst>
                                        </p:cTn>
                                        <p:tgtEl>
                                          <p:spTgt spid="31"/>
                                        </p:tgtEl>
                                      </p:cBhvr>
                                      <p:to x="100000" y="95000"/>
                                    </p:animScale>
                                    <p:animScale>
                                      <p:cBhvr>
                                        <p:cTn id="117" dur="166" decel="50000">
                                          <p:stCondLst>
                                            <p:cond delay="1834"/>
                                          </p:stCondLst>
                                        </p:cTn>
                                        <p:tgtEl>
                                          <p:spTgt spid="3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84391" y="983343"/>
            <a:ext cx="9129486" cy="116930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52497" y="1189713"/>
            <a:ext cx="9195296" cy="830997"/>
          </a:xfrm>
          <a:prstGeom prst="rect">
            <a:avLst/>
          </a:prstGeom>
          <a:noFill/>
        </p:spPr>
        <p:txBody>
          <a:bodyPr wrap="square" rtlCol="0">
            <a:spAutoFit/>
          </a:bodyPr>
          <a:lstStyle/>
          <a:p>
            <a:pPr algn="just"/>
            <a:r>
              <a:rPr lang="en-US" sz="2400" b="1" i="0" dirty="0" err="1">
                <a:solidFill>
                  <a:srgbClr val="242021"/>
                </a:solidFill>
                <a:effectLst/>
                <a:latin typeface="Times New Roman" panose="02020603050405020304" pitchFamily="18" charset="0"/>
                <a:cs typeface="Times New Roman" panose="02020603050405020304" pitchFamily="18" charset="0"/>
              </a:rPr>
              <a:t>Lĩnh</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vực</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riêng</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những</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kiến</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thức</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riêng</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nói</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chung</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của</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một</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ngành</a:t>
            </a:r>
            <a:r>
              <a:rPr lang="en-US" sz="2400" b="1" i="0" dirty="0">
                <a:solidFill>
                  <a:srgbClr val="242021"/>
                </a:solidFill>
                <a:effectLst/>
                <a:latin typeface="Times New Roman" panose="02020603050405020304" pitchFamily="18" charset="0"/>
                <a:cs typeface="Times New Roman" panose="02020603050405020304" pitchFamily="18" charset="0"/>
              </a:rPr>
              <a:t> khoa </a:t>
            </a:r>
            <a:r>
              <a:rPr lang="en-US" sz="2400" b="1" i="0" dirty="0" err="1">
                <a:solidFill>
                  <a:srgbClr val="242021"/>
                </a:solidFill>
                <a:effectLst/>
                <a:latin typeface="Times New Roman" panose="02020603050405020304" pitchFamily="18" charset="0"/>
                <a:cs typeface="Times New Roman" panose="02020603050405020304" pitchFamily="18" charset="0"/>
              </a:rPr>
              <a:t>học</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kĩ</a:t>
            </a:r>
            <a:r>
              <a:rPr lang="en-US" sz="2400" b="1" i="0" dirty="0">
                <a:solidFill>
                  <a:srgbClr val="242021"/>
                </a:solidFill>
                <a:effectLst/>
                <a:latin typeface="Times New Roman" panose="02020603050405020304" pitchFamily="18" charset="0"/>
                <a:cs typeface="Times New Roman" panose="02020603050405020304" pitchFamily="18" charset="0"/>
              </a:rPr>
              <a:t> </a:t>
            </a:r>
            <a:r>
              <a:rPr lang="en-US" sz="2400" b="1" i="0" dirty="0" err="1">
                <a:solidFill>
                  <a:srgbClr val="242021"/>
                </a:solidFill>
                <a:effectLst/>
                <a:latin typeface="Times New Roman" panose="02020603050405020304" pitchFamily="18" charset="0"/>
                <a:cs typeface="Times New Roman" panose="02020603050405020304" pitchFamily="18" charset="0"/>
              </a:rPr>
              <a:t>thuật</a:t>
            </a:r>
            <a:r>
              <a:rPr lang="en-US" sz="2400" b="1" i="0" dirty="0">
                <a:solidFill>
                  <a:srgbClr val="242021"/>
                </a:solidFill>
                <a:effectLst/>
                <a:latin typeface="Times New Roman" panose="02020603050405020304" pitchFamily="18" charset="0"/>
                <a:cs typeface="Times New Roman" panose="02020603050405020304" pitchFamily="18" charset="0"/>
              </a:rPr>
              <a:t>.</a:t>
            </a:r>
            <a:r>
              <a:rPr lang="en-US" sz="2400" b="1" dirty="0">
                <a:latin typeface="Times New Roman" panose="02020603050405020304" pitchFamily="18" charset="0"/>
                <a:cs typeface="Times New Roman" panose="02020603050405020304" pitchFamily="18" charset="0"/>
              </a:rPr>
              <a:t> </a:t>
            </a:r>
            <a:endParaRPr lang="vi-VN" sz="2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91381" y="23076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613823" y="52895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7524A458-CEE1-EEE1-C06C-04C4E0330BBD}"/>
              </a:ext>
            </a:extLst>
          </p:cNvPr>
          <p:cNvSpPr/>
          <p:nvPr/>
        </p:nvSpPr>
        <p:spPr>
          <a:xfrm>
            <a:off x="3213271" y="29462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2CC74D40-5A16-99B2-BA52-54EEA995DDB6}"/>
              </a:ext>
            </a:extLst>
          </p:cNvPr>
          <p:cNvSpPr/>
          <p:nvPr/>
        </p:nvSpPr>
        <p:spPr>
          <a:xfrm>
            <a:off x="4843298" y="29462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B63D6B03-993E-D0ED-1564-AB64C63FE932}"/>
              </a:ext>
            </a:extLst>
          </p:cNvPr>
          <p:cNvSpPr/>
          <p:nvPr/>
        </p:nvSpPr>
        <p:spPr>
          <a:xfrm>
            <a:off x="8028843" y="294977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496C667C-7F06-3549-6FF6-AFBD1135F1EC}"/>
              </a:ext>
            </a:extLst>
          </p:cNvPr>
          <p:cNvSpPr/>
          <p:nvPr/>
        </p:nvSpPr>
        <p:spPr>
          <a:xfrm>
            <a:off x="2410710" y="29462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5F076D3D-41B7-7234-B9B9-9B1168C6CA00}"/>
              </a:ext>
            </a:extLst>
          </p:cNvPr>
          <p:cNvSpPr/>
          <p:nvPr/>
        </p:nvSpPr>
        <p:spPr>
          <a:xfrm>
            <a:off x="3274872" y="30087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F15C8A61-8A36-E7EA-67BF-AA2629781666}"/>
              </a:ext>
            </a:extLst>
          </p:cNvPr>
          <p:cNvSpPr/>
          <p:nvPr/>
        </p:nvSpPr>
        <p:spPr>
          <a:xfrm>
            <a:off x="4901245" y="30082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4B315F0-FABE-266A-04E7-857A46D876DD}"/>
              </a:ext>
            </a:extLst>
          </p:cNvPr>
          <p:cNvSpPr/>
          <p:nvPr/>
        </p:nvSpPr>
        <p:spPr>
          <a:xfrm>
            <a:off x="8099496" y="301723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Ô</a:t>
            </a:r>
            <a:endParaRPr lang="en-US" sz="4000" b="1" dirty="0">
              <a:solidFill>
                <a:srgbClr val="FF0000"/>
              </a:solidFill>
              <a:latin typeface="UTM Avo" panose="02040603050506020204" pitchFamily="18" charset="0"/>
            </a:endParaRPr>
          </a:p>
        </p:txBody>
      </p:sp>
      <p:sp>
        <p:nvSpPr>
          <p:cNvPr id="19" name="Rectangle 18">
            <a:extLst>
              <a:ext uri="{FF2B5EF4-FFF2-40B4-BE49-F238E27FC236}">
                <a16:creationId xmlns:a16="http://schemas.microsoft.com/office/drawing/2014/main" id="{96BD2DA7-9A5C-B614-8064-E7E1A605321F}"/>
              </a:ext>
            </a:extLst>
          </p:cNvPr>
          <p:cNvSpPr/>
          <p:nvPr/>
        </p:nvSpPr>
        <p:spPr>
          <a:xfrm>
            <a:off x="2474406" y="30087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F5DD0F2F-BD07-7BF6-3B8B-FE93C9C948BA}"/>
              </a:ext>
            </a:extLst>
          </p:cNvPr>
          <p:cNvSpPr/>
          <p:nvPr/>
        </p:nvSpPr>
        <p:spPr>
          <a:xfrm>
            <a:off x="7237711" y="29497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2" name="Rectangle 21">
            <a:extLst>
              <a:ext uri="{FF2B5EF4-FFF2-40B4-BE49-F238E27FC236}">
                <a16:creationId xmlns:a16="http://schemas.microsoft.com/office/drawing/2014/main" id="{A3CFAE93-15D0-324A-FE45-1962EE0A5CB9}"/>
              </a:ext>
            </a:extLst>
          </p:cNvPr>
          <p:cNvSpPr/>
          <p:nvPr/>
        </p:nvSpPr>
        <p:spPr>
          <a:xfrm>
            <a:off x="6444505" y="29497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6559692C-812D-811B-B428-143B1B093013}"/>
              </a:ext>
            </a:extLst>
          </p:cNvPr>
          <p:cNvSpPr/>
          <p:nvPr/>
        </p:nvSpPr>
        <p:spPr>
          <a:xfrm>
            <a:off x="7299312" y="30117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C4261D5D-C987-7028-7538-29F39B136502}"/>
              </a:ext>
            </a:extLst>
          </p:cNvPr>
          <p:cNvSpPr/>
          <p:nvPr/>
        </p:nvSpPr>
        <p:spPr>
          <a:xfrm>
            <a:off x="6508201" y="30113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FB0D44-2038-377D-9A6A-F2AA2AE9A85C}"/>
              </a:ext>
            </a:extLst>
          </p:cNvPr>
          <p:cNvSpPr/>
          <p:nvPr/>
        </p:nvSpPr>
        <p:spPr>
          <a:xfrm>
            <a:off x="5645859" y="29497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83398304-2309-FF78-1BF6-CD49352BAC43}"/>
              </a:ext>
            </a:extLst>
          </p:cNvPr>
          <p:cNvSpPr/>
          <p:nvPr/>
        </p:nvSpPr>
        <p:spPr>
          <a:xfrm>
            <a:off x="5703806" y="30117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Ê</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A599C1CA-02BA-5192-1718-FECC2B5AF75A}"/>
              </a:ext>
            </a:extLst>
          </p:cNvPr>
          <p:cNvSpPr/>
          <p:nvPr/>
        </p:nvSpPr>
        <p:spPr>
          <a:xfrm>
            <a:off x="4028121" y="29462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49B214D5-0EBB-7F02-CB49-A72D3FCE2190}"/>
              </a:ext>
            </a:extLst>
          </p:cNvPr>
          <p:cNvSpPr/>
          <p:nvPr/>
        </p:nvSpPr>
        <p:spPr>
          <a:xfrm>
            <a:off x="4086068" y="30082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B59EAC02-4B0F-02D0-B97A-DA82B353AF25}"/>
              </a:ext>
            </a:extLst>
          </p:cNvPr>
          <p:cNvSpPr/>
          <p:nvPr/>
        </p:nvSpPr>
        <p:spPr>
          <a:xfrm>
            <a:off x="8819975" y="29510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02A3DA5B-FBF7-15CB-B47A-E20A7D8579B6}"/>
              </a:ext>
            </a:extLst>
          </p:cNvPr>
          <p:cNvSpPr/>
          <p:nvPr/>
        </p:nvSpPr>
        <p:spPr>
          <a:xfrm>
            <a:off x="8883671" y="301350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63" name="Arrow: Left 62">
            <a:hlinkClick r:id="rId7" action="ppaction://hlinksldjump"/>
            <a:extLst>
              <a:ext uri="{FF2B5EF4-FFF2-40B4-BE49-F238E27FC236}">
                <a16:creationId xmlns:a16="http://schemas.microsoft.com/office/drawing/2014/main" id="{E39F2D82-B581-CE23-D52E-EFAB31D49289}"/>
              </a:ext>
            </a:extLst>
          </p:cNvPr>
          <p:cNvSpPr/>
          <p:nvPr/>
        </p:nvSpPr>
        <p:spPr>
          <a:xfrm>
            <a:off x="12536" y="58293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4" name="TextBox 1023">
            <a:extLst>
              <a:ext uri="{FF2B5EF4-FFF2-40B4-BE49-F238E27FC236}">
                <a16:creationId xmlns:a16="http://schemas.microsoft.com/office/drawing/2014/main" id="{B674269E-F63D-1339-2F29-A7EB487934C5}"/>
              </a:ext>
            </a:extLst>
          </p:cNvPr>
          <p:cNvSpPr txBox="1"/>
          <p:nvPr/>
        </p:nvSpPr>
        <p:spPr>
          <a:xfrm>
            <a:off x="514905" y="3869295"/>
            <a:ext cx="11310151" cy="1631216"/>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Trang phục thường dùng, trang phục chiến đấu, trang phục hoá trang nghiệp vụ và trang phục nghi lễ của sĩ quan, hạ sĩ quan, chiến sĩ, học viên Công an nhân dân Việt Nam do Bộ trưởng Bộ Công an quy định, trong đó trang phục của một số lực lượng </a:t>
            </a:r>
            <a:r>
              <a:rPr lang="en-GB" sz="2000">
                <a:solidFill>
                  <a:srgbClr val="FF0000"/>
                </a:solidFill>
                <a:latin typeface="Arial" panose="020B0604020202020204" pitchFamily="34" charset="0"/>
                <a:cs typeface="Arial" panose="020B0604020202020204" pitchFamily="34" charset="0"/>
              </a:rPr>
              <a:t>chuyên môn </a:t>
            </a:r>
            <a:r>
              <a:rPr lang="en-GB" sz="2000">
                <a:latin typeface="Arial" panose="020B0604020202020204" pitchFamily="34" charset="0"/>
                <a:cs typeface="Arial" panose="020B0604020202020204" pitchFamily="34" charset="0"/>
              </a:rPr>
              <a:t>được quy định như sau:</a:t>
            </a:r>
          </a:p>
          <a:p>
            <a:pPr algn="just"/>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25" name="image4.png">
            <a:extLst>
              <a:ext uri="{FF2B5EF4-FFF2-40B4-BE49-F238E27FC236}">
                <a16:creationId xmlns:a16="http://schemas.microsoft.com/office/drawing/2014/main" id="{57B84BAA-1FE9-6015-0F45-14BBF1840946}"/>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7" name="Group 11">
            <a:extLst>
              <a:ext uri="{FF2B5EF4-FFF2-40B4-BE49-F238E27FC236}">
                <a16:creationId xmlns:a16="http://schemas.microsoft.com/office/drawing/2014/main" id="{FD6DC765-DF91-E2AB-FF0A-060EAE238C72}"/>
              </a:ext>
            </a:extLst>
          </p:cNvPr>
          <p:cNvGrpSpPr>
            <a:grpSpLocks/>
          </p:cNvGrpSpPr>
          <p:nvPr/>
        </p:nvGrpSpPr>
        <p:grpSpPr bwMode="auto">
          <a:xfrm>
            <a:off x="806095" y="167994"/>
            <a:ext cx="625171" cy="541918"/>
            <a:chOff x="0" y="0"/>
            <a:chExt cx="666" cy="559"/>
          </a:xfrm>
        </p:grpSpPr>
        <p:sp>
          <p:nvSpPr>
            <p:cNvPr id="1028" name="Freeform 12">
              <a:extLst>
                <a:ext uri="{FF2B5EF4-FFF2-40B4-BE49-F238E27FC236}">
                  <a16:creationId xmlns:a16="http://schemas.microsoft.com/office/drawing/2014/main" id="{52D79949-EA6B-4E99-ED87-85F18C54445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9" name="Picture 1028" descr="A blue and white alarm clock with bells&#10;&#10;Description automatically generated">
            <a:extLst>
              <a:ext uri="{FF2B5EF4-FFF2-40B4-BE49-F238E27FC236}">
                <a16:creationId xmlns:a16="http://schemas.microsoft.com/office/drawing/2014/main" id="{3FCE07A6-AD3B-C35C-655A-05B4E4D1AA9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0" name="Oval 1029">
            <a:extLst>
              <a:ext uri="{FF2B5EF4-FFF2-40B4-BE49-F238E27FC236}">
                <a16:creationId xmlns:a16="http://schemas.microsoft.com/office/drawing/2014/main" id="{3E4E7C0F-8391-478D-1347-0BE2B662310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1" name="Oval 1030">
            <a:extLst>
              <a:ext uri="{FF2B5EF4-FFF2-40B4-BE49-F238E27FC236}">
                <a16:creationId xmlns:a16="http://schemas.microsoft.com/office/drawing/2014/main" id="{6D68C6C9-15C7-6E6C-8374-2839ABDA0AB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2" name="Oval 1031">
            <a:extLst>
              <a:ext uri="{FF2B5EF4-FFF2-40B4-BE49-F238E27FC236}">
                <a16:creationId xmlns:a16="http://schemas.microsoft.com/office/drawing/2014/main" id="{54F8DB90-C92C-22B5-3BE6-9515592691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97438AEA-5DCC-97F5-BD36-A7AA0600CA8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B7D0C3E8-9C9D-FCB0-9248-C6D3A4DCBAE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A8212927-D80C-8298-AFB5-76232788E66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C981A602-A701-CB89-5B4C-7F187728EF5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BCA32DB3-58D5-3ABF-1DC0-715AB528178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010F9C94-018C-F517-420A-091C94D97D7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2A36E2C1-65F3-4AE6-4B27-94512A61B96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0AB2D102-F5F7-BD7D-419C-DDE68F93893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E3B99923-89C5-DE5C-0F45-044C5C6243A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DCF59265-69DE-8667-C9EB-CEADAEEF39D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EBADB964-3C38-8B04-2259-DF2699F5DE5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14B8D5A4-BB80-F3BB-8255-1EDC09F92AD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5C0A2DE9-9123-0FAB-4F43-64C428358E4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4082770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fade">
                                      <p:cBhvr>
                                        <p:cTn id="9" dur="500"/>
                                        <p:tgtEl>
                                          <p:spTgt spid="2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par>
                                <p:cTn id="34" presetID="1" presetClass="entr" presetSubtype="0" fill="hold" grpId="0" nodeType="withEffect">
                                  <p:stCondLst>
                                    <p:cond delay="0"/>
                                  </p:stCondLst>
                                  <p:childTnLst>
                                    <p:set>
                                      <p:cBhvr>
                                        <p:cTn id="35"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6" fill="hold" display="0">
                  <p:stCondLst>
                    <p:cond delay="indefinite"/>
                  </p:stCondLst>
                  <p:endCondLst>
                    <p:cond evt="onStopAudio" delay="0">
                      <p:tgtEl>
                        <p:sldTgt/>
                      </p:tgtEl>
                    </p:cond>
                  </p:endCondLst>
                </p:cTn>
                <p:tgtEl>
                  <p:spTgt spid="11"/>
                </p:tgtEl>
              </p:cMediaNode>
            </p:audio>
            <p:seq concurrent="1" nextAc="seek">
              <p:cTn id="37" restart="whenNotActive" fill="hold" evtFilter="cancelBubble" nodeType="interactiveSeq">
                <p:stCondLst>
                  <p:cond evt="onClick" delay="0">
                    <p:tgtEl>
                      <p:spTgt spid="1030"/>
                    </p:tgtEl>
                  </p:cond>
                </p:stCondLst>
                <p:endSync evt="end" delay="0">
                  <p:rtn val="all"/>
                </p:endSync>
                <p:childTnLst>
                  <p:par>
                    <p:cTn id="38" fill="hold">
                      <p:stCondLst>
                        <p:cond delay="0"/>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2000"/>
                            </p:stCondLst>
                            <p:childTnLst>
                              <p:par>
                                <p:cTn id="46" presetID="1" presetClass="entr" presetSubtype="0" fill="hold" grpId="0" nodeType="afterEffect">
                                  <p:stCondLst>
                                    <p:cond delay="0"/>
                                  </p:stCondLst>
                                  <p:childTnLst>
                                    <p:set>
                                      <p:cBhvr>
                                        <p:cTn id="4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4000"/>
                            </p:stCondLst>
                            <p:childTnLst>
                              <p:par>
                                <p:cTn id="52" presetID="1" presetClass="entr" presetSubtype="0" fill="hold" grpId="0" nodeType="afterEffect">
                                  <p:stCondLst>
                                    <p:cond delay="0"/>
                                  </p:stCondLst>
                                  <p:childTnLst>
                                    <p:set>
                                      <p:cBhvr>
                                        <p:cTn id="5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5000"/>
                            </p:stCondLst>
                            <p:childTnLst>
                              <p:par>
                                <p:cTn id="55" presetID="1" presetClass="entr" presetSubtype="0" fill="hold" grpId="0" nodeType="afterEffect">
                                  <p:stCondLst>
                                    <p:cond delay="0"/>
                                  </p:stCondLst>
                                  <p:childTnLst>
                                    <p:set>
                                      <p:cBhvr>
                                        <p:cTn id="5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6000"/>
                            </p:stCondLst>
                            <p:childTnLst>
                              <p:par>
                                <p:cTn id="58" presetID="1" presetClass="entr" presetSubtype="0" fill="hold" grpId="0" nodeType="afterEffect">
                                  <p:stCondLst>
                                    <p:cond delay="0"/>
                                  </p:stCondLst>
                                  <p:childTnLst>
                                    <p:set>
                                      <p:cBhvr>
                                        <p:cTn id="5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7000"/>
                            </p:stCondLst>
                            <p:childTnLst>
                              <p:par>
                                <p:cTn id="61" presetID="1" presetClass="entr" presetSubtype="0" fill="hold" grpId="0" nodeType="afterEffect">
                                  <p:stCondLst>
                                    <p:cond delay="0"/>
                                  </p:stCondLst>
                                  <p:childTnLst>
                                    <p:set>
                                      <p:cBhvr>
                                        <p:cTn id="6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8000"/>
                            </p:stCondLst>
                            <p:childTnLst>
                              <p:par>
                                <p:cTn id="64" presetID="1" presetClass="entr" presetSubtype="0" fill="hold" grpId="0" nodeType="afterEffect">
                                  <p:stCondLst>
                                    <p:cond delay="0"/>
                                  </p:stCondLst>
                                  <p:childTnLst>
                                    <p:set>
                                      <p:cBhvr>
                                        <p:cTn id="6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9000"/>
                            </p:stCondLst>
                            <p:childTnLst>
                              <p:par>
                                <p:cTn id="67" presetID="1" presetClass="entr" presetSubtype="0" fill="hold" grpId="0" nodeType="afterEffect">
                                  <p:stCondLst>
                                    <p:cond delay="0"/>
                                  </p:stCondLst>
                                  <p:childTnLst>
                                    <p:set>
                                      <p:cBhvr>
                                        <p:cTn id="68"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0000"/>
                            </p:stCondLst>
                            <p:childTnLst>
                              <p:par>
                                <p:cTn id="70" presetID="1" presetClass="entr" presetSubtype="0" fill="hold" grpId="0" nodeType="afterEffect">
                                  <p:stCondLst>
                                    <p:cond delay="0"/>
                                  </p:stCondLst>
                                  <p:childTnLst>
                                    <p:set>
                                      <p:cBhvr>
                                        <p:cTn id="71"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1000"/>
                            </p:stCondLst>
                            <p:childTnLst>
                              <p:par>
                                <p:cTn id="73" presetID="1" presetClass="entr" presetSubtype="0" fill="hold" grpId="0" nodeType="afterEffect">
                                  <p:stCondLst>
                                    <p:cond delay="0"/>
                                  </p:stCondLst>
                                  <p:childTnLst>
                                    <p:set>
                                      <p:cBhvr>
                                        <p:cTn id="74"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2000"/>
                            </p:stCondLst>
                            <p:childTnLst>
                              <p:par>
                                <p:cTn id="76" presetID="1" presetClass="entr" presetSubtype="0" fill="hold" grpId="0" nodeType="afterEffect">
                                  <p:stCondLst>
                                    <p:cond delay="0"/>
                                  </p:stCondLst>
                                  <p:childTnLst>
                                    <p:set>
                                      <p:cBhvr>
                                        <p:cTn id="77"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3000"/>
                            </p:stCondLst>
                            <p:childTnLst>
                              <p:par>
                                <p:cTn id="79" presetID="1" presetClass="entr" presetSubtype="0" fill="hold" grpId="0" nodeType="afterEffect">
                                  <p:stCondLst>
                                    <p:cond delay="0"/>
                                  </p:stCondLst>
                                  <p:childTnLst>
                                    <p:set>
                                      <p:cBhvr>
                                        <p:cTn id="80"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14000"/>
                            </p:stCondLst>
                            <p:childTnLst>
                              <p:par>
                                <p:cTn id="82" presetID="1" presetClass="entr" presetSubtype="0" fill="hold" grpId="0" nodeType="afterEffect">
                                  <p:stCondLst>
                                    <p:cond delay="0"/>
                                  </p:stCondLst>
                                  <p:childTnLst>
                                    <p:set>
                                      <p:cBhvr>
                                        <p:cTn id="83"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0"/>
                  </p:tgtEl>
                </p:cond>
              </p:nextCondLst>
            </p:seq>
          </p:childTnLst>
        </p:cTn>
      </p:par>
    </p:tnLst>
    <p:bldLst>
      <p:bldP spid="16" grpId="0" animBg="1"/>
      <p:bldP spid="17" grpId="0" animBg="1"/>
      <p:bldP spid="18" grpId="0" animBg="1"/>
      <p:bldP spid="19" grpId="0" animBg="1"/>
      <p:bldP spid="23" grpId="0" animBg="1"/>
      <p:bldP spid="25" grpId="0" animBg="1"/>
      <p:bldP spid="27" grpId="0" animBg="1"/>
      <p:bldP spid="29" grpId="0" animBg="1"/>
      <p:bldP spid="24" grpId="0" animBg="1"/>
      <p:bldP spid="1024"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93018" y="1002393"/>
            <a:ext cx="9129486" cy="121708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642099" y="1335852"/>
            <a:ext cx="8767290" cy="830997"/>
          </a:xfrm>
          <a:prstGeom prst="rect">
            <a:avLst/>
          </a:prstGeom>
          <a:noFill/>
        </p:spPr>
        <p:txBody>
          <a:bodyPr wrap="square" rtlCol="0">
            <a:spAutoFit/>
          </a:bodyPr>
          <a:lstStyle/>
          <a:p>
            <a:pPr algn="just"/>
            <a:r>
              <a:rPr lang="vi-VN" sz="2400" b="1" dirty="0">
                <a:effectLst/>
                <a:latin typeface="+mj-lt"/>
                <a:ea typeface="Calibri" panose="020F0502020204030204" pitchFamily="34" charset="0"/>
                <a:cs typeface="Times New Roman" panose="02020603050405020304" pitchFamily="18" charset="0"/>
              </a:rPr>
              <a:t>Bậc thấp nhất của sĩ quan cấp tướng trong Công an nhân dân Việt Nam</a:t>
            </a:r>
            <a:r>
              <a:rPr lang="en-US" sz="2400" b="1" dirty="0">
                <a:effectLst/>
                <a:latin typeface="+mj-lt"/>
                <a:ea typeface="Calibri" panose="020F0502020204030204" pitchFamily="34" charset="0"/>
                <a:cs typeface="Times New Roman" panose="02020603050405020304" pitchFamily="18" charset="0"/>
              </a:rPr>
              <a:t>.</a:t>
            </a:r>
            <a:endParaRPr lang="vi-VN" sz="344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00008" y="24029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622450" y="62964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99D326A3-0A86-E352-60CF-9C873C28B247}"/>
              </a:ext>
            </a:extLst>
          </p:cNvPr>
          <p:cNvSpPr/>
          <p:nvPr/>
        </p:nvSpPr>
        <p:spPr>
          <a:xfrm>
            <a:off x="6860448" y="307010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5" name="Rectangle 14">
            <a:extLst>
              <a:ext uri="{FF2B5EF4-FFF2-40B4-BE49-F238E27FC236}">
                <a16:creationId xmlns:a16="http://schemas.microsoft.com/office/drawing/2014/main" id="{1DA5DC58-17C9-E2D2-982A-E03349CBC53C}"/>
              </a:ext>
            </a:extLst>
          </p:cNvPr>
          <p:cNvSpPr/>
          <p:nvPr/>
        </p:nvSpPr>
        <p:spPr>
          <a:xfrm>
            <a:off x="3638259" y="30736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2AD0FA53-4097-6ADF-3269-4AB567EFF9BC}"/>
              </a:ext>
            </a:extLst>
          </p:cNvPr>
          <p:cNvSpPr/>
          <p:nvPr/>
        </p:nvSpPr>
        <p:spPr>
          <a:xfrm>
            <a:off x="8486294" y="307010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D32A664-7FCC-86EF-7930-86C3713D071A}"/>
              </a:ext>
            </a:extLst>
          </p:cNvPr>
          <p:cNvSpPr/>
          <p:nvPr/>
        </p:nvSpPr>
        <p:spPr>
          <a:xfrm>
            <a:off x="6057887" y="307010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6AFDB832-F785-36BA-49B3-5AC80407B7D9}"/>
              </a:ext>
            </a:extLst>
          </p:cNvPr>
          <p:cNvSpPr/>
          <p:nvPr/>
        </p:nvSpPr>
        <p:spPr>
          <a:xfrm>
            <a:off x="6922049" y="313256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7E84F48C-4A2F-D0BD-5F3F-5F8185D1C5DB}"/>
              </a:ext>
            </a:extLst>
          </p:cNvPr>
          <p:cNvSpPr/>
          <p:nvPr/>
        </p:nvSpPr>
        <p:spPr>
          <a:xfrm>
            <a:off x="3696206" y="31355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C0B36CE1-539A-1F23-0655-B5F8E268F095}"/>
              </a:ext>
            </a:extLst>
          </p:cNvPr>
          <p:cNvSpPr/>
          <p:nvPr/>
        </p:nvSpPr>
        <p:spPr>
          <a:xfrm>
            <a:off x="8556947" y="313756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21" name="Rectangle 20">
            <a:extLst>
              <a:ext uri="{FF2B5EF4-FFF2-40B4-BE49-F238E27FC236}">
                <a16:creationId xmlns:a16="http://schemas.microsoft.com/office/drawing/2014/main" id="{F2873A7C-EBA1-C286-9167-ACCF2AB7C2CA}"/>
              </a:ext>
            </a:extLst>
          </p:cNvPr>
          <p:cNvSpPr/>
          <p:nvPr/>
        </p:nvSpPr>
        <p:spPr>
          <a:xfrm>
            <a:off x="6121583" y="313256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FFFC433B-B0E8-5D9C-AEED-D03ED8EF5ED1}"/>
              </a:ext>
            </a:extLst>
          </p:cNvPr>
          <p:cNvSpPr/>
          <p:nvPr/>
        </p:nvSpPr>
        <p:spPr>
          <a:xfrm>
            <a:off x="2835870" y="307709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295A81D-FFB6-4DE3-2358-F9D3432F8D83}"/>
              </a:ext>
            </a:extLst>
          </p:cNvPr>
          <p:cNvSpPr/>
          <p:nvPr/>
        </p:nvSpPr>
        <p:spPr>
          <a:xfrm>
            <a:off x="2037224" y="30758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2F6B701-3988-351E-DE8D-DDE8E8B9C61E}"/>
              </a:ext>
            </a:extLst>
          </p:cNvPr>
          <p:cNvSpPr/>
          <p:nvPr/>
        </p:nvSpPr>
        <p:spPr>
          <a:xfrm>
            <a:off x="2897471" y="31390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F4ECA2F8-5752-586C-3DC6-E916C349DCC6}"/>
              </a:ext>
            </a:extLst>
          </p:cNvPr>
          <p:cNvSpPr/>
          <p:nvPr/>
        </p:nvSpPr>
        <p:spPr>
          <a:xfrm>
            <a:off x="2100920" y="31374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0D92D5-9227-F395-01F7-B27A703A41D1}"/>
              </a:ext>
            </a:extLst>
          </p:cNvPr>
          <p:cNvSpPr/>
          <p:nvPr/>
        </p:nvSpPr>
        <p:spPr>
          <a:xfrm>
            <a:off x="9293036" y="30736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62B6470F-24F0-4A2A-63DF-3565231B7E66}"/>
              </a:ext>
            </a:extLst>
          </p:cNvPr>
          <p:cNvSpPr/>
          <p:nvPr/>
        </p:nvSpPr>
        <p:spPr>
          <a:xfrm>
            <a:off x="9350983" y="31355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743BC361-C619-199F-19EB-A113FF071335}"/>
              </a:ext>
            </a:extLst>
          </p:cNvPr>
          <p:cNvSpPr/>
          <p:nvPr/>
        </p:nvSpPr>
        <p:spPr>
          <a:xfrm>
            <a:off x="7675298" y="307010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6FDBB006-891A-880B-8ACD-E11CB0387678}"/>
              </a:ext>
            </a:extLst>
          </p:cNvPr>
          <p:cNvSpPr/>
          <p:nvPr/>
        </p:nvSpPr>
        <p:spPr>
          <a:xfrm>
            <a:off x="7733245" y="313205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Ớ</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91FCB80F-F4FF-40FD-0FAA-B5F9E640D776}"/>
              </a:ext>
            </a:extLst>
          </p:cNvPr>
          <p:cNvSpPr/>
          <p:nvPr/>
        </p:nvSpPr>
        <p:spPr>
          <a:xfrm>
            <a:off x="5243037" y="307010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716304B5-D476-B2FE-8FDC-3391F36A66EC}"/>
              </a:ext>
            </a:extLst>
          </p:cNvPr>
          <p:cNvSpPr/>
          <p:nvPr/>
        </p:nvSpPr>
        <p:spPr>
          <a:xfrm>
            <a:off x="5300984" y="313205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66BAC6E6-8932-CA62-2388-104F2B23411E}"/>
              </a:ext>
            </a:extLst>
          </p:cNvPr>
          <p:cNvSpPr/>
          <p:nvPr/>
        </p:nvSpPr>
        <p:spPr>
          <a:xfrm>
            <a:off x="4440648" y="30736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1" name="Rectangle 30">
            <a:extLst>
              <a:ext uri="{FF2B5EF4-FFF2-40B4-BE49-F238E27FC236}">
                <a16:creationId xmlns:a16="http://schemas.microsoft.com/office/drawing/2014/main" id="{FC598219-A6EF-A919-3372-012CA0E6FF79}"/>
              </a:ext>
            </a:extLst>
          </p:cNvPr>
          <p:cNvSpPr/>
          <p:nvPr/>
        </p:nvSpPr>
        <p:spPr>
          <a:xfrm>
            <a:off x="4502249" y="31355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Ế</a:t>
            </a:r>
            <a:endParaRPr lang="en-US" sz="4000" b="1" dirty="0">
              <a:solidFill>
                <a:schemeClr val="tx1"/>
              </a:solidFill>
              <a:latin typeface="UTM Avo" panose="02040603050506020204" pitchFamily="18" charset="0"/>
            </a:endParaRPr>
          </a:p>
        </p:txBody>
      </p:sp>
      <p:sp>
        <p:nvSpPr>
          <p:cNvPr id="1025" name="Arrow: Left 1024">
            <a:hlinkClick r:id="rId7" action="ppaction://hlinksldjump"/>
            <a:extLst>
              <a:ext uri="{FF2B5EF4-FFF2-40B4-BE49-F238E27FC236}">
                <a16:creationId xmlns:a16="http://schemas.microsoft.com/office/drawing/2014/main" id="{ABA66BE4-DFD5-26BF-CCB0-D62883CA1B14}"/>
              </a:ext>
            </a:extLst>
          </p:cNvPr>
          <p:cNvSpPr/>
          <p:nvPr/>
        </p:nvSpPr>
        <p:spPr>
          <a:xfrm>
            <a:off x="12536" y="58103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7" name="TextBox 1026">
            <a:extLst>
              <a:ext uri="{FF2B5EF4-FFF2-40B4-BE49-F238E27FC236}">
                <a16:creationId xmlns:a16="http://schemas.microsoft.com/office/drawing/2014/main" id="{E2C7F7EA-13EE-DC8C-A68F-FACB047372AD}"/>
              </a:ext>
            </a:extLst>
          </p:cNvPr>
          <p:cNvSpPr txBox="1"/>
          <p:nvPr/>
        </p:nvSpPr>
        <p:spPr>
          <a:xfrm>
            <a:off x="629205" y="4031220"/>
            <a:ext cx="10972245" cy="1631216"/>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II Bài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hàm trong Công an nhân dân Việt Nam gồm:</a:t>
            </a:r>
            <a:endParaRPr lang="en-US" sz="2000" b="1">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Sĩ quan nghiệp vụ: sĩ quan cấp tướng có bốn bậc (</a:t>
            </a:r>
            <a:r>
              <a:rPr lang="en-GB" sz="2000">
                <a:solidFill>
                  <a:srgbClr val="FF0000"/>
                </a:solidFill>
                <a:latin typeface="Arial" panose="020B0604020202020204" pitchFamily="34" charset="0"/>
                <a:cs typeface="Arial" panose="020B0604020202020204" pitchFamily="34" charset="0"/>
              </a:rPr>
              <a:t>Thiếu tướng</a:t>
            </a:r>
            <a:r>
              <a:rPr lang="en-GB" sz="2000">
                <a:latin typeface="Arial" panose="020B0604020202020204" pitchFamily="34" charset="0"/>
                <a:cs typeface="Arial" panose="020B0604020202020204" pitchFamily="34" charset="0"/>
              </a:rPr>
              <a:t>, Trung tướng, Thượng tướng, Đại tướng); sĩ quan cấp tá có bốn bậc (Thiếu tá, Trung tá, Thượng tá, Đại tá); sĩ quan cấp uý có bốn bậc (Thiếu uý, Trung uý, Thượng uý, Đại uý).</a:t>
            </a:r>
            <a:endParaRPr lang="en-US" sz="2000" b="1">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28" name="image4.png">
            <a:extLst>
              <a:ext uri="{FF2B5EF4-FFF2-40B4-BE49-F238E27FC236}">
                <a16:creationId xmlns:a16="http://schemas.microsoft.com/office/drawing/2014/main" id="{C82B6A3A-833B-A03D-4891-063A1DBAB387}"/>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9" name="Group 11">
            <a:extLst>
              <a:ext uri="{FF2B5EF4-FFF2-40B4-BE49-F238E27FC236}">
                <a16:creationId xmlns:a16="http://schemas.microsoft.com/office/drawing/2014/main" id="{DDD14FD3-1228-0415-0518-37A8C8456032}"/>
              </a:ext>
            </a:extLst>
          </p:cNvPr>
          <p:cNvGrpSpPr>
            <a:grpSpLocks/>
          </p:cNvGrpSpPr>
          <p:nvPr/>
        </p:nvGrpSpPr>
        <p:grpSpPr bwMode="auto">
          <a:xfrm>
            <a:off x="806095" y="167994"/>
            <a:ext cx="625171" cy="541918"/>
            <a:chOff x="0" y="0"/>
            <a:chExt cx="666" cy="559"/>
          </a:xfrm>
        </p:grpSpPr>
        <p:sp>
          <p:nvSpPr>
            <p:cNvPr id="1030" name="Freeform 12">
              <a:extLst>
                <a:ext uri="{FF2B5EF4-FFF2-40B4-BE49-F238E27FC236}">
                  <a16:creationId xmlns:a16="http://schemas.microsoft.com/office/drawing/2014/main" id="{FCB58832-1380-B1BD-C435-64B7C9A392E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31" name="Picture 1030" descr="A blue and white alarm clock with bells&#10;&#10;Description automatically generated">
            <a:extLst>
              <a:ext uri="{FF2B5EF4-FFF2-40B4-BE49-F238E27FC236}">
                <a16:creationId xmlns:a16="http://schemas.microsoft.com/office/drawing/2014/main" id="{2F715695-E71B-838A-AC71-83733468EDE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2" name="Oval 1031">
            <a:extLst>
              <a:ext uri="{FF2B5EF4-FFF2-40B4-BE49-F238E27FC236}">
                <a16:creationId xmlns:a16="http://schemas.microsoft.com/office/drawing/2014/main" id="{A3EDF493-DF12-EAA4-D777-B77EADCEB00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3" name="Oval 1032">
            <a:extLst>
              <a:ext uri="{FF2B5EF4-FFF2-40B4-BE49-F238E27FC236}">
                <a16:creationId xmlns:a16="http://schemas.microsoft.com/office/drawing/2014/main" id="{82C10855-80E0-F8BB-69A1-1F08F80F41A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4" name="Oval 1033">
            <a:extLst>
              <a:ext uri="{FF2B5EF4-FFF2-40B4-BE49-F238E27FC236}">
                <a16:creationId xmlns:a16="http://schemas.microsoft.com/office/drawing/2014/main" id="{AFA45ECF-D55D-0FE8-71A3-6B05E1D0D72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5" name="Oval 1034">
            <a:extLst>
              <a:ext uri="{FF2B5EF4-FFF2-40B4-BE49-F238E27FC236}">
                <a16:creationId xmlns:a16="http://schemas.microsoft.com/office/drawing/2014/main" id="{95FC297D-EA3A-076D-16D2-8EE45D22E82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7" name="Oval 1036">
            <a:extLst>
              <a:ext uri="{FF2B5EF4-FFF2-40B4-BE49-F238E27FC236}">
                <a16:creationId xmlns:a16="http://schemas.microsoft.com/office/drawing/2014/main" id="{39250D10-656C-373B-5135-6055AA21D3F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8" name="Oval 1037">
            <a:extLst>
              <a:ext uri="{FF2B5EF4-FFF2-40B4-BE49-F238E27FC236}">
                <a16:creationId xmlns:a16="http://schemas.microsoft.com/office/drawing/2014/main" id="{87F9B2BD-7640-A68F-6254-9FC2231E1E4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9" name="Oval 1038">
            <a:extLst>
              <a:ext uri="{FF2B5EF4-FFF2-40B4-BE49-F238E27FC236}">
                <a16:creationId xmlns:a16="http://schemas.microsoft.com/office/drawing/2014/main" id="{494D705F-4A03-8102-AEF6-333D87A5922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40" name="Oval 1039">
            <a:extLst>
              <a:ext uri="{FF2B5EF4-FFF2-40B4-BE49-F238E27FC236}">
                <a16:creationId xmlns:a16="http://schemas.microsoft.com/office/drawing/2014/main" id="{896BDFBD-61FF-5030-FE06-AB10D5A9005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41" name="Oval 1040">
            <a:extLst>
              <a:ext uri="{FF2B5EF4-FFF2-40B4-BE49-F238E27FC236}">
                <a16:creationId xmlns:a16="http://schemas.microsoft.com/office/drawing/2014/main" id="{1EA41C66-E7B4-4D9D-D429-B257E913E91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2" name="Oval 1041">
            <a:extLst>
              <a:ext uri="{FF2B5EF4-FFF2-40B4-BE49-F238E27FC236}">
                <a16:creationId xmlns:a16="http://schemas.microsoft.com/office/drawing/2014/main" id="{10695D33-386F-E2EB-CE72-321436D0832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3" name="Oval 1042">
            <a:extLst>
              <a:ext uri="{FF2B5EF4-FFF2-40B4-BE49-F238E27FC236}">
                <a16:creationId xmlns:a16="http://schemas.microsoft.com/office/drawing/2014/main" id="{BC383447-16D4-1896-F3A4-8AC5EDD213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4" name="Oval 1043">
            <a:extLst>
              <a:ext uri="{FF2B5EF4-FFF2-40B4-BE49-F238E27FC236}">
                <a16:creationId xmlns:a16="http://schemas.microsoft.com/office/drawing/2014/main" id="{0CB141DF-6EAA-DC00-BCFE-3BB834461BE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5" name="Oval 1044">
            <a:extLst>
              <a:ext uri="{FF2B5EF4-FFF2-40B4-BE49-F238E27FC236}">
                <a16:creationId xmlns:a16="http://schemas.microsoft.com/office/drawing/2014/main" id="{2C694F8E-6B37-BB2B-F1FA-A181A3B4646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6" name="Oval 1045">
            <a:extLst>
              <a:ext uri="{FF2B5EF4-FFF2-40B4-BE49-F238E27FC236}">
                <a16:creationId xmlns:a16="http://schemas.microsoft.com/office/drawing/2014/main" id="{B8D26692-8086-E9E4-31CF-510682A1291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7" name="Oval 1046">
            <a:extLst>
              <a:ext uri="{FF2B5EF4-FFF2-40B4-BE49-F238E27FC236}">
                <a16:creationId xmlns:a16="http://schemas.microsoft.com/office/drawing/2014/main" id="{E8A96DDF-9C31-E1DE-DAF6-5A276C2A221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8" name="Oval 1047">
            <a:extLst>
              <a:ext uri="{FF2B5EF4-FFF2-40B4-BE49-F238E27FC236}">
                <a16:creationId xmlns:a16="http://schemas.microsoft.com/office/drawing/2014/main" id="{D8E408AD-E2DC-03E3-2600-A0AA449DBC9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88423561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par>
                                <p:cTn id="37" presetID="1" presetClass="entr" presetSubtype="0" fill="hold" grpId="0" nodeType="withEffect">
                                  <p:stCondLst>
                                    <p:cond delay="0"/>
                                  </p:stCondLst>
                                  <p:childTnLst>
                                    <p:set>
                                      <p:cBhvr>
                                        <p:cTn id="38" dur="1" fill="hold">
                                          <p:stCondLst>
                                            <p:cond delay="0"/>
                                          </p:stCondLst>
                                        </p:cTn>
                                        <p:tgtEl>
                                          <p:spTgt spid="1027"/>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9" fill="hold" display="0">
                  <p:stCondLst>
                    <p:cond delay="indefinite"/>
                  </p:stCondLst>
                  <p:endCondLst>
                    <p:cond evt="onStopAudio" delay="0">
                      <p:tgtEl>
                        <p:sldTgt/>
                      </p:tgtEl>
                    </p:cond>
                  </p:endCondLst>
                </p:cTn>
                <p:tgtEl>
                  <p:spTgt spid="11"/>
                </p:tgtEl>
              </p:cMediaNode>
            </p:audio>
            <p:seq concurrent="1" nextAc="seek">
              <p:cTn id="40" restart="whenNotActive" fill="hold" evtFilter="cancelBubble" nodeType="interactiveSeq">
                <p:stCondLst>
                  <p:cond evt="onClick" delay="0">
                    <p:tgtEl>
                      <p:spTgt spid="1032"/>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
                            </p:stCondLst>
                            <p:childTnLst>
                              <p:par>
                                <p:cTn id="46" presetID="1" presetClass="entr" presetSubtype="0" fill="hold" grpId="0" nodeType="afterEffect">
                                  <p:stCondLst>
                                    <p:cond delay="0"/>
                                  </p:stCondLst>
                                  <p:childTnLst>
                                    <p:set>
                                      <p:cBhvr>
                                        <p:cTn id="4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2000"/>
                            </p:stCondLst>
                            <p:childTnLst>
                              <p:par>
                                <p:cTn id="49" presetID="1" presetClass="entr" presetSubtype="0" fill="hold" grpId="0" nodeType="afterEffect">
                                  <p:stCondLst>
                                    <p:cond delay="0"/>
                                  </p:stCondLst>
                                  <p:childTnLst>
                                    <p:set>
                                      <p:cBhvr>
                                        <p:cTn id="5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3000"/>
                            </p:stCondLst>
                            <p:childTnLst>
                              <p:par>
                                <p:cTn id="52" presetID="1" presetClass="entr" presetSubtype="0" fill="hold" grpId="0" nodeType="afterEffect">
                                  <p:stCondLst>
                                    <p:cond delay="0"/>
                                  </p:stCondLst>
                                  <p:childTnLst>
                                    <p:set>
                                      <p:cBhvr>
                                        <p:cTn id="5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4000"/>
                            </p:stCondLst>
                            <p:childTnLst>
                              <p:par>
                                <p:cTn id="55" presetID="1" presetClass="entr" presetSubtype="0" fill="hold" grpId="0" nodeType="afterEffect">
                                  <p:stCondLst>
                                    <p:cond delay="0"/>
                                  </p:stCondLst>
                                  <p:childTnLst>
                                    <p:set>
                                      <p:cBhvr>
                                        <p:cTn id="5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5000"/>
                            </p:stCondLst>
                            <p:childTnLst>
                              <p:par>
                                <p:cTn id="58" presetID="1" presetClass="entr" presetSubtype="0" fill="hold" grpId="0" nodeType="afterEffect">
                                  <p:stCondLst>
                                    <p:cond delay="0"/>
                                  </p:stCondLst>
                                  <p:childTnLst>
                                    <p:set>
                                      <p:cBhvr>
                                        <p:cTn id="5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6000"/>
                            </p:stCondLst>
                            <p:childTnLst>
                              <p:par>
                                <p:cTn id="61" presetID="1" presetClass="entr" presetSubtype="0" fill="hold" grpId="0" nodeType="afterEffect">
                                  <p:stCondLst>
                                    <p:cond delay="0"/>
                                  </p:stCondLst>
                                  <p:childTnLst>
                                    <p:set>
                                      <p:cBhvr>
                                        <p:cTn id="6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7000"/>
                            </p:stCondLst>
                            <p:childTnLst>
                              <p:par>
                                <p:cTn id="64" presetID="1" presetClass="entr" presetSubtype="0" fill="hold" grpId="0" nodeType="afterEffect">
                                  <p:stCondLst>
                                    <p:cond delay="0"/>
                                  </p:stCondLst>
                                  <p:childTnLst>
                                    <p:set>
                                      <p:cBhvr>
                                        <p:cTn id="6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8000"/>
                            </p:stCondLst>
                            <p:childTnLst>
                              <p:par>
                                <p:cTn id="67" presetID="1" presetClass="entr" presetSubtype="0" fill="hold" grpId="0" nodeType="afterEffect">
                                  <p:stCondLst>
                                    <p:cond delay="0"/>
                                  </p:stCondLst>
                                  <p:childTnLst>
                                    <p:set>
                                      <p:cBhvr>
                                        <p:cTn id="6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9000"/>
                            </p:stCondLst>
                            <p:childTnLst>
                              <p:par>
                                <p:cTn id="70" presetID="1" presetClass="entr" presetSubtype="0" fill="hold" grpId="0" nodeType="afterEffect">
                                  <p:stCondLst>
                                    <p:cond delay="0"/>
                                  </p:stCondLst>
                                  <p:childTnLst>
                                    <p:set>
                                      <p:cBhvr>
                                        <p:cTn id="71"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0000"/>
                            </p:stCondLst>
                            <p:childTnLst>
                              <p:par>
                                <p:cTn id="73" presetID="1" presetClass="entr" presetSubtype="0" fill="hold" grpId="0" nodeType="afterEffect">
                                  <p:stCondLst>
                                    <p:cond delay="0"/>
                                  </p:stCondLst>
                                  <p:childTnLst>
                                    <p:set>
                                      <p:cBhvr>
                                        <p:cTn id="74"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1000"/>
                            </p:stCondLst>
                            <p:childTnLst>
                              <p:par>
                                <p:cTn id="76" presetID="1" presetClass="entr" presetSubtype="0" fill="hold" grpId="0" nodeType="afterEffect">
                                  <p:stCondLst>
                                    <p:cond delay="0"/>
                                  </p:stCondLst>
                                  <p:childTnLst>
                                    <p:set>
                                      <p:cBhvr>
                                        <p:cTn id="77"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2000"/>
                            </p:stCondLst>
                            <p:childTnLst>
                              <p:par>
                                <p:cTn id="79" presetID="1" presetClass="entr" presetSubtype="0" fill="hold" grpId="0" nodeType="afterEffect">
                                  <p:stCondLst>
                                    <p:cond delay="0"/>
                                  </p:stCondLst>
                                  <p:childTnLst>
                                    <p:set>
                                      <p:cBhvr>
                                        <p:cTn id="80"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13000"/>
                            </p:stCondLst>
                            <p:childTnLst>
                              <p:par>
                                <p:cTn id="82" presetID="1" presetClass="entr" presetSubtype="0" fill="hold" grpId="0" nodeType="afterEffect">
                                  <p:stCondLst>
                                    <p:cond delay="0"/>
                                  </p:stCondLst>
                                  <p:childTnLst>
                                    <p:set>
                                      <p:cBhvr>
                                        <p:cTn id="83"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14000"/>
                            </p:stCondLst>
                            <p:childTnLst>
                              <p:par>
                                <p:cTn id="85" presetID="1" presetClass="entr" presetSubtype="0" fill="hold" grpId="0" nodeType="afterEffect">
                                  <p:stCondLst>
                                    <p:cond delay="0"/>
                                  </p:stCondLst>
                                  <p:childTnLst>
                                    <p:set>
                                      <p:cBhvr>
                                        <p:cTn id="86"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2"/>
                  </p:tgtEl>
                </p:cond>
              </p:nextCondLst>
            </p:seq>
          </p:childTnLst>
        </p:cTn>
      </p:par>
    </p:tnLst>
    <p:bldLst>
      <p:bldP spid="18" grpId="0" animBg="1"/>
      <p:bldP spid="19" grpId="0" animBg="1"/>
      <p:bldP spid="20" grpId="0" animBg="1"/>
      <p:bldP spid="21" grpId="0" animBg="1"/>
      <p:bldP spid="24" grpId="0" animBg="1"/>
      <p:bldP spid="25" grpId="0" animBg="1"/>
      <p:bldP spid="27" grpId="0" animBg="1"/>
      <p:bldP spid="29" grpId="0" animBg="1"/>
      <p:bldP spid="14" grpId="0" animBg="1"/>
      <p:bldP spid="31" grpId="0" animBg="1"/>
      <p:bldP spid="1027"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672046" y="867245"/>
            <a:ext cx="8638903" cy="11097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757299" y="1073391"/>
            <a:ext cx="8414313" cy="830997"/>
          </a:xfrm>
          <a:prstGeom prst="rect">
            <a:avLst/>
          </a:prstGeom>
          <a:noFill/>
        </p:spPr>
        <p:txBody>
          <a:bodyPr wrap="square" rtlCol="0">
            <a:spAutoFit/>
          </a:bodyPr>
          <a:lstStyle/>
          <a:p>
            <a:pPr algn="just"/>
            <a:r>
              <a:rPr lang="vi-VN" sz="2400" b="1" dirty="0">
                <a:effectLst/>
                <a:latin typeface="+mj-lt"/>
                <a:ea typeface="Calibri" panose="020F0502020204030204" pitchFamily="34" charset="0"/>
                <a:cs typeface="Times New Roman" panose="02020603050405020304" pitchFamily="18" charset="0"/>
              </a:rPr>
              <a:t>Bậc cao nhất của hạ sĩ quan chuyên môn kĩ thuật trong Công an nhân dân Việt Nam</a:t>
            </a:r>
            <a:r>
              <a:rPr lang="en-US" sz="2400" b="1" dirty="0">
                <a:effectLst/>
                <a:latin typeface="+mj-lt"/>
                <a:ea typeface="Calibri" panose="020F0502020204030204" pitchFamily="34" charset="0"/>
                <a:cs typeface="Times New Roman" panose="02020603050405020304" pitchFamily="18" charset="0"/>
              </a:rPr>
              <a:t>.</a:t>
            </a:r>
            <a:endParaRPr lang="vi-VN" sz="344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05656" y="216299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139395" y="28189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941956" y="281836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746977" y="2816237"/>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336834" y="28189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200996" y="28813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Ợ</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999903" y="28803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817630" y="288369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400530" y="28813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7553865" y="2818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7611812" y="2881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28098" y="450956"/>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8B0ED042-C4FE-FD72-6675-F3F2B6328027}"/>
              </a:ext>
            </a:extLst>
          </p:cNvPr>
          <p:cNvSpPr/>
          <p:nvPr/>
        </p:nvSpPr>
        <p:spPr>
          <a:xfrm>
            <a:off x="8360753" y="281784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0BF60E0B-1993-89B1-4E70-A7782521FC4A}"/>
              </a:ext>
            </a:extLst>
          </p:cNvPr>
          <p:cNvSpPr/>
          <p:nvPr/>
        </p:nvSpPr>
        <p:spPr>
          <a:xfrm>
            <a:off x="8418700" y="28803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Ĩ</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DDFDE2BF-9CD0-6DAC-858A-15F13398C25C}"/>
              </a:ext>
            </a:extLst>
          </p:cNvPr>
          <p:cNvSpPr/>
          <p:nvPr/>
        </p:nvSpPr>
        <p:spPr>
          <a:xfrm>
            <a:off x="3534668" y="28186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B29F4747-00D3-4628-9C2F-27201A8D80DD}"/>
              </a:ext>
            </a:extLst>
          </p:cNvPr>
          <p:cNvSpPr/>
          <p:nvPr/>
        </p:nvSpPr>
        <p:spPr>
          <a:xfrm>
            <a:off x="2732107" y="28186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C9D6CF1F-37B6-8623-7CF7-37C54586C9DE}"/>
              </a:ext>
            </a:extLst>
          </p:cNvPr>
          <p:cNvSpPr/>
          <p:nvPr/>
        </p:nvSpPr>
        <p:spPr>
          <a:xfrm>
            <a:off x="3596269" y="28810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00473137-C91C-B727-14F0-472B683794B3}"/>
              </a:ext>
            </a:extLst>
          </p:cNvPr>
          <p:cNvSpPr/>
          <p:nvPr/>
        </p:nvSpPr>
        <p:spPr>
          <a:xfrm>
            <a:off x="2795803" y="28810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7" name="Arrow: Left 56">
            <a:hlinkClick r:id="rId7" action="ppaction://hlinksldjump"/>
            <a:extLst>
              <a:ext uri="{FF2B5EF4-FFF2-40B4-BE49-F238E27FC236}">
                <a16:creationId xmlns:a16="http://schemas.microsoft.com/office/drawing/2014/main" id="{997E41A7-7DF4-9FE9-B2DC-F42721EDE4E0}"/>
              </a:ext>
            </a:extLst>
          </p:cNvPr>
          <p:cNvSpPr/>
          <p:nvPr/>
        </p:nvSpPr>
        <p:spPr>
          <a:xfrm>
            <a:off x="12536" y="56769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9" name="TextBox 58">
            <a:extLst>
              <a:ext uri="{FF2B5EF4-FFF2-40B4-BE49-F238E27FC236}">
                <a16:creationId xmlns:a16="http://schemas.microsoft.com/office/drawing/2014/main" id="{7372DB50-F36E-0653-200D-C9B689324196}"/>
              </a:ext>
            </a:extLst>
          </p:cNvPr>
          <p:cNvSpPr txBox="1"/>
          <p:nvPr/>
        </p:nvSpPr>
        <p:spPr>
          <a:xfrm>
            <a:off x="1134031" y="3774045"/>
            <a:ext cx="9705420" cy="1015663"/>
          </a:xfrm>
          <a:prstGeom prst="rect">
            <a:avLst/>
          </a:prstGeom>
          <a:solidFill>
            <a:schemeClr val="accent4">
              <a:lumMod val="20000"/>
              <a:lumOff val="80000"/>
            </a:schemeClr>
          </a:solidFill>
        </p:spPr>
        <p:txBody>
          <a:bodyPr wrap="square">
            <a:spAutoFit/>
          </a:bodyPr>
          <a:lstStyle/>
          <a:p>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Hệ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Việt</a:t>
            </a:r>
            <a:r>
              <a:rPr lang="en-GB" sz="2000" dirty="0">
                <a:latin typeface="Arial" panose="020B0604020202020204" pitchFamily="34" charset="0"/>
                <a:cs typeface="Arial" panose="020B0604020202020204" pitchFamily="34" charset="0"/>
              </a:rPr>
              <a:t> Nam </a:t>
            </a:r>
            <a:r>
              <a:rPr lang="en-GB" sz="2000" dirty="0" err="1">
                <a:latin typeface="Arial" panose="020B0604020202020204" pitchFamily="34" charset="0"/>
                <a:cs typeface="Arial" panose="020B0604020202020204" pitchFamily="34" charset="0"/>
              </a:rPr>
              <a:t>gồm</a:t>
            </a:r>
            <a:r>
              <a:rPr lang="en-GB"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r>
              <a:rPr lang="vi-VN"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môn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Thượng</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1" name="image4.png">
            <a:extLst>
              <a:ext uri="{FF2B5EF4-FFF2-40B4-BE49-F238E27FC236}">
                <a16:creationId xmlns:a16="http://schemas.microsoft.com/office/drawing/2014/main" id="{B1868CDA-4959-6247-8338-A40028951D19}"/>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C6B3824E-851D-ED75-8690-172D5C3C8532}"/>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468F2D92-40BD-60FE-49CB-9C54F0C6433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CF4ED80D-2B45-25E4-9681-A0A2443853B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275FC808-1D8A-DFCF-0C14-A06116C880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D5188BD2-EE10-00B4-EDB4-8F76C2C9CCE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0910F04B-F619-5ADF-B851-CAB00C8FA0C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0" name="Oval 1029">
            <a:extLst>
              <a:ext uri="{FF2B5EF4-FFF2-40B4-BE49-F238E27FC236}">
                <a16:creationId xmlns:a16="http://schemas.microsoft.com/office/drawing/2014/main" id="{30279EA2-2053-B225-C5BB-45F0C68BA97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1" name="Oval 1030">
            <a:extLst>
              <a:ext uri="{FF2B5EF4-FFF2-40B4-BE49-F238E27FC236}">
                <a16:creationId xmlns:a16="http://schemas.microsoft.com/office/drawing/2014/main" id="{6985AE33-5747-B679-2E46-883E31A4AFE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3" name="Oval 1032">
            <a:extLst>
              <a:ext uri="{FF2B5EF4-FFF2-40B4-BE49-F238E27FC236}">
                <a16:creationId xmlns:a16="http://schemas.microsoft.com/office/drawing/2014/main" id="{1F1C5913-AF15-C18F-4A9D-333452A6603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4" name="Oval 1033">
            <a:extLst>
              <a:ext uri="{FF2B5EF4-FFF2-40B4-BE49-F238E27FC236}">
                <a16:creationId xmlns:a16="http://schemas.microsoft.com/office/drawing/2014/main" id="{2A1D0319-27D4-66C8-A3D7-FE12FBAE110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5" name="Oval 1034">
            <a:extLst>
              <a:ext uri="{FF2B5EF4-FFF2-40B4-BE49-F238E27FC236}">
                <a16:creationId xmlns:a16="http://schemas.microsoft.com/office/drawing/2014/main" id="{38E74E19-F36F-BB0B-50A5-957C7545DF0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7" name="Oval 1036">
            <a:extLst>
              <a:ext uri="{FF2B5EF4-FFF2-40B4-BE49-F238E27FC236}">
                <a16:creationId xmlns:a16="http://schemas.microsoft.com/office/drawing/2014/main" id="{E8BB454F-EFB9-6C97-BE3D-DC6E3BC1F4F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8" name="Oval 1037">
            <a:extLst>
              <a:ext uri="{FF2B5EF4-FFF2-40B4-BE49-F238E27FC236}">
                <a16:creationId xmlns:a16="http://schemas.microsoft.com/office/drawing/2014/main" id="{B3920592-5F12-C938-DB46-85BD3F34AF4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9" name="Oval 1038">
            <a:extLst>
              <a:ext uri="{FF2B5EF4-FFF2-40B4-BE49-F238E27FC236}">
                <a16:creationId xmlns:a16="http://schemas.microsoft.com/office/drawing/2014/main" id="{DBAB95D7-48ED-4925-5458-BDA0086CF5F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0" name="Oval 1039">
            <a:extLst>
              <a:ext uri="{FF2B5EF4-FFF2-40B4-BE49-F238E27FC236}">
                <a16:creationId xmlns:a16="http://schemas.microsoft.com/office/drawing/2014/main" id="{80663EFD-B146-71EF-FC3C-6FC38FCBBFC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1" name="Oval 1040">
            <a:extLst>
              <a:ext uri="{FF2B5EF4-FFF2-40B4-BE49-F238E27FC236}">
                <a16:creationId xmlns:a16="http://schemas.microsoft.com/office/drawing/2014/main" id="{F0C467B8-05E3-D52B-8749-A388383D6D8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2" name="Oval 1041">
            <a:extLst>
              <a:ext uri="{FF2B5EF4-FFF2-40B4-BE49-F238E27FC236}">
                <a16:creationId xmlns:a16="http://schemas.microsoft.com/office/drawing/2014/main" id="{DE4B31BA-B88A-AA9F-9D4D-76AC39AA96A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3" name="Oval 1042">
            <a:extLst>
              <a:ext uri="{FF2B5EF4-FFF2-40B4-BE49-F238E27FC236}">
                <a16:creationId xmlns:a16="http://schemas.microsoft.com/office/drawing/2014/main" id="{08479CED-A4ED-57F8-AE65-2FEE2E8EC66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4" name="Oval 1043">
            <a:extLst>
              <a:ext uri="{FF2B5EF4-FFF2-40B4-BE49-F238E27FC236}">
                <a16:creationId xmlns:a16="http://schemas.microsoft.com/office/drawing/2014/main" id="{5CFED4D3-83CC-D02C-168A-905471A6ADA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32571862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childTnLst>
                          </p:cTn>
                        </p:par>
                        <p:par>
                          <p:cTn id="31" fill="hold">
                            <p:stCondLst>
                              <p:cond delay="500"/>
                            </p:stCondLst>
                            <p:childTnLst>
                              <p:par>
                                <p:cTn id="32" presetID="1" presetClass="mediacall" presetSubtype="0" fill="hold" nodeType="afterEffect">
                                  <p:stCondLst>
                                    <p:cond delay="0"/>
                                  </p:stCondLst>
                                  <p:childTnLst>
                                    <p:cmd type="call" cmd="playFrom(0.0)">
                                      <p:cBhvr>
                                        <p:cTn id="33"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025"/>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6" grpId="0" animBg="1"/>
      <p:bldP spid="58" grpId="0" animBg="1"/>
      <p:bldP spid="60" grpId="0" animBg="1"/>
      <p:bldP spid="1032" grpId="0" animBg="1"/>
      <p:bldP spid="15" grpId="0" animBg="1"/>
      <p:bldP spid="16" grpId="0" animBg="1"/>
      <p:bldP spid="17" grpId="0" animBg="1"/>
      <p:bldP spid="59"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254894" y="830943"/>
            <a:ext cx="9129486" cy="131956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23000" y="916028"/>
            <a:ext cx="9195296" cy="1154162"/>
          </a:xfrm>
          <a:prstGeom prst="rect">
            <a:avLst/>
          </a:prstGeom>
          <a:noFill/>
        </p:spPr>
        <p:txBody>
          <a:bodyPr wrap="square" rtlCol="0">
            <a:spAutoFit/>
          </a:bodyPr>
          <a:lstStyle/>
          <a:p>
            <a:pPr marL="0" marR="0" algn="just">
              <a:spcBef>
                <a:spcPts val="600"/>
              </a:spcBef>
              <a:spcAft>
                <a:spcPts val="600"/>
              </a:spcAft>
            </a:pPr>
            <a:r>
              <a:rPr lang="vi-VN" sz="2300" b="1" dirty="0">
                <a:effectLst/>
                <a:latin typeface="+mj-lt"/>
                <a:ea typeface="Calibri" panose="020F0502020204030204" pitchFamily="34" charset="0"/>
                <a:cs typeface="Times New Roman" panose="02020603050405020304" pitchFamily="18" charset="0"/>
              </a:rPr>
              <a:t>Tên cơ quan thuộc Bộ Công an có chức năng, nhiệm vụ tham mưu, hướng dẫn và tổ chức bảo đảm trật tự, an toàn giao thông; chủ động phòng ngừa, đấu tranh với các hành vi vi phạm pháp luật về giao thông</a:t>
            </a:r>
            <a:r>
              <a:rPr lang="en-US" sz="2300" b="1" dirty="0">
                <a:effectLst/>
                <a:latin typeface="+mj-lt"/>
                <a:ea typeface="Calibri" panose="020F0502020204030204" pitchFamily="34" charset="0"/>
                <a:cs typeface="Times New Roman" panose="02020603050405020304" pitchFamily="18" charset="0"/>
              </a:rPr>
              <a:t>.</a:t>
            </a:r>
            <a:endParaRPr lang="en-US" sz="2300" b="1" dirty="0">
              <a:effectLst/>
              <a:latin typeface="+mj-lt"/>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61884" y="22886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359083" y="37355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161644" y="37355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758125" y="373498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556522" y="37355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420684" y="37980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219591" y="37974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828778" y="380243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A</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620218" y="37980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2954167" y="37349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012114" y="37974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84326" y="28447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6969595" y="37355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7777546" y="37349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7031196" y="37974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Ô</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7841242" y="37965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9FD883A-D1BB-7C57-C40C-F9AD554E36D4}"/>
              </a:ext>
            </a:extLst>
          </p:cNvPr>
          <p:cNvSpPr/>
          <p:nvPr/>
        </p:nvSpPr>
        <p:spPr>
          <a:xfrm>
            <a:off x="2146216" y="37352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D333AB82-CDD2-6D9B-7EDB-D36F0E2255A2}"/>
              </a:ext>
            </a:extLst>
          </p:cNvPr>
          <p:cNvSpPr/>
          <p:nvPr/>
        </p:nvSpPr>
        <p:spPr>
          <a:xfrm>
            <a:off x="2209912" y="37968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C3CF70CF-46F0-B89B-9D6C-5E073AC30F7A}"/>
              </a:ext>
            </a:extLst>
          </p:cNvPr>
          <p:cNvSpPr/>
          <p:nvPr/>
        </p:nvSpPr>
        <p:spPr>
          <a:xfrm>
            <a:off x="8582188" y="37349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BD91685-80CD-C201-6FA0-B1C9AB1B019B}"/>
              </a:ext>
            </a:extLst>
          </p:cNvPr>
          <p:cNvSpPr/>
          <p:nvPr/>
        </p:nvSpPr>
        <p:spPr>
          <a:xfrm>
            <a:off x="8645884" y="37965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8E760CFE-2EB3-4F65-0D56-4F4616563C2F}"/>
              </a:ext>
            </a:extLst>
          </p:cNvPr>
          <p:cNvSpPr/>
          <p:nvPr/>
        </p:nvSpPr>
        <p:spPr>
          <a:xfrm>
            <a:off x="5762435" y="29149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DB538928-7125-376D-890A-BD1986A7CCD6}"/>
              </a:ext>
            </a:extLst>
          </p:cNvPr>
          <p:cNvSpPr/>
          <p:nvPr/>
        </p:nvSpPr>
        <p:spPr>
          <a:xfrm>
            <a:off x="6564996" y="29149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51C20000-4EE9-34AC-7BDD-1425FB8D503E}"/>
              </a:ext>
            </a:extLst>
          </p:cNvPr>
          <p:cNvSpPr/>
          <p:nvPr/>
        </p:nvSpPr>
        <p:spPr>
          <a:xfrm>
            <a:off x="4959874" y="29149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8F3BED54-C7A9-821A-00E0-0D481761C9B1}"/>
              </a:ext>
            </a:extLst>
          </p:cNvPr>
          <p:cNvSpPr/>
          <p:nvPr/>
        </p:nvSpPr>
        <p:spPr>
          <a:xfrm>
            <a:off x="5824036" y="29774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14BF22CD-304F-3647-418F-C88772C8610B}"/>
              </a:ext>
            </a:extLst>
          </p:cNvPr>
          <p:cNvSpPr/>
          <p:nvPr/>
        </p:nvSpPr>
        <p:spPr>
          <a:xfrm>
            <a:off x="6622943" y="29769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E45A9D01-898B-1244-12D1-CEF344B3D5B6}"/>
              </a:ext>
            </a:extLst>
          </p:cNvPr>
          <p:cNvSpPr/>
          <p:nvPr/>
        </p:nvSpPr>
        <p:spPr>
          <a:xfrm>
            <a:off x="5023570" y="29774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7F7934DB-66D9-B844-D1FE-7B8BF10C7ED3}"/>
              </a:ext>
            </a:extLst>
          </p:cNvPr>
          <p:cNvSpPr/>
          <p:nvPr/>
        </p:nvSpPr>
        <p:spPr>
          <a:xfrm>
            <a:off x="7372947" y="29149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7" name="Rectangle 26">
            <a:extLst>
              <a:ext uri="{FF2B5EF4-FFF2-40B4-BE49-F238E27FC236}">
                <a16:creationId xmlns:a16="http://schemas.microsoft.com/office/drawing/2014/main" id="{9E108F7F-7BF0-6787-1309-394F833CDB67}"/>
              </a:ext>
            </a:extLst>
          </p:cNvPr>
          <p:cNvSpPr/>
          <p:nvPr/>
        </p:nvSpPr>
        <p:spPr>
          <a:xfrm>
            <a:off x="8180898"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926BFE1D-B2C1-07C8-1955-B8AE777065D6}"/>
              </a:ext>
            </a:extLst>
          </p:cNvPr>
          <p:cNvSpPr/>
          <p:nvPr/>
        </p:nvSpPr>
        <p:spPr>
          <a:xfrm>
            <a:off x="7434548" y="29769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29" name="Rectangle 28">
            <a:extLst>
              <a:ext uri="{FF2B5EF4-FFF2-40B4-BE49-F238E27FC236}">
                <a16:creationId xmlns:a16="http://schemas.microsoft.com/office/drawing/2014/main" id="{34D78AB5-6E72-B602-A3AE-82B379799EC9}"/>
              </a:ext>
            </a:extLst>
          </p:cNvPr>
          <p:cNvSpPr/>
          <p:nvPr/>
        </p:nvSpPr>
        <p:spPr>
          <a:xfrm>
            <a:off x="8244594" y="2975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9CA0E453-D9A4-9AC8-EAD4-4D7439074772}"/>
              </a:ext>
            </a:extLst>
          </p:cNvPr>
          <p:cNvSpPr/>
          <p:nvPr/>
        </p:nvSpPr>
        <p:spPr>
          <a:xfrm>
            <a:off x="8985540"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1" name="Rectangle 30">
            <a:extLst>
              <a:ext uri="{FF2B5EF4-FFF2-40B4-BE49-F238E27FC236}">
                <a16:creationId xmlns:a16="http://schemas.microsoft.com/office/drawing/2014/main" id="{835910F0-1B5B-0336-1CFB-B505F0064086}"/>
              </a:ext>
            </a:extLst>
          </p:cNvPr>
          <p:cNvSpPr/>
          <p:nvPr/>
        </p:nvSpPr>
        <p:spPr>
          <a:xfrm>
            <a:off x="9049236" y="2975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EA5F3F1A-BB2A-C6D6-0F40-2DBABFD8A591}"/>
              </a:ext>
            </a:extLst>
          </p:cNvPr>
          <p:cNvSpPr/>
          <p:nvPr/>
        </p:nvSpPr>
        <p:spPr>
          <a:xfrm>
            <a:off x="2536431"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3" name="Rectangle 32">
            <a:extLst>
              <a:ext uri="{FF2B5EF4-FFF2-40B4-BE49-F238E27FC236}">
                <a16:creationId xmlns:a16="http://schemas.microsoft.com/office/drawing/2014/main" id="{947F76A7-4777-DC9C-384A-BA3A7609ED28}"/>
              </a:ext>
            </a:extLst>
          </p:cNvPr>
          <p:cNvSpPr/>
          <p:nvPr/>
        </p:nvSpPr>
        <p:spPr>
          <a:xfrm>
            <a:off x="3338992"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4" name="Rectangle 33">
            <a:extLst>
              <a:ext uri="{FF2B5EF4-FFF2-40B4-BE49-F238E27FC236}">
                <a16:creationId xmlns:a16="http://schemas.microsoft.com/office/drawing/2014/main" id="{D38FE2E0-5C9B-B67C-1006-05DAAA58C0A3}"/>
              </a:ext>
            </a:extLst>
          </p:cNvPr>
          <p:cNvSpPr/>
          <p:nvPr/>
        </p:nvSpPr>
        <p:spPr>
          <a:xfrm>
            <a:off x="1733870"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9BCC9542-DEF4-2372-FDA9-0A1165644E63}"/>
              </a:ext>
            </a:extLst>
          </p:cNvPr>
          <p:cNvSpPr/>
          <p:nvPr/>
        </p:nvSpPr>
        <p:spPr>
          <a:xfrm>
            <a:off x="2598032" y="297686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Ụ</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F3001B32-ADC8-7061-43CE-7BF19960E312}"/>
              </a:ext>
            </a:extLst>
          </p:cNvPr>
          <p:cNvSpPr/>
          <p:nvPr/>
        </p:nvSpPr>
        <p:spPr>
          <a:xfrm>
            <a:off x="3396939" y="29763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AF12ADF7-C847-EE0A-BFC9-08B1A9E81FAA}"/>
              </a:ext>
            </a:extLst>
          </p:cNvPr>
          <p:cNvSpPr/>
          <p:nvPr/>
        </p:nvSpPr>
        <p:spPr>
          <a:xfrm>
            <a:off x="1797566" y="297686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667B854A-6DAD-94F0-178F-7C34660CCDCF}"/>
              </a:ext>
            </a:extLst>
          </p:cNvPr>
          <p:cNvSpPr/>
          <p:nvPr/>
        </p:nvSpPr>
        <p:spPr>
          <a:xfrm>
            <a:off x="4146943" y="29143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9" name="Rectangle 38">
            <a:extLst>
              <a:ext uri="{FF2B5EF4-FFF2-40B4-BE49-F238E27FC236}">
                <a16:creationId xmlns:a16="http://schemas.microsoft.com/office/drawing/2014/main" id="{2719A2E3-CA7A-CA53-8A71-A97B0E30F8A5}"/>
              </a:ext>
            </a:extLst>
          </p:cNvPr>
          <p:cNvSpPr/>
          <p:nvPr/>
        </p:nvSpPr>
        <p:spPr>
          <a:xfrm>
            <a:off x="4208544" y="29763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45" name="Arrow: Left 1044">
            <a:hlinkClick r:id="rId7" action="ppaction://hlinksldjump"/>
            <a:extLst>
              <a:ext uri="{FF2B5EF4-FFF2-40B4-BE49-F238E27FC236}">
                <a16:creationId xmlns:a16="http://schemas.microsoft.com/office/drawing/2014/main" id="{7212C29D-BB1A-0652-8CA8-F655EEDC1F6A}"/>
              </a:ext>
            </a:extLst>
          </p:cNvPr>
          <p:cNvSpPr/>
          <p:nvPr/>
        </p:nvSpPr>
        <p:spPr>
          <a:xfrm>
            <a:off x="12536" y="59246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46" name="TextBox 1045">
            <a:extLst>
              <a:ext uri="{FF2B5EF4-FFF2-40B4-BE49-F238E27FC236}">
                <a16:creationId xmlns:a16="http://schemas.microsoft.com/office/drawing/2014/main" id="{1A657D87-93AC-C0B6-F264-7C74BC401073}"/>
              </a:ext>
            </a:extLst>
          </p:cNvPr>
          <p:cNvSpPr txBox="1"/>
          <p:nvPr/>
        </p:nvSpPr>
        <p:spPr>
          <a:xfrm>
            <a:off x="1132114" y="4574145"/>
            <a:ext cx="9252266"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Cục</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Cảnh</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sát</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giao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47" name="image4.png">
            <a:extLst>
              <a:ext uri="{FF2B5EF4-FFF2-40B4-BE49-F238E27FC236}">
                <a16:creationId xmlns:a16="http://schemas.microsoft.com/office/drawing/2014/main" id="{D82E46B2-BF14-0508-669D-CE9DCA9DAFCE}"/>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48" name="Group 11">
            <a:extLst>
              <a:ext uri="{FF2B5EF4-FFF2-40B4-BE49-F238E27FC236}">
                <a16:creationId xmlns:a16="http://schemas.microsoft.com/office/drawing/2014/main" id="{ED728149-346E-C35D-CDB5-DD0B476E37C6}"/>
              </a:ext>
            </a:extLst>
          </p:cNvPr>
          <p:cNvGrpSpPr>
            <a:grpSpLocks/>
          </p:cNvGrpSpPr>
          <p:nvPr/>
        </p:nvGrpSpPr>
        <p:grpSpPr bwMode="auto">
          <a:xfrm>
            <a:off x="806095" y="167994"/>
            <a:ext cx="625171" cy="541918"/>
            <a:chOff x="0" y="0"/>
            <a:chExt cx="666" cy="559"/>
          </a:xfrm>
        </p:grpSpPr>
        <p:sp>
          <p:nvSpPr>
            <p:cNvPr id="1049" name="Freeform 12">
              <a:extLst>
                <a:ext uri="{FF2B5EF4-FFF2-40B4-BE49-F238E27FC236}">
                  <a16:creationId xmlns:a16="http://schemas.microsoft.com/office/drawing/2014/main" id="{07E39257-4C99-DEE8-9DBF-240880C7A37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50" name="Picture 1049" descr="A blue and white alarm clock with bells&#10;&#10;Description automatically generated">
            <a:extLst>
              <a:ext uri="{FF2B5EF4-FFF2-40B4-BE49-F238E27FC236}">
                <a16:creationId xmlns:a16="http://schemas.microsoft.com/office/drawing/2014/main" id="{ECE6F006-292B-998F-0DA1-6A72850DBF9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51" name="Oval 1050">
            <a:extLst>
              <a:ext uri="{FF2B5EF4-FFF2-40B4-BE49-F238E27FC236}">
                <a16:creationId xmlns:a16="http://schemas.microsoft.com/office/drawing/2014/main" id="{9DC19B71-72C4-072D-3D96-50FCE101ABF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52" name="Oval 1051">
            <a:extLst>
              <a:ext uri="{FF2B5EF4-FFF2-40B4-BE49-F238E27FC236}">
                <a16:creationId xmlns:a16="http://schemas.microsoft.com/office/drawing/2014/main" id="{AC601238-9529-FA98-71A9-709D72DB3D7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53" name="Oval 1052">
            <a:extLst>
              <a:ext uri="{FF2B5EF4-FFF2-40B4-BE49-F238E27FC236}">
                <a16:creationId xmlns:a16="http://schemas.microsoft.com/office/drawing/2014/main" id="{35A884A0-969E-EF0F-2367-0F08F5293BB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54" name="Oval 1053">
            <a:extLst>
              <a:ext uri="{FF2B5EF4-FFF2-40B4-BE49-F238E27FC236}">
                <a16:creationId xmlns:a16="http://schemas.microsoft.com/office/drawing/2014/main" id="{3D55EE1D-07C2-8DC7-B4C7-9B82B043664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55" name="Oval 1054">
            <a:extLst>
              <a:ext uri="{FF2B5EF4-FFF2-40B4-BE49-F238E27FC236}">
                <a16:creationId xmlns:a16="http://schemas.microsoft.com/office/drawing/2014/main" id="{BD165ADA-DF8D-FF2E-9103-A4FCEE797EB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56" name="Oval 1055">
            <a:extLst>
              <a:ext uri="{FF2B5EF4-FFF2-40B4-BE49-F238E27FC236}">
                <a16:creationId xmlns:a16="http://schemas.microsoft.com/office/drawing/2014/main" id="{8A765A23-45EE-75D9-EE83-254ACF9B0E3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57" name="Oval 1056">
            <a:extLst>
              <a:ext uri="{FF2B5EF4-FFF2-40B4-BE49-F238E27FC236}">
                <a16:creationId xmlns:a16="http://schemas.microsoft.com/office/drawing/2014/main" id="{7EDFD687-77DD-EED3-C866-21DD3D4BE12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58" name="Oval 1057">
            <a:extLst>
              <a:ext uri="{FF2B5EF4-FFF2-40B4-BE49-F238E27FC236}">
                <a16:creationId xmlns:a16="http://schemas.microsoft.com/office/drawing/2014/main" id="{DBB838B1-473C-3F1C-BD23-FDE8A1F50E2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59" name="Oval 1058">
            <a:extLst>
              <a:ext uri="{FF2B5EF4-FFF2-40B4-BE49-F238E27FC236}">
                <a16:creationId xmlns:a16="http://schemas.microsoft.com/office/drawing/2014/main" id="{0E012B4D-F71D-368D-864F-DD9C119190D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60" name="Oval 1059">
            <a:extLst>
              <a:ext uri="{FF2B5EF4-FFF2-40B4-BE49-F238E27FC236}">
                <a16:creationId xmlns:a16="http://schemas.microsoft.com/office/drawing/2014/main" id="{08B93AFE-2E6B-D9B8-37B7-7DAF92B8901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61" name="Oval 1060">
            <a:extLst>
              <a:ext uri="{FF2B5EF4-FFF2-40B4-BE49-F238E27FC236}">
                <a16:creationId xmlns:a16="http://schemas.microsoft.com/office/drawing/2014/main" id="{7729E308-37A8-8222-2492-BFB5210D11B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62" name="Oval 1061">
            <a:extLst>
              <a:ext uri="{FF2B5EF4-FFF2-40B4-BE49-F238E27FC236}">
                <a16:creationId xmlns:a16="http://schemas.microsoft.com/office/drawing/2014/main" id="{83536C19-29F1-4EC4-B50E-8D401E7966F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63" name="Oval 1062">
            <a:extLst>
              <a:ext uri="{FF2B5EF4-FFF2-40B4-BE49-F238E27FC236}">
                <a16:creationId xmlns:a16="http://schemas.microsoft.com/office/drawing/2014/main" id="{C5452F92-2A42-332C-1522-B81F5EDAB7F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64" name="Oval 1063">
            <a:extLst>
              <a:ext uri="{FF2B5EF4-FFF2-40B4-BE49-F238E27FC236}">
                <a16:creationId xmlns:a16="http://schemas.microsoft.com/office/drawing/2014/main" id="{60F50AFC-E463-C122-0CA2-FBCBB881FC8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65" name="Oval 1064">
            <a:extLst>
              <a:ext uri="{FF2B5EF4-FFF2-40B4-BE49-F238E27FC236}">
                <a16:creationId xmlns:a16="http://schemas.microsoft.com/office/drawing/2014/main" id="{446E1213-73CE-3895-060D-6AFBE37639A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66" name="Oval 1065">
            <a:extLst>
              <a:ext uri="{FF2B5EF4-FFF2-40B4-BE49-F238E27FC236}">
                <a16:creationId xmlns:a16="http://schemas.microsoft.com/office/drawing/2014/main" id="{953AF989-942A-3AF3-CD3D-924479D0B40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59512428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500"/>
                                        <p:tgtEl>
                                          <p:spTgt spid="3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500"/>
                                        <p:tgtEl>
                                          <p:spTgt spid="3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32"/>
                                        </p:tgtEl>
                                        <p:attrNameLst>
                                          <p:attrName>style.visibility</p:attrName>
                                        </p:attrNameLst>
                                      </p:cBhvr>
                                      <p:to>
                                        <p:strVal val="visible"/>
                                      </p:to>
                                    </p:set>
                                    <p:animEffect transition="in" filter="fade">
                                      <p:cBhvr>
                                        <p:cTn id="43" dur="500"/>
                                        <p:tgtEl>
                                          <p:spTgt spid="10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500"/>
                                        <p:tgtEl>
                                          <p:spTgt spid="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500"/>
                                        <p:tgtEl>
                                          <p:spTgt spid="1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500"/>
                                        <p:tgtEl>
                                          <p:spTgt spid="15"/>
                                        </p:tgtEl>
                                      </p:cBhvr>
                                    </p:animEffect>
                                  </p:childTnLst>
                                </p:cTn>
                              </p:par>
                              <p:par>
                                <p:cTn id="62" presetID="1" presetClass="entr" presetSubtype="0" fill="hold" grpId="0" nodeType="withEffect">
                                  <p:stCondLst>
                                    <p:cond delay="0"/>
                                  </p:stCondLst>
                                  <p:childTnLst>
                                    <p:set>
                                      <p:cBhvr>
                                        <p:cTn id="63" dur="1" fill="hold">
                                          <p:stCondLst>
                                            <p:cond delay="0"/>
                                          </p:stCondLst>
                                        </p:cTn>
                                        <p:tgtEl>
                                          <p:spTgt spid="1046"/>
                                        </p:tgtEl>
                                        <p:attrNameLst>
                                          <p:attrName>style.visibility</p:attrName>
                                        </p:attrNameLst>
                                      </p:cBhvr>
                                      <p:to>
                                        <p:strVal val="visible"/>
                                      </p:to>
                                    </p:set>
                                  </p:childTnLst>
                                </p:cTn>
                              </p:par>
                            </p:childTnLst>
                          </p:cTn>
                        </p:par>
                        <p:par>
                          <p:cTn id="64" fill="hold">
                            <p:stCondLst>
                              <p:cond delay="500"/>
                            </p:stCondLst>
                            <p:childTnLst>
                              <p:par>
                                <p:cTn id="65" presetID="1" presetClass="mediacall" presetSubtype="0" fill="hold" nodeType="afterEffect">
                                  <p:stCondLst>
                                    <p:cond delay="0"/>
                                  </p:stCondLst>
                                  <p:childTnLst>
                                    <p:cmd type="call" cmd="playFrom(0.0)">
                                      <p:cBhvr>
                                        <p:cTn id="66"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67" fill="hold" display="0">
                  <p:stCondLst>
                    <p:cond delay="indefinite"/>
                  </p:stCondLst>
                  <p:endCondLst>
                    <p:cond evt="onStopAudio" delay="0">
                      <p:tgtEl>
                        <p:sldTgt/>
                      </p:tgtEl>
                    </p:cond>
                  </p:endCondLst>
                </p:cTn>
                <p:tgtEl>
                  <p:spTgt spid="11"/>
                </p:tgtEl>
              </p:cMediaNode>
            </p:audio>
            <p:seq concurrent="1" nextAc="seek">
              <p:cTn id="68" restart="whenNotActive" fill="hold" evtFilter="cancelBubble" nodeType="interactiveSeq">
                <p:stCondLst>
                  <p:cond evt="onClick" delay="0">
                    <p:tgtEl>
                      <p:spTgt spid="1051"/>
                    </p:tgtEl>
                  </p:cond>
                </p:stCondLst>
                <p:endSync evt="end" delay="0">
                  <p:rtn val="all"/>
                </p:endSync>
                <p:childTnLst>
                  <p:par>
                    <p:cTn id="69" fill="hold">
                      <p:stCondLst>
                        <p:cond delay="0"/>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000"/>
                            </p:stCondLst>
                            <p:childTnLst>
                              <p:par>
                                <p:cTn id="74" presetID="1" presetClass="entr" presetSubtype="0" fill="hold" grpId="0" nodeType="afterEffect">
                                  <p:stCondLst>
                                    <p:cond delay="0"/>
                                  </p:stCondLst>
                                  <p:childTnLst>
                                    <p:set>
                                      <p:cBhvr>
                                        <p:cTn id="75"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
                            </p:stCondLst>
                            <p:childTnLst>
                              <p:par>
                                <p:cTn id="77" presetID="1" presetClass="entr" presetSubtype="0" fill="hold" grpId="0" nodeType="afterEffect">
                                  <p:stCondLst>
                                    <p:cond delay="0"/>
                                  </p:stCondLst>
                                  <p:childTnLst>
                                    <p:set>
                                      <p:cBhvr>
                                        <p:cTn id="78"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3000"/>
                            </p:stCondLst>
                            <p:childTnLst>
                              <p:par>
                                <p:cTn id="80" presetID="1" presetClass="entr" presetSubtype="0" fill="hold" grpId="0" nodeType="afterEffect">
                                  <p:stCondLst>
                                    <p:cond delay="0"/>
                                  </p:stCondLst>
                                  <p:childTnLst>
                                    <p:set>
                                      <p:cBhvr>
                                        <p:cTn id="81"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4000"/>
                            </p:stCondLst>
                            <p:childTnLst>
                              <p:par>
                                <p:cTn id="83" presetID="1" presetClass="entr" presetSubtype="0" fill="hold" grpId="0" nodeType="afterEffect">
                                  <p:stCondLst>
                                    <p:cond delay="0"/>
                                  </p:stCondLst>
                                  <p:childTnLst>
                                    <p:set>
                                      <p:cBhvr>
                                        <p:cTn id="84"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5000"/>
                            </p:stCondLst>
                            <p:childTnLst>
                              <p:par>
                                <p:cTn id="86" presetID="1" presetClass="entr" presetSubtype="0" fill="hold" grpId="0" nodeType="afterEffect">
                                  <p:stCondLst>
                                    <p:cond delay="0"/>
                                  </p:stCondLst>
                                  <p:childTnLst>
                                    <p:set>
                                      <p:cBhvr>
                                        <p:cTn id="87"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6000"/>
                            </p:stCondLst>
                            <p:childTnLst>
                              <p:par>
                                <p:cTn id="89" presetID="1" presetClass="entr" presetSubtype="0" fill="hold" grpId="0" nodeType="afterEffect">
                                  <p:stCondLst>
                                    <p:cond delay="0"/>
                                  </p:stCondLst>
                                  <p:childTnLst>
                                    <p:set>
                                      <p:cBhvr>
                                        <p:cTn id="90"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7000"/>
                            </p:stCondLst>
                            <p:childTnLst>
                              <p:par>
                                <p:cTn id="92" presetID="1" presetClass="entr" presetSubtype="0" fill="hold" grpId="0" nodeType="afterEffect">
                                  <p:stCondLst>
                                    <p:cond delay="0"/>
                                  </p:stCondLst>
                                  <p:childTnLst>
                                    <p:set>
                                      <p:cBhvr>
                                        <p:cTn id="93"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8000"/>
                            </p:stCondLst>
                            <p:childTnLst>
                              <p:par>
                                <p:cTn id="95" presetID="1" presetClass="entr" presetSubtype="0" fill="hold" grpId="0" nodeType="afterEffect">
                                  <p:stCondLst>
                                    <p:cond delay="0"/>
                                  </p:stCondLst>
                                  <p:childTnLst>
                                    <p:set>
                                      <p:cBhvr>
                                        <p:cTn id="96"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10000"/>
                            </p:stCondLst>
                            <p:childTnLst>
                              <p:par>
                                <p:cTn id="101" presetID="1" presetClass="entr" presetSubtype="0" fill="hold" grpId="0" nodeType="afterEffect">
                                  <p:stCondLst>
                                    <p:cond delay="0"/>
                                  </p:stCondLst>
                                  <p:childTnLst>
                                    <p:set>
                                      <p:cBhvr>
                                        <p:cTn id="102"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11000"/>
                            </p:stCondLst>
                            <p:childTnLst>
                              <p:par>
                                <p:cTn id="104" presetID="1" presetClass="entr" presetSubtype="0" fill="hold" grpId="0" nodeType="afterEffect">
                                  <p:stCondLst>
                                    <p:cond delay="0"/>
                                  </p:stCondLst>
                                  <p:childTnLst>
                                    <p:set>
                                      <p:cBhvr>
                                        <p:cTn id="105"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4" name="demgiay.wav"/>
                                        </p:tgtEl>
                                      </p:cMediaNode>
                                    </p:audio>
                                  </p:subTnLst>
                                </p:cTn>
                              </p:par>
                            </p:childTnLst>
                          </p:cTn>
                        </p:par>
                        <p:par>
                          <p:cTn id="106" fill="hold">
                            <p:stCondLst>
                              <p:cond delay="12000"/>
                            </p:stCondLst>
                            <p:childTnLst>
                              <p:par>
                                <p:cTn id="107" presetID="1" presetClass="entr" presetSubtype="0" fill="hold" grpId="0" nodeType="afterEffect">
                                  <p:stCondLst>
                                    <p:cond delay="0"/>
                                  </p:stCondLst>
                                  <p:childTnLst>
                                    <p:set>
                                      <p:cBhvr>
                                        <p:cTn id="108"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07"/>
                                            </p:cond>
                                          </p:stCondLst>
                                          <p:endCondLst>
                                            <p:cond evt="onStopAudio" delay="0">
                                              <p:tgtEl>
                                                <p:sldTgt/>
                                              </p:tgtEl>
                                            </p:cond>
                                          </p:endCondLst>
                                        </p:cTn>
                                        <p:tgtEl>
                                          <p:sndTgt r:embed="rId4" name="demgiay.wav"/>
                                        </p:tgtEl>
                                      </p:cMediaNode>
                                    </p:audio>
                                  </p:subTnLst>
                                </p:cTn>
                              </p:par>
                            </p:childTnLst>
                          </p:cTn>
                        </p:par>
                        <p:par>
                          <p:cTn id="109" fill="hold">
                            <p:stCondLst>
                              <p:cond delay="13000"/>
                            </p:stCondLst>
                            <p:childTnLst>
                              <p:par>
                                <p:cTn id="110" presetID="1" presetClass="entr" presetSubtype="0" fill="hold" grpId="0" nodeType="afterEffect">
                                  <p:stCondLst>
                                    <p:cond delay="0"/>
                                  </p:stCondLst>
                                  <p:childTnLst>
                                    <p:set>
                                      <p:cBhvr>
                                        <p:cTn id="111"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10"/>
                                            </p:cond>
                                          </p:stCondLst>
                                          <p:endCondLst>
                                            <p:cond evt="onStopAudio" delay="0">
                                              <p:tgtEl>
                                                <p:sldTgt/>
                                              </p:tgtEl>
                                            </p:cond>
                                          </p:endCondLst>
                                        </p:cTn>
                                        <p:tgtEl>
                                          <p:sndTgt r:embed="rId4" name="demgiay.wav"/>
                                        </p:tgtEl>
                                      </p:cMediaNode>
                                    </p:audio>
                                  </p:subTnLst>
                                </p:cTn>
                              </p:par>
                            </p:childTnLst>
                          </p:cTn>
                        </p:par>
                        <p:par>
                          <p:cTn id="112" fill="hold">
                            <p:stCondLst>
                              <p:cond delay="14000"/>
                            </p:stCondLst>
                            <p:childTnLst>
                              <p:par>
                                <p:cTn id="113" presetID="1" presetClass="entr" presetSubtype="0" fill="hold" grpId="0" nodeType="afterEffect">
                                  <p:stCondLst>
                                    <p:cond delay="0"/>
                                  </p:stCondLst>
                                  <p:childTnLst>
                                    <p:set>
                                      <p:cBhvr>
                                        <p:cTn id="114"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1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51"/>
                  </p:tgtEl>
                </p:cond>
              </p:nextCondLst>
            </p:seq>
          </p:childTnLst>
        </p:cTn>
      </p:par>
    </p:tnLst>
    <p:bldLst>
      <p:bldP spid="55" grpId="0" animBg="1"/>
      <p:bldP spid="56" grpId="0" animBg="1"/>
      <p:bldP spid="58" grpId="0" animBg="1"/>
      <p:bldP spid="60" grpId="0" animBg="1"/>
      <p:bldP spid="1032" grpId="0" animBg="1"/>
      <p:bldP spid="14" grpId="0" animBg="1"/>
      <p:bldP spid="15" grpId="0" animBg="1"/>
      <p:bldP spid="19" grpId="0" animBg="1"/>
      <p:bldP spid="17" grpId="0" animBg="1"/>
      <p:bldP spid="23" grpId="0" animBg="1"/>
      <p:bldP spid="24" grpId="0" animBg="1"/>
      <p:bldP spid="25" grpId="0" animBg="1"/>
      <p:bldP spid="28" grpId="0" animBg="1"/>
      <p:bldP spid="29" grpId="0" animBg="1"/>
      <p:bldP spid="31" grpId="0" animBg="1"/>
      <p:bldP spid="35" grpId="0" animBg="1"/>
      <p:bldP spid="36" grpId="0" animBg="1"/>
      <p:bldP spid="37" grpId="0" animBg="1"/>
      <p:bldP spid="39" grpId="0" animBg="1"/>
      <p:bldP spid="1046"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265972" y="1284547"/>
            <a:ext cx="9322026" cy="80303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61518" y="1453329"/>
            <a:ext cx="9322026" cy="461665"/>
          </a:xfrm>
          <a:prstGeom prst="rect">
            <a:avLst/>
          </a:prstGeom>
          <a:noFill/>
        </p:spPr>
        <p:txBody>
          <a:bodyPr wrap="square" rtlCol="0">
            <a:spAutoFit/>
          </a:bodyPr>
          <a:lstStyle/>
          <a:p>
            <a:pPr algn="ctr"/>
            <a:r>
              <a:rPr lang="vi-VN" sz="2400" b="1">
                <a:effectLst/>
                <a:latin typeface="+mj-lt"/>
                <a:ea typeface="Calibri" panose="020F0502020204030204" pitchFamily="34" charset="0"/>
                <a:cs typeface="Times New Roman" panose="02020603050405020304" pitchFamily="18" charset="0"/>
              </a:rPr>
              <a:t>Bậc cao nhất của chiến sĩ nghĩa vụ trong Công an nhân dân Việt Nam</a:t>
            </a:r>
            <a:endParaRPr lang="vi-VN" sz="496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55977" y="221834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59369" y="766658"/>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8D09E69F-87F1-0CB4-7BED-F53E4CA3D727}"/>
              </a:ext>
            </a:extLst>
          </p:cNvPr>
          <p:cNvSpPr/>
          <p:nvPr/>
        </p:nvSpPr>
        <p:spPr>
          <a:xfrm>
            <a:off x="7589621" y="28366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E881A3D6-42FE-F1C4-27EB-7DC17C104B1B}"/>
              </a:ext>
            </a:extLst>
          </p:cNvPr>
          <p:cNvSpPr/>
          <p:nvPr/>
        </p:nvSpPr>
        <p:spPr>
          <a:xfrm>
            <a:off x="8392182" y="28366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DE3A4237-3B8B-616F-2F6B-37684FB3392E}"/>
              </a:ext>
            </a:extLst>
          </p:cNvPr>
          <p:cNvSpPr/>
          <p:nvPr/>
        </p:nvSpPr>
        <p:spPr>
          <a:xfrm>
            <a:off x="5988663" y="283603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6E84913-6E89-B6DB-6AB9-460D9E78CE6A}"/>
              </a:ext>
            </a:extLst>
          </p:cNvPr>
          <p:cNvSpPr/>
          <p:nvPr/>
        </p:nvSpPr>
        <p:spPr>
          <a:xfrm>
            <a:off x="6787060" y="28366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52374F1B-D3BF-6AAD-4A22-1384082859F2}"/>
              </a:ext>
            </a:extLst>
          </p:cNvPr>
          <p:cNvSpPr/>
          <p:nvPr/>
        </p:nvSpPr>
        <p:spPr>
          <a:xfrm>
            <a:off x="7651222" y="28990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9F32066D-613D-B7C1-F549-2BCEDE5FFB57}"/>
              </a:ext>
            </a:extLst>
          </p:cNvPr>
          <p:cNvSpPr/>
          <p:nvPr/>
        </p:nvSpPr>
        <p:spPr>
          <a:xfrm>
            <a:off x="8450129" y="28985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82E99E78-F018-E600-B5C5-9A02694B9ABA}"/>
              </a:ext>
            </a:extLst>
          </p:cNvPr>
          <p:cNvSpPr/>
          <p:nvPr/>
        </p:nvSpPr>
        <p:spPr>
          <a:xfrm>
            <a:off x="6059316" y="290349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23" name="Rectangle 22">
            <a:extLst>
              <a:ext uri="{FF2B5EF4-FFF2-40B4-BE49-F238E27FC236}">
                <a16:creationId xmlns:a16="http://schemas.microsoft.com/office/drawing/2014/main" id="{A8F2E4E9-8BAD-936B-36DA-E267B4CBFC6C}"/>
              </a:ext>
            </a:extLst>
          </p:cNvPr>
          <p:cNvSpPr/>
          <p:nvPr/>
        </p:nvSpPr>
        <p:spPr>
          <a:xfrm>
            <a:off x="6850756" y="28990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63CDB971-27CF-5142-8482-09DD3A55CC8E}"/>
              </a:ext>
            </a:extLst>
          </p:cNvPr>
          <p:cNvSpPr/>
          <p:nvPr/>
        </p:nvSpPr>
        <p:spPr>
          <a:xfrm>
            <a:off x="5184705" y="28360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5F580029-443E-9DF6-9A69-872760C713A8}"/>
              </a:ext>
            </a:extLst>
          </p:cNvPr>
          <p:cNvSpPr/>
          <p:nvPr/>
        </p:nvSpPr>
        <p:spPr>
          <a:xfrm>
            <a:off x="5242652" y="28984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7" name="Rectangle 26">
            <a:extLst>
              <a:ext uri="{FF2B5EF4-FFF2-40B4-BE49-F238E27FC236}">
                <a16:creationId xmlns:a16="http://schemas.microsoft.com/office/drawing/2014/main" id="{083E4016-41FD-ACCB-FF2B-8F28EE1E07C6}"/>
              </a:ext>
            </a:extLst>
          </p:cNvPr>
          <p:cNvSpPr/>
          <p:nvPr/>
        </p:nvSpPr>
        <p:spPr>
          <a:xfrm>
            <a:off x="2761583" y="28354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9" name="Rectangle 28">
            <a:extLst>
              <a:ext uri="{FF2B5EF4-FFF2-40B4-BE49-F238E27FC236}">
                <a16:creationId xmlns:a16="http://schemas.microsoft.com/office/drawing/2014/main" id="{02BC385A-C29F-19E7-2A07-1819540A0204}"/>
              </a:ext>
            </a:extLst>
          </p:cNvPr>
          <p:cNvSpPr/>
          <p:nvPr/>
        </p:nvSpPr>
        <p:spPr>
          <a:xfrm>
            <a:off x="2825279" y="28970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ED953A22-FBEA-7FC8-DEC0-B326525F147E}"/>
              </a:ext>
            </a:extLst>
          </p:cNvPr>
          <p:cNvSpPr/>
          <p:nvPr/>
        </p:nvSpPr>
        <p:spPr>
          <a:xfrm>
            <a:off x="4376754" y="28362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1" name="Rectangle 30">
            <a:extLst>
              <a:ext uri="{FF2B5EF4-FFF2-40B4-BE49-F238E27FC236}">
                <a16:creationId xmlns:a16="http://schemas.microsoft.com/office/drawing/2014/main" id="{E026F23C-089A-603A-836F-AFA613AD56D1}"/>
              </a:ext>
            </a:extLst>
          </p:cNvPr>
          <p:cNvSpPr/>
          <p:nvPr/>
        </p:nvSpPr>
        <p:spPr>
          <a:xfrm>
            <a:off x="4440450" y="28978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1E4F55A8-8498-A0EA-5D99-D9F0FC103E1F}"/>
              </a:ext>
            </a:extLst>
          </p:cNvPr>
          <p:cNvSpPr/>
          <p:nvPr/>
        </p:nvSpPr>
        <p:spPr>
          <a:xfrm>
            <a:off x="3568803" y="28354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5F529F81-E724-51DA-736F-2DE578E71D6C}"/>
              </a:ext>
            </a:extLst>
          </p:cNvPr>
          <p:cNvSpPr/>
          <p:nvPr/>
        </p:nvSpPr>
        <p:spPr>
          <a:xfrm>
            <a:off x="3632499" y="28970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61" name="Arrow: Left 60">
            <a:hlinkClick r:id="rId7" action="ppaction://hlinksldjump"/>
            <a:extLst>
              <a:ext uri="{FF2B5EF4-FFF2-40B4-BE49-F238E27FC236}">
                <a16:creationId xmlns:a16="http://schemas.microsoft.com/office/drawing/2014/main" id="{EC08C7D2-B6F7-F526-E6E4-D49D2F01D3CB}"/>
              </a:ext>
            </a:extLst>
          </p:cNvPr>
          <p:cNvSpPr/>
          <p:nvPr/>
        </p:nvSpPr>
        <p:spPr>
          <a:xfrm>
            <a:off x="12536" y="57722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2" name="TextBox 61">
            <a:extLst>
              <a:ext uri="{FF2B5EF4-FFF2-40B4-BE49-F238E27FC236}">
                <a16:creationId xmlns:a16="http://schemas.microsoft.com/office/drawing/2014/main" id="{8B7B005D-C1B1-CB49-C523-0A3C8F57DF3D}"/>
              </a:ext>
            </a:extLst>
          </p:cNvPr>
          <p:cNvSpPr txBox="1"/>
          <p:nvPr/>
        </p:nvSpPr>
        <p:spPr>
          <a:xfrm>
            <a:off x="1153080" y="3840720"/>
            <a:ext cx="9695895" cy="1015663"/>
          </a:xfrm>
          <a:prstGeom prst="rect">
            <a:avLst/>
          </a:prstGeom>
          <a:solidFill>
            <a:schemeClr val="accent4">
              <a:lumMod val="20000"/>
              <a:lumOff val="80000"/>
            </a:schemeClr>
          </a:solidFill>
        </p:spPr>
        <p:txBody>
          <a:bodyPr wrap="square">
            <a:spAutoFit/>
          </a:bodyPr>
          <a:lstStyle/>
          <a:p>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hàm trong Công an nhân dân Việt Nam gồm:</a:t>
            </a:r>
            <a:endParaRPr lang="en-US" sz="2000" b="1">
              <a:latin typeface="Arial" panose="020B0604020202020204" pitchFamily="34" charset="0"/>
              <a:cs typeface="Arial" panose="020B0604020202020204" pitchFamily="34" charset="0"/>
            </a:endParaRPr>
          </a:p>
          <a:p>
            <a:r>
              <a:rPr lang="vi-VN" sz="2000">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a:p>
            <a:r>
              <a:rPr lang="en-GB" sz="2000">
                <a:latin typeface="Arial" panose="020B0604020202020204" pitchFamily="34" charset="0"/>
                <a:cs typeface="Arial" panose="020B0604020202020204" pitchFamily="34" charset="0"/>
              </a:rPr>
              <a:t>– Chiến sĩ nghĩa vụ có hai bậc: Binh nhì, </a:t>
            </a:r>
            <a:r>
              <a:rPr lang="en-GB" sz="2000">
                <a:solidFill>
                  <a:srgbClr val="FF0000"/>
                </a:solidFill>
                <a:latin typeface="Arial" panose="020B0604020202020204" pitchFamily="34" charset="0"/>
                <a:cs typeface="Arial" panose="020B0604020202020204" pitchFamily="34" charset="0"/>
              </a:rPr>
              <a:t>Binh nhất</a:t>
            </a:r>
            <a:r>
              <a:rPr lang="en-GB"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3" name="image4.png">
            <a:extLst>
              <a:ext uri="{FF2B5EF4-FFF2-40B4-BE49-F238E27FC236}">
                <a16:creationId xmlns:a16="http://schemas.microsoft.com/office/drawing/2014/main" id="{D2900F6D-28C6-16ED-2C9F-C38372EB32E2}"/>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4" name="Group 11">
            <a:extLst>
              <a:ext uri="{FF2B5EF4-FFF2-40B4-BE49-F238E27FC236}">
                <a16:creationId xmlns:a16="http://schemas.microsoft.com/office/drawing/2014/main" id="{588AF693-DBEB-3FF7-5B84-9C8BEEA856C2}"/>
              </a:ext>
            </a:extLst>
          </p:cNvPr>
          <p:cNvGrpSpPr>
            <a:grpSpLocks/>
          </p:cNvGrpSpPr>
          <p:nvPr/>
        </p:nvGrpSpPr>
        <p:grpSpPr bwMode="auto">
          <a:xfrm>
            <a:off x="806095" y="167994"/>
            <a:ext cx="625171" cy="541918"/>
            <a:chOff x="0" y="0"/>
            <a:chExt cx="666" cy="559"/>
          </a:xfrm>
        </p:grpSpPr>
        <p:sp>
          <p:nvSpPr>
            <p:cNvPr id="1025" name="Freeform 12">
              <a:extLst>
                <a:ext uri="{FF2B5EF4-FFF2-40B4-BE49-F238E27FC236}">
                  <a16:creationId xmlns:a16="http://schemas.microsoft.com/office/drawing/2014/main" id="{E80498D5-F3C0-5CFF-A216-BDA6B5907E2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7" name="Picture 1026" descr="A blue and white alarm clock with bells&#10;&#10;Description automatically generated">
            <a:extLst>
              <a:ext uri="{FF2B5EF4-FFF2-40B4-BE49-F238E27FC236}">
                <a16:creationId xmlns:a16="http://schemas.microsoft.com/office/drawing/2014/main" id="{DD6EEC97-B15A-5E36-5919-7EE2C60599B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8" name="Oval 1027">
            <a:extLst>
              <a:ext uri="{FF2B5EF4-FFF2-40B4-BE49-F238E27FC236}">
                <a16:creationId xmlns:a16="http://schemas.microsoft.com/office/drawing/2014/main" id="{82FECCB6-5A80-3A63-32D0-BAA43A74FCB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9" name="Oval 1028">
            <a:extLst>
              <a:ext uri="{FF2B5EF4-FFF2-40B4-BE49-F238E27FC236}">
                <a16:creationId xmlns:a16="http://schemas.microsoft.com/office/drawing/2014/main" id="{39E08E0D-2722-836B-8FFB-4250BF38E94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0" name="Oval 1029">
            <a:extLst>
              <a:ext uri="{FF2B5EF4-FFF2-40B4-BE49-F238E27FC236}">
                <a16:creationId xmlns:a16="http://schemas.microsoft.com/office/drawing/2014/main" id="{B59CA93E-907F-FB35-1E5B-A93DE7AADFF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1" name="Oval 1030">
            <a:extLst>
              <a:ext uri="{FF2B5EF4-FFF2-40B4-BE49-F238E27FC236}">
                <a16:creationId xmlns:a16="http://schemas.microsoft.com/office/drawing/2014/main" id="{757CCB66-3ECE-67A5-F898-8BCB77B6E97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2" name="Oval 1031">
            <a:extLst>
              <a:ext uri="{FF2B5EF4-FFF2-40B4-BE49-F238E27FC236}">
                <a16:creationId xmlns:a16="http://schemas.microsoft.com/office/drawing/2014/main" id="{C163F786-E84E-AF21-E442-1DE741E940C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3" name="Oval 1032">
            <a:extLst>
              <a:ext uri="{FF2B5EF4-FFF2-40B4-BE49-F238E27FC236}">
                <a16:creationId xmlns:a16="http://schemas.microsoft.com/office/drawing/2014/main" id="{51D5290A-9216-3146-A464-9BC6EF1622E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4" name="Oval 1033">
            <a:extLst>
              <a:ext uri="{FF2B5EF4-FFF2-40B4-BE49-F238E27FC236}">
                <a16:creationId xmlns:a16="http://schemas.microsoft.com/office/drawing/2014/main" id="{E6EE3F09-5817-0D0A-AE3E-F88E4E0F43C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5" name="Oval 1034">
            <a:extLst>
              <a:ext uri="{FF2B5EF4-FFF2-40B4-BE49-F238E27FC236}">
                <a16:creationId xmlns:a16="http://schemas.microsoft.com/office/drawing/2014/main" id="{73882671-9576-5AE4-E366-CCA88D087F5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7" name="Oval 1036">
            <a:extLst>
              <a:ext uri="{FF2B5EF4-FFF2-40B4-BE49-F238E27FC236}">
                <a16:creationId xmlns:a16="http://schemas.microsoft.com/office/drawing/2014/main" id="{7B3DE9F4-2E43-32EB-B5C8-B2EB5F0E7CC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8" name="Oval 1037">
            <a:extLst>
              <a:ext uri="{FF2B5EF4-FFF2-40B4-BE49-F238E27FC236}">
                <a16:creationId xmlns:a16="http://schemas.microsoft.com/office/drawing/2014/main" id="{2073F75A-C443-E3B1-BB2A-69808693BC7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9" name="Oval 1038">
            <a:extLst>
              <a:ext uri="{FF2B5EF4-FFF2-40B4-BE49-F238E27FC236}">
                <a16:creationId xmlns:a16="http://schemas.microsoft.com/office/drawing/2014/main" id="{DDFEF44F-B91B-CAAC-C1E1-893BB6F3315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0" name="Oval 1039">
            <a:extLst>
              <a:ext uri="{FF2B5EF4-FFF2-40B4-BE49-F238E27FC236}">
                <a16:creationId xmlns:a16="http://schemas.microsoft.com/office/drawing/2014/main" id="{677FD660-9BE0-B6BF-2C5D-654A193012A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1" name="Oval 1040">
            <a:extLst>
              <a:ext uri="{FF2B5EF4-FFF2-40B4-BE49-F238E27FC236}">
                <a16:creationId xmlns:a16="http://schemas.microsoft.com/office/drawing/2014/main" id="{6C08A76A-1D73-131A-2A80-34A28108E35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2" name="Oval 1041">
            <a:extLst>
              <a:ext uri="{FF2B5EF4-FFF2-40B4-BE49-F238E27FC236}">
                <a16:creationId xmlns:a16="http://schemas.microsoft.com/office/drawing/2014/main" id="{04EE7929-46F7-5676-265E-ECE3ECB3AA8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3" name="Oval 1042">
            <a:extLst>
              <a:ext uri="{FF2B5EF4-FFF2-40B4-BE49-F238E27FC236}">
                <a16:creationId xmlns:a16="http://schemas.microsoft.com/office/drawing/2014/main" id="{604AC206-B820-016A-512A-9ACEFDEEE65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4" name="Oval 1043">
            <a:extLst>
              <a:ext uri="{FF2B5EF4-FFF2-40B4-BE49-F238E27FC236}">
                <a16:creationId xmlns:a16="http://schemas.microsoft.com/office/drawing/2014/main" id="{E37B249B-3333-C33B-0FB9-DB1E35B962A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77176523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fade">
                                      <p:cBhvr>
                                        <p:cTn id="9" dur="500"/>
                                        <p:tgtEl>
                                          <p:spTgt spid="2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3" fill="hold" display="0">
                  <p:stCondLst>
                    <p:cond delay="indefinite"/>
                  </p:stCondLst>
                  <p:endCondLst>
                    <p:cond evt="onStopAudio" delay="0">
                      <p:tgtEl>
                        <p:sldTgt/>
                      </p:tgtEl>
                    </p:cond>
                  </p:endCondLst>
                </p:cTn>
                <p:tgtEl>
                  <p:spTgt spid="11"/>
                </p:tgtEl>
              </p:cMediaNode>
            </p:audio>
            <p:seq concurrent="1" nextAc="seek">
              <p:cTn id="34" restart="whenNotActive" fill="hold" evtFilter="cancelBubble" nodeType="interactiveSeq">
                <p:stCondLst>
                  <p:cond evt="onClick" delay="0">
                    <p:tgtEl>
                      <p:spTgt spid="1028"/>
                    </p:tgtEl>
                  </p:cond>
                </p:stCondLst>
                <p:endSync evt="end" delay="0">
                  <p:rtn val="all"/>
                </p:endSync>
                <p:childTnLst>
                  <p:par>
                    <p:cTn id="35" fill="hold">
                      <p:stCondLst>
                        <p:cond delay="0"/>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1000"/>
                            </p:stCondLst>
                            <p:childTnLst>
                              <p:par>
                                <p:cTn id="40" presetID="1" presetClass="entr" presetSubtype="0" fill="hold" grpId="0" nodeType="afterEffect">
                                  <p:stCondLst>
                                    <p:cond delay="0"/>
                                  </p:stCondLst>
                                  <p:childTnLst>
                                    <p:set>
                                      <p:cBhvr>
                                        <p:cTn id="4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2000"/>
                            </p:stCondLst>
                            <p:childTnLst>
                              <p:par>
                                <p:cTn id="43" presetID="1" presetClass="entr" presetSubtype="0" fill="hold" grpId="0" nodeType="afterEffect">
                                  <p:stCondLst>
                                    <p:cond delay="0"/>
                                  </p:stCondLst>
                                  <p:childTnLst>
                                    <p:set>
                                      <p:cBhvr>
                                        <p:cTn id="4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3000"/>
                            </p:stCondLst>
                            <p:childTnLst>
                              <p:par>
                                <p:cTn id="46" presetID="1" presetClass="entr" presetSubtype="0" fill="hold" grpId="0" nodeType="afterEffect">
                                  <p:stCondLst>
                                    <p:cond delay="0"/>
                                  </p:stCondLst>
                                  <p:childTnLst>
                                    <p:set>
                                      <p:cBhvr>
                                        <p:cTn id="47"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4000"/>
                            </p:stCondLst>
                            <p:childTnLst>
                              <p:par>
                                <p:cTn id="49" presetID="1" presetClass="entr" presetSubtype="0" fill="hold" grpId="0" nodeType="afterEffect">
                                  <p:stCondLst>
                                    <p:cond delay="0"/>
                                  </p:stCondLst>
                                  <p:childTnLst>
                                    <p:set>
                                      <p:cBhvr>
                                        <p:cTn id="50"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5000"/>
                            </p:stCondLst>
                            <p:childTnLst>
                              <p:par>
                                <p:cTn id="52" presetID="1" presetClass="entr" presetSubtype="0" fill="hold" grpId="0" nodeType="afterEffect">
                                  <p:stCondLst>
                                    <p:cond delay="0"/>
                                  </p:stCondLst>
                                  <p:childTnLst>
                                    <p:set>
                                      <p:cBhvr>
                                        <p:cTn id="53"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6000"/>
                            </p:stCondLst>
                            <p:childTnLst>
                              <p:par>
                                <p:cTn id="55" presetID="1" presetClass="entr" presetSubtype="0" fill="hold" grpId="0" nodeType="afterEffect">
                                  <p:stCondLst>
                                    <p:cond delay="0"/>
                                  </p:stCondLst>
                                  <p:childTnLst>
                                    <p:set>
                                      <p:cBhvr>
                                        <p:cTn id="56"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7000"/>
                            </p:stCondLst>
                            <p:childTnLst>
                              <p:par>
                                <p:cTn id="58" presetID="1" presetClass="entr" presetSubtype="0" fill="hold" grpId="0" nodeType="afterEffect">
                                  <p:stCondLst>
                                    <p:cond delay="0"/>
                                  </p:stCondLst>
                                  <p:childTnLst>
                                    <p:set>
                                      <p:cBhvr>
                                        <p:cTn id="5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8000"/>
                            </p:stCondLst>
                            <p:childTnLst>
                              <p:par>
                                <p:cTn id="61" presetID="1" presetClass="entr" presetSubtype="0" fill="hold" grpId="0" nodeType="afterEffect">
                                  <p:stCondLst>
                                    <p:cond delay="0"/>
                                  </p:stCondLst>
                                  <p:childTnLst>
                                    <p:set>
                                      <p:cBhvr>
                                        <p:cTn id="6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9000"/>
                            </p:stCondLst>
                            <p:childTnLst>
                              <p:par>
                                <p:cTn id="64" presetID="1" presetClass="entr" presetSubtype="0" fill="hold" grpId="0" nodeType="afterEffect">
                                  <p:stCondLst>
                                    <p:cond delay="0"/>
                                  </p:stCondLst>
                                  <p:childTnLst>
                                    <p:set>
                                      <p:cBhvr>
                                        <p:cTn id="6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0000"/>
                            </p:stCondLst>
                            <p:childTnLst>
                              <p:par>
                                <p:cTn id="67" presetID="1" presetClass="entr" presetSubtype="0" fill="hold" grpId="0" nodeType="afterEffect">
                                  <p:stCondLst>
                                    <p:cond delay="0"/>
                                  </p:stCondLst>
                                  <p:childTnLst>
                                    <p:set>
                                      <p:cBhvr>
                                        <p:cTn id="6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1000"/>
                            </p:stCondLst>
                            <p:childTnLst>
                              <p:par>
                                <p:cTn id="70" presetID="1" presetClass="entr" presetSubtype="0" fill="hold" grpId="0" nodeType="afterEffect">
                                  <p:stCondLst>
                                    <p:cond delay="0"/>
                                  </p:stCondLst>
                                  <p:childTnLst>
                                    <p:set>
                                      <p:cBhvr>
                                        <p:cTn id="7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2000"/>
                            </p:stCondLst>
                            <p:childTnLst>
                              <p:par>
                                <p:cTn id="73" presetID="1" presetClass="entr" presetSubtype="0" fill="hold" grpId="0" nodeType="afterEffect">
                                  <p:stCondLst>
                                    <p:cond delay="0"/>
                                  </p:stCondLst>
                                  <p:childTnLst>
                                    <p:set>
                                      <p:cBhvr>
                                        <p:cTn id="7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3000"/>
                            </p:stCondLst>
                            <p:childTnLst>
                              <p:par>
                                <p:cTn id="76" presetID="1" presetClass="entr" presetSubtype="0" fill="hold" grpId="0" nodeType="afterEffect">
                                  <p:stCondLst>
                                    <p:cond delay="0"/>
                                  </p:stCondLst>
                                  <p:childTnLst>
                                    <p:set>
                                      <p:cBhvr>
                                        <p:cTn id="7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4000"/>
                            </p:stCondLst>
                            <p:childTnLst>
                              <p:par>
                                <p:cTn id="79" presetID="1" presetClass="entr" presetSubtype="0" fill="hold" grpId="0" nodeType="afterEffect">
                                  <p:stCondLst>
                                    <p:cond delay="0"/>
                                  </p:stCondLst>
                                  <p:childTnLst>
                                    <p:set>
                                      <p:cBhvr>
                                        <p:cTn id="8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8"/>
                  </p:tgtEl>
                </p:cond>
              </p:nextCondLst>
            </p:seq>
          </p:childTnLst>
        </p:cTn>
      </p:par>
    </p:tnLst>
    <p:bldLst>
      <p:bldP spid="20" grpId="0" animBg="1"/>
      <p:bldP spid="21" grpId="0" animBg="1"/>
      <p:bldP spid="22" grpId="0" animBg="1"/>
      <p:bldP spid="23" grpId="0" animBg="1"/>
      <p:bldP spid="25" grpId="0" animBg="1"/>
      <p:bldP spid="29" grpId="0" animBg="1"/>
      <p:bldP spid="31" grpId="0" animBg="1"/>
      <p:bldP spid="33" grpId="0" animBg="1"/>
      <p:bldP spid="62"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510271" y="998798"/>
            <a:ext cx="8910079" cy="76662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971242" y="1156344"/>
            <a:ext cx="7988135"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Đ</a:t>
            </a:r>
            <a:r>
              <a:rPr lang="vi-VN" sz="2400" b="1">
                <a:effectLst/>
                <a:latin typeface="Times New Roman" panose="02020603050405020304" pitchFamily="18" charset="0"/>
                <a:ea typeface="Calibri" panose="020F0502020204030204" pitchFamily="34" charset="0"/>
                <a:cs typeface="Times New Roman" panose="02020603050405020304" pitchFamily="18" charset="0"/>
              </a:rPr>
              <a:t>ơn vị hành chính dưới tỉnh, gồm nhiều xã</a:t>
            </a:r>
            <a:r>
              <a:rPr lang="en-US" sz="2400" b="1">
                <a:effectLst/>
                <a:latin typeface="Times New Roman" panose="02020603050405020304" pitchFamily="18" charset="0"/>
                <a:ea typeface="Calibri" panose="020F0502020204030204" pitchFamily="34" charset="0"/>
                <a:cs typeface="Times New Roman" panose="02020603050405020304" pitchFamily="18" charset="0"/>
              </a:rPr>
              <a:t>.</a:t>
            </a:r>
            <a:endParaRPr lang="vi-VN" sz="71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22011" y="190402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601603" y="480908"/>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20" name="Rectangle 19">
            <a:extLst>
              <a:ext uri="{FF2B5EF4-FFF2-40B4-BE49-F238E27FC236}">
                <a16:creationId xmlns:a16="http://schemas.microsoft.com/office/drawing/2014/main" id="{1BD4DC58-8230-8427-FD32-46CFF9CE1386}"/>
              </a:ext>
            </a:extLst>
          </p:cNvPr>
          <p:cNvSpPr/>
          <p:nvPr/>
        </p:nvSpPr>
        <p:spPr>
          <a:xfrm>
            <a:off x="5577630" y="25508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C7D0006D-F46E-A5BD-6218-3D0D7BB76E14}"/>
              </a:ext>
            </a:extLst>
          </p:cNvPr>
          <p:cNvSpPr/>
          <p:nvPr/>
        </p:nvSpPr>
        <p:spPr>
          <a:xfrm>
            <a:off x="6380191" y="25508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A1709720-C750-11B5-24E8-226097D7D459}"/>
              </a:ext>
            </a:extLst>
          </p:cNvPr>
          <p:cNvSpPr/>
          <p:nvPr/>
        </p:nvSpPr>
        <p:spPr>
          <a:xfrm>
            <a:off x="3976672" y="255028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F1FF4EE2-ED00-8F30-03A1-21DC59FF239A}"/>
              </a:ext>
            </a:extLst>
          </p:cNvPr>
          <p:cNvSpPr/>
          <p:nvPr/>
        </p:nvSpPr>
        <p:spPr>
          <a:xfrm>
            <a:off x="4775069" y="25508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ECA2DD66-FAEF-65B3-0E80-0BF2DDA8CD1E}"/>
              </a:ext>
            </a:extLst>
          </p:cNvPr>
          <p:cNvSpPr/>
          <p:nvPr/>
        </p:nvSpPr>
        <p:spPr>
          <a:xfrm>
            <a:off x="5639231" y="26133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3EF4F738-37D3-B59F-CE5D-C632B451307F}"/>
              </a:ext>
            </a:extLst>
          </p:cNvPr>
          <p:cNvSpPr/>
          <p:nvPr/>
        </p:nvSpPr>
        <p:spPr>
          <a:xfrm>
            <a:off x="6438138" y="26128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805C7E3B-03BA-BE37-18D7-4A4C30C3F260}"/>
              </a:ext>
            </a:extLst>
          </p:cNvPr>
          <p:cNvSpPr/>
          <p:nvPr/>
        </p:nvSpPr>
        <p:spPr>
          <a:xfrm>
            <a:off x="4047325" y="261774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H</a:t>
            </a:r>
            <a:endParaRPr lang="en-US" sz="4000" b="1" dirty="0">
              <a:solidFill>
                <a:srgbClr val="FF0000"/>
              </a:solidFill>
              <a:latin typeface="UTM Avo" panose="02040603050506020204" pitchFamily="18" charset="0"/>
            </a:endParaRPr>
          </a:p>
        </p:txBody>
      </p:sp>
      <p:sp>
        <p:nvSpPr>
          <p:cNvPr id="27" name="Rectangle 26">
            <a:extLst>
              <a:ext uri="{FF2B5EF4-FFF2-40B4-BE49-F238E27FC236}">
                <a16:creationId xmlns:a16="http://schemas.microsoft.com/office/drawing/2014/main" id="{410F7065-8B77-DC35-76E8-26FE1C860D9D}"/>
              </a:ext>
            </a:extLst>
          </p:cNvPr>
          <p:cNvSpPr/>
          <p:nvPr/>
        </p:nvSpPr>
        <p:spPr>
          <a:xfrm>
            <a:off x="4838765" y="26133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C984E7D3-8C91-F61E-33B3-3F30E2D8A178}"/>
              </a:ext>
            </a:extLst>
          </p:cNvPr>
          <p:cNvSpPr/>
          <p:nvPr/>
        </p:nvSpPr>
        <p:spPr>
          <a:xfrm>
            <a:off x="7186374" y="255028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2" name="Rectangle 31">
            <a:extLst>
              <a:ext uri="{FF2B5EF4-FFF2-40B4-BE49-F238E27FC236}">
                <a16:creationId xmlns:a16="http://schemas.microsoft.com/office/drawing/2014/main" id="{072F0AD9-E672-B4EC-8D9E-14C51BBE569A}"/>
              </a:ext>
            </a:extLst>
          </p:cNvPr>
          <p:cNvSpPr/>
          <p:nvPr/>
        </p:nvSpPr>
        <p:spPr>
          <a:xfrm>
            <a:off x="7247975" y="261223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5" name="Arrow: Left 54">
            <a:hlinkClick r:id="rId7" action="ppaction://hlinksldjump"/>
            <a:extLst>
              <a:ext uri="{FF2B5EF4-FFF2-40B4-BE49-F238E27FC236}">
                <a16:creationId xmlns:a16="http://schemas.microsoft.com/office/drawing/2014/main" id="{B72356CD-BDF0-AD22-F777-552F8EF24464}"/>
              </a:ext>
            </a:extLst>
          </p:cNvPr>
          <p:cNvSpPr/>
          <p:nvPr/>
        </p:nvSpPr>
        <p:spPr>
          <a:xfrm>
            <a:off x="12536" y="57341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6" name="TextBox 55">
            <a:extLst>
              <a:ext uri="{FF2B5EF4-FFF2-40B4-BE49-F238E27FC236}">
                <a16:creationId xmlns:a16="http://schemas.microsoft.com/office/drawing/2014/main" id="{8252EDE3-9E97-39D2-90BB-8CA24E2FAE32}"/>
              </a:ext>
            </a:extLst>
          </p:cNvPr>
          <p:cNvSpPr txBox="1"/>
          <p:nvPr/>
        </p:nvSpPr>
        <p:spPr>
          <a:xfrm>
            <a:off x="514905" y="3488295"/>
            <a:ext cx="11310151" cy="1631216"/>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Công an tỉnh, thành phố trực thuộc Trung ương (gọi chung là Công an cấp tỉnh); Công an </a:t>
            </a:r>
            <a:r>
              <a:rPr lang="en-GB" sz="2000">
                <a:solidFill>
                  <a:srgbClr val="FF0000"/>
                </a:solidFill>
                <a:latin typeface="Arial" panose="020B0604020202020204" pitchFamily="34" charset="0"/>
                <a:cs typeface="Arial" panose="020B0604020202020204" pitchFamily="34" charset="0"/>
              </a:rPr>
              <a:t>huyện</a:t>
            </a:r>
            <a:r>
              <a:rPr lang="en-GB" sz="2000">
                <a:latin typeface="Arial" panose="020B0604020202020204" pitchFamily="34" charset="0"/>
                <a:cs typeface="Arial" panose="020B0604020202020204" pitchFamily="34" charset="0"/>
              </a:rPr>
              <a:t>, quận, thị xã, thành phố thuộc tỉnh, thành phố thuộc thành phố trực thuộc Trung ương (gọi chung là Công an cấp </a:t>
            </a:r>
            <a:r>
              <a:rPr lang="en-GB" sz="2000">
                <a:solidFill>
                  <a:srgbClr val="FF0000"/>
                </a:solidFill>
                <a:latin typeface="Arial" panose="020B0604020202020204" pitchFamily="34" charset="0"/>
                <a:cs typeface="Arial" panose="020B0604020202020204" pitchFamily="34" charset="0"/>
              </a:rPr>
              <a:t>huyện</a:t>
            </a:r>
            <a:r>
              <a:rPr lang="en-GB" sz="2000">
                <a:latin typeface="Arial" panose="020B0604020202020204" pitchFamily="34" charset="0"/>
                <a:cs typeface="Arial" panose="020B0604020202020204" pitchFamily="34" charset="0"/>
              </a:rPr>
              <a:t>); Công an xã, phường, thị trấn (gọi chung là Công an cấp xã) có chức năng, nhiệm vụ sau:</a:t>
            </a:r>
          </a:p>
          <a:p>
            <a:pPr algn="just"/>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57" name="image4.png">
            <a:extLst>
              <a:ext uri="{FF2B5EF4-FFF2-40B4-BE49-F238E27FC236}">
                <a16:creationId xmlns:a16="http://schemas.microsoft.com/office/drawing/2014/main" id="{ED5C1AC3-CAC2-B8D5-C8C5-B72A2DB7E4B0}"/>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8" name="Group 11">
            <a:extLst>
              <a:ext uri="{FF2B5EF4-FFF2-40B4-BE49-F238E27FC236}">
                <a16:creationId xmlns:a16="http://schemas.microsoft.com/office/drawing/2014/main" id="{07FDB607-7F27-5E1E-021A-E43645CD9225}"/>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1EEDB858-6282-D8E1-F911-F920304163C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0" name="Picture 59" descr="A blue and white alarm clock with bells&#10;&#10;Description automatically generated">
            <a:extLst>
              <a:ext uri="{FF2B5EF4-FFF2-40B4-BE49-F238E27FC236}">
                <a16:creationId xmlns:a16="http://schemas.microsoft.com/office/drawing/2014/main" id="{017E0D2D-599B-3572-8B40-41C4FAB9F4F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8EFCBE5D-0C29-5BE4-5BDD-1FE5198F5E7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FF999823-3B14-6856-808F-A7ACA6A362A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ADEBC067-8D28-B897-42E2-33E064BC2ED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B5044F5F-D216-8006-4506-67F9A365EB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47F20EFE-426D-0E1A-2878-42B8761AAA8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C44B6580-5D0A-C15D-0604-1DF5811377F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75632353-8881-F1C8-E2F6-6C0BE3766C7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29" name="Oval 1028">
            <a:extLst>
              <a:ext uri="{FF2B5EF4-FFF2-40B4-BE49-F238E27FC236}">
                <a16:creationId xmlns:a16="http://schemas.microsoft.com/office/drawing/2014/main" id="{A3ED9D22-0B6E-5F0C-76A7-8A4766B64F5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0" name="Oval 1029">
            <a:extLst>
              <a:ext uri="{FF2B5EF4-FFF2-40B4-BE49-F238E27FC236}">
                <a16:creationId xmlns:a16="http://schemas.microsoft.com/office/drawing/2014/main" id="{6C06FDA9-522F-5F6C-1164-B306C7A8E6A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1" name="Oval 1030">
            <a:extLst>
              <a:ext uri="{FF2B5EF4-FFF2-40B4-BE49-F238E27FC236}">
                <a16:creationId xmlns:a16="http://schemas.microsoft.com/office/drawing/2014/main" id="{7ECFDF50-21CA-C205-80FA-9739EECE9DD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2" name="Oval 1031">
            <a:extLst>
              <a:ext uri="{FF2B5EF4-FFF2-40B4-BE49-F238E27FC236}">
                <a16:creationId xmlns:a16="http://schemas.microsoft.com/office/drawing/2014/main" id="{B2DBD1F8-A95E-539F-9395-5C6D46AD6A9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3" name="Oval 1032">
            <a:extLst>
              <a:ext uri="{FF2B5EF4-FFF2-40B4-BE49-F238E27FC236}">
                <a16:creationId xmlns:a16="http://schemas.microsoft.com/office/drawing/2014/main" id="{5653C188-8C56-2254-A24D-4F4323772B0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4" name="Oval 1033">
            <a:extLst>
              <a:ext uri="{FF2B5EF4-FFF2-40B4-BE49-F238E27FC236}">
                <a16:creationId xmlns:a16="http://schemas.microsoft.com/office/drawing/2014/main" id="{171E4872-B9CD-35E1-54D2-FF4226BA45E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5" name="Oval 1034">
            <a:extLst>
              <a:ext uri="{FF2B5EF4-FFF2-40B4-BE49-F238E27FC236}">
                <a16:creationId xmlns:a16="http://schemas.microsoft.com/office/drawing/2014/main" id="{1DC4F5A7-C83C-B3D3-7912-FE292910717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7" name="Oval 1036">
            <a:extLst>
              <a:ext uri="{FF2B5EF4-FFF2-40B4-BE49-F238E27FC236}">
                <a16:creationId xmlns:a16="http://schemas.microsoft.com/office/drawing/2014/main" id="{911A99AE-E8A2-3CFF-A16E-B901227A299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38" name="Oval 1037">
            <a:extLst>
              <a:ext uri="{FF2B5EF4-FFF2-40B4-BE49-F238E27FC236}">
                <a16:creationId xmlns:a16="http://schemas.microsoft.com/office/drawing/2014/main" id="{C70D4AE6-4ABF-6B41-6667-0760E4C7936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09742420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animEffect transition="in" filter="fade">
                                      <p:cBhvr>
                                        <p:cTn id="9" dur="500"/>
                                        <p:tgtEl>
                                          <p:spTgt spid="2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500"/>
                                        <p:tgtEl>
                                          <p:spTgt spid="2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par>
                                <p:cTn id="22" presetID="1" presetClass="entr" presetSubtype="0" fill="hold" grpId="0" nodeType="withEffect">
                                  <p:stCondLst>
                                    <p:cond delay="0"/>
                                  </p:stCondLst>
                                  <p:childTnLst>
                                    <p:set>
                                      <p:cBhvr>
                                        <p:cTn id="23" dur="1" fill="hold">
                                          <p:stCondLst>
                                            <p:cond delay="0"/>
                                          </p:stCondLst>
                                        </p:cTn>
                                        <p:tgtEl>
                                          <p:spTgt spid="56"/>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24" fill="hold" display="0">
                  <p:stCondLst>
                    <p:cond delay="indefinite"/>
                  </p:stCondLst>
                  <p:endCondLst>
                    <p:cond evt="onStopAudio" delay="0">
                      <p:tgtEl>
                        <p:sldTgt/>
                      </p:tgtEl>
                    </p:cond>
                  </p:endCondLst>
                </p:cTn>
                <p:tgtEl>
                  <p:spTgt spid="11"/>
                </p:tgtEl>
              </p:cMediaNode>
            </p:audio>
            <p:seq concurrent="1" nextAc="seek">
              <p:cTn id="25" restart="whenNotActive" fill="hold" evtFilter="cancelBubble" nodeType="interactiveSeq">
                <p:stCondLst>
                  <p:cond evt="onClick" delay="0">
                    <p:tgtEl>
                      <p:spTgt spid="61"/>
                    </p:tgtEl>
                  </p:cond>
                </p:stCondLst>
                <p:endSync evt="end" delay="0">
                  <p:rtn val="all"/>
                </p:endSync>
                <p:childTnLst>
                  <p:par>
                    <p:cTn id="26" fill="hold">
                      <p:stCondLst>
                        <p:cond delay="0"/>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1000"/>
                            </p:stCondLst>
                            <p:childTnLst>
                              <p:par>
                                <p:cTn id="31" presetID="1" presetClass="entr" presetSubtype="0" fill="hold" grpId="0" nodeType="afterEffect">
                                  <p:stCondLst>
                                    <p:cond delay="0"/>
                                  </p:stCondLst>
                                  <p:childTnLst>
                                    <p:set>
                                      <p:cBhvr>
                                        <p:cTn id="32"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3000"/>
                            </p:stCondLst>
                            <p:childTnLst>
                              <p:par>
                                <p:cTn id="37" presetID="1" presetClass="entr" presetSubtype="0" fill="hold" grpId="0" nodeType="afterEffect">
                                  <p:stCondLst>
                                    <p:cond delay="0"/>
                                  </p:stCondLst>
                                  <p:childTnLst>
                                    <p:set>
                                      <p:cBhvr>
                                        <p:cTn id="38"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5000"/>
                            </p:stCondLst>
                            <p:childTnLst>
                              <p:par>
                                <p:cTn id="43" presetID="1" presetClass="entr" presetSubtype="0" fill="hold" grpId="0" nodeType="afterEffect">
                                  <p:stCondLst>
                                    <p:cond delay="0"/>
                                  </p:stCondLst>
                                  <p:childTnLst>
                                    <p:set>
                                      <p:cBhvr>
                                        <p:cTn id="44"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6000"/>
                            </p:stCondLst>
                            <p:childTnLst>
                              <p:par>
                                <p:cTn id="46" presetID="1" presetClass="entr" presetSubtype="0" fill="hold" grpId="0" nodeType="afterEffect">
                                  <p:stCondLst>
                                    <p:cond delay="0"/>
                                  </p:stCondLst>
                                  <p:childTnLst>
                                    <p:set>
                                      <p:cBhvr>
                                        <p:cTn id="47"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7000"/>
                            </p:stCondLst>
                            <p:childTnLst>
                              <p:par>
                                <p:cTn id="49" presetID="1" presetClass="entr" presetSubtype="0" fill="hold" grpId="0" nodeType="afterEffect">
                                  <p:stCondLst>
                                    <p:cond delay="0"/>
                                  </p:stCondLst>
                                  <p:childTnLst>
                                    <p:set>
                                      <p:cBhvr>
                                        <p:cTn id="50"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8000"/>
                            </p:stCondLst>
                            <p:childTnLst>
                              <p:par>
                                <p:cTn id="52" presetID="1" presetClass="entr" presetSubtype="0" fill="hold" grpId="0" nodeType="afterEffect">
                                  <p:stCondLst>
                                    <p:cond delay="0"/>
                                  </p:stCondLst>
                                  <p:childTnLst>
                                    <p:set>
                                      <p:cBhvr>
                                        <p:cTn id="53"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9000"/>
                            </p:stCondLst>
                            <p:childTnLst>
                              <p:par>
                                <p:cTn id="55" presetID="1" presetClass="entr" presetSubtype="0" fill="hold" grpId="0" nodeType="afterEffect">
                                  <p:stCondLst>
                                    <p:cond delay="0"/>
                                  </p:stCondLst>
                                  <p:childTnLst>
                                    <p:set>
                                      <p:cBhvr>
                                        <p:cTn id="56"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0000"/>
                            </p:stCondLst>
                            <p:childTnLst>
                              <p:par>
                                <p:cTn id="58" presetID="1" presetClass="entr" presetSubtype="0" fill="hold" grpId="0" nodeType="afterEffect">
                                  <p:stCondLst>
                                    <p:cond delay="0"/>
                                  </p:stCondLst>
                                  <p:childTnLst>
                                    <p:set>
                                      <p:cBhvr>
                                        <p:cTn id="59"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1000"/>
                            </p:stCondLst>
                            <p:childTnLst>
                              <p:par>
                                <p:cTn id="61" presetID="1" presetClass="entr" presetSubtype="0" fill="hold" grpId="0" nodeType="afterEffect">
                                  <p:stCondLst>
                                    <p:cond delay="0"/>
                                  </p:stCondLst>
                                  <p:childTnLst>
                                    <p:set>
                                      <p:cBhvr>
                                        <p:cTn id="62"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2000"/>
                            </p:stCondLst>
                            <p:childTnLst>
                              <p:par>
                                <p:cTn id="64" presetID="1" presetClass="entr" presetSubtype="0" fill="hold" grpId="0" nodeType="afterEffect">
                                  <p:stCondLst>
                                    <p:cond delay="0"/>
                                  </p:stCondLst>
                                  <p:childTnLst>
                                    <p:set>
                                      <p:cBhvr>
                                        <p:cTn id="65"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3000"/>
                            </p:stCondLst>
                            <p:childTnLst>
                              <p:par>
                                <p:cTn id="67" presetID="1" presetClass="entr" presetSubtype="0" fill="hold" grpId="0" nodeType="afterEffect">
                                  <p:stCondLst>
                                    <p:cond delay="0"/>
                                  </p:stCondLst>
                                  <p:childTnLst>
                                    <p:set>
                                      <p:cBhvr>
                                        <p:cTn id="68"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4000"/>
                            </p:stCondLst>
                            <p:childTnLst>
                              <p:par>
                                <p:cTn id="70" presetID="1" presetClass="entr" presetSubtype="0" fill="hold" grpId="0" nodeType="afterEffect">
                                  <p:stCondLst>
                                    <p:cond delay="0"/>
                                  </p:stCondLst>
                                  <p:childTnLst>
                                    <p:set>
                                      <p:cBhvr>
                                        <p:cTn id="71"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24" grpId="0" animBg="1"/>
      <p:bldP spid="25" grpId="0" animBg="1"/>
      <p:bldP spid="26" grpId="0" animBg="1"/>
      <p:bldP spid="27" grpId="0" animBg="1"/>
      <p:bldP spid="32" grpId="0" animBg="1"/>
      <p:bldP spid="56" grpId="0" animBg="1"/>
      <p:bldP spid="62" grpId="0" animBg="1"/>
      <p:bldP spid="63" grpId="0" animBg="1"/>
      <p:bldP spid="1024" grpId="0" animBg="1"/>
      <p:bldP spid="1025"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58512" y="1071403"/>
            <a:ext cx="9129486" cy="115341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26618" y="1273185"/>
            <a:ext cx="9195296" cy="830997"/>
          </a:xfrm>
          <a:prstGeom prst="rect">
            <a:avLst/>
          </a:prstGeom>
          <a:noFill/>
        </p:spPr>
        <p:txBody>
          <a:bodyPr wrap="square" rtlCol="0">
            <a:spAutoFit/>
          </a:bodyPr>
          <a:lstStyle/>
          <a:p>
            <a:pPr algn="just"/>
            <a:r>
              <a:rPr lang="vi-VN" sz="2400" b="1" dirty="0">
                <a:effectLst/>
                <a:latin typeface="+mj-lt"/>
                <a:ea typeface="Calibri" panose="020F0502020204030204" pitchFamily="34" charset="0"/>
                <a:cs typeface="Times New Roman" panose="02020603050405020304" pitchFamily="18" charset="0"/>
              </a:rPr>
              <a:t>Dấu hiệu chỉ cấp bậc hàm mang ở vai áo trang phục Công an nhân dân Việt Nam</a:t>
            </a:r>
            <a:r>
              <a:rPr lang="en-US" sz="2400" b="1" dirty="0">
                <a:effectLst/>
                <a:latin typeface="+mj-lt"/>
                <a:ea typeface="Calibri" panose="020F0502020204030204" pitchFamily="34" charset="0"/>
                <a:cs typeface="Times New Roman" panose="02020603050405020304" pitchFamily="18" charset="0"/>
              </a:rPr>
              <a:t>.</a:t>
            </a:r>
            <a:endParaRPr lang="vi-VN" sz="1028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65502" y="236715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781734"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584295"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390727" y="299343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8004153"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843335" y="30558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642242" y="30553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461380" y="306088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8067849" y="30558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87944" y="61701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783EAFF4-16CA-CF2C-6AFB-792B653DD70E}"/>
              </a:ext>
            </a:extLst>
          </p:cNvPr>
          <p:cNvSpPr/>
          <p:nvPr/>
        </p:nvSpPr>
        <p:spPr>
          <a:xfrm>
            <a:off x="7197440"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2F25E17C-00F8-3B8A-A5A7-3A4E1257E301}"/>
              </a:ext>
            </a:extLst>
          </p:cNvPr>
          <p:cNvSpPr/>
          <p:nvPr/>
        </p:nvSpPr>
        <p:spPr>
          <a:xfrm>
            <a:off x="7261136" y="305503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3980536"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4038483" y="30558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86ED2CB-B6E2-9E92-4E38-576CD92E5D88}"/>
              </a:ext>
            </a:extLst>
          </p:cNvPr>
          <p:cNvSpPr/>
          <p:nvPr/>
        </p:nvSpPr>
        <p:spPr>
          <a:xfrm>
            <a:off x="3179338" y="299343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3243034" y="305503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57" name="Arrow: Left 56">
            <a:hlinkClick r:id="rId7" action="ppaction://hlinksldjump"/>
            <a:extLst>
              <a:ext uri="{FF2B5EF4-FFF2-40B4-BE49-F238E27FC236}">
                <a16:creationId xmlns:a16="http://schemas.microsoft.com/office/drawing/2014/main" id="{354166A8-9264-7EF0-DCAC-6AEFA5695966}"/>
              </a:ext>
            </a:extLst>
          </p:cNvPr>
          <p:cNvSpPr/>
          <p:nvPr/>
        </p:nvSpPr>
        <p:spPr>
          <a:xfrm>
            <a:off x="12536" y="58293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9" name="TextBox 58">
            <a:extLst>
              <a:ext uri="{FF2B5EF4-FFF2-40B4-BE49-F238E27FC236}">
                <a16:creationId xmlns:a16="http://schemas.microsoft.com/office/drawing/2014/main" id="{40B7A8F4-75BD-692C-171A-63735B6CDF52}"/>
              </a:ext>
            </a:extLst>
          </p:cNvPr>
          <p:cNvSpPr txBox="1"/>
          <p:nvPr/>
        </p:nvSpPr>
        <p:spPr>
          <a:xfrm>
            <a:off x="514905" y="3878820"/>
            <a:ext cx="11310151"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Quy định cụ thể về nền, đường viền, cúc, vạch ngang (vạch hình chữ V), số lượng sao trên </a:t>
            </a:r>
            <a:r>
              <a:rPr lang="en-GB" sz="2000">
                <a:solidFill>
                  <a:srgbClr val="FF0000"/>
                </a:solidFill>
                <a:latin typeface="Arial" panose="020B0604020202020204" pitchFamily="34" charset="0"/>
                <a:cs typeface="Arial" panose="020B0604020202020204" pitchFamily="34" charset="0"/>
              </a:rPr>
              <a:t>cấp hiệu </a:t>
            </a:r>
            <a:r>
              <a:rPr lang="en-GB" sz="2000">
                <a:latin typeface="Arial" panose="020B0604020202020204" pitchFamily="34" charset="0"/>
                <a:cs typeface="Arial" panose="020B0604020202020204" pitchFamily="34" charset="0"/>
              </a:rPr>
              <a:t>của sĩ quan, hạ sĩ quan, chiến sĩ, học viên Công an nhân dân Việt Nam tại Nghị định số 160/2007/NĐ-CP và Nghị định số 29/2016/NĐ-CP.</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DBF58A93-64F2-056C-4F77-1B918378B97D}"/>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BAE441B0-4EBC-9F84-C623-D710A942E799}"/>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C06FCB2F-933B-B3D0-250F-56D50722DA4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250E4D90-D538-C806-71CD-8928928141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95761BED-1B44-46F2-0F74-BCA9C0AA05B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5788FCDF-4356-DDCF-B85F-EE5110276CE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84BEB9FC-3A85-9CE8-4D9A-9325198DAB1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0B356A09-E490-2F33-4760-267D698304A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02AFD565-617E-74C4-46DC-3CBEA32A05E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C84A2DAB-B325-1DE6-964D-620B5142870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69B4A56D-9BB2-9093-49B3-6631F0DA7B6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249F10C4-25AC-4F7B-E8FE-5C8904CEE5D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F250C999-5F9C-87CA-498E-11AE694A770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D3CA9B4A-16FE-4276-BE25-44C56DC08B8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75AFA3F9-E7C7-2010-8D61-AB67A53083E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18ED0EAE-1B3F-7266-DE92-AA07C43D020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BFABAEB2-514F-5A2E-06C4-43BB72F7F92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02ED1C91-3B23-EC4F-435C-6AC2DD4F3D9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EAEDB86E-C867-315D-FE25-3B60B828DFE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6900315E-1E78-111D-5713-5896C9DB28D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6762383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1025"/>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6" grpId="0" animBg="1"/>
      <p:bldP spid="58" grpId="0" animBg="1"/>
      <p:bldP spid="60" grpId="0" animBg="1"/>
      <p:bldP spid="17" grpId="0" animBg="1"/>
      <p:bldP spid="19" grpId="0" animBg="1"/>
      <p:bldP spid="21" grpId="0" animBg="1"/>
      <p:bldP spid="59"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24007" y="920799"/>
            <a:ext cx="9129486" cy="113616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554038" y="1132106"/>
            <a:ext cx="8872065" cy="830997"/>
          </a:xfrm>
          <a:prstGeom prst="rect">
            <a:avLst/>
          </a:prstGeom>
          <a:noFill/>
        </p:spPr>
        <p:txBody>
          <a:bodyPr wrap="square" rtlCol="0">
            <a:spAutoFit/>
          </a:bodyPr>
          <a:lstStyle/>
          <a:p>
            <a:pPr marL="0" marR="0" algn="just">
              <a:spcBef>
                <a:spcPts val="600"/>
              </a:spcBef>
              <a:spcAft>
                <a:spcPts val="600"/>
              </a:spcAft>
            </a:pPr>
            <a:r>
              <a:rPr lang="vi-VN" sz="2400" b="1" dirty="0">
                <a:effectLst/>
                <a:latin typeface="+mj-lt"/>
                <a:ea typeface="Calibri" panose="020F0502020204030204" pitchFamily="34" charset="0"/>
                <a:cs typeface="Times New Roman" panose="02020603050405020304" pitchFamily="18" charset="0"/>
              </a:rPr>
              <a:t>Dấu hiệu quy định để chỉ tổ chức, lực lượng Công an nhân dân Việt Nam</a:t>
            </a:r>
            <a:r>
              <a:rPr lang="en-US" sz="2400" b="1" dirty="0">
                <a:effectLst/>
                <a:latin typeface="+mj-lt"/>
                <a:ea typeface="Calibri" panose="020F0502020204030204" pitchFamily="34" charset="0"/>
                <a:cs typeface="Times New Roman" panose="02020603050405020304" pitchFamily="18" charset="0"/>
              </a:rPr>
              <a:t>.</a:t>
            </a:r>
            <a:endParaRPr lang="en-US" sz="3200" b="1" dirty="0">
              <a:effectLst/>
              <a:latin typeface="+mj-lt"/>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30997" y="223560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7230260" y="287265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800783" y="287265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300913" y="294011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Ệ</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864479" y="293511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Ù</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993791" y="287279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051738" y="29352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53439" y="441010"/>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A47E4F90-1B06-134C-2D0B-50E76995C284}"/>
              </a:ext>
            </a:extLst>
          </p:cNvPr>
          <p:cNvSpPr/>
          <p:nvPr/>
        </p:nvSpPr>
        <p:spPr>
          <a:xfrm>
            <a:off x="6411250" y="28732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6474946" y="293482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86ED2CB-B6E2-9E92-4E38-576CD92E5D88}"/>
              </a:ext>
            </a:extLst>
          </p:cNvPr>
          <p:cNvSpPr/>
          <p:nvPr/>
        </p:nvSpPr>
        <p:spPr>
          <a:xfrm>
            <a:off x="5600909" y="287265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5664605" y="29342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2267F7AB-6C38-5216-FAF4-99EE1CA3793A}"/>
              </a:ext>
            </a:extLst>
          </p:cNvPr>
          <p:cNvSpPr/>
          <p:nvPr/>
        </p:nvSpPr>
        <p:spPr>
          <a:xfrm>
            <a:off x="3193533" y="2872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17142D4-0CEB-BC0D-7645-AF56B0DD32B6}"/>
              </a:ext>
            </a:extLst>
          </p:cNvPr>
          <p:cNvSpPr/>
          <p:nvPr/>
        </p:nvSpPr>
        <p:spPr>
          <a:xfrm>
            <a:off x="3257229" y="29350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E65473A9-B6E9-1AF3-C36C-9E1205A35906}"/>
              </a:ext>
            </a:extLst>
          </p:cNvPr>
          <p:cNvSpPr/>
          <p:nvPr/>
        </p:nvSpPr>
        <p:spPr>
          <a:xfrm>
            <a:off x="8037418" y="2872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B0A96D3C-0D2D-E583-271F-1B8F5C0E620A}"/>
              </a:ext>
            </a:extLst>
          </p:cNvPr>
          <p:cNvSpPr/>
          <p:nvPr/>
        </p:nvSpPr>
        <p:spPr>
          <a:xfrm>
            <a:off x="8095365" y="29350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55" name="Arrow: Left 54">
            <a:hlinkClick r:id="rId7" action="ppaction://hlinksldjump"/>
            <a:extLst>
              <a:ext uri="{FF2B5EF4-FFF2-40B4-BE49-F238E27FC236}">
                <a16:creationId xmlns:a16="http://schemas.microsoft.com/office/drawing/2014/main" id="{48A3C083-0634-A13D-B13C-18F54BEFEDA2}"/>
              </a:ext>
            </a:extLst>
          </p:cNvPr>
          <p:cNvSpPr/>
          <p:nvPr/>
        </p:nvSpPr>
        <p:spPr>
          <a:xfrm>
            <a:off x="12536" y="58770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6" name="TextBox 55">
            <a:extLst>
              <a:ext uri="{FF2B5EF4-FFF2-40B4-BE49-F238E27FC236}">
                <a16:creationId xmlns:a16="http://schemas.microsoft.com/office/drawing/2014/main" id="{D3A148AD-E542-8006-A467-E155EDAFB838}"/>
              </a:ext>
            </a:extLst>
          </p:cNvPr>
          <p:cNvSpPr txBox="1"/>
          <p:nvPr/>
        </p:nvSpPr>
        <p:spPr>
          <a:xfrm>
            <a:off x="514905" y="3812145"/>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Khi mặc trang phục thường dùng và mang cấp hiệu trên vai áo, sĩ quan, hạ sĩ quan, chiến sĩ, học viên Công an nhân dân Việt Nam phải đeo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màu đỏ ở cổ áo, giữa nền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gắn Công an hiệu đường kính 18 mm; riêng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của cấp tướng có viền 3 cạnh màu vàng.</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57" name="image4.png">
            <a:extLst>
              <a:ext uri="{FF2B5EF4-FFF2-40B4-BE49-F238E27FC236}">
                <a16:creationId xmlns:a16="http://schemas.microsoft.com/office/drawing/2014/main" id="{8B1CFAF9-5C37-57EF-A054-CFBDA051D2D4}"/>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9" name="Group 11">
            <a:extLst>
              <a:ext uri="{FF2B5EF4-FFF2-40B4-BE49-F238E27FC236}">
                <a16:creationId xmlns:a16="http://schemas.microsoft.com/office/drawing/2014/main" id="{C92AA244-05BC-F54B-C7A8-1098DC8E3C5C}"/>
              </a:ext>
            </a:extLst>
          </p:cNvPr>
          <p:cNvGrpSpPr>
            <a:grpSpLocks/>
          </p:cNvGrpSpPr>
          <p:nvPr/>
        </p:nvGrpSpPr>
        <p:grpSpPr bwMode="auto">
          <a:xfrm>
            <a:off x="806095" y="167994"/>
            <a:ext cx="625171" cy="541918"/>
            <a:chOff x="0" y="0"/>
            <a:chExt cx="666" cy="559"/>
          </a:xfrm>
        </p:grpSpPr>
        <p:sp>
          <p:nvSpPr>
            <p:cNvPr id="61" name="Freeform 12">
              <a:extLst>
                <a:ext uri="{FF2B5EF4-FFF2-40B4-BE49-F238E27FC236}">
                  <a16:creationId xmlns:a16="http://schemas.microsoft.com/office/drawing/2014/main" id="{68A09473-BD83-671F-F786-1584429C0AA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2" name="Picture 61" descr="A blue and white alarm clock with bells&#10;&#10;Description automatically generated">
            <a:extLst>
              <a:ext uri="{FF2B5EF4-FFF2-40B4-BE49-F238E27FC236}">
                <a16:creationId xmlns:a16="http://schemas.microsoft.com/office/drawing/2014/main" id="{4FCB371A-5157-319C-0614-01AB9F5331C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073B8863-E1AB-3548-34D9-B076790668E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10B4FF93-2791-5993-AF06-78333DEAAA5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E717471E-0FAB-56F9-1397-E0B9D0A34B3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9C632AC0-0D71-C191-3633-1E81B89E657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75BDF817-6A81-E166-F199-F4C3E620549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0" name="Oval 1029">
            <a:extLst>
              <a:ext uri="{FF2B5EF4-FFF2-40B4-BE49-F238E27FC236}">
                <a16:creationId xmlns:a16="http://schemas.microsoft.com/office/drawing/2014/main" id="{D75212C7-3BE3-6AD7-B7CF-58E8FA1A852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1" name="Oval 1030">
            <a:extLst>
              <a:ext uri="{FF2B5EF4-FFF2-40B4-BE49-F238E27FC236}">
                <a16:creationId xmlns:a16="http://schemas.microsoft.com/office/drawing/2014/main" id="{C1689D95-4472-01AF-CFB0-06E635104F6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D3BCCBC6-3562-564D-846A-58EE6260CEA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541047FC-8093-B457-A5A9-80081EB0562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104F03F4-EFE2-D4D4-561F-FD85C4EA3AE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8F9EE408-AD7F-1E4D-9D23-F2E1548E6E4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DE9C405F-DF54-4BF1-FC4A-023DB723480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A21484B0-662B-D1BF-0379-A6F4D0B0261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1B6496F2-F188-B4C0-62A5-203CF429985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494D1543-2A73-560A-C5D6-7F38BB26F1C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C994C587-35D0-9BC7-AD56-E5AB2458300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84059656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56"/>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63"/>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58" grpId="0" animBg="1"/>
      <p:bldP spid="60" grpId="0" animBg="1"/>
      <p:bldP spid="1032" grpId="0" animBg="1"/>
      <p:bldP spid="15" grpId="0" animBg="1"/>
      <p:bldP spid="21" grpId="0" animBg="1"/>
      <p:bldP spid="14" grpId="0" animBg="1"/>
      <p:bldP spid="19" grpId="0" animBg="1"/>
      <p:bldP spid="56"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03236" y="1010656"/>
            <a:ext cx="9129486" cy="91720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71342" y="1313377"/>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Q</a:t>
            </a:r>
            <a:r>
              <a:rPr lang="vi-VN" sz="2400" b="1">
                <a:effectLst/>
                <a:latin typeface="Times New Roman" panose="02020603050405020304" pitchFamily="18" charset="0"/>
                <a:ea typeface="Calibri" panose="020F0502020204030204" pitchFamily="34" charset="0"/>
                <a:cs typeface="Times New Roman" panose="02020603050405020304" pitchFamily="18" charset="0"/>
              </a:rPr>
              <a:t>uân nhân có quân hàm từ cấp uý trở lên</a:t>
            </a:r>
            <a:r>
              <a:rPr lang="en-US" sz="2400" b="1">
                <a:effectLst/>
                <a:latin typeface="Times New Roman" panose="02020603050405020304" pitchFamily="18" charset="0"/>
                <a:ea typeface="Calibri" panose="020F0502020204030204" pitchFamily="34" charset="0"/>
                <a:cs typeface="Times New Roman" panose="02020603050405020304" pitchFamily="18" charset="0"/>
              </a:rPr>
              <a:t>.</a:t>
            </a:r>
            <a:endParaRPr lang="vi-VN" sz="1481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10226" y="206647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453237" y="26993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869099" y="2699499"/>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514838" y="27618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939752" y="276695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14073" y="389560"/>
            <a:ext cx="907811" cy="90781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4261188" y="27000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5069139" y="27000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4322789" y="2762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Ĩ</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5132835" y="27616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C481D6F-814C-17DA-CCC0-8AC22D0CE838}"/>
              </a:ext>
            </a:extLst>
          </p:cNvPr>
          <p:cNvSpPr/>
          <p:nvPr/>
        </p:nvSpPr>
        <p:spPr>
          <a:xfrm>
            <a:off x="7468140" y="26993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E05F562C-5107-2F2E-E722-CA834867FCE0}"/>
              </a:ext>
            </a:extLst>
          </p:cNvPr>
          <p:cNvSpPr/>
          <p:nvPr/>
        </p:nvSpPr>
        <p:spPr>
          <a:xfrm>
            <a:off x="7529741" y="27618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8E6D4F54-1F77-874E-4BFA-27A183F34EA4}"/>
              </a:ext>
            </a:extLst>
          </p:cNvPr>
          <p:cNvSpPr/>
          <p:nvPr/>
        </p:nvSpPr>
        <p:spPr>
          <a:xfrm>
            <a:off x="6666942" y="26993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48743A78-9065-2347-7DDB-37BDB7326D25}"/>
              </a:ext>
            </a:extLst>
          </p:cNvPr>
          <p:cNvSpPr/>
          <p:nvPr/>
        </p:nvSpPr>
        <p:spPr>
          <a:xfrm>
            <a:off x="6724889" y="27618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56" name="Arrow: Left 55">
            <a:hlinkClick r:id="rId7" action="ppaction://hlinksldjump"/>
            <a:extLst>
              <a:ext uri="{FF2B5EF4-FFF2-40B4-BE49-F238E27FC236}">
                <a16:creationId xmlns:a16="http://schemas.microsoft.com/office/drawing/2014/main" id="{7AFE15F7-040C-CEA8-59CE-802D29B83327}"/>
              </a:ext>
            </a:extLst>
          </p:cNvPr>
          <p:cNvSpPr/>
          <p:nvPr/>
        </p:nvSpPr>
        <p:spPr>
          <a:xfrm>
            <a:off x="12536" y="58008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7" name="TextBox 56">
            <a:extLst>
              <a:ext uri="{FF2B5EF4-FFF2-40B4-BE49-F238E27FC236}">
                <a16:creationId xmlns:a16="http://schemas.microsoft.com/office/drawing/2014/main" id="{F299221B-D5D3-DDB8-D9E3-19C8A239BED3}"/>
              </a:ext>
            </a:extLst>
          </p:cNvPr>
          <p:cNvSpPr txBox="1"/>
          <p:nvPr/>
        </p:nvSpPr>
        <p:spPr>
          <a:xfrm>
            <a:off x="514905" y="3707370"/>
            <a:ext cx="11310151"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Lễ phục của </a:t>
            </a:r>
            <a:r>
              <a:rPr lang="en-GB" sz="2000">
                <a:solidFill>
                  <a:srgbClr val="FF0000"/>
                </a:solidFill>
                <a:latin typeface="Arial" panose="020B0604020202020204" pitchFamily="34" charset="0"/>
                <a:cs typeface="Arial" panose="020B0604020202020204" pitchFamily="34" charset="0"/>
              </a:rPr>
              <a:t>sĩ quan </a:t>
            </a:r>
            <a:r>
              <a:rPr lang="en-GB" sz="2000">
                <a:latin typeface="Arial" panose="020B0604020202020204" pitchFamily="34" charset="0"/>
                <a:cs typeface="Arial" panose="020B0604020202020204" pitchFamily="34" charset="0"/>
              </a:rPr>
              <a:t>Công an nhân dân Việt Nam được quy định tại Nghị định số 160/2007/NĐ-CP và Nghị định số 29/2016/NĐ-CP; lễ phục của hạ sĩ quan, chiến sĩ do Bộ trưởng Bộ Công an quy định.</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59" name="image4.png">
            <a:extLst>
              <a:ext uri="{FF2B5EF4-FFF2-40B4-BE49-F238E27FC236}">
                <a16:creationId xmlns:a16="http://schemas.microsoft.com/office/drawing/2014/main" id="{7F6D4A11-7473-4917-8CD7-9118D68DF3B0}"/>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0" name="Group 11">
            <a:extLst>
              <a:ext uri="{FF2B5EF4-FFF2-40B4-BE49-F238E27FC236}">
                <a16:creationId xmlns:a16="http://schemas.microsoft.com/office/drawing/2014/main" id="{45DBF376-F536-B4AF-3A34-DC9081A4A94D}"/>
              </a:ext>
            </a:extLst>
          </p:cNvPr>
          <p:cNvGrpSpPr>
            <a:grpSpLocks/>
          </p:cNvGrpSpPr>
          <p:nvPr/>
        </p:nvGrpSpPr>
        <p:grpSpPr bwMode="auto">
          <a:xfrm>
            <a:off x="806095" y="167994"/>
            <a:ext cx="625171" cy="541918"/>
            <a:chOff x="0" y="0"/>
            <a:chExt cx="666" cy="559"/>
          </a:xfrm>
        </p:grpSpPr>
        <p:sp>
          <p:nvSpPr>
            <p:cNvPr id="61" name="Freeform 12">
              <a:extLst>
                <a:ext uri="{FF2B5EF4-FFF2-40B4-BE49-F238E27FC236}">
                  <a16:creationId xmlns:a16="http://schemas.microsoft.com/office/drawing/2014/main" id="{51198D34-1CC1-E372-CE69-6981BEAA1D0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2" name="Picture 61" descr="A blue and white alarm clock with bells&#10;&#10;Description automatically generated">
            <a:extLst>
              <a:ext uri="{FF2B5EF4-FFF2-40B4-BE49-F238E27FC236}">
                <a16:creationId xmlns:a16="http://schemas.microsoft.com/office/drawing/2014/main" id="{1DF2DACE-9F00-D09D-71A4-F4C5C7E01BF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997BDF13-B95D-741A-B31F-7A08BD167BB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16CC69DD-F9DD-9DE3-44E5-677D5A5E39E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C8865892-2B1D-F6BD-538B-E592AACA1EA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0EF5E6E3-1443-975D-1773-73712D6B642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E4C125DE-2C15-8B8F-ECC0-DF42DEE7FBA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9" name="Oval 1028">
            <a:extLst>
              <a:ext uri="{FF2B5EF4-FFF2-40B4-BE49-F238E27FC236}">
                <a16:creationId xmlns:a16="http://schemas.microsoft.com/office/drawing/2014/main" id="{C314546A-A47D-001E-D5C1-D46E606A5C5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0" name="Oval 1029">
            <a:extLst>
              <a:ext uri="{FF2B5EF4-FFF2-40B4-BE49-F238E27FC236}">
                <a16:creationId xmlns:a16="http://schemas.microsoft.com/office/drawing/2014/main" id="{3AFD6BBF-6EE9-F71A-2A6C-639D48658E4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1" name="Oval 1030">
            <a:extLst>
              <a:ext uri="{FF2B5EF4-FFF2-40B4-BE49-F238E27FC236}">
                <a16:creationId xmlns:a16="http://schemas.microsoft.com/office/drawing/2014/main" id="{E3646EC5-1C7E-0868-E996-30F3B125434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2" name="Oval 1031">
            <a:extLst>
              <a:ext uri="{FF2B5EF4-FFF2-40B4-BE49-F238E27FC236}">
                <a16:creationId xmlns:a16="http://schemas.microsoft.com/office/drawing/2014/main" id="{AA416F66-3C92-B3C5-6BEE-0DDD9B2D8D2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3" name="Oval 1032">
            <a:extLst>
              <a:ext uri="{FF2B5EF4-FFF2-40B4-BE49-F238E27FC236}">
                <a16:creationId xmlns:a16="http://schemas.microsoft.com/office/drawing/2014/main" id="{0EBF4A30-84DF-EC3B-7781-D0C686E56F9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4" name="Oval 1033">
            <a:extLst>
              <a:ext uri="{FF2B5EF4-FFF2-40B4-BE49-F238E27FC236}">
                <a16:creationId xmlns:a16="http://schemas.microsoft.com/office/drawing/2014/main" id="{9818B583-F601-1C64-3E01-A8ECC25C09C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5" name="Oval 1034">
            <a:extLst>
              <a:ext uri="{FF2B5EF4-FFF2-40B4-BE49-F238E27FC236}">
                <a16:creationId xmlns:a16="http://schemas.microsoft.com/office/drawing/2014/main" id="{EA99F787-2CD2-1FE5-3B4D-7DACD0EFBD5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7" name="Oval 1036">
            <a:extLst>
              <a:ext uri="{FF2B5EF4-FFF2-40B4-BE49-F238E27FC236}">
                <a16:creationId xmlns:a16="http://schemas.microsoft.com/office/drawing/2014/main" id="{D90E0E85-67BE-4DB1-22FA-D150E22DABF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8" name="Oval 1037">
            <a:extLst>
              <a:ext uri="{FF2B5EF4-FFF2-40B4-BE49-F238E27FC236}">
                <a16:creationId xmlns:a16="http://schemas.microsoft.com/office/drawing/2014/main" id="{6107B209-394E-6574-5658-2A6C4FA37E6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9" name="Oval 1038">
            <a:extLst>
              <a:ext uri="{FF2B5EF4-FFF2-40B4-BE49-F238E27FC236}">
                <a16:creationId xmlns:a16="http://schemas.microsoft.com/office/drawing/2014/main" id="{01C9E779-585A-B2E7-E4EC-8E782CE0B76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0" name="Oval 1039">
            <a:extLst>
              <a:ext uri="{FF2B5EF4-FFF2-40B4-BE49-F238E27FC236}">
                <a16:creationId xmlns:a16="http://schemas.microsoft.com/office/drawing/2014/main" id="{CA58CBD8-21CB-7B36-DA40-2552EB04ABA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10124015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childTnLst>
                                </p:cTn>
                              </p:par>
                            </p:childTnLst>
                          </p:cTn>
                        </p:par>
                        <p:par>
                          <p:cTn id="25" fill="hold">
                            <p:stCondLst>
                              <p:cond delay="500"/>
                            </p:stCondLst>
                            <p:childTnLst>
                              <p:par>
                                <p:cTn id="26" presetID="1" presetClass="mediacall" presetSubtype="0" fill="hold" nodeType="afterEffect">
                                  <p:stCondLst>
                                    <p:cond delay="0"/>
                                  </p:stCondLst>
                                  <p:childTnLst>
                                    <p:cmd type="call" cmd="playFrom(0.0)">
                                      <p:cBhvr>
                                        <p:cTn id="2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8" fill="hold" display="0">
                  <p:stCondLst>
                    <p:cond delay="indefinite"/>
                  </p:stCondLst>
                  <p:endCondLst>
                    <p:cond evt="onStopAudio" delay="0">
                      <p:tgtEl>
                        <p:sldTgt/>
                      </p:tgtEl>
                    </p:cond>
                  </p:endCondLst>
                </p:cTn>
                <p:tgtEl>
                  <p:spTgt spid="11"/>
                </p:tgtEl>
              </p:cMediaNode>
            </p:audio>
            <p:seq concurrent="1" nextAc="seek">
              <p:cTn id="29" restart="whenNotActive" fill="hold" evtFilter="cancelBubble" nodeType="interactiveSeq">
                <p:stCondLst>
                  <p:cond evt="onClick" delay="0">
                    <p:tgtEl>
                      <p:spTgt spid="63"/>
                    </p:tgtEl>
                  </p:cond>
                </p:stCondLst>
                <p:endSync evt="end" delay="0">
                  <p:rtn val="all"/>
                </p:endSync>
                <p:childTnLst>
                  <p:par>
                    <p:cTn id="30" fill="hold">
                      <p:stCondLst>
                        <p:cond delay="0"/>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2000"/>
                            </p:stCondLst>
                            <p:childTnLst>
                              <p:par>
                                <p:cTn id="38" presetID="1" presetClass="entr" presetSubtype="0" fill="hold" grpId="0" nodeType="afterEffect">
                                  <p:stCondLst>
                                    <p:cond delay="0"/>
                                  </p:stCondLst>
                                  <p:childTnLst>
                                    <p:set>
                                      <p:cBhvr>
                                        <p:cTn id="3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3000"/>
                            </p:stCondLst>
                            <p:childTnLst>
                              <p:par>
                                <p:cTn id="41" presetID="1" presetClass="entr" presetSubtype="0" fill="hold" grpId="0" nodeType="afterEffect">
                                  <p:stCondLst>
                                    <p:cond delay="0"/>
                                  </p:stCondLst>
                                  <p:childTnLst>
                                    <p:set>
                                      <p:cBhvr>
                                        <p:cTn id="4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4000"/>
                            </p:stCondLst>
                            <p:childTnLst>
                              <p:par>
                                <p:cTn id="44" presetID="1" presetClass="entr" presetSubtype="0" fill="hold" grpId="0" nodeType="afterEffect">
                                  <p:stCondLst>
                                    <p:cond delay="0"/>
                                  </p:stCondLst>
                                  <p:childTnLst>
                                    <p:set>
                                      <p:cBhvr>
                                        <p:cTn id="4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6000"/>
                            </p:stCondLst>
                            <p:childTnLst>
                              <p:par>
                                <p:cTn id="50" presetID="1" presetClass="entr" presetSubtype="0" fill="hold" grpId="0" nodeType="afterEffect">
                                  <p:stCondLst>
                                    <p:cond delay="0"/>
                                  </p:stCondLst>
                                  <p:childTnLst>
                                    <p:set>
                                      <p:cBhvr>
                                        <p:cTn id="5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7000"/>
                            </p:stCondLst>
                            <p:childTnLst>
                              <p:par>
                                <p:cTn id="53" presetID="1" presetClass="entr" presetSubtype="0" fill="hold" grpId="0" nodeType="afterEffect">
                                  <p:stCondLst>
                                    <p:cond delay="0"/>
                                  </p:stCondLst>
                                  <p:childTnLst>
                                    <p:set>
                                      <p:cBhvr>
                                        <p:cTn id="5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8000"/>
                            </p:stCondLst>
                            <p:childTnLst>
                              <p:par>
                                <p:cTn id="56" presetID="1" presetClass="entr" presetSubtype="0" fill="hold" grpId="0" nodeType="afterEffect">
                                  <p:stCondLst>
                                    <p:cond delay="0"/>
                                  </p:stCondLst>
                                  <p:childTnLst>
                                    <p:set>
                                      <p:cBhvr>
                                        <p:cTn id="5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1000"/>
                            </p:stCondLst>
                            <p:childTnLst>
                              <p:par>
                                <p:cTn id="65" presetID="1" presetClass="entr" presetSubtype="0" fill="hold" grpId="0" nodeType="afterEffect">
                                  <p:stCondLst>
                                    <p:cond delay="0"/>
                                  </p:stCondLst>
                                  <p:childTnLst>
                                    <p:set>
                                      <p:cBhvr>
                                        <p:cTn id="6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2000"/>
                            </p:stCondLst>
                            <p:childTnLst>
                              <p:par>
                                <p:cTn id="68" presetID="1" presetClass="entr" presetSubtype="0" fill="hold" grpId="0" nodeType="afterEffect">
                                  <p:stCondLst>
                                    <p:cond delay="0"/>
                                  </p:stCondLst>
                                  <p:childTnLst>
                                    <p:set>
                                      <p:cBhvr>
                                        <p:cTn id="6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3000"/>
                            </p:stCondLst>
                            <p:childTnLst>
                              <p:par>
                                <p:cTn id="71" presetID="1" presetClass="entr" presetSubtype="0" fill="hold" grpId="0" nodeType="afterEffect">
                                  <p:stCondLst>
                                    <p:cond delay="0"/>
                                  </p:stCondLst>
                                  <p:childTnLst>
                                    <p:set>
                                      <p:cBhvr>
                                        <p:cTn id="7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4000"/>
                            </p:stCondLst>
                            <p:childTnLst>
                              <p:par>
                                <p:cTn id="74" presetID="1" presetClass="entr" presetSubtype="0" fill="hold" grpId="0" nodeType="afterEffect">
                                  <p:stCondLst>
                                    <p:cond delay="0"/>
                                  </p:stCondLst>
                                  <p:childTnLst>
                                    <p:set>
                                      <p:cBhvr>
                                        <p:cTn id="7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55" grpId="0" animBg="1"/>
      <p:bldP spid="58" grpId="0" animBg="1"/>
      <p:bldP spid="14" grpId="0" animBg="1"/>
      <p:bldP spid="15" grpId="0" animBg="1"/>
      <p:bldP spid="21" grpId="0" animBg="1"/>
      <p:bldP spid="25" grpId="0" animBg="1"/>
      <p:bldP spid="57" grpId="0" animBg="1"/>
      <p:bldP spid="1024" grpId="0" animBg="1"/>
      <p:bldP spid="1025"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334688"/>
            <a:ext cx="9446285" cy="1054135"/>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vi-VN" sz="2400" i="1" dirty="0">
                <a:solidFill>
                  <a:srgbClr val="FF0000"/>
                </a:solidFill>
                <a:latin typeface="Times New Roman" panose="02020603050405020304" pitchFamily="18" charset="0"/>
                <a:cs typeface="Times New Roman" panose="02020603050405020304" pitchFamily="18" charset="0"/>
              </a:rPr>
              <a:t>Công an hiệu là biểu tượng của lực lượng Công an nhân dân Việt Nam, được gắn trên mũ của sĩ quan, hạ sĩ quan, chiến sĩ Công an nhân dân.”</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2" y="296978"/>
            <a:ext cx="4261331"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4</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3" name="Picture 2">
            <a:extLst>
              <a:ext uri="{FF2B5EF4-FFF2-40B4-BE49-F238E27FC236}">
                <a16:creationId xmlns:a16="http://schemas.microsoft.com/office/drawing/2014/main" id="{87700160-4514-6002-C256-90D51662F3DE}"/>
              </a:ext>
            </a:extLst>
          </p:cNvPr>
          <p:cNvPicPr>
            <a:picLocks noChangeAspect="1"/>
          </p:cNvPicPr>
          <p:nvPr/>
        </p:nvPicPr>
        <p:blipFill>
          <a:blip r:embed="rId4"/>
          <a:stretch>
            <a:fillRect/>
          </a:stretch>
        </p:blipFill>
        <p:spPr>
          <a:xfrm>
            <a:off x="1431265" y="960394"/>
            <a:ext cx="9446285" cy="4129393"/>
          </a:xfrm>
          <a:prstGeom prst="rect">
            <a:avLst/>
          </a:prstGeom>
          <a:ln>
            <a:solidFill>
              <a:srgbClr val="00B050"/>
            </a:solidFill>
          </a:ln>
        </p:spPr>
      </p:pic>
    </p:spTree>
    <p:extLst>
      <p:ext uri="{BB962C8B-B14F-4D97-AF65-F5344CB8AC3E}">
        <p14:creationId xmlns:p14="http://schemas.microsoft.com/office/powerpoint/2010/main" val="11362059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8136" y="-3172"/>
            <a:ext cx="516670" cy="505959"/>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636814" y="54921"/>
            <a:ext cx="516670" cy="447866"/>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9" name="Picture 8">
            <a:extLst>
              <a:ext uri="{FF2B5EF4-FFF2-40B4-BE49-F238E27FC236}">
                <a16:creationId xmlns:a16="http://schemas.microsoft.com/office/drawing/2014/main" id="{61E47C6D-A0C2-EC89-13A9-D6019112AB0C}"/>
              </a:ext>
            </a:extLst>
          </p:cNvPr>
          <p:cNvPicPr>
            <a:picLocks noChangeAspect="1"/>
          </p:cNvPicPr>
          <p:nvPr/>
        </p:nvPicPr>
        <p:blipFill>
          <a:blip r:embed="rId4"/>
          <a:stretch>
            <a:fillRect/>
          </a:stretch>
        </p:blipFill>
        <p:spPr>
          <a:xfrm>
            <a:off x="895149" y="6316712"/>
            <a:ext cx="10789920" cy="541288"/>
          </a:xfrm>
          <a:prstGeom prst="rect">
            <a:avLst/>
          </a:prstGeom>
        </p:spPr>
      </p:pic>
      <p:pic>
        <p:nvPicPr>
          <p:cNvPr id="11" name="Picture 10">
            <a:extLst>
              <a:ext uri="{FF2B5EF4-FFF2-40B4-BE49-F238E27FC236}">
                <a16:creationId xmlns:a16="http://schemas.microsoft.com/office/drawing/2014/main" id="{3896FB4D-E509-4132-02CB-123227377D43}"/>
              </a:ext>
            </a:extLst>
          </p:cNvPr>
          <p:cNvPicPr>
            <a:picLocks noChangeAspect="1"/>
          </p:cNvPicPr>
          <p:nvPr/>
        </p:nvPicPr>
        <p:blipFill>
          <a:blip r:embed="rId5"/>
          <a:stretch>
            <a:fillRect/>
          </a:stretch>
        </p:blipFill>
        <p:spPr>
          <a:xfrm>
            <a:off x="1198205" y="616017"/>
            <a:ext cx="285790" cy="5729242"/>
          </a:xfrm>
          <a:prstGeom prst="rect">
            <a:avLst/>
          </a:prstGeom>
        </p:spPr>
      </p:pic>
      <p:pic>
        <p:nvPicPr>
          <p:cNvPr id="13" name="Picture 12">
            <a:extLst>
              <a:ext uri="{FF2B5EF4-FFF2-40B4-BE49-F238E27FC236}">
                <a16:creationId xmlns:a16="http://schemas.microsoft.com/office/drawing/2014/main" id="{06C69FD2-D406-F405-DD0C-C8EC0E8FFABA}"/>
              </a:ext>
            </a:extLst>
          </p:cNvPr>
          <p:cNvPicPr>
            <a:picLocks noChangeAspect="1"/>
          </p:cNvPicPr>
          <p:nvPr/>
        </p:nvPicPr>
        <p:blipFill>
          <a:blip r:embed="rId6"/>
          <a:stretch>
            <a:fillRect/>
          </a:stretch>
        </p:blipFill>
        <p:spPr>
          <a:xfrm>
            <a:off x="1483994" y="156756"/>
            <a:ext cx="10306947" cy="959775"/>
          </a:xfrm>
          <a:prstGeom prst="rect">
            <a:avLst/>
          </a:prstGeom>
        </p:spPr>
      </p:pic>
      <p:pic>
        <p:nvPicPr>
          <p:cNvPr id="15" name="Picture 14">
            <a:extLst>
              <a:ext uri="{FF2B5EF4-FFF2-40B4-BE49-F238E27FC236}">
                <a16:creationId xmlns:a16="http://schemas.microsoft.com/office/drawing/2014/main" id="{FEEFAC57-ED5C-A6C9-1FC9-F0104556F284}"/>
              </a:ext>
            </a:extLst>
          </p:cNvPr>
          <p:cNvPicPr>
            <a:picLocks noChangeAspect="1"/>
          </p:cNvPicPr>
          <p:nvPr/>
        </p:nvPicPr>
        <p:blipFill>
          <a:blip r:embed="rId7"/>
          <a:stretch>
            <a:fillRect/>
          </a:stretch>
        </p:blipFill>
        <p:spPr>
          <a:xfrm>
            <a:off x="1483994" y="1218952"/>
            <a:ext cx="10306947" cy="724001"/>
          </a:xfrm>
          <a:prstGeom prst="rect">
            <a:avLst/>
          </a:prstGeom>
        </p:spPr>
      </p:pic>
      <p:pic>
        <p:nvPicPr>
          <p:cNvPr id="17" name="Picture 16">
            <a:extLst>
              <a:ext uri="{FF2B5EF4-FFF2-40B4-BE49-F238E27FC236}">
                <a16:creationId xmlns:a16="http://schemas.microsoft.com/office/drawing/2014/main" id="{57C1FEE1-E2EC-B562-95D1-09B382E31AA2}"/>
              </a:ext>
            </a:extLst>
          </p:cNvPr>
          <p:cNvPicPr>
            <a:picLocks noChangeAspect="1"/>
          </p:cNvPicPr>
          <p:nvPr/>
        </p:nvPicPr>
        <p:blipFill>
          <a:blip r:embed="rId8"/>
          <a:stretch>
            <a:fillRect/>
          </a:stretch>
        </p:blipFill>
        <p:spPr>
          <a:xfrm>
            <a:off x="1479027" y="2064624"/>
            <a:ext cx="1590829" cy="1886213"/>
          </a:xfrm>
          <a:prstGeom prst="rect">
            <a:avLst/>
          </a:prstGeom>
        </p:spPr>
      </p:pic>
      <p:pic>
        <p:nvPicPr>
          <p:cNvPr id="19" name="Picture 18">
            <a:extLst>
              <a:ext uri="{FF2B5EF4-FFF2-40B4-BE49-F238E27FC236}">
                <a16:creationId xmlns:a16="http://schemas.microsoft.com/office/drawing/2014/main" id="{8679DB74-08DA-5CC4-BE2C-5BC2B2D28689}"/>
              </a:ext>
            </a:extLst>
          </p:cNvPr>
          <p:cNvPicPr>
            <a:picLocks noChangeAspect="1"/>
          </p:cNvPicPr>
          <p:nvPr/>
        </p:nvPicPr>
        <p:blipFill>
          <a:blip r:embed="rId9"/>
          <a:stretch>
            <a:fillRect/>
          </a:stretch>
        </p:blipFill>
        <p:spPr>
          <a:xfrm>
            <a:off x="3069856" y="1960293"/>
            <a:ext cx="7469807" cy="314369"/>
          </a:xfrm>
          <a:prstGeom prst="rect">
            <a:avLst/>
          </a:prstGeom>
        </p:spPr>
      </p:pic>
      <p:pic>
        <p:nvPicPr>
          <p:cNvPr id="21" name="Picture 20">
            <a:extLst>
              <a:ext uri="{FF2B5EF4-FFF2-40B4-BE49-F238E27FC236}">
                <a16:creationId xmlns:a16="http://schemas.microsoft.com/office/drawing/2014/main" id="{426F45B9-C8FA-C138-6B5A-5A03CAD99676}"/>
              </a:ext>
            </a:extLst>
          </p:cNvPr>
          <p:cNvPicPr>
            <a:picLocks noChangeAspect="1"/>
          </p:cNvPicPr>
          <p:nvPr/>
        </p:nvPicPr>
        <p:blipFill>
          <a:blip r:embed="rId10"/>
          <a:stretch>
            <a:fillRect/>
          </a:stretch>
        </p:blipFill>
        <p:spPr>
          <a:xfrm>
            <a:off x="3069856" y="2292002"/>
            <a:ext cx="8615213" cy="581106"/>
          </a:xfrm>
          <a:prstGeom prst="rect">
            <a:avLst/>
          </a:prstGeom>
        </p:spPr>
      </p:pic>
      <p:pic>
        <p:nvPicPr>
          <p:cNvPr id="23" name="Picture 22">
            <a:extLst>
              <a:ext uri="{FF2B5EF4-FFF2-40B4-BE49-F238E27FC236}">
                <a16:creationId xmlns:a16="http://schemas.microsoft.com/office/drawing/2014/main" id="{2847485D-6FBD-4A0D-DCBB-BC86AA608F5C}"/>
              </a:ext>
            </a:extLst>
          </p:cNvPr>
          <p:cNvPicPr>
            <a:picLocks noChangeAspect="1"/>
          </p:cNvPicPr>
          <p:nvPr/>
        </p:nvPicPr>
        <p:blipFill>
          <a:blip r:embed="rId11"/>
          <a:stretch>
            <a:fillRect/>
          </a:stretch>
        </p:blipFill>
        <p:spPr>
          <a:xfrm>
            <a:off x="3069856" y="2940372"/>
            <a:ext cx="7469806" cy="304843"/>
          </a:xfrm>
          <a:prstGeom prst="rect">
            <a:avLst/>
          </a:prstGeom>
        </p:spPr>
      </p:pic>
      <p:pic>
        <p:nvPicPr>
          <p:cNvPr id="25" name="Picture 24">
            <a:extLst>
              <a:ext uri="{FF2B5EF4-FFF2-40B4-BE49-F238E27FC236}">
                <a16:creationId xmlns:a16="http://schemas.microsoft.com/office/drawing/2014/main" id="{10C150DB-0A0B-BE7B-47BE-030393A1653B}"/>
              </a:ext>
            </a:extLst>
          </p:cNvPr>
          <p:cNvPicPr>
            <a:picLocks noChangeAspect="1"/>
          </p:cNvPicPr>
          <p:nvPr/>
        </p:nvPicPr>
        <p:blipFill>
          <a:blip r:embed="rId12"/>
          <a:stretch>
            <a:fillRect/>
          </a:stretch>
        </p:blipFill>
        <p:spPr>
          <a:xfrm>
            <a:off x="3069856" y="3324568"/>
            <a:ext cx="8615212" cy="323895"/>
          </a:xfrm>
          <a:prstGeom prst="rect">
            <a:avLst/>
          </a:prstGeom>
        </p:spPr>
      </p:pic>
      <p:pic>
        <p:nvPicPr>
          <p:cNvPr id="27" name="Picture 26">
            <a:extLst>
              <a:ext uri="{FF2B5EF4-FFF2-40B4-BE49-F238E27FC236}">
                <a16:creationId xmlns:a16="http://schemas.microsoft.com/office/drawing/2014/main" id="{65C664EB-9177-ADE8-40B8-70F7EF959CBE}"/>
              </a:ext>
            </a:extLst>
          </p:cNvPr>
          <p:cNvPicPr>
            <a:picLocks noChangeAspect="1"/>
          </p:cNvPicPr>
          <p:nvPr/>
        </p:nvPicPr>
        <p:blipFill>
          <a:blip r:embed="rId13"/>
          <a:stretch>
            <a:fillRect/>
          </a:stretch>
        </p:blipFill>
        <p:spPr>
          <a:xfrm>
            <a:off x="3069855" y="3681085"/>
            <a:ext cx="5689133" cy="295316"/>
          </a:xfrm>
          <a:prstGeom prst="rect">
            <a:avLst/>
          </a:prstGeom>
        </p:spPr>
      </p:pic>
      <p:pic>
        <p:nvPicPr>
          <p:cNvPr id="29" name="Picture 28">
            <a:extLst>
              <a:ext uri="{FF2B5EF4-FFF2-40B4-BE49-F238E27FC236}">
                <a16:creationId xmlns:a16="http://schemas.microsoft.com/office/drawing/2014/main" id="{E80858B0-C712-A8E2-810E-6A27283A7613}"/>
              </a:ext>
            </a:extLst>
          </p:cNvPr>
          <p:cNvPicPr>
            <a:picLocks noChangeAspect="1"/>
          </p:cNvPicPr>
          <p:nvPr/>
        </p:nvPicPr>
        <p:blipFill>
          <a:blip r:embed="rId14"/>
          <a:stretch>
            <a:fillRect/>
          </a:stretch>
        </p:blipFill>
        <p:spPr>
          <a:xfrm>
            <a:off x="1478069" y="4083096"/>
            <a:ext cx="1505160" cy="1305107"/>
          </a:xfrm>
          <a:prstGeom prst="rect">
            <a:avLst/>
          </a:prstGeom>
        </p:spPr>
      </p:pic>
      <p:pic>
        <p:nvPicPr>
          <p:cNvPr id="31" name="Picture 30">
            <a:extLst>
              <a:ext uri="{FF2B5EF4-FFF2-40B4-BE49-F238E27FC236}">
                <a16:creationId xmlns:a16="http://schemas.microsoft.com/office/drawing/2014/main" id="{F8331496-BD2C-B838-48E5-A131FF565911}"/>
              </a:ext>
            </a:extLst>
          </p:cNvPr>
          <p:cNvPicPr>
            <a:picLocks noChangeAspect="1"/>
          </p:cNvPicPr>
          <p:nvPr/>
        </p:nvPicPr>
        <p:blipFill>
          <a:blip r:embed="rId15"/>
          <a:stretch>
            <a:fillRect/>
          </a:stretch>
        </p:blipFill>
        <p:spPr>
          <a:xfrm>
            <a:off x="3069855" y="4025812"/>
            <a:ext cx="7075171" cy="323895"/>
          </a:xfrm>
          <a:prstGeom prst="rect">
            <a:avLst/>
          </a:prstGeom>
        </p:spPr>
      </p:pic>
      <p:pic>
        <p:nvPicPr>
          <p:cNvPr id="33" name="Picture 32">
            <a:extLst>
              <a:ext uri="{FF2B5EF4-FFF2-40B4-BE49-F238E27FC236}">
                <a16:creationId xmlns:a16="http://schemas.microsoft.com/office/drawing/2014/main" id="{A8FC488D-C58B-E710-16D1-73E021D298DA}"/>
              </a:ext>
            </a:extLst>
          </p:cNvPr>
          <p:cNvPicPr>
            <a:picLocks noChangeAspect="1"/>
          </p:cNvPicPr>
          <p:nvPr/>
        </p:nvPicPr>
        <p:blipFill>
          <a:blip r:embed="rId16"/>
          <a:stretch>
            <a:fillRect/>
          </a:stretch>
        </p:blipFill>
        <p:spPr>
          <a:xfrm>
            <a:off x="3069854" y="4405331"/>
            <a:ext cx="7075171" cy="333422"/>
          </a:xfrm>
          <a:prstGeom prst="rect">
            <a:avLst/>
          </a:prstGeom>
        </p:spPr>
      </p:pic>
      <p:pic>
        <p:nvPicPr>
          <p:cNvPr id="35" name="Picture 34">
            <a:extLst>
              <a:ext uri="{FF2B5EF4-FFF2-40B4-BE49-F238E27FC236}">
                <a16:creationId xmlns:a16="http://schemas.microsoft.com/office/drawing/2014/main" id="{4DD0FD69-327A-A4D8-FAF7-1461C124CA2D}"/>
              </a:ext>
            </a:extLst>
          </p:cNvPr>
          <p:cNvPicPr>
            <a:picLocks noChangeAspect="1"/>
          </p:cNvPicPr>
          <p:nvPr/>
        </p:nvPicPr>
        <p:blipFill>
          <a:blip r:embed="rId17"/>
          <a:stretch>
            <a:fillRect/>
          </a:stretch>
        </p:blipFill>
        <p:spPr>
          <a:xfrm>
            <a:off x="3069854" y="4750043"/>
            <a:ext cx="8615212" cy="304843"/>
          </a:xfrm>
          <a:prstGeom prst="rect">
            <a:avLst/>
          </a:prstGeom>
        </p:spPr>
      </p:pic>
      <p:pic>
        <p:nvPicPr>
          <p:cNvPr id="37" name="Picture 36">
            <a:extLst>
              <a:ext uri="{FF2B5EF4-FFF2-40B4-BE49-F238E27FC236}">
                <a16:creationId xmlns:a16="http://schemas.microsoft.com/office/drawing/2014/main" id="{73F0E6AB-B736-730F-0B5D-D3642BA05C6C}"/>
              </a:ext>
            </a:extLst>
          </p:cNvPr>
          <p:cNvPicPr>
            <a:picLocks noChangeAspect="1"/>
          </p:cNvPicPr>
          <p:nvPr/>
        </p:nvPicPr>
        <p:blipFill>
          <a:blip r:embed="rId18"/>
          <a:stretch>
            <a:fillRect/>
          </a:stretch>
        </p:blipFill>
        <p:spPr>
          <a:xfrm>
            <a:off x="3069854" y="5076279"/>
            <a:ext cx="5159746" cy="323895"/>
          </a:xfrm>
          <a:prstGeom prst="rect">
            <a:avLst/>
          </a:prstGeom>
        </p:spPr>
      </p:pic>
      <p:pic>
        <p:nvPicPr>
          <p:cNvPr id="39" name="Picture 38">
            <a:extLst>
              <a:ext uri="{FF2B5EF4-FFF2-40B4-BE49-F238E27FC236}">
                <a16:creationId xmlns:a16="http://schemas.microsoft.com/office/drawing/2014/main" id="{2CE58459-C80A-6DE8-2036-3C2D828050E7}"/>
              </a:ext>
            </a:extLst>
          </p:cNvPr>
          <p:cNvPicPr>
            <a:picLocks noChangeAspect="1"/>
          </p:cNvPicPr>
          <p:nvPr/>
        </p:nvPicPr>
        <p:blipFill>
          <a:blip r:embed="rId19"/>
          <a:stretch>
            <a:fillRect/>
          </a:stretch>
        </p:blipFill>
        <p:spPr>
          <a:xfrm>
            <a:off x="1475991" y="5463001"/>
            <a:ext cx="2610214" cy="771633"/>
          </a:xfrm>
          <a:prstGeom prst="rect">
            <a:avLst/>
          </a:prstGeom>
        </p:spPr>
      </p:pic>
      <p:pic>
        <p:nvPicPr>
          <p:cNvPr id="43" name="Picture 42">
            <a:extLst>
              <a:ext uri="{FF2B5EF4-FFF2-40B4-BE49-F238E27FC236}">
                <a16:creationId xmlns:a16="http://schemas.microsoft.com/office/drawing/2014/main" id="{B5B6E4D6-3EFB-10E1-AA8A-9985F422B84F}"/>
              </a:ext>
            </a:extLst>
          </p:cNvPr>
          <p:cNvPicPr>
            <a:picLocks noChangeAspect="1"/>
          </p:cNvPicPr>
          <p:nvPr/>
        </p:nvPicPr>
        <p:blipFill>
          <a:blip r:embed="rId20"/>
          <a:stretch>
            <a:fillRect/>
          </a:stretch>
        </p:blipFill>
        <p:spPr>
          <a:xfrm>
            <a:off x="4086205" y="5535289"/>
            <a:ext cx="7483361" cy="666843"/>
          </a:xfrm>
          <a:prstGeom prst="rect">
            <a:avLst/>
          </a:prstGeom>
        </p:spPr>
      </p:pic>
    </p:spTree>
    <p:extLst>
      <p:ext uri="{BB962C8B-B14F-4D97-AF65-F5344CB8AC3E}">
        <p14:creationId xmlns:p14="http://schemas.microsoft.com/office/powerpoint/2010/main" val="109822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heel(1)">
                                      <p:cBhvr>
                                        <p:cTn id="18" dur="20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1000" fill="hold"/>
                                        <p:tgtEl>
                                          <p:spTgt spid="19"/>
                                        </p:tgtEl>
                                        <p:attrNameLst>
                                          <p:attrName>ppt_w</p:attrName>
                                        </p:attrNameLst>
                                      </p:cBhvr>
                                      <p:tavLst>
                                        <p:tav tm="0">
                                          <p:val>
                                            <p:fltVal val="0"/>
                                          </p:val>
                                        </p:tav>
                                        <p:tav tm="100000">
                                          <p:val>
                                            <p:strVal val="#ppt_w"/>
                                          </p:val>
                                        </p:tav>
                                      </p:tavLst>
                                    </p:anim>
                                    <p:anim calcmode="lin" valueType="num">
                                      <p:cBhvr>
                                        <p:cTn id="38" dur="1000" fill="hold"/>
                                        <p:tgtEl>
                                          <p:spTgt spid="19"/>
                                        </p:tgtEl>
                                        <p:attrNameLst>
                                          <p:attrName>ppt_h</p:attrName>
                                        </p:attrNameLst>
                                      </p:cBhvr>
                                      <p:tavLst>
                                        <p:tav tm="0">
                                          <p:val>
                                            <p:fltVal val="0"/>
                                          </p:val>
                                        </p:tav>
                                        <p:tav tm="100000">
                                          <p:val>
                                            <p:strVal val="#ppt_h"/>
                                          </p:val>
                                        </p:tav>
                                      </p:tavLst>
                                    </p:anim>
                                    <p:anim calcmode="lin" valueType="num">
                                      <p:cBhvr>
                                        <p:cTn id="39" dur="1000" fill="hold"/>
                                        <p:tgtEl>
                                          <p:spTgt spid="19"/>
                                        </p:tgtEl>
                                        <p:attrNameLst>
                                          <p:attrName>style.rotation</p:attrName>
                                        </p:attrNameLst>
                                      </p:cBhvr>
                                      <p:tavLst>
                                        <p:tav tm="0">
                                          <p:val>
                                            <p:fltVal val="90"/>
                                          </p:val>
                                        </p:tav>
                                        <p:tav tm="100000">
                                          <p:val>
                                            <p:fltVal val="0"/>
                                          </p:val>
                                        </p:tav>
                                      </p:tavLst>
                                    </p:anim>
                                    <p:animEffect transition="in" filter="fade">
                                      <p:cBhvr>
                                        <p:cTn id="40" dur="10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nodeType="click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p:cTn id="45" dur="1000" fill="hold"/>
                                        <p:tgtEl>
                                          <p:spTgt spid="21"/>
                                        </p:tgtEl>
                                        <p:attrNameLst>
                                          <p:attrName>ppt_w</p:attrName>
                                        </p:attrNameLst>
                                      </p:cBhvr>
                                      <p:tavLst>
                                        <p:tav tm="0">
                                          <p:val>
                                            <p:fltVal val="0"/>
                                          </p:val>
                                        </p:tav>
                                        <p:tav tm="100000">
                                          <p:val>
                                            <p:strVal val="#ppt_w"/>
                                          </p:val>
                                        </p:tav>
                                      </p:tavLst>
                                    </p:anim>
                                    <p:anim calcmode="lin" valueType="num">
                                      <p:cBhvr>
                                        <p:cTn id="46" dur="1000" fill="hold"/>
                                        <p:tgtEl>
                                          <p:spTgt spid="21"/>
                                        </p:tgtEl>
                                        <p:attrNameLst>
                                          <p:attrName>ppt_h</p:attrName>
                                        </p:attrNameLst>
                                      </p:cBhvr>
                                      <p:tavLst>
                                        <p:tav tm="0">
                                          <p:val>
                                            <p:fltVal val="0"/>
                                          </p:val>
                                        </p:tav>
                                        <p:tav tm="100000">
                                          <p:val>
                                            <p:strVal val="#ppt_h"/>
                                          </p:val>
                                        </p:tav>
                                      </p:tavLst>
                                    </p:anim>
                                    <p:anim calcmode="lin" valueType="num">
                                      <p:cBhvr>
                                        <p:cTn id="47" dur="1000" fill="hold"/>
                                        <p:tgtEl>
                                          <p:spTgt spid="21"/>
                                        </p:tgtEl>
                                        <p:attrNameLst>
                                          <p:attrName>style.rotation</p:attrName>
                                        </p:attrNameLst>
                                      </p:cBhvr>
                                      <p:tavLst>
                                        <p:tav tm="0">
                                          <p:val>
                                            <p:fltVal val="90"/>
                                          </p:val>
                                        </p:tav>
                                        <p:tav tm="100000">
                                          <p:val>
                                            <p:fltVal val="0"/>
                                          </p:val>
                                        </p:tav>
                                      </p:tavLst>
                                    </p:anim>
                                    <p:animEffect transition="in" filter="fade">
                                      <p:cBhvr>
                                        <p:cTn id="48" dur="1000"/>
                                        <p:tgtEl>
                                          <p:spTgt spid="21"/>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nodeType="click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nodeType="click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000"/>
                                        <p:tgtEl>
                                          <p:spTgt spid="27"/>
                                        </p:tgtEl>
                                      </p:cBhvr>
                                    </p:animEffect>
                                    <p:anim calcmode="lin" valueType="num">
                                      <p:cBhvr>
                                        <p:cTn id="69" dur="1000" fill="hold"/>
                                        <p:tgtEl>
                                          <p:spTgt spid="27"/>
                                        </p:tgtEl>
                                        <p:attrNameLst>
                                          <p:attrName>ppt_x</p:attrName>
                                        </p:attrNameLst>
                                      </p:cBhvr>
                                      <p:tavLst>
                                        <p:tav tm="0">
                                          <p:val>
                                            <p:strVal val="#ppt_x"/>
                                          </p:val>
                                        </p:tav>
                                        <p:tav tm="100000">
                                          <p:val>
                                            <p:strVal val="#ppt_x"/>
                                          </p:val>
                                        </p:tav>
                                      </p:tavLst>
                                    </p:anim>
                                    <p:anim calcmode="lin" valueType="num">
                                      <p:cBhvr>
                                        <p:cTn id="7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ppt_x"/>
                                          </p:val>
                                        </p:tav>
                                        <p:tav tm="100000">
                                          <p:val>
                                            <p:strVal val="#ppt_x"/>
                                          </p:val>
                                        </p:tav>
                                      </p:tavLst>
                                    </p:anim>
                                    <p:anim calcmode="lin" valueType="num">
                                      <p:cBhvr additive="base">
                                        <p:cTn id="7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nodeType="clickEffect">
                                  <p:stCondLst>
                                    <p:cond delay="0"/>
                                  </p:stCondLst>
                                  <p:childTnLst>
                                    <p:set>
                                      <p:cBhvr>
                                        <p:cTn id="80" dur="1" fill="hold">
                                          <p:stCondLst>
                                            <p:cond delay="0"/>
                                          </p:stCondLst>
                                        </p:cTn>
                                        <p:tgtEl>
                                          <p:spTgt spid="31"/>
                                        </p:tgtEl>
                                        <p:attrNameLst>
                                          <p:attrName>style.visibility</p:attrName>
                                        </p:attrNameLst>
                                      </p:cBhvr>
                                      <p:to>
                                        <p:strVal val="visible"/>
                                      </p:to>
                                    </p:set>
                                    <p:anim calcmode="lin" valueType="num">
                                      <p:cBhvr>
                                        <p:cTn id="81" dur="500" fill="hold"/>
                                        <p:tgtEl>
                                          <p:spTgt spid="31"/>
                                        </p:tgtEl>
                                        <p:attrNameLst>
                                          <p:attrName>ppt_w</p:attrName>
                                        </p:attrNameLst>
                                      </p:cBhvr>
                                      <p:tavLst>
                                        <p:tav tm="0">
                                          <p:val>
                                            <p:fltVal val="0"/>
                                          </p:val>
                                        </p:tav>
                                        <p:tav tm="100000">
                                          <p:val>
                                            <p:strVal val="#ppt_w"/>
                                          </p:val>
                                        </p:tav>
                                      </p:tavLst>
                                    </p:anim>
                                    <p:anim calcmode="lin" valueType="num">
                                      <p:cBhvr>
                                        <p:cTn id="82" dur="500" fill="hold"/>
                                        <p:tgtEl>
                                          <p:spTgt spid="31"/>
                                        </p:tgtEl>
                                        <p:attrNameLst>
                                          <p:attrName>ppt_h</p:attrName>
                                        </p:attrNameLst>
                                      </p:cBhvr>
                                      <p:tavLst>
                                        <p:tav tm="0">
                                          <p:val>
                                            <p:fltVal val="0"/>
                                          </p:val>
                                        </p:tav>
                                        <p:tav tm="100000">
                                          <p:val>
                                            <p:strVal val="#ppt_h"/>
                                          </p:val>
                                        </p:tav>
                                      </p:tavLst>
                                    </p:anim>
                                    <p:animEffect transition="in" filter="fade">
                                      <p:cBhvr>
                                        <p:cTn id="83" dur="500"/>
                                        <p:tgtEl>
                                          <p:spTgt spid="31"/>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nodeType="click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childTnLst>
                    </p:cTn>
                  </p:par>
                  <p:par>
                    <p:cTn id="91" fill="hold">
                      <p:stCondLst>
                        <p:cond delay="indefinite"/>
                      </p:stCondLst>
                      <p:childTnLst>
                        <p:par>
                          <p:cTn id="92" fill="hold">
                            <p:stCondLst>
                              <p:cond delay="0"/>
                            </p:stCondLst>
                            <p:childTnLst>
                              <p:par>
                                <p:cTn id="93" presetID="31" presetClass="entr" presetSubtype="0" fill="hold" nodeType="clickEffect">
                                  <p:stCondLst>
                                    <p:cond delay="0"/>
                                  </p:stCondLst>
                                  <p:childTnLst>
                                    <p:set>
                                      <p:cBhvr>
                                        <p:cTn id="94" dur="1" fill="hold">
                                          <p:stCondLst>
                                            <p:cond delay="0"/>
                                          </p:stCondLst>
                                        </p:cTn>
                                        <p:tgtEl>
                                          <p:spTgt spid="35"/>
                                        </p:tgtEl>
                                        <p:attrNameLst>
                                          <p:attrName>style.visibility</p:attrName>
                                        </p:attrNameLst>
                                      </p:cBhvr>
                                      <p:to>
                                        <p:strVal val="visible"/>
                                      </p:to>
                                    </p:set>
                                    <p:anim calcmode="lin" valueType="num">
                                      <p:cBhvr>
                                        <p:cTn id="95" dur="1000" fill="hold"/>
                                        <p:tgtEl>
                                          <p:spTgt spid="35"/>
                                        </p:tgtEl>
                                        <p:attrNameLst>
                                          <p:attrName>ppt_w</p:attrName>
                                        </p:attrNameLst>
                                      </p:cBhvr>
                                      <p:tavLst>
                                        <p:tav tm="0">
                                          <p:val>
                                            <p:fltVal val="0"/>
                                          </p:val>
                                        </p:tav>
                                        <p:tav tm="100000">
                                          <p:val>
                                            <p:strVal val="#ppt_w"/>
                                          </p:val>
                                        </p:tav>
                                      </p:tavLst>
                                    </p:anim>
                                    <p:anim calcmode="lin" valueType="num">
                                      <p:cBhvr>
                                        <p:cTn id="96" dur="1000" fill="hold"/>
                                        <p:tgtEl>
                                          <p:spTgt spid="35"/>
                                        </p:tgtEl>
                                        <p:attrNameLst>
                                          <p:attrName>ppt_h</p:attrName>
                                        </p:attrNameLst>
                                      </p:cBhvr>
                                      <p:tavLst>
                                        <p:tav tm="0">
                                          <p:val>
                                            <p:fltVal val="0"/>
                                          </p:val>
                                        </p:tav>
                                        <p:tav tm="100000">
                                          <p:val>
                                            <p:strVal val="#ppt_h"/>
                                          </p:val>
                                        </p:tav>
                                      </p:tavLst>
                                    </p:anim>
                                    <p:anim calcmode="lin" valueType="num">
                                      <p:cBhvr>
                                        <p:cTn id="97" dur="1000" fill="hold"/>
                                        <p:tgtEl>
                                          <p:spTgt spid="35"/>
                                        </p:tgtEl>
                                        <p:attrNameLst>
                                          <p:attrName>style.rotation</p:attrName>
                                        </p:attrNameLst>
                                      </p:cBhvr>
                                      <p:tavLst>
                                        <p:tav tm="0">
                                          <p:val>
                                            <p:fltVal val="90"/>
                                          </p:val>
                                        </p:tav>
                                        <p:tav tm="100000">
                                          <p:val>
                                            <p:fltVal val="0"/>
                                          </p:val>
                                        </p:tav>
                                      </p:tavLst>
                                    </p:anim>
                                    <p:animEffect transition="in" filter="fade">
                                      <p:cBhvr>
                                        <p:cTn id="98" dur="1000"/>
                                        <p:tgtEl>
                                          <p:spTgt spid="3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nodeType="clickEffect">
                                  <p:stCondLst>
                                    <p:cond delay="0"/>
                                  </p:stCondLst>
                                  <p:childTnLst>
                                    <p:set>
                                      <p:cBhvr>
                                        <p:cTn id="102" dur="1" fill="hold">
                                          <p:stCondLst>
                                            <p:cond delay="0"/>
                                          </p:stCondLst>
                                        </p:cTn>
                                        <p:tgtEl>
                                          <p:spTgt spid="37"/>
                                        </p:tgtEl>
                                        <p:attrNameLst>
                                          <p:attrName>style.visibility</p:attrName>
                                        </p:attrNameLst>
                                      </p:cBhvr>
                                      <p:to>
                                        <p:strVal val="visible"/>
                                      </p:to>
                                    </p:set>
                                    <p:anim calcmode="lin" valueType="num">
                                      <p:cBhvr>
                                        <p:cTn id="103" dur="1000" fill="hold"/>
                                        <p:tgtEl>
                                          <p:spTgt spid="37"/>
                                        </p:tgtEl>
                                        <p:attrNameLst>
                                          <p:attrName>ppt_w</p:attrName>
                                        </p:attrNameLst>
                                      </p:cBhvr>
                                      <p:tavLst>
                                        <p:tav tm="0">
                                          <p:val>
                                            <p:fltVal val="0"/>
                                          </p:val>
                                        </p:tav>
                                        <p:tav tm="100000">
                                          <p:val>
                                            <p:strVal val="#ppt_w"/>
                                          </p:val>
                                        </p:tav>
                                      </p:tavLst>
                                    </p:anim>
                                    <p:anim calcmode="lin" valueType="num">
                                      <p:cBhvr>
                                        <p:cTn id="104" dur="1000" fill="hold"/>
                                        <p:tgtEl>
                                          <p:spTgt spid="37"/>
                                        </p:tgtEl>
                                        <p:attrNameLst>
                                          <p:attrName>ppt_h</p:attrName>
                                        </p:attrNameLst>
                                      </p:cBhvr>
                                      <p:tavLst>
                                        <p:tav tm="0">
                                          <p:val>
                                            <p:fltVal val="0"/>
                                          </p:val>
                                        </p:tav>
                                        <p:tav tm="100000">
                                          <p:val>
                                            <p:strVal val="#ppt_h"/>
                                          </p:val>
                                        </p:tav>
                                      </p:tavLst>
                                    </p:anim>
                                    <p:anim calcmode="lin" valueType="num">
                                      <p:cBhvr>
                                        <p:cTn id="105" dur="1000" fill="hold"/>
                                        <p:tgtEl>
                                          <p:spTgt spid="37"/>
                                        </p:tgtEl>
                                        <p:attrNameLst>
                                          <p:attrName>style.rotation</p:attrName>
                                        </p:attrNameLst>
                                      </p:cBhvr>
                                      <p:tavLst>
                                        <p:tav tm="0">
                                          <p:val>
                                            <p:fltVal val="90"/>
                                          </p:val>
                                        </p:tav>
                                        <p:tav tm="100000">
                                          <p:val>
                                            <p:fltVal val="0"/>
                                          </p:val>
                                        </p:tav>
                                      </p:tavLst>
                                    </p:anim>
                                    <p:animEffect transition="in" filter="fade">
                                      <p:cBhvr>
                                        <p:cTn id="106" dur="1000"/>
                                        <p:tgtEl>
                                          <p:spTgt spid="37"/>
                                        </p:tgtEl>
                                      </p:cBhvr>
                                    </p:animEffect>
                                  </p:childTnLst>
                                </p:cTn>
                              </p:par>
                            </p:childTnLst>
                          </p:cTn>
                        </p:par>
                      </p:childTnLst>
                    </p:cTn>
                  </p:par>
                  <p:par>
                    <p:cTn id="107" fill="hold">
                      <p:stCondLst>
                        <p:cond delay="indefinite"/>
                      </p:stCondLst>
                      <p:childTnLst>
                        <p:par>
                          <p:cTn id="108" fill="hold">
                            <p:stCondLst>
                              <p:cond delay="0"/>
                            </p:stCondLst>
                            <p:childTnLst>
                              <p:par>
                                <p:cTn id="109" presetID="42" presetClass="entr" presetSubtype="0" fill="hold" nodeType="click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fade">
                                      <p:cBhvr>
                                        <p:cTn id="111" dur="1000"/>
                                        <p:tgtEl>
                                          <p:spTgt spid="39"/>
                                        </p:tgtEl>
                                      </p:cBhvr>
                                    </p:animEffect>
                                    <p:anim calcmode="lin" valueType="num">
                                      <p:cBhvr>
                                        <p:cTn id="112" dur="1000" fill="hold"/>
                                        <p:tgtEl>
                                          <p:spTgt spid="39"/>
                                        </p:tgtEl>
                                        <p:attrNameLst>
                                          <p:attrName>ppt_x</p:attrName>
                                        </p:attrNameLst>
                                      </p:cBhvr>
                                      <p:tavLst>
                                        <p:tav tm="0">
                                          <p:val>
                                            <p:strVal val="#ppt_x"/>
                                          </p:val>
                                        </p:tav>
                                        <p:tav tm="100000">
                                          <p:val>
                                            <p:strVal val="#ppt_x"/>
                                          </p:val>
                                        </p:tav>
                                      </p:tavLst>
                                    </p:anim>
                                    <p:anim calcmode="lin" valueType="num">
                                      <p:cBhvr>
                                        <p:cTn id="11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6" presetClass="entr" presetSubtype="16" fill="hold" nodeType="clickEffect">
                                  <p:stCondLst>
                                    <p:cond delay="0"/>
                                  </p:stCondLst>
                                  <p:childTnLst>
                                    <p:set>
                                      <p:cBhvr>
                                        <p:cTn id="117" dur="1" fill="hold">
                                          <p:stCondLst>
                                            <p:cond delay="0"/>
                                          </p:stCondLst>
                                        </p:cTn>
                                        <p:tgtEl>
                                          <p:spTgt spid="43"/>
                                        </p:tgtEl>
                                        <p:attrNameLst>
                                          <p:attrName>style.visibility</p:attrName>
                                        </p:attrNameLst>
                                      </p:cBhvr>
                                      <p:to>
                                        <p:strVal val="visible"/>
                                      </p:to>
                                    </p:set>
                                    <p:animEffect transition="in" filter="circle(in)">
                                      <p:cBhvr>
                                        <p:cTn id="118"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en-US" sz="2400" b="1" dirty="0" err="1">
                <a:solidFill>
                  <a:srgbClr val="FF0000"/>
                </a:solidFill>
                <a:latin typeface="TimesNewRomanPSMT"/>
              </a:rPr>
              <a:t>Luyện</a:t>
            </a:r>
            <a:r>
              <a:rPr lang="en-US" sz="2400" b="1" dirty="0">
                <a:solidFill>
                  <a:srgbClr val="FF0000"/>
                </a:solidFill>
                <a:latin typeface="TimesNewRomanPSMT"/>
              </a:rPr>
              <a:t> </a:t>
            </a:r>
            <a:r>
              <a:rPr lang="en-US" sz="2400" b="1" dirty="0" err="1">
                <a:solidFill>
                  <a:srgbClr val="FF0000"/>
                </a:solidFill>
                <a:latin typeface="TimesNewRomanPSMT"/>
              </a:rPr>
              <a:t>tập</a:t>
            </a:r>
            <a:r>
              <a:rPr lang="en-US" sz="2400" b="1" dirty="0">
                <a:solidFill>
                  <a:srgbClr val="FF0000"/>
                </a:solidFill>
                <a:latin typeface="TimesNewRomanPSMT"/>
              </a:rPr>
              <a:t> </a:t>
            </a:r>
            <a:r>
              <a:rPr lang="en-US" sz="2400" b="1" dirty="0" err="1">
                <a:solidFill>
                  <a:srgbClr val="FF0000"/>
                </a:solidFill>
                <a:latin typeface="TimesNewRomanPSMT"/>
              </a:rPr>
              <a:t>mục</a:t>
            </a:r>
            <a:r>
              <a:rPr lang="en-US" sz="2400" b="1" dirty="0">
                <a:solidFill>
                  <a:srgbClr val="FF0000"/>
                </a:solidFill>
                <a:latin typeface="TimesNewRomanPSMT"/>
              </a:rPr>
              <a:t> II</a:t>
            </a:r>
            <a:r>
              <a:rPr lang="vi-VN" sz="2400" b="1" dirty="0">
                <a:solidFill>
                  <a:srgbClr val="FF0000"/>
                </a:solidFill>
                <a:latin typeface="TimesNewRomanPSMT"/>
              </a:rPr>
              <a:t> (tiếp)</a:t>
            </a:r>
            <a:r>
              <a:rPr lang="en-US" sz="2400" b="1" dirty="0">
                <a:solidFill>
                  <a:srgbClr val="FF0000"/>
                </a:solidFill>
                <a:latin typeface="TimesNewRomanPSMT"/>
              </a:rPr>
              <a:t> (PA</a:t>
            </a:r>
            <a:r>
              <a:rPr lang="vi-VN" sz="2400" b="1" dirty="0">
                <a:solidFill>
                  <a:srgbClr val="FF0000"/>
                </a:solidFill>
                <a:latin typeface="TimesNewRomanPSMT"/>
              </a:rPr>
              <a:t>2</a:t>
            </a:r>
            <a:r>
              <a:rPr lang="en-US" sz="2400" b="1" dirty="0">
                <a:solidFill>
                  <a:srgbClr val="FF0000"/>
                </a:solidFill>
                <a:latin typeface="TimesNewRomanPSMT"/>
              </a:rPr>
              <a:t>)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“CHIẾC NÓN KÌ DIỆU </a:t>
            </a:r>
            <a:r>
              <a:rPr lang="en-GB" sz="2400" b="1" dirty="0">
                <a:ln w="9525">
                  <a:solidFill>
                    <a:srgbClr val="0070C0"/>
                  </a:solidFill>
                  <a:prstDash val="solid"/>
                </a:ln>
                <a:solidFill>
                  <a:srgbClr val="FF0000"/>
                </a:solidFill>
                <a:effectLst>
                  <a:outerShdw blurRad="12700" dist="38100" dir="2700000" algn="tl" rotWithShape="0">
                    <a:schemeClr val="accent5">
                      <a:lumMod val="60000"/>
                      <a:lumOff val="40000"/>
                    </a:schemeClr>
                  </a:outerShdw>
                </a:effectLst>
                <a:latin typeface="TimesNewRomanPSMT"/>
              </a:rPr>
              <a:t>4</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latin typeface="TimesNewRomanPSMT"/>
              </a:rPr>
              <a:t>10</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10</a:t>
            </a:r>
            <a:r>
              <a:rPr lang="vi-VN" sz="2200" dirty="0">
                <a:solidFill>
                  <a:srgbClr val="00B050"/>
                </a:solidFill>
                <a:latin typeface="TimesNewRomanPSMT"/>
              </a:rPr>
              <a:t> tương ứng với </a:t>
            </a:r>
            <a:r>
              <a:rPr lang="en-US" sz="2200" dirty="0">
                <a:solidFill>
                  <a:srgbClr val="00B050"/>
                </a:solidFill>
                <a:latin typeface="TimesNewRomanPSMT"/>
              </a:rPr>
              <a:t>10</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13" name="Picture 12">
            <a:extLst>
              <a:ext uri="{FF2B5EF4-FFF2-40B4-BE49-F238E27FC236}">
                <a16:creationId xmlns:a16="http://schemas.microsoft.com/office/drawing/2014/main" id="{C94FB56A-B41F-4998-866C-A22702DB6FC0}"/>
              </a:ext>
            </a:extLst>
          </p:cNvPr>
          <p:cNvPicPr>
            <a:picLocks noChangeAspect="1"/>
          </p:cNvPicPr>
          <p:nvPr/>
        </p:nvPicPr>
        <p:blipFill>
          <a:blip r:embed="rId4"/>
          <a:stretch>
            <a:fillRect/>
          </a:stretch>
        </p:blipFill>
        <p:spPr>
          <a:xfrm>
            <a:off x="117512" y="2585486"/>
            <a:ext cx="4127229" cy="3704410"/>
          </a:xfrm>
          <a:prstGeom prst="rect">
            <a:avLst/>
          </a:prstGeom>
          <a:ln>
            <a:solidFill>
              <a:srgbClr val="00A23A"/>
            </a:solidFill>
          </a:ln>
        </p:spPr>
      </p:pic>
      <p:pic>
        <p:nvPicPr>
          <p:cNvPr id="3" name="Picture 2">
            <a:extLst>
              <a:ext uri="{FF2B5EF4-FFF2-40B4-BE49-F238E27FC236}">
                <a16:creationId xmlns:a16="http://schemas.microsoft.com/office/drawing/2014/main" id="{424F509D-6DB4-4AED-BAF5-C539FBFDC0E4}"/>
              </a:ext>
            </a:extLst>
          </p:cNvPr>
          <p:cNvPicPr>
            <a:picLocks noChangeAspect="1"/>
          </p:cNvPicPr>
          <p:nvPr/>
        </p:nvPicPr>
        <p:blipFill>
          <a:blip r:embed="rId5"/>
          <a:stretch>
            <a:fillRect/>
          </a:stretch>
        </p:blipFill>
        <p:spPr>
          <a:xfrm>
            <a:off x="4467226" y="2585487"/>
            <a:ext cx="3480034" cy="3704409"/>
          </a:xfrm>
          <a:prstGeom prst="rect">
            <a:avLst/>
          </a:prstGeom>
        </p:spPr>
      </p:pic>
    </p:spTree>
    <p:extLst>
      <p:ext uri="{BB962C8B-B14F-4D97-AF65-F5344CB8AC3E}">
        <p14:creationId xmlns:p14="http://schemas.microsoft.com/office/powerpoint/2010/main" val="258206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p:cTn id="40" dur="1000" fill="hold"/>
                                        <p:tgtEl>
                                          <p:spTgt spid="13"/>
                                        </p:tgtEl>
                                        <p:attrNameLst>
                                          <p:attrName>ppt_w</p:attrName>
                                        </p:attrNameLst>
                                      </p:cBhvr>
                                      <p:tavLst>
                                        <p:tav tm="0">
                                          <p:val>
                                            <p:fltVal val="0"/>
                                          </p:val>
                                        </p:tav>
                                        <p:tav tm="100000">
                                          <p:val>
                                            <p:strVal val="#ppt_w"/>
                                          </p:val>
                                        </p:tav>
                                      </p:tavLst>
                                    </p:anim>
                                    <p:anim calcmode="lin" valueType="num">
                                      <p:cBhvr>
                                        <p:cTn id="41" dur="1000" fill="hold"/>
                                        <p:tgtEl>
                                          <p:spTgt spid="13"/>
                                        </p:tgtEl>
                                        <p:attrNameLst>
                                          <p:attrName>ppt_h</p:attrName>
                                        </p:attrNameLst>
                                      </p:cBhvr>
                                      <p:tavLst>
                                        <p:tav tm="0">
                                          <p:val>
                                            <p:fltVal val="0"/>
                                          </p:val>
                                        </p:tav>
                                        <p:tav tm="100000">
                                          <p:val>
                                            <p:strVal val="#ppt_h"/>
                                          </p:val>
                                        </p:tav>
                                      </p:tavLst>
                                    </p:anim>
                                    <p:anim calcmode="lin" valueType="num">
                                      <p:cBhvr>
                                        <p:cTn id="42" dur="1000" fill="hold"/>
                                        <p:tgtEl>
                                          <p:spTgt spid="13"/>
                                        </p:tgtEl>
                                        <p:attrNameLst>
                                          <p:attrName>style.rotation</p:attrName>
                                        </p:attrNameLst>
                                      </p:cBhvr>
                                      <p:tavLst>
                                        <p:tav tm="0">
                                          <p:val>
                                            <p:fltVal val="90"/>
                                          </p:val>
                                        </p:tav>
                                        <p:tav tm="100000">
                                          <p:val>
                                            <p:fltVal val="0"/>
                                          </p:val>
                                        </p:tav>
                                      </p:tavLst>
                                    </p:anim>
                                    <p:animEffect transition="in" filter="fade">
                                      <p:cBhvr>
                                        <p:cTn id="43" dur="1000"/>
                                        <p:tgtEl>
                                          <p:spTgt spid="13"/>
                                        </p:tgtEl>
                                      </p:cBhvr>
                                    </p:animEffect>
                                  </p:childTnLst>
                                </p:cTn>
                              </p:par>
                              <p:par>
                                <p:cTn id="44" presetID="31" presetClass="entr" presetSubtype="0" fill="hold" grpId="0" nodeType="withEffect">
                                  <p:stCondLst>
                                    <p:cond delay="0"/>
                                  </p:stCondLst>
                                  <p:childTnLst>
                                    <p:set>
                                      <p:cBhvr>
                                        <p:cTn id="45" dur="1" fill="hold">
                                          <p:stCondLst>
                                            <p:cond delay="0"/>
                                          </p:stCondLst>
                                        </p:cTn>
                                        <p:tgtEl>
                                          <p:spTgt spid="7"/>
                                        </p:tgtEl>
                                        <p:attrNameLst>
                                          <p:attrName>style.visibility</p:attrName>
                                        </p:attrNameLst>
                                      </p:cBhvr>
                                      <p:to>
                                        <p:strVal val="visible"/>
                                      </p:to>
                                    </p:set>
                                    <p:anim calcmode="lin" valueType="num">
                                      <p:cBhvr>
                                        <p:cTn id="46" dur="1000" fill="hold"/>
                                        <p:tgtEl>
                                          <p:spTgt spid="7"/>
                                        </p:tgtEl>
                                        <p:attrNameLst>
                                          <p:attrName>ppt_w</p:attrName>
                                        </p:attrNameLst>
                                      </p:cBhvr>
                                      <p:tavLst>
                                        <p:tav tm="0">
                                          <p:val>
                                            <p:fltVal val="0"/>
                                          </p:val>
                                        </p:tav>
                                        <p:tav tm="100000">
                                          <p:val>
                                            <p:strVal val="#ppt_w"/>
                                          </p:val>
                                        </p:tav>
                                      </p:tavLst>
                                    </p:anim>
                                    <p:anim calcmode="lin" valueType="num">
                                      <p:cBhvr>
                                        <p:cTn id="47" dur="1000" fill="hold"/>
                                        <p:tgtEl>
                                          <p:spTgt spid="7"/>
                                        </p:tgtEl>
                                        <p:attrNameLst>
                                          <p:attrName>ppt_h</p:attrName>
                                        </p:attrNameLst>
                                      </p:cBhvr>
                                      <p:tavLst>
                                        <p:tav tm="0">
                                          <p:val>
                                            <p:fltVal val="0"/>
                                          </p:val>
                                        </p:tav>
                                        <p:tav tm="100000">
                                          <p:val>
                                            <p:strVal val="#ppt_h"/>
                                          </p:val>
                                        </p:tav>
                                      </p:tavLst>
                                    </p:anim>
                                    <p:anim calcmode="lin" valueType="num">
                                      <p:cBhvr>
                                        <p:cTn id="48" dur="1000" fill="hold"/>
                                        <p:tgtEl>
                                          <p:spTgt spid="7"/>
                                        </p:tgtEl>
                                        <p:attrNameLst>
                                          <p:attrName>style.rotation</p:attrName>
                                        </p:attrNameLst>
                                      </p:cBhvr>
                                      <p:tavLst>
                                        <p:tav tm="0">
                                          <p:val>
                                            <p:fltVal val="90"/>
                                          </p:val>
                                        </p:tav>
                                        <p:tav tm="100000">
                                          <p:val>
                                            <p:fltVal val="0"/>
                                          </p:val>
                                        </p:tav>
                                      </p:tavLst>
                                    </p:anim>
                                    <p:animEffect transition="in" filter="fade">
                                      <p:cBhvr>
                                        <p:cTn id="49" dur="1000"/>
                                        <p:tgtEl>
                                          <p:spTgt spid="7"/>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nodeType="clickEffect">
                                  <p:stCondLst>
                                    <p:cond delay="0"/>
                                  </p:stCondLst>
                                  <p:childTnLst>
                                    <p:set>
                                      <p:cBhvr>
                                        <p:cTn id="53" dur="1" fill="hold">
                                          <p:stCondLst>
                                            <p:cond delay="0"/>
                                          </p:stCondLst>
                                        </p:cTn>
                                        <p:tgtEl>
                                          <p:spTgt spid="3"/>
                                        </p:tgtEl>
                                        <p:attrNameLst>
                                          <p:attrName>style.visibility</p:attrName>
                                        </p:attrNameLst>
                                      </p:cBhvr>
                                      <p:to>
                                        <p:strVal val="visible"/>
                                      </p:to>
                                    </p:set>
                                    <p:anim calcmode="lin" valueType="num">
                                      <p:cBhvr>
                                        <p:cTn id="54" dur="1000" fill="hold"/>
                                        <p:tgtEl>
                                          <p:spTgt spid="3"/>
                                        </p:tgtEl>
                                        <p:attrNameLst>
                                          <p:attrName>ppt_w</p:attrName>
                                        </p:attrNameLst>
                                      </p:cBhvr>
                                      <p:tavLst>
                                        <p:tav tm="0">
                                          <p:val>
                                            <p:fltVal val="0"/>
                                          </p:val>
                                        </p:tav>
                                        <p:tav tm="100000">
                                          <p:val>
                                            <p:strVal val="#ppt_w"/>
                                          </p:val>
                                        </p:tav>
                                      </p:tavLst>
                                    </p:anim>
                                    <p:anim calcmode="lin" valueType="num">
                                      <p:cBhvr>
                                        <p:cTn id="55" dur="1000" fill="hold"/>
                                        <p:tgtEl>
                                          <p:spTgt spid="3"/>
                                        </p:tgtEl>
                                        <p:attrNameLst>
                                          <p:attrName>ppt_h</p:attrName>
                                        </p:attrNameLst>
                                      </p:cBhvr>
                                      <p:tavLst>
                                        <p:tav tm="0">
                                          <p:val>
                                            <p:fltVal val="0"/>
                                          </p:val>
                                        </p:tav>
                                        <p:tav tm="100000">
                                          <p:val>
                                            <p:strVal val="#ppt_h"/>
                                          </p:val>
                                        </p:tav>
                                      </p:tavLst>
                                    </p:anim>
                                    <p:anim calcmode="lin" valueType="num">
                                      <p:cBhvr>
                                        <p:cTn id="56" dur="1000" fill="hold"/>
                                        <p:tgtEl>
                                          <p:spTgt spid="3"/>
                                        </p:tgtEl>
                                        <p:attrNameLst>
                                          <p:attrName>style.rotation</p:attrName>
                                        </p:attrNameLst>
                                      </p:cBhvr>
                                      <p:tavLst>
                                        <p:tav tm="0">
                                          <p:val>
                                            <p:fltVal val="90"/>
                                          </p:val>
                                        </p:tav>
                                        <p:tav tm="100000">
                                          <p:val>
                                            <p:fltVal val="0"/>
                                          </p:val>
                                        </p:tav>
                                      </p:tavLst>
                                    </p:anim>
                                    <p:animEffect transition="in" filter="fade">
                                      <p:cBhvr>
                                        <p:cTn id="57" dur="1000"/>
                                        <p:tgtEl>
                                          <p:spTgt spid="3"/>
                                        </p:tgtEl>
                                      </p:cBhvr>
                                    </p:animEffect>
                                  </p:childTnLst>
                                </p:cTn>
                              </p:par>
                              <p:par>
                                <p:cTn id="58" presetID="31" presetClass="entr" presetSubtype="0" fill="hold" grpId="0" nodeType="with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p:cTn id="60" dur="1000" fill="hold"/>
                                        <p:tgtEl>
                                          <p:spTgt spid="11"/>
                                        </p:tgtEl>
                                        <p:attrNameLst>
                                          <p:attrName>ppt_w</p:attrName>
                                        </p:attrNameLst>
                                      </p:cBhvr>
                                      <p:tavLst>
                                        <p:tav tm="0">
                                          <p:val>
                                            <p:fltVal val="0"/>
                                          </p:val>
                                        </p:tav>
                                        <p:tav tm="100000">
                                          <p:val>
                                            <p:strVal val="#ppt_w"/>
                                          </p:val>
                                        </p:tav>
                                      </p:tavLst>
                                    </p:anim>
                                    <p:anim calcmode="lin" valueType="num">
                                      <p:cBhvr>
                                        <p:cTn id="61" dur="1000" fill="hold"/>
                                        <p:tgtEl>
                                          <p:spTgt spid="11"/>
                                        </p:tgtEl>
                                        <p:attrNameLst>
                                          <p:attrName>ppt_h</p:attrName>
                                        </p:attrNameLst>
                                      </p:cBhvr>
                                      <p:tavLst>
                                        <p:tav tm="0">
                                          <p:val>
                                            <p:fltVal val="0"/>
                                          </p:val>
                                        </p:tav>
                                        <p:tav tm="100000">
                                          <p:val>
                                            <p:strVal val="#ppt_h"/>
                                          </p:val>
                                        </p:tav>
                                      </p:tavLst>
                                    </p:anim>
                                    <p:anim calcmode="lin" valueType="num">
                                      <p:cBhvr>
                                        <p:cTn id="62" dur="1000" fill="hold"/>
                                        <p:tgtEl>
                                          <p:spTgt spid="11"/>
                                        </p:tgtEl>
                                        <p:attrNameLst>
                                          <p:attrName>style.rotation</p:attrName>
                                        </p:attrNameLst>
                                      </p:cBhvr>
                                      <p:tavLst>
                                        <p:tav tm="0">
                                          <p:val>
                                            <p:fltVal val="90"/>
                                          </p:val>
                                        </p:tav>
                                        <p:tav tm="100000">
                                          <p:val>
                                            <p:fltVal val="0"/>
                                          </p:val>
                                        </p:tav>
                                      </p:tavLst>
                                    </p:anim>
                                    <p:animEffect transition="in" filter="fade">
                                      <p:cBhvr>
                                        <p:cTn id="63" dur="1000"/>
                                        <p:tgtEl>
                                          <p:spTgt spid="11"/>
                                        </p:tgtEl>
                                      </p:cBhvr>
                                    </p:animEffect>
                                  </p:childTnLst>
                                </p:cTn>
                              </p:par>
                              <p:par>
                                <p:cTn id="64" presetID="31" presetClass="entr" presetSubtype="0" fill="hold" grpId="0" nodeType="with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1000" fill="hold"/>
                                        <p:tgtEl>
                                          <p:spTgt spid="14"/>
                                        </p:tgtEl>
                                        <p:attrNameLst>
                                          <p:attrName>ppt_w</p:attrName>
                                        </p:attrNameLst>
                                      </p:cBhvr>
                                      <p:tavLst>
                                        <p:tav tm="0">
                                          <p:val>
                                            <p:fltVal val="0"/>
                                          </p:val>
                                        </p:tav>
                                        <p:tav tm="100000">
                                          <p:val>
                                            <p:strVal val="#ppt_w"/>
                                          </p:val>
                                        </p:tav>
                                      </p:tavLst>
                                    </p:anim>
                                    <p:anim calcmode="lin" valueType="num">
                                      <p:cBhvr>
                                        <p:cTn id="67" dur="1000" fill="hold"/>
                                        <p:tgtEl>
                                          <p:spTgt spid="14"/>
                                        </p:tgtEl>
                                        <p:attrNameLst>
                                          <p:attrName>ppt_h</p:attrName>
                                        </p:attrNameLst>
                                      </p:cBhvr>
                                      <p:tavLst>
                                        <p:tav tm="0">
                                          <p:val>
                                            <p:fltVal val="0"/>
                                          </p:val>
                                        </p:tav>
                                        <p:tav tm="100000">
                                          <p:val>
                                            <p:strVal val="#ppt_h"/>
                                          </p:val>
                                        </p:tav>
                                      </p:tavLst>
                                    </p:anim>
                                    <p:anim calcmode="lin" valueType="num">
                                      <p:cBhvr>
                                        <p:cTn id="68" dur="1000" fill="hold"/>
                                        <p:tgtEl>
                                          <p:spTgt spid="14"/>
                                        </p:tgtEl>
                                        <p:attrNameLst>
                                          <p:attrName>style.rotation</p:attrName>
                                        </p:attrNameLst>
                                      </p:cBhvr>
                                      <p:tavLst>
                                        <p:tav tm="0">
                                          <p:val>
                                            <p:fltVal val="90"/>
                                          </p:val>
                                        </p:tav>
                                        <p:tav tm="100000">
                                          <p:val>
                                            <p:fltVal val="0"/>
                                          </p:val>
                                        </p:tav>
                                      </p:tavLst>
                                    </p:anim>
                                    <p:animEffect transition="in" filter="fade">
                                      <p:cBhvr>
                                        <p:cTn id="6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trả</a:t>
            </a:r>
            <a:r>
              <a:rPr lang="en-US" sz="2400" dirty="0">
                <a:latin typeface="TimesNewRomanPSMT"/>
              </a:rPr>
              <a:t> </a:t>
            </a:r>
            <a:r>
              <a:rPr lang="en-US" sz="2400" dirty="0" err="1">
                <a:latin typeface="TimesNewRomanPSMT"/>
              </a:rPr>
              <a:t>lời</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938403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32" name="Group 31">
            <a:extLst>
              <a:ext uri="{FF2B5EF4-FFF2-40B4-BE49-F238E27FC236}">
                <a16:creationId xmlns:a16="http://schemas.microsoft.com/office/drawing/2014/main" id="{89DE7B29-CDE7-79F7-6EC9-76D4D10798F8}"/>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504822">
                <a:off x="6083380" y="216633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8504407">
                <a:off x="6617011" y="252304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11079544">
                <a:off x="6862073" y="317682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3012846">
                <a:off x="6686556" y="387888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5023077">
                <a:off x="6120628" y="434721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17423754">
                <a:off x="5329192" y="434650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9545286">
                <a:off x="4779999" y="385144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433595">
                <a:off x="4600173" y="3148846"/>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5" action="ppaction://hlinksldjump"/>
                <a:extLst>
                  <a:ext uri="{FF2B5EF4-FFF2-40B4-BE49-F238E27FC236}">
                    <a16:creationId xmlns:a16="http://schemas.microsoft.com/office/drawing/2014/main" id="{245ACD87-66D4-CE58-85C8-3AC6B59B46F2}"/>
                  </a:ext>
                </a:extLst>
              </p:cNvPr>
              <p:cNvSpPr txBox="1"/>
              <p:nvPr/>
            </p:nvSpPr>
            <p:spPr>
              <a:xfrm rot="2559608">
                <a:off x="4849629" y="2528215"/>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6" action="ppaction://hlinksldjump"/>
                <a:extLst>
                  <a:ext uri="{FF2B5EF4-FFF2-40B4-BE49-F238E27FC236}">
                    <a16:creationId xmlns:a16="http://schemas.microsoft.com/office/drawing/2014/main" id="{8DD11B3B-BF76-BD02-FAE1-DC1FDA03E3DE}"/>
                  </a:ext>
                </a:extLst>
              </p:cNvPr>
              <p:cNvSpPr txBox="1"/>
              <p:nvPr/>
            </p:nvSpPr>
            <p:spPr>
              <a:xfrm rot="4462970">
                <a:off x="5337850" y="2073488"/>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grpSp>
        <p:sp>
          <p:nvSpPr>
            <p:cNvPr id="18" name="Isosceles Triangle 17">
              <a:hlinkClick r:id="rId7" action="ppaction://hlinksldjump"/>
              <a:extLst>
                <a:ext uri="{FF2B5EF4-FFF2-40B4-BE49-F238E27FC236}">
                  <a16:creationId xmlns:a16="http://schemas.microsoft.com/office/drawing/2014/main" id="{DA5EA7C8-1D99-3B22-ACF0-38D06717754E}"/>
                </a:ext>
              </a:extLst>
            </p:cNvPr>
            <p:cNvSpPr/>
            <p:nvPr/>
          </p:nvSpPr>
          <p:spPr>
            <a:xfrm rot="11965302">
              <a:off x="5876429" y="1665370"/>
              <a:ext cx="994948" cy="1593578"/>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hlinkClick r:id="rId8" action="ppaction://hlinksldjump"/>
              <a:extLst>
                <a:ext uri="{FF2B5EF4-FFF2-40B4-BE49-F238E27FC236}">
                  <a16:creationId xmlns:a16="http://schemas.microsoft.com/office/drawing/2014/main" id="{969C0C89-E0E7-3DBA-D234-AFDF8EF80CB6}"/>
                </a:ext>
              </a:extLst>
            </p:cNvPr>
            <p:cNvSpPr/>
            <p:nvPr/>
          </p:nvSpPr>
          <p:spPr>
            <a:xfrm rot="13991056">
              <a:off x="6305166" y="2030880"/>
              <a:ext cx="994948" cy="1593578"/>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hlinkClick r:id="rId9" action="ppaction://hlinksldjump"/>
              <a:extLst>
                <a:ext uri="{FF2B5EF4-FFF2-40B4-BE49-F238E27FC236}">
                  <a16:creationId xmlns:a16="http://schemas.microsoft.com/office/drawing/2014/main" id="{4986BB5E-5453-52F6-3CF9-78C98C0FFDEF}"/>
                </a:ext>
              </a:extLst>
            </p:cNvPr>
            <p:cNvSpPr/>
            <p:nvPr/>
          </p:nvSpPr>
          <p:spPr>
            <a:xfrm rot="16200000">
              <a:off x="6517733" y="2501615"/>
              <a:ext cx="994948" cy="166510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hlinkClick r:id="rId10" action="ppaction://hlinksldjump"/>
              <a:extLst>
                <a:ext uri="{FF2B5EF4-FFF2-40B4-BE49-F238E27FC236}">
                  <a16:creationId xmlns:a16="http://schemas.microsoft.com/office/drawing/2014/main" id="{D706B281-DC34-5B0E-2C8A-89EB5509DFE6}"/>
                </a:ext>
              </a:extLst>
            </p:cNvPr>
            <p:cNvSpPr/>
            <p:nvPr/>
          </p:nvSpPr>
          <p:spPr>
            <a:xfrm rot="18404906">
              <a:off x="6365075" y="3081943"/>
              <a:ext cx="994948" cy="1659693"/>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hlinkClick r:id="rId11" action="ppaction://hlinksldjump"/>
              <a:extLst>
                <a:ext uri="{FF2B5EF4-FFF2-40B4-BE49-F238E27FC236}">
                  <a16:creationId xmlns:a16="http://schemas.microsoft.com/office/drawing/2014/main" id="{9015B4AC-A7EA-4270-9A7C-13EF55B09EF5}"/>
                </a:ext>
              </a:extLst>
            </p:cNvPr>
            <p:cNvSpPr/>
            <p:nvPr/>
          </p:nvSpPr>
          <p:spPr>
            <a:xfrm rot="20487122">
              <a:off x="5889197" y="3436904"/>
              <a:ext cx="994948" cy="162765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hlinkClick r:id="rId12" action="ppaction://hlinksldjump"/>
              <a:extLst>
                <a:ext uri="{FF2B5EF4-FFF2-40B4-BE49-F238E27FC236}">
                  <a16:creationId xmlns:a16="http://schemas.microsoft.com/office/drawing/2014/main" id="{778F97F2-E575-2102-3828-07A9A4336377}"/>
                </a:ext>
              </a:extLst>
            </p:cNvPr>
            <p:cNvSpPr/>
            <p:nvPr/>
          </p:nvSpPr>
          <p:spPr>
            <a:xfrm rot="1064671">
              <a:off x="5310888" y="3383238"/>
              <a:ext cx="994948" cy="166366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hlinkClick r:id="rId13" action="ppaction://hlinksldjump"/>
              <a:extLst>
                <a:ext uri="{FF2B5EF4-FFF2-40B4-BE49-F238E27FC236}">
                  <a16:creationId xmlns:a16="http://schemas.microsoft.com/office/drawing/2014/main" id="{ADF68063-821E-4A26-81C0-DF1090F3CE3D}"/>
                </a:ext>
              </a:extLst>
            </p:cNvPr>
            <p:cNvSpPr/>
            <p:nvPr/>
          </p:nvSpPr>
          <p:spPr>
            <a:xfrm rot="3229959">
              <a:off x="4839338" y="3048767"/>
              <a:ext cx="994948" cy="1662405"/>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hlinkClick r:id="rId14" action="ppaction://hlinksldjump"/>
              <a:extLst>
                <a:ext uri="{FF2B5EF4-FFF2-40B4-BE49-F238E27FC236}">
                  <a16:creationId xmlns:a16="http://schemas.microsoft.com/office/drawing/2014/main" id="{85E1E774-39E5-D9B7-145E-3FBC59EAE7C5}"/>
                </a:ext>
              </a:extLst>
            </p:cNvPr>
            <p:cNvSpPr/>
            <p:nvPr/>
          </p:nvSpPr>
          <p:spPr>
            <a:xfrm rot="5400000">
              <a:off x="4658230" y="2488906"/>
              <a:ext cx="994948" cy="1662405"/>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hlinkClick r:id="rId15" action="ppaction://hlinksldjump"/>
              <a:extLst>
                <a:ext uri="{FF2B5EF4-FFF2-40B4-BE49-F238E27FC236}">
                  <a16:creationId xmlns:a16="http://schemas.microsoft.com/office/drawing/2014/main" id="{F56B3138-9161-B13C-FF9D-A526B4644B3A}"/>
                </a:ext>
              </a:extLst>
            </p:cNvPr>
            <p:cNvSpPr/>
            <p:nvPr/>
          </p:nvSpPr>
          <p:spPr>
            <a:xfrm rot="7511203">
              <a:off x="4832747" y="1963772"/>
              <a:ext cx="994948" cy="1662405"/>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hlinkClick r:id="rId16" action="ppaction://hlinksldjump"/>
              <a:extLst>
                <a:ext uri="{FF2B5EF4-FFF2-40B4-BE49-F238E27FC236}">
                  <a16:creationId xmlns:a16="http://schemas.microsoft.com/office/drawing/2014/main" id="{EA2EC58D-81E0-E2D5-569B-C93AC62CF2C5}"/>
                </a:ext>
              </a:extLst>
            </p:cNvPr>
            <p:cNvSpPr/>
            <p:nvPr/>
          </p:nvSpPr>
          <p:spPr>
            <a:xfrm rot="9711671">
              <a:off x="5301799" y="1624601"/>
              <a:ext cx="994948" cy="1662405"/>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5" name="image4.png">
            <a:extLst>
              <a:ext uri="{FF2B5EF4-FFF2-40B4-BE49-F238E27FC236}">
                <a16:creationId xmlns:a16="http://schemas.microsoft.com/office/drawing/2014/main" id="{561DB27C-C991-45A8-A5A3-655F26018008}"/>
              </a:ext>
            </a:extLst>
          </p:cNvPr>
          <p:cNvPicPr>
            <a:picLocks noChangeAspect="1"/>
          </p:cNvPicPr>
          <p:nvPr/>
        </p:nvPicPr>
        <p:blipFill>
          <a:blip r:embed="rId17"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E013FC42-05EC-4C04-BAE0-DD80E4A04743}"/>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4F7F37FD-F140-420D-A175-B8A23F4D0B0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Arrow: Right 59">
            <a:hlinkClick r:id="" action="ppaction://hlinkshowjump?jump=nextslide"/>
            <a:extLst>
              <a:ext uri="{FF2B5EF4-FFF2-40B4-BE49-F238E27FC236}">
                <a16:creationId xmlns:a16="http://schemas.microsoft.com/office/drawing/2014/main" id="{AC7177FF-2374-4313-9825-F6AFA9D17EF8}"/>
              </a:ext>
            </a:extLst>
          </p:cNvPr>
          <p:cNvSpPr/>
          <p:nvPr/>
        </p:nvSpPr>
        <p:spPr>
          <a:xfrm>
            <a:off x="9021046" y="5143536"/>
            <a:ext cx="3170955" cy="1643148"/>
          </a:xfrm>
          <a:prstGeom prst="rightArrow">
            <a:avLst>
              <a:gd name="adj1" fmla="val 50000"/>
              <a:gd name="adj2" fmla="val 21640"/>
            </a:avLst>
          </a:prstGeom>
          <a:solidFill>
            <a:srgbClr val="FFFF00"/>
          </a:solidFill>
        </p:spPr>
        <p:style>
          <a:lnRef idx="2">
            <a:schemeClr val="accent6">
              <a:shade val="15000"/>
            </a:schemeClr>
          </a:lnRef>
          <a:fillRef idx="1">
            <a:schemeClr val="accent6"/>
          </a:fillRef>
          <a:effectRef idx="0">
            <a:schemeClr val="accent6"/>
          </a:effectRef>
          <a:fontRef idx="minor">
            <a:schemeClr val="lt1"/>
          </a:fontRef>
        </p:style>
        <p:txBody>
          <a:bodyPr rtlCol="0" anchor="ctr"/>
          <a:lstStyle/>
          <a:p>
            <a:r>
              <a:rPr lang="en-US" sz="1400" dirty="0">
                <a:solidFill>
                  <a:srgbClr val="FF0000"/>
                </a:solidFill>
                <a:latin typeface="Arial" panose="020B0604020202020204" pitchFamily="34" charset="0"/>
                <a:cs typeface="Arial" panose="020B0604020202020204" pitchFamily="34" charset="0"/>
              </a:rPr>
              <a:t>Khi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án</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của</a:t>
            </a:r>
            <a:r>
              <a:rPr lang="en-US" sz="1400" dirty="0">
                <a:solidFill>
                  <a:srgbClr val="FF0000"/>
                </a:solidFill>
                <a:latin typeface="Arial" panose="020B0604020202020204" pitchFamily="34" charset="0"/>
                <a:cs typeface="Arial" panose="020B0604020202020204" pitchFamily="34" charset="0"/>
              </a:rPr>
              <a:t> 10 </a:t>
            </a:r>
            <a:r>
              <a:rPr lang="en-US" sz="1400" dirty="0" err="1">
                <a:solidFill>
                  <a:srgbClr val="FF0000"/>
                </a:solidFill>
                <a:latin typeface="Arial" panose="020B0604020202020204" pitchFamily="34" charset="0"/>
                <a:cs typeface="Arial" panose="020B0604020202020204" pitchFamily="34" charset="0"/>
              </a:rPr>
              <a:t>câu</a:t>
            </a:r>
            <a:r>
              <a:rPr lang="en-US" sz="1400" dirty="0">
                <a:solidFill>
                  <a:srgbClr val="FF0000"/>
                </a:solidFill>
                <a:latin typeface="Arial" panose="020B0604020202020204" pitchFamily="34" charset="0"/>
                <a:cs typeface="Arial" panose="020B0604020202020204" pitchFamily="34" charset="0"/>
              </a:rPr>
              <a:t>, 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để</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về</a:t>
            </a:r>
            <a:r>
              <a:rPr lang="en-US" sz="1400" dirty="0">
                <a:solidFill>
                  <a:srgbClr val="FF0000"/>
                </a:solidFill>
                <a:latin typeface="Arial" panose="020B0604020202020204" pitchFamily="34" charset="0"/>
                <a:cs typeface="Arial" panose="020B0604020202020204" pitchFamily="34" charset="0"/>
              </a:rPr>
              <a:t> slide </a:t>
            </a:r>
            <a:r>
              <a:rPr lang="en-US" sz="1400" dirty="0" err="1">
                <a:solidFill>
                  <a:srgbClr val="FF0000"/>
                </a:solidFill>
                <a:latin typeface="Arial" panose="020B0604020202020204" pitchFamily="34" charset="0"/>
                <a:cs typeface="Arial" panose="020B0604020202020204" pitchFamily="34" charset="0"/>
              </a:rPr>
              <a:t>nêu</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điệp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từ</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khoá</a:t>
            </a:r>
            <a:endParaRPr lang="en-US" sz="1400" dirty="0">
              <a:solidFill>
                <a:srgbClr val="FF0000"/>
              </a:solidFill>
              <a:latin typeface="Arial" panose="020B0604020202020204" pitchFamily="34" charset="0"/>
              <a:cs typeface="Arial" panose="020B0604020202020204" pitchFamily="34" charset="0"/>
            </a:endParaRPr>
          </a:p>
        </p:txBody>
      </p:sp>
      <p:pic>
        <p:nvPicPr>
          <p:cNvPr id="62" name="Graphic 61" descr="Right pointing backhand index with solid fill">
            <a:hlinkClick r:id="rId18" action="ppaction://hlinksldjump"/>
            <a:extLst>
              <a:ext uri="{FF2B5EF4-FFF2-40B4-BE49-F238E27FC236}">
                <a16:creationId xmlns:a16="http://schemas.microsoft.com/office/drawing/2014/main" id="{46AB4A68-F702-4B35-A032-B62FC208BBC8}"/>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1503138" y="5828242"/>
            <a:ext cx="349228" cy="295235"/>
          </a:xfrm>
          <a:prstGeom prst="rect">
            <a:avLst/>
          </a:prstGeom>
        </p:spPr>
      </p:pic>
    </p:spTree>
    <p:extLst>
      <p:ext uri="{BB962C8B-B14F-4D97-AF65-F5344CB8AC3E}">
        <p14:creationId xmlns:p14="http://schemas.microsoft.com/office/powerpoint/2010/main" val="967368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32"/>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32"/>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3561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48178" y="182562"/>
            <a:ext cx="877296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Tên cơ quan thuộc Bộ Công an có chức năng, nhiệm vụ tham mưu, hướng dẫn, thực hiện các biện pháp nghiệp vụ trong phòng ngừa, phát hiện, điều tra, xử lí các tội phạm về trật tự xã hội</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3967089" y="1842218"/>
            <a:ext cx="5935142" cy="847193"/>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chemeClr val="tx1"/>
                </a:solidFill>
                <a:latin typeface="Times New Roman" panose="02020603050405020304" pitchFamily="18" charset="0"/>
                <a:cs typeface="Times New Roman" panose="02020603050405020304" pitchFamily="18" charset="0"/>
              </a:rPr>
              <a:t>CỤC </a:t>
            </a:r>
            <a:r>
              <a:rPr lang="en-GB" sz="3600" b="1">
                <a:solidFill>
                  <a:srgbClr val="FF0000"/>
                </a:solidFill>
                <a:latin typeface="Times New Roman" panose="02020603050405020304" pitchFamily="18" charset="0"/>
                <a:cs typeface="Times New Roman" panose="02020603050405020304" pitchFamily="18" charset="0"/>
              </a:rPr>
              <a:t>C</a:t>
            </a:r>
            <a:r>
              <a:rPr lang="en-GB" sz="3600" b="1">
                <a:solidFill>
                  <a:schemeClr val="tx1"/>
                </a:solidFill>
                <a:latin typeface="Times New Roman" panose="02020603050405020304" pitchFamily="18" charset="0"/>
                <a:cs typeface="Times New Roman" panose="02020603050405020304" pitchFamily="18" charset="0"/>
              </a:rPr>
              <a:t>ẢNH SÁT HÌNH SỰ</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533A0BB-3177-DC8E-4739-7652B8F810D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2579A2CB-1CB8-5348-41D6-8271479C7A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58A957D7-2378-9010-D8CF-637F6188CC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7383FF8B-1C9E-DA6C-8ED5-77DB827D80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227120C4-3D97-97D8-2621-FB8C288F07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A67257A8-0653-AA71-8552-2E7A6190D9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C584F9B-61FD-DCD5-B0D2-379DEEEE08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B2BEEDB-9F52-8957-67BB-EA8B2953BF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64CC709B-EFA2-0C1D-FA6C-09EFAEBCFF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068BE00-5B78-A47A-4B45-B0BA24B2D2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47D2F036-57CA-AA4D-E5DD-A33E1F0AF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ACC264F4-0AA2-1FA8-B867-257BFAF579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4157BA3-3ADF-E2F0-5F10-CADE25D1BE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D8BF75D7-6A9D-5793-9900-2854F71C1B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8039C5D-905D-3E7C-B19F-F8C3F9590A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18470120-403C-72DC-3370-7C7147B238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533B0AB-4C54-7C1A-6E31-6651851888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E7E35D8B-515E-FF6D-B58F-215CB0BCA2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4C0C895-9902-C4E7-289F-A825B42444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75724312-E292-64CC-1C2C-59B78162AD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BBB03B7-C47D-C45E-E046-E842F6CA2C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3213FD8-24CB-216A-04BF-0865DD86A50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427FEF0-C46E-2039-A63C-2D9A3D2D2B7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CC22012-F93D-0CF4-911C-90AA9BB7A3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9C266FA-4584-ACE8-50D8-9D759AB2D81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C2A1293-3034-9645-0D36-69624E9C59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DA8868F-943D-F07A-A9AE-847676C313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C7624DB-83DB-86BF-5198-875743C061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A8E2BE76-9247-E550-EDFD-6C40C569D03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02C91404-7A3A-5B0B-9BFD-E4671DF046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8D31F60-F556-AE86-4A1E-18B002CC45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5BD88821-9801-158C-B163-332B3BBC25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D3D484EF-E0E6-9992-1022-6BEA434A6A0E}"/>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292F85DD-F25E-4E7B-CBDA-2B8C00ED8C9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59CE1C7-781B-1ED8-CC57-C529DB4DDD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523FADC-10DF-A478-CFEA-8017111429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FFCAC228-C7EC-3B3D-54A2-8709E6AEB6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4B98F50F-09BC-2300-604E-54CE3E0DD6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8DE0CB7F-7A53-418C-113C-E563F7D7F0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8915B414-7A5E-DBC3-42F7-038855937C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A10A503C-6EFC-6600-A82F-03D2E9B80C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254CF182-FD9F-898E-B8F5-D78A4CC122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B103F9A-2E14-1D42-92FD-D2C670D5BC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D2598EE-BFF3-AFA9-D0A2-5786C7BE18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CFA763E0-8AA1-F72A-72B4-D15D1DF208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BB1C3DCF-3B8B-228A-14B4-1227D8CBB1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DFB5BDB1-42CA-B80D-090D-9294082397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38BD4EBA-6FC9-BA19-E149-CBCE2E60D6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AF4BCFBE-30FC-3849-43AB-F89FDB3E70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DC9233ED-9F10-0FE5-BAA5-22FB6AF5BE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9CC87ECE-AEC2-0D50-3449-599A12F482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7F2194B-5FBC-D461-92E7-53B083D709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C5E99832-23E7-8707-6238-11831C0432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BD267E69-8684-5ECA-0E0D-9D254D7924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830536B-8A31-20C9-C289-48183DF6C5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FC7828B1-4455-137A-BFBF-7AEC829941A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4602A42F-1C51-24B9-AF37-C8CA37224A0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61106978-1A2A-32EC-196F-F9855A862B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0408117-C00A-83DD-2B6E-1E8CBCB3D0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F767FCCC-73AF-A9D5-2326-27C66B94A4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32BD4E15-E875-B11C-1A97-314AC6F172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314E1ECA-9C7D-D5FB-3B96-F1CEFA1022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99FE9CF2-21FD-B615-AF62-1E56E70FAF3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1FB046A5-0966-8D92-0BF2-C36A1A7F60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F2065D72-79CB-9E2E-7AE2-B59AB55AA0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DC8A7B7A-238F-9305-5FD3-562A5F616E7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AEFBA89A-85F5-D4B5-B344-C69F50BCCF5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87879EB7-FEDB-FD80-3AFC-88517B242C9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AB4E729-0DC5-C6C6-EB3C-CEE6AEC755C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69541CDA-0514-E301-442C-CF68136B84A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826C6C4-2EE9-F5F5-6ACA-4E5D975B762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281412AC-6BF4-9734-9F67-36773B26863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33240774-B069-E631-D448-DE97E9ECAF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1D8370EF-B353-9E7D-95D5-4F64F82249D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A35E475C-066B-E6D9-AD49-1EB4671F72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57197104-9A50-D86C-BE79-5E75405F4B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920AEBF5-82F9-6C3D-7432-3F288882986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741D6E4-16BA-AEC0-4D25-DB997D0780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97D1B8F7-12D6-ED29-95A2-80A01AA8F58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1FCDA20B-BCC8-16C8-2A55-35B8E5C4BF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0FDE266D-2A09-F8DF-53B5-AC58489468A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53342B56-B772-0AC5-C1A3-6A438E5076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972F8B96-0DB4-49B6-17F9-0A8EC1E47FBD}"/>
              </a:ext>
            </a:extLst>
          </p:cNvPr>
          <p:cNvSpPr txBox="1"/>
          <p:nvPr/>
        </p:nvSpPr>
        <p:spPr>
          <a:xfrm>
            <a:off x="2002971" y="3235566"/>
            <a:ext cx="9748104"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Cục</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Cảnh</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sát</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hình</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điều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8EFBA3D7-EFD0-43D7-B20D-B552EA56E38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28AFAD83-E2AD-46C7-94A9-3310F20E26D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83A10E66-C199-43B8-81C7-23026737EF4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56932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3451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01850" y="165725"/>
            <a:ext cx="907295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Lĩnh vực riêng, những kiến thức riêng nói chung của một ngành khoa học, kĩ thuật</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22176" y="1873004"/>
            <a:ext cx="4364773" cy="78342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CHUYÊN M</a:t>
            </a:r>
            <a:r>
              <a:rPr lang="en-US" sz="3200" b="1">
                <a:solidFill>
                  <a:srgbClr val="FF0000"/>
                </a:solidFill>
                <a:latin typeface="Times New Roman" panose="02020603050405020304" pitchFamily="18" charset="0"/>
                <a:cs typeface="Times New Roman" panose="02020603050405020304" pitchFamily="18" charset="0"/>
              </a:rPr>
              <a:t>Ô</a:t>
            </a:r>
            <a:r>
              <a:rPr lang="en-US" sz="3200" b="1">
                <a:solidFill>
                  <a:schemeClr val="tx1"/>
                </a:solidFill>
                <a:latin typeface="Times New Roman" panose="02020603050405020304" pitchFamily="18" charset="0"/>
                <a:cs typeface="Times New Roman" panose="02020603050405020304" pitchFamily="18" charset="0"/>
              </a:rPr>
              <a:t>N</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82D9389-A64D-3569-F9C6-0C77FC4F4A6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993CEC5-862C-820B-256E-B1B4342873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BE3D249A-2DC3-FF3C-6EDC-F7978DF6F8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977CE2F-2E3C-4686-8D5B-A9D17B7545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3B23206-DC3A-4737-B0A6-EC41AED6A2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943DB9E-1CE7-2352-C163-CCE062B7C4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4F440916-0465-6693-CFCE-88919CE8C9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2E75BFF1-C09A-B9F1-8D04-EB873DA35A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A9C3856-C744-32AC-5E36-9C907BE5D1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98DB593-9175-922B-3C2D-A4B915E94F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9006ED6-BB5D-70A6-D00B-2ED76AFD62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E11B14A4-1DF7-9691-2D13-1D7A9227B7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AFC0622-2FD5-6050-535C-C32384411F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1DC454F-836E-150B-1AB7-2B29D7DAE1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8F55F351-C8A2-8CD7-8842-A2A8D80B26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E270CDA-4D23-3609-E656-420583A386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97FB6F7-4B7B-2086-EECF-B76772B2F4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BAC3F56B-229D-6646-525C-4BC2828DB9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E2829F2A-0344-7D6B-EA87-0BED161552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4FF1B47F-0C55-13C3-E32D-99BFB80907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A3F89A9-541C-A538-DC8F-D694E8EF91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17DDF118-1C51-FF9A-491A-21C1F801D9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E73BE02D-16E3-63C2-1DC4-E4E944E892B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EC59277-29AD-0169-F4DC-CBDE82E7D9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68B39C0A-1934-20CC-7087-CF87AD028C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3BB13583-AFA4-7252-F5F4-8D7C2E50367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6324833-153C-5B3F-5C55-0264632B63C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35445D-E937-1EE3-00AC-0258381AF1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D63F6C36-0B65-27AC-5511-006D8387A0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0BCA42F-0165-F93F-FC76-8AF11C9151A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17C29C0-209D-79DE-7BB8-12E41CC5AC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42D3CF0-DB69-798D-078A-94B4CB0CC1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5B7713F7-DD8D-014C-B596-8BF41DAF042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E2D887-3553-E9AF-DC52-D7281BD8A08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FDDD401-6DB8-64BD-4B8B-0EB57F475F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0B9B2786-70D5-431C-1CAC-EDB9421B30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BF43DBD-A6CF-2207-153D-4FCEC6B938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DF91ACE6-53B7-B4B2-581E-A3DFC5F7FC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F7C2767-098B-D7F9-9777-FFB4983DAC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B3E9FCEB-58FA-21AA-4F94-946EF12FE6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8A321A33-CE86-F60B-DE5A-66739C65FE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A0BC9C30-2FE2-E585-0DC6-38F8B3EF3C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8C510B52-D9BE-1FD2-DB61-C215B012D3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14C025CF-7891-82CC-056F-BC8304FC22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70DBC59-F58D-51C2-B582-EDE1E0FA2A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EF4356C1-AB43-6854-9B20-5259B13636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32FC557D-6FC9-ACD9-D7F0-2854D6194F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7E8465B2-4B36-FC10-58EB-92D7999A61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52ACBEC6-A577-F966-2729-3B08040733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5E9BE3B-6E82-C7A9-1493-216C999E22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B8375FFC-F406-726E-0924-84A63DB04B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382B6B7-1B0D-2E87-1029-822152AD6A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A6AEAAC-855F-3107-2006-91F40B94CD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DDF91E9D-2886-6DCD-9E72-528F14BC2F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ACC27E6-1285-9163-19DD-9B297DAABD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2E2B118-E8AC-40B2-87CE-905756768B9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186FF1D8-E36B-B79F-E3E1-512E28ACD3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B53B73CD-552F-7DD9-18B7-1B1A89B063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758F380-A572-5B04-9697-065EF21CE9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E81A0432-D30A-4BD6-2A8D-20D6E7726CB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7425F849-8158-C3AE-6C79-5047BD5DFA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9004251-BDDE-EB54-864E-ECB473FA16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68141715-F9A0-68D1-CCE7-8CD629ED23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A34C4223-844F-2D18-4D91-8DCEF1AC7E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24D1CBC1-7257-205A-08E2-F60203CEE04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0B45B203-9EB5-8A1A-84B9-EFA63E11177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816B1167-F26B-B03E-A4D0-2D9111EB258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F2B92C72-5076-5EAD-065C-9056DA37E1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BA04DEA6-B299-E019-0BFE-D0FF9134FA3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6C886BDD-F069-F09A-03AE-D2C5B13500A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E26089D6-FF09-0120-B0BD-C91AFB1508B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D78F8B78-E0BF-D95B-65F1-4233FE47285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35E34375-5196-485F-1289-D4382ABCD4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005DBEF-4639-9863-3D07-F2F21114BBA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6E80970-E12A-4AE9-8F9A-D3314D66CD6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862921C-9CB6-A19F-6725-316E2EDE00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8E63699F-6E6C-86EF-F0B4-96CE32B262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82D4BED-F786-7B83-2D8C-28C674D48B4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98A9A38A-071F-CDE6-89E9-215F1D470A1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3659DEEA-1238-3EE2-22F5-20384F0174F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75454D77-7521-151D-EEE6-CF12F9AF42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500F0BEA-9A8C-E681-B6C5-2FB2824D80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B7C4DFA7-9D99-E9D6-DDA0-943D7275B89E}"/>
              </a:ext>
            </a:extLst>
          </p:cNvPr>
          <p:cNvSpPr txBox="1"/>
          <p:nvPr/>
        </p:nvSpPr>
        <p:spPr>
          <a:xfrm>
            <a:off x="1431266" y="3081042"/>
            <a:ext cx="10319809" cy="163121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 Trang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hoá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lễ</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Việt</a:t>
            </a:r>
            <a:r>
              <a:rPr lang="en-GB" sz="2000" dirty="0">
                <a:latin typeface="Arial" panose="020B0604020202020204" pitchFamily="34" charset="0"/>
                <a:cs typeface="Arial" panose="020B0604020202020204" pitchFamily="34" charset="0"/>
              </a:rPr>
              <a:t> Nam do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trưởng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quy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một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chuyên</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môn</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được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như</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sau</a:t>
            </a:r>
            <a:r>
              <a:rPr lang="en-GB" sz="2000" dirty="0">
                <a:latin typeface="Arial" panose="020B0604020202020204" pitchFamily="34" charset="0"/>
                <a:cs typeface="Arial" panose="020B0604020202020204" pitchFamily="34" charset="0"/>
              </a:rPr>
              <a:t>:</a:t>
            </a:r>
          </a:p>
          <a:p>
            <a:pPr algn="just"/>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53E40B55-E0A9-473E-A4E8-D0BAC3986A0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E6A1829A-B35E-4F30-8889-C76E49F95590}"/>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87C5D682-8101-4D50-B8F4-9FFC4AB5627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53876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9294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4900" y="212943"/>
            <a:ext cx="8597900" cy="152264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spcBef>
                <a:spcPts val="600"/>
              </a:spcBef>
              <a:spcAft>
                <a:spcPts val="600"/>
              </a:spcAft>
            </a:pPr>
            <a:r>
              <a:rPr lang="vi-VN" sz="2400" b="1" dirty="0">
                <a:solidFill>
                  <a:schemeClr val="tx1"/>
                </a:solidFill>
                <a:effectLst/>
                <a:latin typeface="+mj-lt"/>
                <a:ea typeface="Calibri" panose="020F0502020204030204" pitchFamily="34" charset="0"/>
                <a:cs typeface="Times New Roman" panose="02020603050405020304" pitchFamily="18" charset="0"/>
              </a:rPr>
              <a:t>Bậc thấp nhất của sĩ quan cấp tướng trong Công an nhân dân Việt Nam</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en-US" sz="2400" b="1" dirty="0">
              <a:solidFill>
                <a:schemeClr val="tx1"/>
              </a:solidFill>
              <a:effectLst/>
              <a:latin typeface="+mj-lt"/>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101501" y="2037872"/>
            <a:ext cx="5144698" cy="97054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THIẾU TƯỚ</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04FAA637-B4C4-994F-3B8D-3FBE37300D1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48619D12-B71C-B53C-F51D-262D7E2941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79433E7-5F05-B2CF-FFC7-93068DF93FD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62B912B-38A1-53C8-6474-BE1D701B05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9B3C3A01-DF5B-810C-6DFA-4DE0523670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FD0A1086-C328-1C6F-8D80-E2A1F397DB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D1B52F5-F12B-4B92-6F04-399294D7F8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3F5E778-4199-CC84-A4B7-D938289AE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DF22EC25-465D-9DA2-C0F6-EBEEE9EE5A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A343263-7CAE-F76B-2D89-6C78D2A91A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25860C4-3AAD-A970-34E2-B6345B099F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168EB3F-461E-549F-1ADC-FB0BD2483B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3271AC3-5BC4-06C9-C9F3-D2CBF6E0B4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0806B926-6131-153C-8E6F-F56405B5C0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7B30E33-70FC-5FE2-B682-5363BCE7BA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DE87FCE-6E38-A02B-EDD6-3AC74DE585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8B0088E-D706-98F2-A192-0993A86E6F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A1E91D43-8808-5858-F054-D9CFE71C62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0FFDD5F-E0C4-777D-B2B1-8C2DAC05C75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9369BD4-FD8D-764B-431A-55D9086285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738A92F-779F-4081-C066-9AF07EF5A9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0591C42-CCD4-3E9C-6C25-D8CC865A35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A7025F4-3D48-AC4E-A4F5-C9B55B7FF4B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F9283CD-D49C-C099-B26E-D1439F47EE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5EB3D0E-B687-4C74-448C-BD2799BB61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E8BB6A6-769D-C8A1-9998-8D684A871E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CFFAFBD-6BDC-B607-91A1-0FD13B7985B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32F60F7-8D06-9BA3-0F72-E74AE6E0349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9E471B9-79C8-436C-3EDB-B5AA4E931D1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003C1D04-A83E-D3E0-221D-17E57A65FB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167F2D4B-9BB1-A001-20CD-10DD6BAF2B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E137225-49CC-2BF5-02D1-7D35A96301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A3E54FDB-E449-578D-D172-806D6AA61B88}"/>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CF2DEA43-39F7-ED73-B25F-D1F3EADC1B3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B5A8DB6-F257-C358-19D9-A3462588F0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35EE14CE-1C0E-6508-EA82-6E8BDE21FF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F1AC22D-6AC1-1403-2DC7-D2333485EF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E2E33FA6-39F5-3015-29FB-ED69DE61CF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0E326DD7-9599-1FA5-AF9A-D6EDC5EBDB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DC0F473-6666-12A9-6A78-DAC227E9BC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8CC60C7-1046-3176-9B65-22661A126C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66B2521-1824-E90E-E8A0-CDD526CE68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48B99C2B-D490-6F70-3EB2-1A153855C2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14C1B2F-B20F-2DBF-E7EF-88C8A0BF0F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C5D009CA-F9C5-3881-CE6E-14D68DF072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0A157438-86D5-F1B6-F834-1B6C99FD66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50179207-D454-7A98-D74D-B656C6D6CF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776E6575-125C-6A5F-37C8-83B1E56618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76E67FBD-05A0-0497-663C-FF5AD91875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030C1049-9E31-D319-54C7-FBE7CF6BFD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0F770172-B5B7-8853-2A63-0D55488E2D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735D9A2E-E4F8-797A-1BB5-881BF8EDC5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950E9B11-B198-C6A7-3E79-BF6CC7F32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DFB69AD-01EE-FDFA-2B42-D76812F28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D9F28FBC-0F9A-94B0-3AE7-E99030282C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D1C961AF-48C9-8E79-73DE-AA2E290D46B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07B5C97D-075F-7B00-989C-73249D49C5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8F0A22A-2865-1A85-BE7F-DC0B6AB483E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D4D6035-33CC-CC72-CDC1-9D157DCFA8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AA072666-DA72-FC07-E4A4-AFC65617E2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8617FEFC-1943-032D-5AD3-FCAB7C217E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5D078119-E29C-1276-559F-9025C57DD36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9DF64845-4D0C-979D-12CC-17174AA89D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D92D83D-B5C4-B3A2-51A5-C6B4AA8ED9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E7E2160-5C86-7629-A052-82B33A4832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B50BF53B-FAC4-19EC-3457-1AE8B757BC5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1C697E6C-19B3-E910-1571-BF5BC571D2F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E20FF90A-0911-9181-BF6E-4B17E7294D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BD40657-CFD9-AE43-AB8C-7521ED954B3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33337822-B3AA-9DB8-E6D6-EC5AA864AB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A0E164B-3C9B-3C17-C537-98F3E9F42B3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597A3A1C-327D-D0E7-A5AB-FB88122078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3586F40A-0460-D1EE-9180-2E04DC8503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8BA3D1D3-62E2-788B-2B90-5AD0D49CD62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1666DCB-E4DF-F960-CB8E-A951D4523A7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33FC0A12-AAE8-A2D0-AA36-174B92A8E3A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25326AF1-ADFE-B938-4D7E-7AFD026C17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932A864-A10C-2492-6DE2-A58898A884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74B370FB-CD1F-9CFC-8B94-20BE8AAE7F5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2D78703B-8835-F6CE-76ED-3BB1F08839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030A0E0-9B30-D8E3-0CE4-66810D7020E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3F20728F-DCA6-9FF4-5961-9D66F76EC4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F0786E09-072A-34CC-9597-4AADDBD2AD33}"/>
              </a:ext>
            </a:extLst>
          </p:cNvPr>
          <p:cNvSpPr txBox="1"/>
          <p:nvPr/>
        </p:nvSpPr>
        <p:spPr>
          <a:xfrm>
            <a:off x="1431266" y="3429000"/>
            <a:ext cx="10150856" cy="163121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II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Hệ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Việt</a:t>
            </a:r>
            <a:r>
              <a:rPr lang="en-GB" sz="2000" dirty="0">
                <a:latin typeface="Arial" panose="020B0604020202020204" pitchFamily="34" charset="0"/>
                <a:cs typeface="Arial" panose="020B0604020202020204" pitchFamily="34" charset="0"/>
              </a:rPr>
              <a:t> Nam </a:t>
            </a:r>
            <a:r>
              <a:rPr lang="en-GB" sz="2000" dirty="0" err="1">
                <a:latin typeface="Arial" panose="020B0604020202020204" pitchFamily="34" charset="0"/>
                <a:cs typeface="Arial" panose="020B0604020202020204" pitchFamily="34" charset="0"/>
              </a:rPr>
              <a:t>gồm</a:t>
            </a:r>
            <a:r>
              <a:rPr lang="en-GB"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pPr algn="just"/>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bốn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Thiếu</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bốn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Thiếu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uý</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bốn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Thiếu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uý</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uý</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uý</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uý</a:t>
            </a:r>
            <a:r>
              <a:rPr lang="en-GB"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pPr algn="just"/>
            <a:r>
              <a:rPr lang="en-GB" sz="2000" dirty="0">
                <a:latin typeface="Arial" panose="020B0604020202020204" pitchFamily="34" charset="0"/>
                <a:cs typeface="Arial" panose="020B0604020202020204" pitchFamily="34" charset="0"/>
              </a:rPr>
              <a:t>-… </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B2E08F9D-0E7D-4C0D-A696-B6E5B69254D5}"/>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6612753B-10D4-4A9B-AAF8-D730B356022D}"/>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41DD3E1F-9414-4331-A11D-58F1FA0EEE8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4506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3004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73386" y="181592"/>
            <a:ext cx="9301419" cy="124379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Bậc cao nhất của hạ sĩ quan chuyên môn kĩ thuật trong Công an nhân dân Việt Nam</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30355" y="1666928"/>
            <a:ext cx="4360799" cy="9866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THƯỢN</a:t>
            </a:r>
            <a:r>
              <a:rPr lang="en-US" sz="3200" b="1">
                <a:solidFill>
                  <a:srgbClr val="FF0000"/>
                </a:solidFill>
                <a:latin typeface="Times New Roman" panose="02020603050405020304" pitchFamily="18" charset="0"/>
                <a:cs typeface="Times New Roman" panose="02020603050405020304" pitchFamily="18" charset="0"/>
              </a:rPr>
              <a:t>G</a:t>
            </a:r>
            <a:r>
              <a:rPr lang="en-US" sz="3200" b="1">
                <a:solidFill>
                  <a:schemeClr val="tx1"/>
                </a:solidFill>
                <a:latin typeface="Times New Roman" panose="02020603050405020304" pitchFamily="18" charset="0"/>
                <a:cs typeface="Times New Roman" panose="02020603050405020304" pitchFamily="18" charset="0"/>
              </a:rPr>
              <a:t> SĨ</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2DECC9A2-F4DC-156F-BC57-0B4713BE3B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56C67CCD-D781-2750-A541-4240ED1A5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1F16B222-1347-9DC9-5B4E-C127DA42CD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797B79AF-748E-0DF2-A9FF-8E78D35986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16EB2CC-BB3A-926C-673E-420F4AA63A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F4C60FC9-FFB0-8A2A-3846-C6FD2A9613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E271CE8-D7A5-1683-DA5B-5D5D95EDF0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E7854A0-69C1-AD41-AA07-D7A000C498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4662880-F398-AE9D-4588-B31107BCCA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234C4AA4-A5B9-9248-3749-AC508B876D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35B2C0F5-543A-3F27-8C16-F0FCAA4F52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356E1BE-2CBC-F5E4-8A53-1DA588A474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9FB87736-5266-BD91-E153-951D64A7EA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9265938-59A3-ADF7-04E1-33B7854C3E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EA694FF-1C52-EAF3-C183-44DFF3A5D5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1CA83BD4-A3CA-094B-6B64-572D236C15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AEDF46F-9A4D-FFAC-B747-88791DED69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E671D14-FD45-DB90-1BF8-2F8CA9B26A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7A244BD-6F5D-BBC7-5E69-75BF3F46A8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38197ED-3042-9C63-FF02-35F229DC75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9B35EB5-F746-1C5B-9878-8D6465BB01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6B29918-82A6-93CA-1241-B040912E3B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75798048-D77E-709F-4458-B306C89CC40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C9762043-22B7-5F62-D90C-31BA59E7D3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13B7ACB-D1D9-490D-A8EB-827828F2FB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A0AA02CF-C105-48F0-DD1C-43551EF4E1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985E27D-684F-ABF2-C008-D097D70249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9016E45-2B50-B7C9-385E-79A611E5AD6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FD1A7BF-FB8D-FE2F-8E9C-A40DA2AFA5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7CDACD2-DD1E-A38A-3844-D3D7B9DA12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C94AEEE-41BE-4558-BF37-43C783C0A9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AF614AC8-4259-59F0-16B2-D81A16B4A90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D5EFFDB3-7FAA-37A0-EE9C-F1DD2108E86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775AB9C-85BE-4BFA-5FC9-8FC5D5422A4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1FE6360-F8D9-A789-27D0-CC84F5F9F50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43BC0A9A-B2C6-47EC-4C3F-E14DF1356A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ED570AFB-0620-0769-B3CC-FE01507375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0BC23640-4B6F-5955-7CA6-2789655C2B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965AED2B-25BF-FA40-8600-7F027D3195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3C67207E-8EB4-0134-4B6A-16A3E5C6AC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9B580BA2-DCF6-1FF4-AB9C-546F5F5CC9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EAE4ABA1-66E0-8911-9569-96DCFA483C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64D9BC0B-531F-2775-9C45-A738B31C37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76CF8FEE-E6BC-CD4F-2CE8-D9A9FA443B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422A7D4-137B-3EA5-D79B-530E24D11D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DB7DBA6F-A7CC-4117-16F0-ACA65F14D1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66D1690-3743-7D55-20D1-4C8420586E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893A19F-A076-2BE8-F8D0-8B9C252CAB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3B88BB05-D449-58B2-2BB3-C6516C749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900CD3E-B0C9-22CE-E195-1CFF6B4BFF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3D75963-831A-D806-5B2B-51A868E4CE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1C3AA5B-90D9-3650-BB12-FF302CF6378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4B48ED9-2D13-D45B-8E10-51D2E4091F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0DCFD2D0-6D08-2E95-19EA-AA494B6A48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604377E5-46CF-7B0E-9842-64358A640B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D27FB91-E9FE-E7C1-CA59-1FB82B2668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AF3209F8-49D0-61C1-4019-6D476F3664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9830B41-5991-ABB5-B77B-0A0A7CFC57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43A09220-4ECA-5D99-8180-626964A9CD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D31B28C-3B61-DDE5-4B6C-83E384480C5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AC353F0D-BBA6-E249-050E-142ACE3796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3761DD65-66F9-6926-5077-C5E569FD56D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9938C930-0E40-A316-C9C6-70CDAA2FFC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5D0760E-F166-D96D-8821-A002517BDC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5C07A405-2096-7548-81A2-A1F2AAF9C46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227E50E1-4E98-9705-E50D-6963F4FCCF3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AB37C596-B11D-AB62-0AA8-C46BA9A2EDD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13650F6A-3A39-5112-9448-0235EAE12EB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87150E71-154A-7667-DBFB-3D26AD863CD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F60B105C-EE96-E1DC-6CE2-00AFEA9B2D8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830254F1-FFBB-EDC2-8E9D-A637A1002C5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CE0A846-8584-C90C-8904-FD2D52F6748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C596151D-A184-A8B2-07A7-CC364676CC7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3191215-C7FA-281F-CB3E-EBE14C0440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061F706-38C5-C201-DAE1-3C2317414E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5F26ADB-C4D9-4DF6-FF58-574A827829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715B38F9-9C73-414F-6C1D-34E468845CB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CC5A682-BE12-434D-4051-15FC94B697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3EB39EBE-4CC0-DB2B-4B5A-3FEAD5F37B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ABA59038-76A3-C31A-DCE0-3D659CC01C4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4C02EDB-D3F8-9525-2DB9-4E515611F3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6BC927DE-DC7B-5FAC-2871-E78F01FA952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BC9854B9-FD33-2C71-81DA-CBA52400B4F6}"/>
              </a:ext>
            </a:extLst>
          </p:cNvPr>
          <p:cNvSpPr txBox="1"/>
          <p:nvPr/>
        </p:nvSpPr>
        <p:spPr>
          <a:xfrm>
            <a:off x="2290353" y="3188785"/>
            <a:ext cx="8533931" cy="1323439"/>
          </a:xfrm>
          <a:prstGeom prst="rect">
            <a:avLst/>
          </a:prstGeom>
          <a:solidFill>
            <a:schemeClr val="accent4">
              <a:lumMod val="20000"/>
              <a:lumOff val="80000"/>
            </a:schemeClr>
          </a:solidFill>
        </p:spPr>
        <p:txBody>
          <a:bodyPr wrap="square">
            <a:spAutoFit/>
          </a:bodyPr>
          <a:lstStyle/>
          <a:p>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Hệ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Việt</a:t>
            </a:r>
            <a:r>
              <a:rPr lang="en-GB" sz="2000" dirty="0">
                <a:latin typeface="Arial" panose="020B0604020202020204" pitchFamily="34" charset="0"/>
                <a:cs typeface="Arial" panose="020B0604020202020204" pitchFamily="34" charset="0"/>
              </a:rPr>
              <a:t> Nam </a:t>
            </a:r>
            <a:r>
              <a:rPr lang="en-GB" sz="2000" dirty="0" err="1">
                <a:latin typeface="Arial" panose="020B0604020202020204" pitchFamily="34" charset="0"/>
                <a:cs typeface="Arial" panose="020B0604020202020204" pitchFamily="34" charset="0"/>
              </a:rPr>
              <a:t>gồm</a:t>
            </a:r>
            <a:r>
              <a:rPr lang="en-GB"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r>
              <a:rPr lang="vi-VN" sz="2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a:p>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môn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bậc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Thượng</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DFDAAD74-483A-4D83-BE29-8EB8F87480A4}"/>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49DCAD0-043F-4633-B110-140EABB5FA3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1AB8E766-E30D-462F-B667-69301A0F3A9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38620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8222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00432" y="63500"/>
            <a:ext cx="9764551" cy="135890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Tên cơ quan thuộc Bộ Công an có chức năng, nhiệm vụ tham mưu, hướng dẫn và tổ chức bảo đảm trật tự, an toàn giao thông; chủ động phòng ngừa, đấu tranh với các hành vi vi phạm pháp luật về giao thông</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3742654" y="1696810"/>
            <a:ext cx="6309897" cy="83123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CỤC CẢNH SÁT GI</a:t>
            </a:r>
            <a:r>
              <a:rPr lang="en-US" sz="3200" b="1">
                <a:solidFill>
                  <a:srgbClr val="FF0000"/>
                </a:solidFill>
                <a:latin typeface="Times New Roman" panose="02020603050405020304" pitchFamily="18" charset="0"/>
                <a:cs typeface="Times New Roman" panose="02020603050405020304" pitchFamily="18" charset="0"/>
              </a:rPr>
              <a:t>A</a:t>
            </a:r>
            <a:r>
              <a:rPr lang="en-US" sz="3200" b="1">
                <a:solidFill>
                  <a:schemeClr val="tx1"/>
                </a:solidFill>
                <a:latin typeface="Times New Roman" panose="02020603050405020304" pitchFamily="18" charset="0"/>
                <a:cs typeface="Times New Roman" panose="02020603050405020304" pitchFamily="18" charset="0"/>
              </a:rPr>
              <a:t>O THÔNG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14744FA-8F75-0096-23EC-F62846A5685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02E22136-9578-88D0-E1CD-233FC2676F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92EF63C-8C95-979E-A22C-9C7EBB0FA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A48CD8E-2550-1CD9-EC92-03411C2E9F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55E2C23-9C34-3383-E20C-F8C3BD8B1D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4ACCF1F-1EF3-D2A6-4FA1-E7AFE08601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D0D9FA3-8A68-9146-E688-9527AFE809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C4326EC-CA03-7283-A6A5-BC172B896B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6843283-B6DD-1A61-0C87-A70A3911C3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A3EBE5B-60C6-C6C1-1613-5DCB359CF19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857A749-C8D8-F8BC-E0BA-F2F458920F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F175B8A-00FD-7092-3CA3-0B88796498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A369643E-E63A-8E80-918A-8284183DF5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628356C-8525-6866-21F0-FD8C503DD9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8E8511D-60ED-5272-5CB9-5B6F38AA1A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7071E47-086C-68A5-0ADD-96C929F709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9FBC5AE-4C2B-5830-210C-442EB23E75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89B3E96-13D6-DEDF-5DD7-E174A6CED8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D4336CC-D703-552F-75C4-AEE9C96F55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36D0B93-F090-75B1-3780-BFAE4DDBB8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757FB844-E319-352F-4536-6D94FBB61B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2A9461A-DFDA-2B2D-6812-2A99A614DB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9BF35177-2614-D8A1-23D8-021D696CCC7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1BD58442-1F71-E939-74ED-4BF09D8B3A5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4C80971-B1DB-0345-9AD6-BA5B0360ED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00D005C-10BF-C659-1455-B11C7E7299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CBA1851-8657-B304-F507-3DE1E275F8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AFB2F87-E5A7-B6E7-CDDD-62EEFEE38D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0D0D015-C046-8CAC-D504-B0F7563F5F5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7E61E46-6542-4405-685F-117BFEF6AA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9EA90A2-86DA-DED8-F1C0-F1E46DB7F2A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4805BF6-4A5E-E780-C60E-DD73DBA022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5743E272-AE7A-C9B6-1DEF-D580474724D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47019F57-7066-B459-EAA9-B931FD45F8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CA0DE44-C77A-8796-E269-F51AB57CE2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2EC2A296-B249-9FF6-6647-055243888C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92AC0EF-3D86-3D37-1266-B0A7C673CD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8ACB37F5-3A7F-9A73-3C52-C1AD4CED74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1830D190-3D9A-FFE2-9BA0-DB279C8044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10605A4F-153C-DFC6-30E1-AE6469FB77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138E6368-0894-15F2-E362-00F76F43CB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A57A919-BC00-51A9-58A6-CA6FEE2C06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0523297B-6A7E-2F06-F50C-8C56B342EE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D0D6F0C7-7079-D92D-569F-4D0667F848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2F039E83-13EC-40E1-E7B6-A6B06B69E96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E0021FE-8551-285F-E113-866690F410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7BBC33C6-414C-901F-AE95-AEECE23F77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9A1D981C-0298-0846-A617-0DE4305086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DADA5FE3-97D9-739F-FA84-567B445A3E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1434131-8319-3011-9C59-54A9B07C55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9691349-5714-F684-1A57-CD0468D765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B879E77F-90DE-9A03-2110-7651B76674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D0B37DA-C67C-9FEC-DE96-606F8FD68B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6D10EB5E-AB4A-84DD-CF91-C95CBBD2D0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5C7D536D-636D-B75A-BB34-D07BBDE3C6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7075CDAD-4DC8-9D06-4066-58C3BB52018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6B60D66-C565-3141-41E9-D5A1675CAE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A1B646D-C2C3-11FB-FBAB-7D65840871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36488E79-3299-2C69-2629-B00EF3F98E4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766F8C2C-6603-A2EA-EF47-7A27B9DACE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7DF21B1-0D93-0F8D-BEB5-B98D669BB2B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6B999EE-BBA8-C1BD-EE38-0721D307F3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220D8134-F989-CBE4-285D-F917E1C5C2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0C3B2D26-0BC0-B3FC-37C3-21D4F3ADA5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DBB8A3FB-4428-EBEA-6780-BB556AE95B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951A9812-5A13-164A-9B67-C928EAFC67F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8222D5EC-BB6B-386C-9748-A7E4918C135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1DE4CB8C-0000-906D-B6A0-79FE07E1BE4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2E2D3796-A2E5-13CC-56C4-6BF96675F48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54FD8280-5A31-170B-4EB3-6573D573BF6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E6AFD60A-383D-DCAC-5F96-DB51E1EED10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35D1F82-E332-32B9-0D1C-08B32D04188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067BB71F-0A3B-9FFE-2E59-2944C6486B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E495B5E5-2A3D-B5C9-4987-66011F2F67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7A7D577B-A749-C4B7-A817-C347AC2D6C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4E9F1369-E1B3-39D5-708D-818DE26D55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E5556E49-2446-3136-7C2B-BF40C3520BB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D768B440-DED7-D29B-089D-046151A600A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1E047A99-6A7C-907D-34E0-7B3A3A60BB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57C8AA96-D365-ED0E-EC34-129815A34FF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C7B745A5-03D9-7875-4B27-F27EB8534E3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127B7140-8696-5316-77C0-A42B93CF9E0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7A6F364F-1C42-F9A2-547E-95F9910F2866}"/>
              </a:ext>
            </a:extLst>
          </p:cNvPr>
          <p:cNvSpPr txBox="1"/>
          <p:nvPr/>
        </p:nvSpPr>
        <p:spPr>
          <a:xfrm>
            <a:off x="1800432" y="3248172"/>
            <a:ext cx="9764551"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a:t>
            </a:r>
            <a:r>
              <a:rPr lang="en-GB" sz="2000">
                <a:solidFill>
                  <a:srgbClr val="FF0000"/>
                </a:solidFill>
                <a:latin typeface="Arial" panose="020B0604020202020204" pitchFamily="34" charset="0"/>
                <a:cs typeface="Arial" panose="020B0604020202020204" pitchFamily="34" charset="0"/>
              </a:rPr>
              <a:t>Cục Cảnh sát giao thông</a:t>
            </a:r>
            <a:r>
              <a:rPr lang="en-GB" sz="2000">
                <a:latin typeface="Arial" panose="020B0604020202020204" pitchFamily="34" charset="0"/>
                <a:cs typeface="Arial" panose="020B0604020202020204" pitchFamily="34" charset="0"/>
              </a:rPr>
              <a:t>: Tham mưu, hướng dẫn và tổ chức bảo đảm trật tự, an toàn giao thông; chủ động phòng ngừa, đấu tranh với các hành vi vi phạm pháp luật về giao thông.</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35DC8083-B52C-4BCA-A645-8FE73085027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6CA70E3B-BA3D-4243-A909-FA87940AD05D}"/>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509371DC-AB03-4A75-ACC2-EDDA1ECD399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38671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55461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14034" y="137659"/>
            <a:ext cx="9540432"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mj-lt"/>
                <a:ea typeface="Calibri" panose="020F0502020204030204" pitchFamily="34" charset="0"/>
                <a:cs typeface="Times New Roman" panose="02020603050405020304" pitchFamily="18" charset="0"/>
              </a:rPr>
              <a:t>Bậc cao nhất của chiến sĩ nghĩa vụ trong Công an nhân dân Việt Nam</a:t>
            </a:r>
            <a:r>
              <a:rPr lang="en-US" sz="2400" b="1">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1901" y="1474666"/>
            <a:ext cx="5144698" cy="8202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BINH </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HẤT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1200469-B460-B526-CC67-34330DC2E3E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D77F1FF-D030-B1B1-2C8C-0C434E615E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5672852-D729-4C88-AE2B-5A52901BB3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27C5876A-394E-4AC8-6C47-00D047CD59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666A5FF-9CD2-697F-CDCF-645A9FD944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BB82F66A-8813-1200-AF63-E2385E4C2F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3AB9017-27FD-52CC-3EAA-BCF0562210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EEEFCE12-53EA-59D9-6B92-57B2121FD3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6FD2245D-0437-98DF-E7C7-A0E8461E51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69FC3F8-AF4F-3F41-5B8A-A9C542C469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EF6BFF6-DFB3-4AC8-7769-973511D4E96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83926E6-2F58-8A5D-23EC-31CFB62784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66C411CD-C788-22F8-B152-086FDE7C0A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8FCB58E-AAE8-9E0A-18A8-6C245E0AD7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F40518F-B35E-F287-4DE4-DFA312EC17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DB4F13F-05BC-A7B9-B668-AD76090E3F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292A4C0-57F7-09EA-5652-93D97D67C8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B947ABE-34AE-7CBE-AA85-78AE210EE6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8EA03437-CA28-55D0-CC02-2486F89DA7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52EC0C4-35FC-4152-CAF7-BF49D565A3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5C6FD22-B6DC-F151-3937-A0CE73384E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9203E1C-8E3F-5836-45BC-CB92FDF888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49B143E-9010-FEE6-DC73-01E0F894BF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AFB392C-67B5-6283-1041-AD4C2F82C9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654187FE-AC73-A62E-190A-3F9E5521A6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37DDACCB-964F-5748-C60B-E7B4C9A20F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78331550-9956-A738-ACA0-14C9E11EC55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7CAE0F97-6033-0477-3CB2-7C7AFE1452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52B824B-5934-3C81-8CEC-78AF4B1F050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5CC3CF7B-6E58-D2FD-0EC4-78A92D58C91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BC50AF10-1C0D-6188-2BD8-26DFD239BC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A9F5E15-3B30-1A3D-6C59-12AF5FE7C7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482D9678-5134-13FC-FB61-725B6EED5438}"/>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72BB980-A3C0-CA07-A777-A99B0DA3C9F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676452B5-1B18-FD74-7B58-554FBF9091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80EB6969-6FA3-0950-7D3E-B49ECCF11A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071FC068-5453-6CE5-3067-68F489681D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2B1FA507-86F9-D612-E667-DFD9CC21E4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47E26779-A037-88A5-5797-3AB5B6DBDE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0DFD55DD-D9BE-AC0D-92DB-C50EF3E835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170D849E-0086-1343-A977-F6CBBEAF1F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47E9C69-CD72-68B0-6328-B40464D07A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FD2D4BD3-5044-9EC7-12CE-1AA4644B7E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B1B6B8BC-C55B-1211-A401-1D542A38D9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577DA4E-9D6D-9FD8-7EB9-7256F530FC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80FF31C4-E74E-E0D7-CC58-BC319F4054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EE3ECAC0-D4B0-AF50-884D-191D0B701E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49B9FFEA-6E2B-8A8D-70E5-0783716763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D09094E4-869A-C011-9B00-78F39B53C1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6C70400-89FA-C57F-A813-2EC70C958A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61CC5AEE-2649-5037-828D-33AC72F020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416CD937-C617-5C4C-1B92-043E5E5A3B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0811643D-80C0-1479-991E-DC3D3F55C5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48CC257-6969-9E34-A5AF-F491B33108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1DED3E16-1592-FF37-A70E-5DF479B3E0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5D6A551F-A423-80A4-2712-0019A29237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EBD5CA2-DFBE-5BA0-5830-46D254B588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871C0CF-B07F-AC1B-96F8-C6C7BBF5F9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D3DD5984-F858-434C-4ADA-8B57058726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F3BDA030-980B-B7BB-AE3A-19F6216203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D54EAF8-C42E-1113-EE2C-4882BD273B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C6B26E4E-51B9-D481-C168-258660368F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CC072A88-A348-B6E8-CC3D-EEE8EA36B0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8C5A4017-F5FD-D9D1-87CF-B5522AF3EB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21C540A8-8BD2-6358-CE42-CB96B302AEC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5D0E779C-3C20-A844-B344-61FC3551C3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0F1B6E55-0236-9504-3B2B-EEB89AFB769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EE4D9D9-2ED5-DC3C-FB05-1437E7F93B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5E376DB-5104-BF34-9354-64868A8B0E1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36FA588-E506-CAAF-05B8-6D7A523BDAA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623A1E3-3D7E-2771-BB3D-165E432573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82149FF-4655-557E-C378-802E2E4D569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709337E4-9B9C-933D-7CDC-581D2F49E56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0DE43DD7-3146-4139-182E-A36F2DD4D5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58366B50-5CB2-C7EA-B2AA-A8C0C47BE95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0DCC538-5C52-D235-ECF5-A386727745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7AA11EBE-DEBF-E338-3FC7-E8AC71FA2EB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9CE7301C-3BC7-0F84-2060-A18208F81CD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47E71A38-91C1-BCFA-B3D2-FBF90F18107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71039816-DF26-3EBB-D99E-C48900BAC5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C301CEC5-3688-F041-4E8A-276A1221DD8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16C757EB-6AB9-9B24-8ABD-C5D32F9B32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8489D3C7-5DBF-C268-5F59-99F53F8B3A43}"/>
              </a:ext>
            </a:extLst>
          </p:cNvPr>
          <p:cNvSpPr txBox="1"/>
          <p:nvPr/>
        </p:nvSpPr>
        <p:spPr>
          <a:xfrm>
            <a:off x="2036302" y="2888269"/>
            <a:ext cx="9695895" cy="1015663"/>
          </a:xfrm>
          <a:prstGeom prst="rect">
            <a:avLst/>
          </a:prstGeom>
          <a:solidFill>
            <a:schemeClr val="accent4">
              <a:lumMod val="20000"/>
              <a:lumOff val="80000"/>
            </a:schemeClr>
          </a:solidFill>
        </p:spPr>
        <p:txBody>
          <a:bodyPr wrap="square">
            <a:spAutoFit/>
          </a:bodyPr>
          <a:lstStyle/>
          <a:p>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hàm trong Công an nhân dân Việt Nam gồm:</a:t>
            </a:r>
            <a:endParaRPr lang="en-US" sz="2000" b="1">
              <a:latin typeface="Arial" panose="020B0604020202020204" pitchFamily="34" charset="0"/>
              <a:cs typeface="Arial" panose="020B0604020202020204" pitchFamily="34" charset="0"/>
            </a:endParaRPr>
          </a:p>
          <a:p>
            <a:r>
              <a:rPr lang="vi-VN" sz="2000">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a:p>
            <a:r>
              <a:rPr lang="en-GB" sz="2000">
                <a:latin typeface="Arial" panose="020B0604020202020204" pitchFamily="34" charset="0"/>
                <a:cs typeface="Arial" panose="020B0604020202020204" pitchFamily="34" charset="0"/>
              </a:rPr>
              <a:t>– Chiến sĩ nghĩa vụ có hai bậc: Binh nhì, </a:t>
            </a:r>
            <a:r>
              <a:rPr lang="en-GB" sz="2000">
                <a:solidFill>
                  <a:srgbClr val="FF0000"/>
                </a:solidFill>
                <a:latin typeface="Arial" panose="020B0604020202020204" pitchFamily="34" charset="0"/>
                <a:cs typeface="Arial" panose="020B0604020202020204" pitchFamily="34" charset="0"/>
              </a:rPr>
              <a:t>Binh nhất</a:t>
            </a:r>
            <a:r>
              <a:rPr lang="en-GB"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B56FC903-BFFA-4382-9873-8974D7D5472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5192E4B4-8460-4F78-ACCC-AE64E933E74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C8015992-DCA2-491F-8299-D6353615173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0179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574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26384" y="182562"/>
            <a:ext cx="9275333"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Đơn vị hành chính dưới tỉnh, gồm nhiều xã.</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291701" y="1610493"/>
            <a:ext cx="5144698" cy="95425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H</a:t>
            </a:r>
            <a:r>
              <a:rPr lang="en-US" sz="3200" b="1">
                <a:solidFill>
                  <a:schemeClr val="tx1"/>
                </a:solidFill>
                <a:latin typeface="Times New Roman" panose="02020603050405020304" pitchFamily="18" charset="0"/>
                <a:cs typeface="Times New Roman" panose="02020603050405020304" pitchFamily="18" charset="0"/>
              </a:rPr>
              <a:t>UYỆN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2A15291-6CBE-2E67-1EF8-FF4ABDAB043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0D2CBA6-607E-DD71-A7BE-19DC5EC45E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D22C363-72AC-5F24-1694-875864E300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8239047-0D85-9D70-660F-3378D1DAC2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090DFFC-CA95-94DE-ACEF-EA359D9F00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388484E-AB95-12D4-7432-710E319476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7A9274A-5556-8572-088E-F0859F939C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C82BD2B-CD48-F28D-4015-861761A950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CB55578-E7D7-12A3-A34D-EC950507D8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BE9ECA4-5C22-D9C9-65ED-0D8C658BAB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4A1EA453-93B7-D6C2-62FF-496E34CD6A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10A68BA0-DA42-54AE-DA31-C33C8B241B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CFADA3E-1030-3175-25A0-72032F65CD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33073B1-6CCD-F7CB-BAB3-C3C99C18A7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FEB351F-F8DB-640B-6332-CFC1EEED56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A2F3D1F-2E72-7F3E-A266-CDC7C0A784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8507798-C6CE-2C12-3155-BEED200F108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CC1EB96-12A9-626E-D333-631DB8FAE7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9B760241-0A8B-EDE2-FB1F-CC0C9F83BE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A6D8377-7C33-59AD-459A-9A34692496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3D846E4-1A20-18DC-395B-C5B01CF0F6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A7651C2-AB2A-7D49-4AEA-4E9EF7DC2D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927457A-DB0C-E206-DB76-EECC4C2801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C6A332F-EEB9-B2E7-F370-FD32BBE8A11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2F220A2E-F7BA-DF4E-34F8-3692F60D3E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91468EC3-EC8D-3BD4-8128-2AC3CF51D0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7653B11F-E4FA-BB5C-6CBE-58BE0936894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AB2F781-E12E-5FB1-1B54-0D88073A8D7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C954716D-6273-67D2-524F-210669289E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D7662F7-F12F-9A1C-EA6F-223B94A5B95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E47AF8D-292E-5C3C-282E-3CC1CEE76AB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BE55B6C2-B4D6-D9E4-C9AD-4557190798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F19F6CE5-EF07-23CF-13BC-77A74D88C99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5551BCF-0414-1E23-54A9-27903C9AE6C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3465844-2029-E516-AFA1-5615E96BEE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7759C4ED-2CEF-1058-B050-4F81BDB591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08C75A3F-B558-EB76-8A1F-7206B75EB8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10C8FF9C-4878-2E24-C729-8CD01F03DE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F70C458D-281A-3EFF-A698-F6CD921733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E73ADA69-F3A6-3726-B60B-D01B860CC9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4F5F2FE-CB0D-73D1-78D8-7BB3D041EE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AD5D62E7-D5B5-CFC4-B682-DE3B870041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127CB13D-B70D-5DEC-A877-8C8269BFB3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0A7F80F6-5BD0-F164-84F7-B999594429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0931D1E7-7749-A343-1AAE-06AD90385B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72BDC166-68ED-ADFB-7468-EC18143954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DDE6D276-FE80-A6FB-07E9-3A90D7ED9F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CAA260B8-852C-CDF0-0C4F-6CA8CB9166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71868B2D-7029-D4C0-0A3B-5524C8C6C2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1295E760-4D7B-2F8D-7CDC-4D714FA474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5CDC92C-5619-1430-4879-7B3CAE607A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441749FD-133E-C24D-33E9-21189203A7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847CCC37-F13D-A89F-9863-EBAC04CFB3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FFB89AF2-0B34-65D9-0DD0-772F8AC772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C3F1322-E762-C004-B61F-A7BC9ECA1F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4AB3A9A-92DE-4F87-4BB3-526746FD94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10812EC6-F1B0-EB0B-85E1-CB10D844D8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5CCDB12-3506-D637-309A-6A3EB60312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9017709-ED67-8B84-D085-864D2E3152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EB36C36-0B21-862C-D2C7-296605C4BC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19632C6D-F265-4D09-3B0F-6E8BAAFEF6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17C06FB8-0C51-6976-2024-76A08995AF8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35001C64-0629-2B6A-8D87-7900E9B072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4FFB6A8-2719-7BAC-F76D-2E648783EC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B63F68C5-5D73-4E75-9F78-C8B0B5D8D6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B6A9715-48E3-82B8-BC46-E93E3F95892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B310D319-1836-C2C0-957F-364928F3208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2C167AC2-F73C-4919-8AD0-163780D660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F9E9B57A-8220-46E0-C5F8-99D02F7C01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20FF35DC-EFF6-9096-C40D-63EF12EBE76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4E85AF51-34D8-FF24-5675-2F8B012C3D9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E151686-7353-9C0D-C212-8ABB902911A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32B43B74-35E1-6E55-D443-009A1281B6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4CC0AAC-F7D6-A7F1-3109-332074B2D1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1B1F61D4-BEBF-707A-2F70-F3253FEC519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9A86AA1-B631-AE5E-8E9E-1021FC8909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F0344FB2-4882-3D3C-FD9D-876CC20A3FC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D15C68A1-6316-B5FF-C8D3-6112C244579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EFE33237-417A-9138-CDBB-84696B2BF97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69C220E9-AA58-7E74-9035-625251C3AC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73E42F4-7D56-9D63-3042-76FBA692FE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BE619027-BDDA-E197-8BC1-90FB4DB12D6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B21A494B-FA78-858C-1A59-867155FDE484}"/>
              </a:ext>
            </a:extLst>
          </p:cNvPr>
          <p:cNvSpPr txBox="1"/>
          <p:nvPr/>
        </p:nvSpPr>
        <p:spPr>
          <a:xfrm>
            <a:off x="2226384" y="3015995"/>
            <a:ext cx="9608565" cy="1323439"/>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tỉnh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gọi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tỉnh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solidFill>
                  <a:srgbClr val="FF0000"/>
                </a:solidFill>
                <a:latin typeface="Arial" panose="020B0604020202020204" pitchFamily="34" charset="0"/>
                <a:cs typeface="Arial" panose="020B0604020202020204" pitchFamily="34" charset="0"/>
              </a:rPr>
              <a:t>huyện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quận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tỉnh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gọi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huyện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trấn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gọi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năng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nhiệm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sau</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D5D5F653-5F4B-4B88-A666-E1428C6116E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25502A64-05E8-490A-84DA-90910F3A577D}"/>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19EC0D7D-C48F-4631-A8C8-3F9CCE52921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15063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CC8AA5FD-78CA-C7B7-9717-24F70BD1F3EF}"/>
              </a:ext>
            </a:extLst>
          </p:cNvPr>
          <p:cNvSpPr txBox="1"/>
          <p:nvPr/>
        </p:nvSpPr>
        <p:spPr>
          <a:xfrm>
            <a:off x="806095" y="3894204"/>
            <a:ext cx="10418081" cy="2708434"/>
          </a:xfrm>
          <a:prstGeom prst="rect">
            <a:avLst/>
          </a:prstGeom>
          <a:solidFill>
            <a:schemeClr val="accent2">
              <a:lumMod val="40000"/>
              <a:lumOff val="60000"/>
            </a:schemeClr>
          </a:solidFill>
          <a:ln>
            <a:solidFill>
              <a:srgbClr val="00B050"/>
            </a:solidFill>
          </a:ln>
        </p:spPr>
        <p:txBody>
          <a:bodyPr wrap="square">
            <a:spAutoFit/>
          </a:bodyPr>
          <a:lstStyle/>
          <a:p>
            <a:pPr algn="just">
              <a:lnSpc>
                <a:spcPts val="2600"/>
              </a:lnSpc>
              <a:spcBef>
                <a:spcPts val="600"/>
              </a:spcBef>
              <a:spcAft>
                <a:spcPts val="600"/>
              </a:spcAft>
            </a:pPr>
            <a:r>
              <a:rPr lang="vi-VN" sz="2400" b="1" i="0" dirty="0">
                <a:solidFill>
                  <a:srgbClr val="0070C0"/>
                </a:solidFill>
                <a:effectLst/>
                <a:latin typeface="Times New Roman" panose="02020603050405020304" pitchFamily="18" charset="0"/>
                <a:cs typeface="Times New Roman" panose="02020603050405020304" pitchFamily="18" charset="0"/>
              </a:rPr>
              <a:t>Luyện </a:t>
            </a:r>
            <a:r>
              <a:rPr lang="vi-VN" sz="2400" b="1" dirty="0">
                <a:solidFill>
                  <a:srgbClr val="0070C0"/>
                </a:solidFill>
                <a:latin typeface="Times New Roman" panose="02020603050405020304" pitchFamily="18" charset="0"/>
                <a:cs typeface="Times New Roman" panose="02020603050405020304" pitchFamily="18" charset="0"/>
              </a:rPr>
              <a:t>tập</a:t>
            </a:r>
            <a:r>
              <a:rPr lang="en-GB" sz="2400" b="1" dirty="0">
                <a:solidFill>
                  <a:srgbClr val="0070C0"/>
                </a:solidFill>
                <a:latin typeface="Times New Roman" panose="02020603050405020304" pitchFamily="18" charset="0"/>
                <a:cs typeface="Times New Roman" panose="02020603050405020304" pitchFamily="18" charset="0"/>
              </a:rPr>
              <a:t> </a:t>
            </a:r>
          </a:p>
          <a:p>
            <a:pPr algn="just">
              <a:lnSpc>
                <a:spcPts val="2600"/>
              </a:lnSpc>
              <a:spcBef>
                <a:spcPts val="600"/>
              </a:spcBef>
              <a:spcAft>
                <a:spcPts val="600"/>
              </a:spcAft>
            </a:pPr>
            <a:r>
              <a:rPr lang="en-GB" sz="2400" b="0" i="0" dirty="0">
                <a:solidFill>
                  <a:srgbClr val="FF0000"/>
                </a:solidFill>
                <a:effectLst/>
                <a:latin typeface="Times New Roman" panose="02020603050405020304" pitchFamily="18" charset="0"/>
                <a:cs typeface="Times New Roman" panose="02020603050405020304" pitchFamily="18" charset="0"/>
              </a:rPr>
              <a:t>1.</a:t>
            </a:r>
            <a:r>
              <a:rPr lang="en-GB" sz="2400" b="0" i="0" dirty="0">
                <a:solidFill>
                  <a:srgbClr val="242021"/>
                </a:solidFill>
                <a:effectLst/>
                <a:latin typeface="Times New Roman" panose="02020603050405020304" pitchFamily="18" charset="0"/>
                <a:cs typeface="Times New Roman" panose="02020603050405020304" pitchFamily="18" charset="0"/>
              </a:rPr>
              <a:t> Em </a:t>
            </a:r>
            <a:r>
              <a:rPr lang="en-GB" sz="2400" b="0" i="0" dirty="0" err="1">
                <a:solidFill>
                  <a:srgbClr val="242021"/>
                </a:solidFill>
                <a:effectLst/>
                <a:latin typeface="Times New Roman" panose="02020603050405020304" pitchFamily="18" charset="0"/>
                <a:cs typeface="Times New Roman" panose="02020603050405020304" pitchFamily="18" charset="0"/>
              </a:rPr>
              <a:t>hãy</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quan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sát</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hình</a:t>
            </a:r>
            <a:r>
              <a:rPr lang="en-GB" sz="2400" b="0" i="0" dirty="0">
                <a:solidFill>
                  <a:srgbClr val="242021"/>
                </a:solidFill>
                <a:effectLst/>
                <a:latin typeface="Times New Roman" panose="02020603050405020304" pitchFamily="18" charset="0"/>
                <a:cs typeface="Times New Roman" panose="02020603050405020304" pitchFamily="18" charset="0"/>
              </a:rPr>
              <a:t> 2.3 </a:t>
            </a:r>
            <a:r>
              <a:rPr lang="en-GB" sz="2400" b="0" i="0" dirty="0" err="1">
                <a:solidFill>
                  <a:srgbClr val="242021"/>
                </a:solidFill>
                <a:effectLst/>
                <a:latin typeface="Times New Roman" panose="02020603050405020304" pitchFamily="18" charset="0"/>
                <a:cs typeface="Times New Roman" panose="02020603050405020304" pitchFamily="18" charset="0"/>
              </a:rPr>
              <a:t>và</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cho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biết</a:t>
            </a:r>
            <a:r>
              <a:rPr lang="en-GB" sz="2400" b="0" i="0" dirty="0">
                <a:solidFill>
                  <a:srgbClr val="242021"/>
                </a:solidFill>
                <a:effectLst/>
                <a:latin typeface="Times New Roman" panose="02020603050405020304" pitchFamily="18" charset="0"/>
                <a:cs typeface="Times New Roman" panose="02020603050405020304" pitchFamily="18" charset="0"/>
              </a:rPr>
              <a:t>:</a:t>
            </a:r>
          </a:p>
          <a:p>
            <a:pPr algn="just">
              <a:lnSpc>
                <a:spcPts val="2600"/>
              </a:lnSpc>
              <a:spcBef>
                <a:spcPts val="600"/>
              </a:spcBef>
              <a:spcAft>
                <a:spcPts val="600"/>
              </a:spcAft>
            </a:pPr>
            <a:r>
              <a:rPr lang="vi-VN" sz="2400" dirty="0">
                <a:solidFill>
                  <a:srgbClr val="242021"/>
                </a:solidFill>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Những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điểm</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giống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nhau</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và</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khác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nhau</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giữa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các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cấp</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hiệu</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của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sĩ</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quan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Lục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quân</a:t>
            </a:r>
            <a:r>
              <a:rPr lang="en-GB" sz="2400" b="0" i="0" dirty="0">
                <a:solidFill>
                  <a:srgbClr val="242021"/>
                </a:solidFill>
                <a:effectLst/>
                <a:latin typeface="Times New Roman" panose="02020603050405020304" pitchFamily="18" charset="0"/>
                <a:cs typeface="Times New Roman" panose="02020603050405020304" pitchFamily="18" charset="0"/>
              </a:rPr>
              <a:t>.</a:t>
            </a:r>
          </a:p>
          <a:p>
            <a:pPr algn="just">
              <a:lnSpc>
                <a:spcPts val="2600"/>
              </a:lnSpc>
              <a:spcBef>
                <a:spcPts val="600"/>
              </a:spcBef>
              <a:spcAft>
                <a:spcPts val="600"/>
              </a:spcAft>
            </a:pPr>
            <a:r>
              <a:rPr lang="vi-VN" sz="2400" spc="-90" dirty="0">
                <a:solidFill>
                  <a:srgbClr val="242021"/>
                </a:solidFill>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Những</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điểm</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giống</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nhau</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và</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khác</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nhau</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giữa</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các</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cấp</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hiệu</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của</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hạ</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sĩ</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quan</a:t>
            </a:r>
            <a:r>
              <a:rPr lang="en-GB" sz="2400" b="0" i="0" spc="-90" dirty="0">
                <a:solidFill>
                  <a:srgbClr val="242021"/>
                </a:solidFill>
                <a:effectLst/>
                <a:latin typeface="Times New Roman" panose="02020603050405020304" pitchFamily="18" charset="0"/>
                <a:cs typeface="Times New Roman" panose="02020603050405020304" pitchFamily="18" charset="0"/>
              </a:rPr>
              <a:t> – </a:t>
            </a:r>
            <a:r>
              <a:rPr lang="en-GB" sz="2400" b="0" i="0" spc="-90" dirty="0" err="1">
                <a:solidFill>
                  <a:srgbClr val="242021"/>
                </a:solidFill>
                <a:effectLst/>
                <a:latin typeface="Times New Roman" panose="02020603050405020304" pitchFamily="18" charset="0"/>
                <a:cs typeface="Times New Roman" panose="02020603050405020304" pitchFamily="18" charset="0"/>
              </a:rPr>
              <a:t>binh</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sĩ</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Lục</a:t>
            </a:r>
            <a:r>
              <a:rPr lang="en-GB" sz="2400" b="0" i="0" spc="-90" dirty="0">
                <a:solidFill>
                  <a:srgbClr val="242021"/>
                </a:solidFill>
                <a:effectLst/>
                <a:latin typeface="Times New Roman" panose="02020603050405020304" pitchFamily="18" charset="0"/>
                <a:cs typeface="Times New Roman" panose="02020603050405020304" pitchFamily="18" charset="0"/>
              </a:rPr>
              <a:t> </a:t>
            </a:r>
            <a:r>
              <a:rPr lang="en-GB" sz="2400" b="0" i="0" spc="-90" dirty="0" err="1">
                <a:solidFill>
                  <a:srgbClr val="242021"/>
                </a:solidFill>
                <a:effectLst/>
                <a:latin typeface="Times New Roman" panose="02020603050405020304" pitchFamily="18" charset="0"/>
                <a:cs typeface="Times New Roman" panose="02020603050405020304" pitchFamily="18" charset="0"/>
              </a:rPr>
              <a:t>quân</a:t>
            </a:r>
            <a:r>
              <a:rPr lang="en-GB" sz="2400" b="0" i="0" spc="-90" dirty="0">
                <a:solidFill>
                  <a:srgbClr val="242021"/>
                </a:solidFill>
                <a:effectLst/>
                <a:latin typeface="Times New Roman" panose="02020603050405020304" pitchFamily="18" charset="0"/>
                <a:cs typeface="Times New Roman" panose="02020603050405020304" pitchFamily="18" charset="0"/>
              </a:rPr>
              <a:t>.</a:t>
            </a:r>
          </a:p>
          <a:p>
            <a:pPr algn="just">
              <a:lnSpc>
                <a:spcPts val="2600"/>
              </a:lnSpc>
              <a:spcBef>
                <a:spcPts val="600"/>
              </a:spcBef>
              <a:spcAft>
                <a:spcPts val="600"/>
              </a:spcAft>
            </a:pPr>
            <a:r>
              <a:rPr lang="en-GB" sz="2400" spc="-90" dirty="0">
                <a:solidFill>
                  <a:srgbClr val="FF0000"/>
                </a:solidFill>
                <a:latin typeface="Times New Roman" panose="02020603050405020304" pitchFamily="18" charset="0"/>
                <a:cs typeface="Times New Roman" panose="02020603050405020304" pitchFamily="18" charset="0"/>
              </a:rPr>
              <a:t>3.</a:t>
            </a:r>
            <a:r>
              <a:rPr lang="vi-VN" sz="2400" dirty="0">
                <a:solidFill>
                  <a:srgbClr val="FF0000"/>
                </a:solidFill>
              </a:rPr>
              <a:t> </a:t>
            </a:r>
            <a:r>
              <a:rPr lang="vi-VN" sz="2400" spc="-90" dirty="0">
                <a:solidFill>
                  <a:srgbClr val="242021"/>
                </a:solidFill>
                <a:latin typeface="Times New Roman" panose="02020603050405020304" pitchFamily="18" charset="0"/>
                <a:cs typeface="Times New Roman" panose="02020603050405020304" pitchFamily="18" charset="0"/>
              </a:rPr>
              <a:t>Giả sử được gọi nhập ngũ vào Lục quân, em sẽ được biên chế vào tổ chức nào và được mang cấp hiệu gì đầu tiên sau khi nhập ngũ? Vì sao?</a:t>
            </a:r>
            <a:r>
              <a:rPr lang="en-GB" sz="2400" spc="-90" dirty="0">
                <a:solidFill>
                  <a:srgbClr val="242021"/>
                </a:solidFill>
                <a:latin typeface="Times New Roman" panose="02020603050405020304" pitchFamily="18" charset="0"/>
                <a:cs typeface="Times New Roman" panose="02020603050405020304" pitchFamily="18" charset="0"/>
              </a:rPr>
              <a:t> </a:t>
            </a:r>
          </a:p>
        </p:txBody>
      </p:sp>
      <p:pic>
        <p:nvPicPr>
          <p:cNvPr id="5" name="Picture 4">
            <a:extLst>
              <a:ext uri="{FF2B5EF4-FFF2-40B4-BE49-F238E27FC236}">
                <a16:creationId xmlns:a16="http://schemas.microsoft.com/office/drawing/2014/main" id="{19E81274-8389-9FF1-C812-2FE55414DE2A}"/>
              </a:ext>
            </a:extLst>
          </p:cNvPr>
          <p:cNvPicPr>
            <a:picLocks noChangeAspect="1"/>
          </p:cNvPicPr>
          <p:nvPr/>
        </p:nvPicPr>
        <p:blipFill>
          <a:blip r:embed="rId4"/>
          <a:stretch>
            <a:fillRect/>
          </a:stretch>
        </p:blipFill>
        <p:spPr>
          <a:xfrm>
            <a:off x="3645826" y="59601"/>
            <a:ext cx="6545924" cy="3683151"/>
          </a:xfrm>
          <a:prstGeom prst="rect">
            <a:avLst/>
          </a:prstGeom>
        </p:spPr>
      </p:pic>
      <p:sp>
        <p:nvSpPr>
          <p:cNvPr id="7" name="TextBox 6">
            <a:extLst>
              <a:ext uri="{FF2B5EF4-FFF2-40B4-BE49-F238E27FC236}">
                <a16:creationId xmlns:a16="http://schemas.microsoft.com/office/drawing/2014/main" id="{61F54E81-02B0-4BA6-CA4A-BFB90E0E6C9C}"/>
              </a:ext>
            </a:extLst>
          </p:cNvPr>
          <p:cNvSpPr txBox="1"/>
          <p:nvPr/>
        </p:nvSpPr>
        <p:spPr>
          <a:xfrm>
            <a:off x="1568264" y="1732798"/>
            <a:ext cx="1940564" cy="1200329"/>
          </a:xfrm>
          <a:prstGeom prst="rect">
            <a:avLst/>
          </a:prstGeom>
          <a:solidFill>
            <a:schemeClr val="bg1"/>
          </a:solidFill>
        </p:spPr>
        <p:txBody>
          <a:bodyPr wrap="square">
            <a:spAutoFit/>
          </a:bodyPr>
          <a:lstStyle/>
          <a:p>
            <a:pPr algn="r"/>
            <a:r>
              <a:rPr lang="en-GB" sz="1800" b="0" dirty="0" err="1">
                <a:solidFill>
                  <a:srgbClr val="00B050"/>
                </a:solidFill>
                <a:effectLst/>
                <a:latin typeface="Times New Roman" panose="02020603050405020304" pitchFamily="18" charset="0"/>
                <a:cs typeface="Times New Roman" panose="02020603050405020304" pitchFamily="18" charset="0"/>
              </a:rPr>
              <a:t>Hình</a:t>
            </a:r>
            <a:r>
              <a:rPr lang="en-GB" sz="1800" b="0" dirty="0">
                <a:solidFill>
                  <a:srgbClr val="00B050"/>
                </a:solidFill>
                <a:effectLst/>
                <a:latin typeface="Times New Roman" panose="02020603050405020304" pitchFamily="18" charset="0"/>
                <a:cs typeface="Times New Roman" panose="02020603050405020304" pitchFamily="18" charset="0"/>
              </a:rPr>
              <a:t> 2.3. </a:t>
            </a:r>
            <a:r>
              <a:rPr lang="en-GB" sz="1800" b="0" dirty="0" err="1">
                <a:solidFill>
                  <a:srgbClr val="00B050"/>
                </a:solidFill>
                <a:effectLst/>
                <a:latin typeface="Times New Roman" panose="02020603050405020304" pitchFamily="18" charset="0"/>
                <a:cs typeface="Times New Roman" panose="02020603050405020304" pitchFamily="18" charset="0"/>
              </a:rPr>
              <a:t>Cấp</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hiệu</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của</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quan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hạ</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quan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binh</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sĩ</a:t>
            </a:r>
            <a:endParaRPr lang="en-GB" sz="1800" b="0" dirty="0">
              <a:solidFill>
                <a:srgbClr val="00B050"/>
              </a:solidFill>
              <a:effectLst/>
              <a:latin typeface="Times New Roman" panose="02020603050405020304" pitchFamily="18" charset="0"/>
              <a:cs typeface="Times New Roman" panose="02020603050405020304" pitchFamily="18" charset="0"/>
            </a:endParaRPr>
          </a:p>
          <a:p>
            <a:pPr algn="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Lục</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quân</a:t>
            </a:r>
            <a:r>
              <a:rPr lang="en-GB" dirty="0">
                <a:solidFill>
                  <a:srgbClr val="00B050"/>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33541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23906" y="174096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429691" y="137659"/>
            <a:ext cx="8394594"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mj-lt"/>
                <a:ea typeface="Calibri" panose="020F0502020204030204" pitchFamily="34" charset="0"/>
                <a:cs typeface="Times New Roman" panose="02020603050405020304" pitchFamily="18" charset="0"/>
              </a:rPr>
              <a:t>Dấu hiệu chỉ cấp bậc hàm mang ở vai áo trang phục Công an nhân dân Việt Nam</a:t>
            </a:r>
            <a:r>
              <a:rPr lang="en-US" sz="2400" b="1" dirty="0">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43094" y="1614274"/>
            <a:ext cx="4195810" cy="913773"/>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CẤP H</a:t>
            </a:r>
            <a:r>
              <a:rPr lang="en-US" sz="3200" b="1">
                <a:solidFill>
                  <a:srgbClr val="FF0000"/>
                </a:solidFill>
                <a:latin typeface="Times New Roman" panose="02020603050405020304" pitchFamily="18" charset="0"/>
                <a:cs typeface="Times New Roman" panose="02020603050405020304" pitchFamily="18" charset="0"/>
              </a:rPr>
              <a:t>I</a:t>
            </a:r>
            <a:r>
              <a:rPr lang="en-US" sz="3200" b="1">
                <a:solidFill>
                  <a:schemeClr val="tx1"/>
                </a:solidFill>
                <a:latin typeface="Times New Roman" panose="02020603050405020304" pitchFamily="18" charset="0"/>
                <a:cs typeface="Times New Roman" panose="02020603050405020304" pitchFamily="18" charset="0"/>
              </a:rPr>
              <a:t>ỆU</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C24979E-10ED-9C01-E12E-FB1DB9DD41B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43BC10CC-6C58-94D6-2D75-628D1F7F47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371C8BE-D92A-E045-DD8D-58FECF086D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7A19A55-8FF7-1E2D-3D52-25EC2BC841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D5851833-9499-8936-67FD-4867747F34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B47BA0A-B1D9-E6B2-384C-B421E38B58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0EDD5C7-2491-0F5C-9F9D-C119E227AF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29E0658-AA3D-D06D-CA2E-E44D0F1415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E9F78A3-B623-FBCA-D5A0-D300D70AE5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F105918-0DAB-BCB2-567F-82432B6C00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357EB3B3-4078-A289-834F-834FAD7A37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BF24965-E9A2-A4BE-82A1-AC87B41AD0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321DDD2-992A-2A69-E493-CC835767D52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913379B-9011-2C04-6DC3-7A88CEF088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F07E701-1426-62D4-54E9-70AF973D76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65ABB4C-234E-BBC4-22AE-428E2FFA7B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7D66A0E-9E11-850C-1956-3C7513C31A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AC4FD7E-2441-1A47-96F9-A237151061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934BE7E-3A70-3CA8-BAB2-E653B17EEE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515E705-7D83-A431-5B89-16FF2D24A2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A654E51-C3F8-BD11-18BD-D6318270CB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C11E4D01-73AB-ACB2-2631-AF55734716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F022D296-AB30-5625-8467-B270A76FBF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95E8CFD-07D7-7887-668A-F61BE7546D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06DC3AD-EAFB-3E72-3772-FCF5C97EE4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AFBC237-E3E9-6484-CA11-34BB8C0407B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18DE202-0137-D85A-741D-794024EAD9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729F3E4E-0A16-0B59-CD40-6FE22D2A523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EE27F6F-C841-67AA-5AFD-C24C6EBD541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617055C-0DD3-2607-AAD7-FFB4EBEF691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725DC150-9D1D-13F1-C378-BD8267401C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44038EF5-BED9-E636-678F-7EA016219BF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C2B198E3-8561-1E81-A14B-2BC5659778B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C1871B3E-0209-5E5A-7B07-5E6E06A3704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3CB023A3-3669-1D1F-AD0A-A489D89BA7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4140D506-A785-7BB4-D17B-E182D12AD5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C584D3C-B706-46F0-F712-399AE33980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398539FC-2569-C247-A850-940F8449EB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4521C58A-DDF8-A4A8-4348-76D302E403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A97DBAD6-885C-7C5F-B627-C3FEF50B66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0DD96C5-C3D3-F95B-9412-E409345BDF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AE28CF12-AB63-AD47-8D2F-793E47F6E2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041F2B0-36F5-7E8B-EED2-346F55FC6D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4968D0BF-42E0-6CDC-5DE7-DA948C6FF9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7BC32688-3E8B-3CCA-0096-E50F244EA6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5D2C3AA6-40D0-1056-CC43-579596E466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C931362-F01C-D43F-FCF5-1960ED98E4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4F013223-500B-F7A6-63C4-77EBB83419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9C9B0BDB-7EA6-EA44-00E7-7C2B8DEA13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9680D73-EBC0-2461-A102-5F781E0DE9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2F3E3D2-745E-39C1-B708-0A67E1873C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7632D67-0478-E0E1-7FB3-BA5F46B26B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21BF0F04-2E57-9B5C-3CEB-A8179DE5FE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ADA2F176-E128-3D09-419A-D92590E20E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C5EF1FC8-16AF-6935-EAC8-04D912697A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54D2A42-50BD-AEEA-3E88-560333C547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B8D6B463-859D-B9A8-8DFF-6D042DEF69A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797A79DA-A198-0934-F91E-2735B4FEEAB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A67E0930-B0AB-EAD8-F311-54B2EA27E4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3148DAAA-D8D9-7214-8C00-0EB1CDF2C6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5750B29C-A143-1D82-5BBD-17BF497105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C4693849-5AF5-464E-856A-736478FC5C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A8223E1-CE4F-729B-A1F0-215EC50491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D15936FB-0227-3BE8-2A12-C09735CAAC8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DC332099-A632-631B-5BB4-3FFC78D6A0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5F34C02F-DDED-1ECA-51CC-8746A636341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3B2DFE18-73B6-3618-0BC7-401AAA9A2A4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F6FCEB88-ADD0-7073-2033-568B032D63C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49EAC53A-422C-6003-6055-8634CF6305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EF150377-E89E-07FF-2103-74B6DC060BE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A12E5B3-BA00-4509-0BED-1C6C5C8CD5C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C51AC6D7-93CF-5B1D-4051-47740A04BC3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02F3B80B-97D6-F18D-0E3B-429D230750C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7F5DD1FB-B03B-6358-3472-CBCDB84533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3CCFD798-98B0-83A7-730E-03ACB2F19C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4435AE2-B9AE-15D9-E849-F7CE4E1FD85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6ADDC660-9541-C38D-B579-0AEFD4F62FC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237A898-10F8-5A33-3CB5-23DF266E38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81E9334-E527-BFD1-D120-A72C9A7134F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D9292FB-2EE8-6E9F-7DD9-FFF25F434B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AA0341E-4421-ACED-6117-4A54354A67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4A54868C-FD24-73DF-E8A6-93F11574D36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41C7FED0-CA8C-E025-AC2D-3B54059D8167}"/>
              </a:ext>
            </a:extLst>
          </p:cNvPr>
          <p:cNvSpPr txBox="1"/>
          <p:nvPr/>
        </p:nvSpPr>
        <p:spPr>
          <a:xfrm>
            <a:off x="1367246" y="3099689"/>
            <a:ext cx="10383829"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cúc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hình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chữ</a:t>
            </a:r>
            <a:r>
              <a:rPr lang="en-GB" sz="2000" dirty="0">
                <a:latin typeface="Arial" panose="020B0604020202020204" pitchFamily="34" charset="0"/>
                <a:cs typeface="Arial" panose="020B0604020202020204" pitchFamily="34" charset="0"/>
              </a:rPr>
              <a:t> V),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trên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cấp</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hiệu</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Việt</a:t>
            </a:r>
            <a:r>
              <a:rPr lang="en-GB" sz="2000" dirty="0">
                <a:latin typeface="Arial" panose="020B0604020202020204" pitchFamily="34" charset="0"/>
                <a:cs typeface="Arial" panose="020B0604020202020204" pitchFamily="34" charset="0"/>
              </a:rPr>
              <a:t> Nam </a:t>
            </a:r>
            <a:r>
              <a:rPr lang="en-GB" sz="2000" dirty="0" err="1">
                <a:latin typeface="Arial" panose="020B0604020202020204" pitchFamily="34" charset="0"/>
                <a:cs typeface="Arial" panose="020B0604020202020204" pitchFamily="34" charset="0"/>
              </a:rPr>
              <a:t>tại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160/2007/NĐ-CP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29/2016/NĐ-CP.</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2B2B1363-6E86-41B7-92EE-DBBC533A344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B751280D-9CE2-4A83-93AF-705D7A94ECF4}"/>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0516CDF8-694F-4782-A947-A0D181251E5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20062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61961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53859" y="167661"/>
            <a:ext cx="9859468" cy="91436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mj-lt"/>
                <a:ea typeface="Calibri" panose="020F0502020204030204" pitchFamily="34" charset="0"/>
                <a:cs typeface="Times New Roman" panose="02020603050405020304" pitchFamily="18" charset="0"/>
              </a:rPr>
              <a:t>Dấu hiệu quy định để chỉ tổ chức, lực lượng Công an nhân dân Việt Nam</a:t>
            </a:r>
            <a:r>
              <a:rPr lang="en-US" sz="2400" b="1">
                <a:solidFill>
                  <a:schemeClr val="tx1"/>
                </a:solidFill>
                <a:effectLst/>
                <a:latin typeface="+mj-lt"/>
                <a:ea typeface="Calibri" panose="020F0502020204030204" pitchFamily="34" charset="0"/>
                <a:cs typeface="Times New Roman" panose="02020603050405020304" pitchFamily="18" charset="0"/>
              </a:rPr>
              <a:t>.</a:t>
            </a:r>
            <a:endParaRPr lang="vi-VN" sz="2400" b="1" dirty="0">
              <a:solidFill>
                <a:schemeClr val="tx1"/>
              </a:solidFill>
              <a:latin typeface="+mj-lt"/>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86042" y="1492636"/>
            <a:ext cx="4810507" cy="91436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PHÙ HI</a:t>
            </a:r>
            <a:r>
              <a:rPr lang="en-US" sz="3200" b="1">
                <a:solidFill>
                  <a:srgbClr val="FF0000"/>
                </a:solidFill>
                <a:latin typeface="Times New Roman" panose="02020603050405020304" pitchFamily="18" charset="0"/>
                <a:cs typeface="Times New Roman" panose="02020603050405020304" pitchFamily="18" charset="0"/>
              </a:rPr>
              <a:t>Ệ</a:t>
            </a:r>
            <a:r>
              <a:rPr lang="en-US" sz="3200" b="1">
                <a:solidFill>
                  <a:schemeClr val="tx1"/>
                </a:solidFill>
                <a:latin typeface="Times New Roman" panose="02020603050405020304" pitchFamily="18" charset="0"/>
                <a:cs typeface="Times New Roman" panose="02020603050405020304" pitchFamily="18" charset="0"/>
              </a:rPr>
              <a:t>U</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9EB4C8A-AC73-774D-E3DC-54EDA704FA9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8C6E90D-671F-9CDA-018F-749BDDB160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99FA45C-E517-2ABB-0A21-8E7EE4A493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7FEC356-B2CE-3DCA-B2DA-A140731CA3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CB56758-EDE8-EE14-DB8A-3C08170C338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2F697A6-8279-051A-FF85-B555EC23A2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A5B82FC-B44E-06AA-CE0A-A5F2E01B05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205AA62-3C57-4E2D-3CF8-194E60F89D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A2CEFBC-E2F7-D962-A4CA-9E7F5D5648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EE462C9-7855-0F1D-E468-6C5E2ACAB2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C7D566B-5D6B-1F07-34FA-DD5BA51E31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13F8A189-CF11-DCE1-ED66-8B1F30C991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F51E5E6-9864-33D6-E9E0-6E14EFBC13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24BEAEBE-CB91-DC04-787E-B6B6BB0F45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76AFB42-E15A-125F-5567-DF73518AA1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D4867C5-C633-16BB-05F2-329649B172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9C561A7-4E98-D724-6348-1BA9CBC277C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90D6782-6504-6A57-0FB2-0D4753B59D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6F9BD2E-D30B-33BE-FBC6-9AF02E7937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184BE94-FD91-27F5-7C28-492DE46163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6361845-DBF3-2B87-3A7B-1E27317836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99B4F84A-2582-6AB3-5280-0BD1DBB0FB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886FD5F-B06C-5FB0-3BDD-F54C4B000E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501651A-9912-36D5-F76E-AA5E1024378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545C904E-CB8B-63AF-AEB4-9501D6207D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44DA3B1-1996-AB95-ABF0-45F11DB21C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3126060-5FDA-810F-581A-012BFF0A39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BB13D3A-A9C2-3C62-3F55-E2FCC7C286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ADAD6161-2CCA-E313-665F-59F20EDDB6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3F25EE5-93D1-C67F-6FFC-8CBD240DC3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B7DF3C1-AE4D-7C8E-613C-61CD0AEDEA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2A29164-57FA-D45F-A0B2-E7178102D2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D35DD0D6-C540-6B1C-6D43-49D9E085512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E792BE3-443F-D56A-532E-25F66D8A7E3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FA9D12A8-0605-57B9-90B2-A071991BC8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16008D3E-53D6-4F8A-B6A8-69C6455887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C1F7BA89-628D-359C-B9A0-A1AA1E6C9F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A7D0872-CB35-2928-3C45-4DAAB1694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F84CAD5A-ADD1-4386-7A62-F7C1C91940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F9E9CC36-843D-3786-DD3D-A618771CE6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3C294C9-3074-10E7-2816-9D596C2424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1EA52CE6-1AF3-228C-E29E-DE35DA1A83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DB9A5532-432F-AE50-00D8-3A5E95B5E8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F03F6710-B1F7-BCCE-A4C8-C18F546A9E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489BAAF-D3C2-72FB-675D-6665EFE698E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0CE01F08-0A82-F185-9581-1A18EE990A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A419927-E3DF-B701-B4C9-35487E2968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42A6D83E-D2A6-9970-79F5-8C52B68DD2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EDA541EA-E6D4-70F7-CDD8-2D52BE5603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3A4D6DAF-D4D4-15BA-713B-7144446A14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1969C0B9-A49E-833D-F11E-C891616C85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34E0FEC-D108-0DB9-FECD-4F60062272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DE87A745-EFF1-2926-FC9B-3B4DEC7DE7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CAF291D2-086E-50A4-1E98-EA8E7809E2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4B1789D6-CB74-F181-331B-D274F74C35C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624B54D-3825-CE39-3769-F7B0AC1C5E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B8E47A98-9A3D-32BC-389A-7CEEAF5B4A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EEC6CE7-30F8-EDEA-050F-AEB05198C9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187D25FF-8DB6-F94C-F058-5C427BCDA7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16F7D66D-9934-BF36-B415-38C7C5B74D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8FA909B2-6824-AABA-456A-DC85685A76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1BD67D62-D56D-7803-7489-28D11A8037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9212578E-8517-3278-F20F-BA567319BF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D62396D-A0F3-974D-953E-DF1380EE3B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698DB28-DDBE-2A3A-E0AC-54B0DDEA07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E2922C04-B29E-58B8-D5D1-33FC08F5390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674B9C39-2733-FF81-D138-1E439D9621C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E415BECE-6C29-2B22-AD06-FE8DB323D3E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132B28C-F276-A9E6-E421-7C06B2148E4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024B35DF-1FBD-AC81-4EE1-071DC809DC4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E9E9177-E8CC-B94D-F44E-D7CCD24FCF2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1D8AE600-ECB1-18C6-1D7E-62626E216C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0BDD42F3-3460-C6CE-A782-B0886F19860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036A98B4-CB60-C9B6-5136-672C8955F81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F21EC95-7D74-1439-5B24-4D00B0122D0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8572058A-0520-8220-7FB4-812A331D688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54C417C-BC91-5905-5573-018B1105BE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03E97539-CC9B-5C9D-CC27-E5FEE3DBF5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9D3173BA-228E-4605-7934-B34C765B44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B3825105-1C43-636D-079C-437827016FF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4CB1943-D5F3-DBE0-FDD6-8B6A357891E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F1CECA87-D0DC-47B0-CA47-43E15DF841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A45C33BA-8C48-0FB2-EFA0-23A327CE3C56}"/>
              </a:ext>
            </a:extLst>
          </p:cNvPr>
          <p:cNvSpPr txBox="1"/>
          <p:nvPr/>
        </p:nvSpPr>
        <p:spPr>
          <a:xfrm>
            <a:off x="1431266" y="3123733"/>
            <a:ext cx="10694028"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Khi mặc trang phục thường dùng và mang cấp hiệu trên vai áo, sĩ quan, hạ sĩ quan, chiến sĩ, học viên Công an nhân dân Việt Nam phải đeo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màu đỏ ở cổ áo, giữa nền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gắn Công an hiệu đường kính 18 mm; riêng </a:t>
            </a:r>
            <a:r>
              <a:rPr lang="en-GB" sz="2000">
                <a:solidFill>
                  <a:srgbClr val="FF0000"/>
                </a:solidFill>
                <a:latin typeface="Arial" panose="020B0604020202020204" pitchFamily="34" charset="0"/>
                <a:cs typeface="Arial" panose="020B0604020202020204" pitchFamily="34" charset="0"/>
              </a:rPr>
              <a:t>phù hiệu </a:t>
            </a:r>
            <a:r>
              <a:rPr lang="en-GB" sz="2000">
                <a:latin typeface="Arial" panose="020B0604020202020204" pitchFamily="34" charset="0"/>
                <a:cs typeface="Arial" panose="020B0604020202020204" pitchFamily="34" charset="0"/>
              </a:rPr>
              <a:t>của cấp tướng có viền 3 cạnh màu vàng.</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347F79E9-14B0-4DEF-9415-CBA7EFCE842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93303111-269B-40BF-B5C1-92BEBBCB282E}"/>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957546C9-BECB-4ECE-A191-7A73BD84A60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13993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49792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72937" y="175641"/>
            <a:ext cx="8901868" cy="94054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effectLst/>
                <a:latin typeface="Times New Roman" panose="02020603050405020304" pitchFamily="18" charset="0"/>
                <a:ea typeface="Calibri" panose="020F0502020204030204" pitchFamily="34" charset="0"/>
              </a:rPr>
              <a:t>Quân nhân có quân hàm từ cấp úy trở lên.</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279894" y="1410517"/>
            <a:ext cx="5144698" cy="8352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SĨ Q</a:t>
            </a:r>
            <a:r>
              <a:rPr lang="en-GB" sz="3200" b="1">
                <a:solidFill>
                  <a:srgbClr val="FF0000"/>
                </a:solidFill>
                <a:latin typeface="Times New Roman" panose="02020603050405020304" pitchFamily="18" charset="0"/>
                <a:cs typeface="Times New Roman" panose="02020603050405020304" pitchFamily="18" charset="0"/>
              </a:rPr>
              <a:t>U</a:t>
            </a:r>
            <a:r>
              <a:rPr lang="en-GB" sz="3200" b="1">
                <a:solidFill>
                  <a:schemeClr val="tx1"/>
                </a:solidFill>
                <a:latin typeface="Times New Roman" panose="02020603050405020304" pitchFamily="18" charset="0"/>
                <a:cs typeface="Times New Roman" panose="02020603050405020304" pitchFamily="18" charset="0"/>
              </a:rPr>
              <a:t>AN</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5C9BBC7-1D30-70F1-257E-15529DD996C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AF43FA2-5370-3D45-AAB6-E66BD29167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19E211B-D2D1-74D0-8732-E1588246A7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62C32C4-FAD2-FA4E-8B40-810573BD4F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C1DA97F-1A85-1A39-2790-72A0A8E640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EAED8CF-4DB3-46F8-6167-BF8012F4B1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08C479B-B245-D80C-67CD-7455DBE728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89F2727-CE0D-7CCD-AFFA-FF8643E0C3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20B9947-4D28-0D74-8E73-E9934035CD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26DCFA6-2A63-2F91-3826-B0EEF3E302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C157032-C6C0-1ED4-9376-E237A4B8EB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5262C44-BE42-149B-418B-6860D6863D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62F0622-DDD5-754C-44F0-27C1586D75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CFF261F0-0B0C-929D-D3A8-29ADA4BABB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AAA56D27-A9A9-E6DE-E01F-091B928D10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2C49F52-28CB-F134-80A3-C406A368C1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BD2A6C5-82F6-7DB8-BE65-A75B11A234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FABD375-853B-8BF1-5241-B6FCBB6FC0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8367DE1F-0A75-C308-324A-E89B8BDA45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4705923-420F-E5CB-138D-4EC1DF829C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6B578CA-4A2D-0F35-CE03-18F9640BD5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85613C30-7831-16B1-536C-25CAB364567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465EA56-9421-1820-5F97-EFF0C6A7C62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FF600D1-3D9E-3D2E-570B-5B7C6CE55F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63B13E4-4E3C-C67C-25A4-7CCFB2491FE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DA2BE05D-8924-BA5C-E75B-3FEDFABB988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93770C3D-B5C9-D9AB-FE01-AF9E8E46576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8796E637-EB31-75ED-A3E1-AC4CBBB09E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64545BCA-3F56-4AEE-AE81-D4CD021A66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5722969-5D40-C378-2850-F7FFB4DE7F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70144CFB-A6E0-FCF8-0FE2-A9658A9FEB8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563B86A2-D587-6748-E8DA-FDD6226837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C5E3D0FC-2DA6-1796-C0EE-66AEA34AD6F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DC054DFA-A67D-D0E3-108E-2717EC92FA2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083199AF-1F06-B2ED-951F-3CB6904AC1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BC9D80FB-F67B-C95E-4E68-43C896BC17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550C306A-9314-292D-6989-F551065C96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763E66D-D15B-19C4-88FB-A724F32D27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E3FBB95C-AFA3-F3AA-630D-1406C48263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3FBC8930-C582-D9EA-4323-AF8E4F3EE2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82B8C785-3E3D-D2B1-46FE-489EC78448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E86C5088-84A4-22D3-56A8-F92D64B2CB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EE5DFE5-3FC7-7FD1-C48A-1290991AC2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0BE6874C-7DBB-E041-F46B-1CD64B25E0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42A2128-F45E-A915-1B14-855FED5CB3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9835474-2B7D-8FE4-20D2-D95A85E738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7E387AD-CEEB-4B07-AA9E-3F0AAA0602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4EA328E-9316-ED8D-03BD-95EE7C87C5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5B47A443-4515-DCD3-3BDE-12E69A8FA5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D0636F69-B3EC-CD9C-2CF3-B7BB40F8E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B824FE44-8A8B-2C2E-74DF-E4E28D1D73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9FAE2DBC-59E3-F56A-8B86-E7AF479C65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413AA7E6-3AF7-0C68-8FF8-50B8B8C5E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EB5694A9-6CB7-49D6-23CB-C038BC02F89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CF45BD47-A9DB-C84F-6602-50CB5D2DAB4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270EF173-99CE-1F66-D68F-18CC57747B3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038EB430-F9EB-80CD-8A6B-DCAC3C9234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BCF7C453-A30E-AAB9-A0CE-33994149CC8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C6D086ED-7694-EACD-3848-CF547E0428C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1E6D16A4-8C10-EFA5-BFFD-D00CA37F72F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AA43C61F-F13E-E6F4-3722-108C714A156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14E496B0-CE1E-9683-A301-46536FEF79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7B0C5C7B-3D1A-95FB-F4D5-5133AE2CE2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85F3065C-DD00-0212-5C00-AC9754ED19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5E686FA-2125-6D19-ABAA-1BB54E6814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2438C1B0-C71F-B10A-442D-148CD445B09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E1A828AD-B6C5-272F-64A9-7CC490BE838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AC603EC8-B2C5-FA3E-877E-D9D3FE3B029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364F5CB-05AB-2D8D-79DA-F60CF886E3C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259BB8E5-FC14-69BE-DD07-D9D8F7832E1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5599F136-9876-53AC-09AA-92BA95A7DC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DC087A2-25BA-C150-70A1-5510E6E576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68398C77-B9F1-6F70-6569-7457F858C3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E92207E-7F53-9F59-D5C8-2DEE6A2340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74E9132-97D4-1209-9A02-D78356253E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8C72087-D636-F917-F597-13B6BC0CD93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DB11874-8E43-4F51-7C46-E716D93C456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71104125-7F30-F765-0B85-DEDB22F296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A0ABE4A9-0F5D-C4FE-6B11-D42054E284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23DBACA4-7227-36AF-1B5E-40796C39478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7CF3E3B8-4DE4-940B-4EDF-8EDE6FBBAB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AB744734-0DE4-B7FE-DF7D-489FC4BAB77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C938AD7E-FCA4-D2D4-3284-0958512740D6}"/>
              </a:ext>
            </a:extLst>
          </p:cNvPr>
          <p:cNvSpPr txBox="1"/>
          <p:nvPr/>
        </p:nvSpPr>
        <p:spPr>
          <a:xfrm>
            <a:off x="1431266" y="3087461"/>
            <a:ext cx="10319809"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 Lễ phục của </a:t>
            </a:r>
            <a:r>
              <a:rPr lang="en-GB" sz="2000">
                <a:solidFill>
                  <a:srgbClr val="FF0000"/>
                </a:solidFill>
                <a:latin typeface="Arial" panose="020B0604020202020204" pitchFamily="34" charset="0"/>
                <a:cs typeface="Arial" panose="020B0604020202020204" pitchFamily="34" charset="0"/>
              </a:rPr>
              <a:t>sĩ quan </a:t>
            </a:r>
            <a:r>
              <a:rPr lang="en-GB" sz="2000">
                <a:latin typeface="Arial" panose="020B0604020202020204" pitchFamily="34" charset="0"/>
                <a:cs typeface="Arial" panose="020B0604020202020204" pitchFamily="34" charset="0"/>
              </a:rPr>
              <a:t>Công an nhân dân Việt Nam được quy định tại Nghị định số 160/2007/NĐ-CP và Nghị định số 29/2016/NĐ-CP; lễ phục của hạ sĩ quan, chiến sĩ do Bộ trưởng Bộ Công an quy định.</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E07917D0-92CE-4804-9CA3-FB3DF4224CEE}"/>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7CCA239-54C2-42B5-AB70-67846E06709D}"/>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4652FC30-52B1-4B6D-AFA5-042A99BFA74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58958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334688"/>
            <a:ext cx="9446285" cy="1054135"/>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vi-VN" sz="2400" i="1" dirty="0">
                <a:solidFill>
                  <a:srgbClr val="FF0000"/>
                </a:solidFill>
                <a:latin typeface="Times New Roman" panose="02020603050405020304" pitchFamily="18" charset="0"/>
                <a:cs typeface="Times New Roman" panose="02020603050405020304" pitchFamily="18" charset="0"/>
              </a:rPr>
              <a:t>Công an hiệu là biểu tượng của lực lượng Công an nhân dân Việt Nam, được gắn trên mũ của sĩ quan, hạ sĩ quan, chiến sĩ Công an nhân dân.”</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3" y="296978"/>
            <a:ext cx="4357126"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4</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3" name="Picture 2">
            <a:extLst>
              <a:ext uri="{FF2B5EF4-FFF2-40B4-BE49-F238E27FC236}">
                <a16:creationId xmlns:a16="http://schemas.microsoft.com/office/drawing/2014/main" id="{87700160-4514-6002-C256-90D51662F3DE}"/>
              </a:ext>
            </a:extLst>
          </p:cNvPr>
          <p:cNvPicPr>
            <a:picLocks noChangeAspect="1"/>
          </p:cNvPicPr>
          <p:nvPr/>
        </p:nvPicPr>
        <p:blipFill>
          <a:blip r:embed="rId4"/>
          <a:stretch>
            <a:fillRect/>
          </a:stretch>
        </p:blipFill>
        <p:spPr>
          <a:xfrm>
            <a:off x="1431265" y="960394"/>
            <a:ext cx="9446285" cy="4129393"/>
          </a:xfrm>
          <a:prstGeom prst="rect">
            <a:avLst/>
          </a:prstGeom>
          <a:ln>
            <a:solidFill>
              <a:srgbClr val="00B050"/>
            </a:solidFill>
          </a:ln>
        </p:spPr>
      </p:pic>
    </p:spTree>
    <p:extLst>
      <p:ext uri="{BB962C8B-B14F-4D97-AF65-F5344CB8AC3E}">
        <p14:creationId xmlns:p14="http://schemas.microsoft.com/office/powerpoint/2010/main" val="206535611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DBE816EA-8B71-4EF7-8163-06046CFD9409}"/>
              </a:ext>
            </a:extLst>
          </p:cNvPr>
          <p:cNvSpPr txBox="1"/>
          <p:nvPr/>
        </p:nvSpPr>
        <p:spPr>
          <a:xfrm>
            <a:off x="117512" y="949974"/>
            <a:ext cx="4559263" cy="5709255"/>
          </a:xfrm>
          <a:prstGeom prst="rect">
            <a:avLst/>
          </a:prstGeom>
          <a:solidFill>
            <a:schemeClr val="accent6">
              <a:lumMod val="40000"/>
              <a:lumOff val="60000"/>
            </a:schemeClr>
          </a:solidFill>
          <a:ln>
            <a:solidFill>
              <a:srgbClr val="00B050"/>
            </a:solidFill>
          </a:ln>
        </p:spPr>
        <p:txBody>
          <a:bodyPr wrap="square">
            <a:spAutoFit/>
          </a:bodyPr>
          <a:lstStyle/>
          <a:p>
            <a:pPr algn="just">
              <a:lnSpc>
                <a:spcPts val="2600"/>
              </a:lnSpc>
              <a:spcBef>
                <a:spcPts val="600"/>
              </a:spcBef>
              <a:spcAft>
                <a:spcPts val="600"/>
              </a:spcAft>
            </a:pPr>
            <a:r>
              <a:rPr lang="vi-VN" sz="2400" b="1" dirty="0">
                <a:solidFill>
                  <a:srgbClr val="0070C0"/>
                </a:solidFill>
                <a:latin typeface="+mj-lt"/>
                <a:cs typeface="Times New Roman" panose="02020603050405020304" pitchFamily="18" charset="0"/>
              </a:rPr>
              <a:t>Vận dụng </a:t>
            </a:r>
            <a:r>
              <a:rPr lang="en-US" sz="2400" b="1" dirty="0">
                <a:solidFill>
                  <a:srgbClr val="0070C0"/>
                </a:solidFill>
                <a:latin typeface="Times New Roman" panose="02020603050405020304" pitchFamily="18" charset="0"/>
                <a:cs typeface="Times New Roman" panose="02020603050405020304" pitchFamily="18" charset="0"/>
              </a:rPr>
              <a:t>(</a:t>
            </a:r>
            <a:r>
              <a:rPr lang="en-US" sz="2400" b="1" dirty="0" err="1">
                <a:solidFill>
                  <a:srgbClr val="0070C0"/>
                </a:solidFill>
                <a:latin typeface="Times New Roman" panose="02020603050405020304" pitchFamily="18" charset="0"/>
                <a:cs typeface="Times New Roman" panose="02020603050405020304" pitchFamily="18" charset="0"/>
              </a:rPr>
              <a:t>cả</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cs typeface="Times New Roman" panose="02020603050405020304" pitchFamily="18" charset="0"/>
              </a:rPr>
              <a:t>)</a:t>
            </a:r>
          </a:p>
          <a:p>
            <a:pPr algn="just">
              <a:lnSpc>
                <a:spcPts val="2600"/>
              </a:lnSpc>
              <a:spcBef>
                <a:spcPts val="600"/>
              </a:spcBef>
              <a:spcAft>
                <a:spcPts val="600"/>
              </a:spcAft>
            </a:pPr>
            <a:r>
              <a:rPr lang="en-US" sz="2400" dirty="0">
                <a:solidFill>
                  <a:srgbClr val="FF0000"/>
                </a:solidFill>
                <a:latin typeface="Times New Roman" panose="02020603050405020304" pitchFamily="18" charset="0"/>
                <a:cs typeface="Times New Roman" panose="02020603050405020304" pitchFamily="18" charset="0"/>
              </a:rPr>
              <a:t>1. </a:t>
            </a:r>
            <a:r>
              <a:rPr lang="vi-VN" sz="2400" dirty="0">
                <a:latin typeface="+mj-lt"/>
              </a:rPr>
              <a:t>Em hãy tìm hiểu và trình bày trước lớp chức năng, nhiệm vụ của một tổ chức trong Quân đội nhân dân</a:t>
            </a:r>
            <a:r>
              <a:rPr lang="en-US" sz="2400" dirty="0">
                <a:latin typeface="+mj-lt"/>
              </a:rPr>
              <a:t> </a:t>
            </a:r>
            <a:r>
              <a:rPr lang="en-US" sz="2400" dirty="0">
                <a:latin typeface="Times New Roman" panose="02020603050405020304" pitchFamily="18" charset="0"/>
                <a:cs typeface="Times New Roman" panose="02020603050405020304" pitchFamily="18" charset="0"/>
              </a:rPr>
              <a:t>(QĐND)</a:t>
            </a:r>
            <a:r>
              <a:rPr lang="vi-VN" sz="2400" dirty="0">
                <a:latin typeface="Times New Roman" panose="02020603050405020304" pitchFamily="18" charset="0"/>
                <a:cs typeface="Times New Roman" panose="02020603050405020304" pitchFamily="18" charset="0"/>
              </a:rPr>
              <a:t> Việt Nam hoặc Công an nhân dân </a:t>
            </a:r>
            <a:r>
              <a:rPr lang="en-US" sz="2400" dirty="0">
                <a:latin typeface="Times New Roman" panose="02020603050405020304" pitchFamily="18" charset="0"/>
                <a:cs typeface="Times New Roman" panose="02020603050405020304" pitchFamily="18" charset="0"/>
              </a:rPr>
              <a:t>(CAND) </a:t>
            </a:r>
            <a:r>
              <a:rPr lang="vi-VN" sz="2400" dirty="0">
                <a:latin typeface="+mj-lt"/>
              </a:rPr>
              <a:t>Việt Nam. </a:t>
            </a:r>
            <a:endParaRPr lang="en-US" sz="2400" dirty="0">
              <a:latin typeface="+mj-lt"/>
            </a:endParaRPr>
          </a:p>
          <a:p>
            <a:pPr algn="just">
              <a:lnSpc>
                <a:spcPts val="2600"/>
              </a:lnSpc>
              <a:spcBef>
                <a:spcPts val="600"/>
              </a:spcBef>
              <a:spcAft>
                <a:spcPts val="600"/>
              </a:spcAft>
            </a:pPr>
            <a:r>
              <a:rPr lang="vi-VN" sz="2400" dirty="0">
                <a:solidFill>
                  <a:srgbClr val="FF0000"/>
                </a:solidFill>
                <a:latin typeface="+mj-lt"/>
              </a:rPr>
              <a:t>2. </a:t>
            </a:r>
            <a:r>
              <a:rPr lang="vi-VN" sz="2400" dirty="0">
                <a:latin typeface="+mj-lt"/>
              </a:rPr>
              <a:t>Em hãy tìm hiểu và giới thiệu trước lớp một trong hai chủ đề sau:</a:t>
            </a:r>
            <a:endParaRPr lang="en-US" sz="2400" dirty="0">
              <a:latin typeface="+mj-lt"/>
            </a:endParaRPr>
          </a:p>
          <a:p>
            <a:pPr algn="just">
              <a:lnSpc>
                <a:spcPts val="2600"/>
              </a:lnSpc>
              <a:spcBef>
                <a:spcPts val="600"/>
              </a:spcBef>
              <a:spcAft>
                <a:spcPts val="600"/>
              </a:spcAft>
            </a:pPr>
            <a:r>
              <a:rPr lang="vi-VN" sz="2400" dirty="0">
                <a:latin typeface="+mj-lt"/>
              </a:rPr>
              <a:t>– Cấp hiệu, phù hiệu và trang phục của một quân chủng hoặc binh chủng Quân đội nhân dân Việt Nam.</a:t>
            </a:r>
            <a:endParaRPr lang="en-US" sz="2400" dirty="0">
              <a:latin typeface="+mj-lt"/>
            </a:endParaRPr>
          </a:p>
          <a:p>
            <a:pPr algn="just">
              <a:lnSpc>
                <a:spcPts val="2600"/>
              </a:lnSpc>
              <a:spcBef>
                <a:spcPts val="600"/>
              </a:spcBef>
              <a:spcAft>
                <a:spcPts val="600"/>
              </a:spcAft>
            </a:pPr>
            <a:r>
              <a:rPr lang="vi-VN" sz="2400" dirty="0">
                <a:latin typeface="+mj-lt"/>
              </a:rPr>
              <a:t>– Cấp hiệu, phù hiệu và trang phục của một lực lượng chuyên môn Công an nhân dân Việt Nam.</a:t>
            </a:r>
            <a:endParaRPr lang="en-US" sz="2400" b="1" dirty="0">
              <a:solidFill>
                <a:srgbClr val="0070C0"/>
              </a:solidFill>
              <a:latin typeface="+mj-lt"/>
              <a:cs typeface="Times New Roman" panose="02020603050405020304" pitchFamily="18" charset="0"/>
            </a:endParaRPr>
          </a:p>
        </p:txBody>
      </p:sp>
      <p:sp>
        <p:nvSpPr>
          <p:cNvPr id="9" name="TextBox 8">
            <a:extLst>
              <a:ext uri="{FF2B5EF4-FFF2-40B4-BE49-F238E27FC236}">
                <a16:creationId xmlns:a16="http://schemas.microsoft.com/office/drawing/2014/main" id="{AA239894-B6EA-493F-BF20-CE67A4CDB862}"/>
              </a:ext>
            </a:extLst>
          </p:cNvPr>
          <p:cNvSpPr txBox="1"/>
          <p:nvPr/>
        </p:nvSpPr>
        <p:spPr>
          <a:xfrm>
            <a:off x="4772026" y="949974"/>
            <a:ext cx="7302461" cy="5760551"/>
          </a:xfrm>
          <a:prstGeom prst="rect">
            <a:avLst/>
          </a:prstGeom>
          <a:noFill/>
          <a:ln>
            <a:solidFill>
              <a:srgbClr val="00B050"/>
            </a:solidFill>
          </a:ln>
        </p:spPr>
        <p:txBody>
          <a:bodyPr wrap="square">
            <a:spAutoFit/>
          </a:bodyPr>
          <a:lstStyle/>
          <a:p>
            <a:pPr algn="ctr">
              <a:lnSpc>
                <a:spcPts val="2500"/>
              </a:lnSpc>
              <a:spcBef>
                <a:spcPts val="300"/>
              </a:spcBef>
              <a:spcAft>
                <a:spcPts val="3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2.7</a:t>
            </a:r>
            <a:endParaRPr lang="en-US" sz="2400" i="1" dirty="0">
              <a:solidFill>
                <a:srgbClr val="FF0000"/>
              </a:solidFill>
              <a:latin typeface="Times New Roman" panose="02020603050405020304" pitchFamily="18" charset="0"/>
              <a:cs typeface="Times New Roman" panose="02020603050405020304" pitchFamily="18" charset="0"/>
            </a:endParaRPr>
          </a:p>
          <a:p>
            <a:pPr marL="285750" indent="-285750" algn="just">
              <a:lnSpc>
                <a:spcPts val="2700"/>
              </a:lnSpc>
              <a:spcBef>
                <a:spcPts val="600"/>
              </a:spcBef>
              <a:spcAft>
                <a:spcPts val="600"/>
              </a:spcAft>
              <a:buFont typeface="Wingdings" panose="05000000000000000000" pitchFamily="2" charset="2"/>
              <a:buChar char="v"/>
            </a:pP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Nhiệm vụ:</a:t>
            </a:r>
            <a:r>
              <a:rPr lang="en-US" sz="2400" dirty="0">
                <a:latin typeface="Times New Roman" panose="02020603050405020304" pitchFamily="18" charset="0"/>
                <a:cs typeface="Times New Roman" panose="02020603050405020304" pitchFamily="18" charset="0"/>
              </a:rPr>
              <a:t> </a:t>
            </a:r>
          </a:p>
          <a:p>
            <a:pPr algn="just">
              <a:lnSpc>
                <a:spcPts val="2700"/>
              </a:lnSpc>
              <a:spcBef>
                <a:spcPts val="600"/>
              </a:spcBef>
              <a:spcAft>
                <a:spcPts val="600"/>
              </a:spcAft>
            </a:pP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a:t>
            </a: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1:</a:t>
            </a:r>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hức năng, nhiệm vụ của một tổ chức trong Q</a:t>
            </a:r>
            <a:r>
              <a:rPr lang="en-US" sz="2400" dirty="0">
                <a:latin typeface="Times New Roman" panose="02020603050405020304" pitchFamily="18" charset="0"/>
                <a:cs typeface="Times New Roman" panose="02020603050405020304" pitchFamily="18" charset="0"/>
              </a:rPr>
              <a:t>ĐND</a:t>
            </a:r>
            <a:r>
              <a:rPr lang="vi-VN" sz="2400" dirty="0">
                <a:latin typeface="Times New Roman" panose="02020603050405020304" pitchFamily="18" charset="0"/>
                <a:cs typeface="Times New Roman" panose="02020603050405020304" pitchFamily="18" charset="0"/>
              </a:rPr>
              <a:t> Việt Nam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1).</a:t>
            </a: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2</a:t>
            </a:r>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hức năng, nhiệm vụ của một lực lượng chuyên môn trong C</a:t>
            </a:r>
            <a:r>
              <a:rPr lang="en-US" sz="2400" dirty="0">
                <a:latin typeface="Times New Roman" panose="02020603050405020304" pitchFamily="18" charset="0"/>
                <a:cs typeface="Times New Roman" panose="02020603050405020304" pitchFamily="18" charset="0"/>
              </a:rPr>
              <a:t>AND</a:t>
            </a:r>
            <a:r>
              <a:rPr lang="vi-VN" sz="2400" dirty="0">
                <a:latin typeface="Times New Roman" panose="02020603050405020304" pitchFamily="18" charset="0"/>
                <a:cs typeface="Times New Roman" panose="02020603050405020304" pitchFamily="18" charset="0"/>
              </a:rPr>
              <a:t> Việt Nam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2).</a:t>
            </a:r>
            <a:r>
              <a:rPr lang="vi-VN" sz="2400" dirty="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3:</a:t>
            </a:r>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ấp hiệu, phù hiệu và trang phục của một quân chủng hoặc binh chủng Q</a:t>
            </a:r>
            <a:r>
              <a:rPr lang="en-US" sz="2400" dirty="0">
                <a:latin typeface="Times New Roman" panose="02020603050405020304" pitchFamily="18" charset="0"/>
                <a:cs typeface="Times New Roman" panose="02020603050405020304" pitchFamily="18" charset="0"/>
              </a:rPr>
              <a:t>ĐND</a:t>
            </a:r>
            <a:r>
              <a:rPr lang="vi-VN" sz="2400" dirty="0">
                <a:latin typeface="Times New Roman" panose="02020603050405020304" pitchFamily="18" charset="0"/>
                <a:cs typeface="Times New Roman" panose="02020603050405020304" pitchFamily="18" charset="0"/>
              </a:rPr>
              <a:t> Việt Nam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3).</a:t>
            </a: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4:</a:t>
            </a:r>
            <a:r>
              <a:rPr lang="vi-VN"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ấp hiệu, phù hiệu và trang phục của một lực lượng chuyên môn C</a:t>
            </a:r>
            <a:r>
              <a:rPr lang="en-US" sz="2400" dirty="0">
                <a:latin typeface="Times New Roman" panose="02020603050405020304" pitchFamily="18" charset="0"/>
                <a:cs typeface="Times New Roman" panose="02020603050405020304" pitchFamily="18" charset="0"/>
              </a:rPr>
              <a:t>AND</a:t>
            </a:r>
            <a:r>
              <a:rPr lang="vi-VN" sz="2400" dirty="0">
                <a:latin typeface="Times New Roman" panose="02020603050405020304" pitchFamily="18" charset="0"/>
                <a:cs typeface="Times New Roman" panose="02020603050405020304" pitchFamily="18" charset="0"/>
              </a:rPr>
              <a:t> Việt Nam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4).</a:t>
            </a:r>
          </a:p>
          <a:p>
            <a:pPr marL="342900" indent="-342900" algn="just">
              <a:lnSpc>
                <a:spcPts val="2700"/>
              </a:lnSpc>
              <a:spcBef>
                <a:spcPts val="600"/>
              </a:spcBef>
              <a:spcAft>
                <a:spcPts val="600"/>
              </a:spcAft>
              <a:buFont typeface="Wingdings" panose="05000000000000000000" pitchFamily="2" charset="2"/>
              <a:buChar char="v"/>
            </a:pPr>
            <a:r>
              <a:rPr lang="en-US" sz="2400" spc="-90" dirty="0" err="1">
                <a:latin typeface="Times New Roman" panose="02020603050405020304" pitchFamily="18" charset="0"/>
                <a:cs typeface="Times New Roman" panose="02020603050405020304" pitchFamily="18" charset="0"/>
              </a:rPr>
              <a:t>Cách</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thức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tiến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hành</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Thực</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hiện</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theo</a:t>
            </a:r>
            <a:r>
              <a:rPr lang="en-US" sz="2400" spc="-90" dirty="0">
                <a:latin typeface="Times New Roman" panose="02020603050405020304" pitchFamily="18" charset="0"/>
                <a:cs typeface="Times New Roman" panose="02020603050405020304" pitchFamily="18" charset="0"/>
              </a:rPr>
              <a:t> PP “</a:t>
            </a:r>
            <a:r>
              <a:rPr lang="en-US" sz="2400" spc="-90" dirty="0" err="1">
                <a:latin typeface="Times New Roman" panose="02020603050405020304" pitchFamily="18" charset="0"/>
                <a:cs typeface="Times New Roman" panose="02020603050405020304" pitchFamily="18" charset="0"/>
              </a:rPr>
              <a:t>Dự</a:t>
            </a:r>
            <a:r>
              <a:rPr lang="en-US" sz="2400" spc="-90" dirty="0">
                <a:latin typeface="Times New Roman" panose="02020603050405020304" pitchFamily="18" charset="0"/>
                <a:cs typeface="Times New Roman" panose="02020603050405020304" pitchFamily="18" charset="0"/>
              </a:rPr>
              <a:t> </a:t>
            </a:r>
            <a:r>
              <a:rPr lang="en-US" sz="2400" spc="-90" dirty="0" err="1">
                <a:latin typeface="Times New Roman" panose="02020603050405020304" pitchFamily="18" charset="0"/>
                <a:cs typeface="Times New Roman" panose="02020603050405020304" pitchFamily="18" charset="0"/>
              </a:rPr>
              <a:t>án</a:t>
            </a:r>
            <a:r>
              <a:rPr lang="en-US" sz="2400" spc="-90" dirty="0">
                <a:latin typeface="Times New Roman" panose="02020603050405020304" pitchFamily="18" charset="0"/>
                <a:cs typeface="Times New Roman" panose="02020603050405020304" pitchFamily="18" charset="0"/>
              </a:rPr>
              <a:t>”.</a:t>
            </a:r>
          </a:p>
          <a:p>
            <a:pPr marL="342900" indent="-342900" algn="just">
              <a:lnSpc>
                <a:spcPts val="2700"/>
              </a:lnSpc>
              <a:spcBef>
                <a:spcPts val="600"/>
              </a:spcBef>
              <a:spcAft>
                <a:spcPts val="600"/>
              </a:spcAft>
              <a:buFont typeface="Wingdings" panose="05000000000000000000" pitchFamily="2" charset="2"/>
              <a:buChar char="v"/>
            </a:pPr>
            <a:r>
              <a:rPr lang="vi-VN" sz="2400" spc="-90" dirty="0">
                <a:latin typeface="Times New Roman" panose="02020603050405020304" pitchFamily="18" charset="0"/>
                <a:cs typeface="Times New Roman" panose="02020603050405020304" pitchFamily="18" charset="0"/>
              </a:rPr>
              <a:t>Thời gian thực hiện: </a:t>
            </a:r>
            <a:r>
              <a:rPr lang="vi-VN" sz="2400" spc="-90" dirty="0">
                <a:solidFill>
                  <a:srgbClr val="00B050"/>
                </a:solidFill>
                <a:latin typeface="Times New Roman" panose="02020603050405020304" pitchFamily="18" charset="0"/>
                <a:cs typeface="Times New Roman" panose="02020603050405020304" pitchFamily="18" charset="0"/>
              </a:rPr>
              <a:t>30 </a:t>
            </a:r>
            <a:r>
              <a:rPr lang="vi-VN" sz="2400" spc="-90" dirty="0">
                <a:latin typeface="Times New Roman" panose="02020603050405020304" pitchFamily="18" charset="0"/>
                <a:cs typeface="Times New Roman" panose="02020603050405020304" pitchFamily="18" charset="0"/>
              </a:rPr>
              <a:t>ngày (ngoài thời gian trên lớp học).</a:t>
            </a:r>
            <a:endParaRPr lang="en-US" sz="2400" spc="-9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5227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2" name="Table 1">
            <a:extLst>
              <a:ext uri="{FF2B5EF4-FFF2-40B4-BE49-F238E27FC236}">
                <a16:creationId xmlns:a16="http://schemas.microsoft.com/office/drawing/2014/main" id="{3CC3C8A5-A0ED-7CEB-938C-2D37183B90A1}"/>
              </a:ext>
            </a:extLst>
          </p:cNvPr>
          <p:cNvGraphicFramePr>
            <a:graphicFrameLocks noGrp="1"/>
          </p:cNvGraphicFramePr>
          <p:nvPr>
            <p:extLst>
              <p:ext uri="{D42A27DB-BD31-4B8C-83A1-F6EECF244321}">
                <p14:modId xmlns:p14="http://schemas.microsoft.com/office/powerpoint/2010/main" val="70238277"/>
              </p:ext>
            </p:extLst>
          </p:nvPr>
        </p:nvGraphicFramePr>
        <p:xfrm>
          <a:off x="1482891" y="575908"/>
          <a:ext cx="10188000" cy="6234408"/>
        </p:xfrm>
        <a:graphic>
          <a:graphicData uri="http://schemas.openxmlformats.org/drawingml/2006/table">
            <a:tbl>
              <a:tblPr firstRow="1" firstCol="1" bandRow="1">
                <a:tableStyleId>{5C22544A-7EE6-4342-B048-85BDC9FD1C3A}</a:tableStyleId>
              </a:tblPr>
              <a:tblGrid>
                <a:gridCol w="1799324">
                  <a:extLst>
                    <a:ext uri="{9D8B030D-6E8A-4147-A177-3AD203B41FA5}">
                      <a16:colId xmlns:a16="http://schemas.microsoft.com/office/drawing/2014/main" val="1874929346"/>
                    </a:ext>
                  </a:extLst>
                </a:gridCol>
                <a:gridCol w="5948412">
                  <a:extLst>
                    <a:ext uri="{9D8B030D-6E8A-4147-A177-3AD203B41FA5}">
                      <a16:colId xmlns:a16="http://schemas.microsoft.com/office/drawing/2014/main" val="3161489814"/>
                    </a:ext>
                  </a:extLst>
                </a:gridCol>
                <a:gridCol w="1056807">
                  <a:extLst>
                    <a:ext uri="{9D8B030D-6E8A-4147-A177-3AD203B41FA5}">
                      <a16:colId xmlns:a16="http://schemas.microsoft.com/office/drawing/2014/main" val="747232133"/>
                    </a:ext>
                  </a:extLst>
                </a:gridCol>
                <a:gridCol w="771855">
                  <a:extLst>
                    <a:ext uri="{9D8B030D-6E8A-4147-A177-3AD203B41FA5}">
                      <a16:colId xmlns:a16="http://schemas.microsoft.com/office/drawing/2014/main" val="3797692066"/>
                    </a:ext>
                  </a:extLst>
                </a:gridCol>
                <a:gridCol w="611602">
                  <a:extLst>
                    <a:ext uri="{9D8B030D-6E8A-4147-A177-3AD203B41FA5}">
                      <a16:colId xmlns:a16="http://schemas.microsoft.com/office/drawing/2014/main" val="1080751715"/>
                    </a:ext>
                  </a:extLst>
                </a:gridCol>
              </a:tblGrid>
              <a:tr h="227985">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Mô tả 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gridSpan="3">
                  <a:txBody>
                    <a:bodyPr/>
                    <a:lstStyle/>
                    <a:p>
                      <a:pPr algn="ctr">
                        <a:lnSpc>
                          <a:spcPts val="2000"/>
                        </a:lnSpc>
                        <a:spcBef>
                          <a:spcPts val="300"/>
                        </a:spcBef>
                        <a:spcAft>
                          <a:spcPts val="300"/>
                        </a:spcAft>
                      </a:pPr>
                      <a:r>
                        <a:rPr lang="vi-VN" sz="1600" dirty="0">
                          <a:effectLst/>
                          <a:latin typeface="+mj-lt"/>
                        </a:rPr>
                        <a:t>Mức độ/Điểm</a:t>
                      </a:r>
                      <a:endParaRPr lang="en-GB" sz="1600" dirty="0">
                        <a:effectLst/>
                        <a:latin typeface="+mj-lt"/>
                        <a:ea typeface="Calibri" panose="020F0502020204030204" pitchFamily="34" charset="0"/>
                      </a:endParaRPr>
                    </a:p>
                  </a:txBody>
                  <a:tcPr marL="68580" marR="68580" marT="0" marB="0" anchor="ct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79319765"/>
                  </a:ext>
                </a:extLst>
              </a:tr>
              <a:tr h="402099">
                <a:tc vMerge="1">
                  <a:txBody>
                    <a:bodyPr/>
                    <a:lstStyle/>
                    <a:p>
                      <a:endParaRPr lang="en-GB"/>
                    </a:p>
                  </a:txBody>
                  <a:tcPr/>
                </a:tc>
                <a:tc vMerge="1">
                  <a:txBody>
                    <a:bodyPr/>
                    <a:lstStyle/>
                    <a:p>
                      <a:endParaRPr lang="en-GB"/>
                    </a:p>
                  </a:txBody>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Chưa 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Tốt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extLst>
                  <a:ext uri="{0D108BD9-81ED-4DB2-BD59-A6C34878D82A}">
                    <a16:rowId xmlns:a16="http://schemas.microsoft.com/office/drawing/2014/main" val="826434106"/>
                  </a:ext>
                </a:extLst>
              </a:tr>
              <a:tr h="1268158">
                <a:tc>
                  <a:txBody>
                    <a:bodyPr/>
                    <a:lstStyle/>
                    <a:p>
                      <a:pPr marL="182563" indent="-182563" algn="l">
                        <a:lnSpc>
                          <a:spcPts val="1700"/>
                        </a:lnSpc>
                        <a:spcBef>
                          <a:spcPts val="300"/>
                        </a:spcBef>
                        <a:spcAft>
                          <a:spcPts val="300"/>
                        </a:spcAft>
                        <a:buFont typeface="+mj-lt"/>
                        <a:buAutoNum type="arabicPeriod"/>
                      </a:pPr>
                      <a:r>
                        <a:rPr lang="vi-VN" sz="1800" b="0" dirty="0">
                          <a:effectLst/>
                          <a:latin typeface="Times New Roman" panose="02020603050405020304" pitchFamily="18" charset="0"/>
                          <a:cs typeface="Times New Roman" panose="02020603050405020304" pitchFamily="18" charset="0"/>
                        </a:rPr>
                        <a:t>Xây dựng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và triển khai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 hoạch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thực hiện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đúng thời hạn.</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trước thời hạn.</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0.5</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3261023769"/>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2. </a:t>
                      </a:r>
                      <a:r>
                        <a:rPr lang="vi-VN" sz="1800" b="0" dirty="0">
                          <a:effectLst/>
                          <a:latin typeface="Times New Roman" panose="02020603050405020304" pitchFamily="18" charset="0"/>
                          <a:cs typeface="Times New Roman" panose="02020603050405020304" pitchFamily="18" charset="0"/>
                        </a:rPr>
                        <a:t>Nội dung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có 1 nội dung lạc chủ đề.</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không có nội dung nào lạc chủ đề.</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3.0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4</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093221809"/>
                  </a:ext>
                </a:extLst>
              </a:tr>
              <a:tr h="1078867">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3. </a:t>
                      </a:r>
                      <a:r>
                        <a:rPr lang="en-US" sz="1800" b="0" dirty="0" err="1">
                          <a:effectLst/>
                          <a:latin typeface="Times New Roman" panose="02020603050405020304" pitchFamily="18" charset="0"/>
                          <a:cs typeface="Times New Roman" panose="02020603050405020304" pitchFamily="18" charset="0"/>
                        </a:rPr>
                        <a:t>Cấu</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trúc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hình</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thức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sản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phẩm</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báo cáo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 sáng tạo, độc đáo.</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942847660"/>
                  </a:ext>
                </a:extLst>
              </a:tr>
              <a:tr h="854242">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4. </a:t>
                      </a:r>
                      <a:r>
                        <a:rPr lang="vi-VN" sz="1800" b="0" dirty="0">
                          <a:effectLst/>
                          <a:latin typeface="Times New Roman" panose="02020603050405020304" pitchFamily="18" charset="0"/>
                          <a:cs typeface="Times New Roman" panose="02020603050405020304" pitchFamily="18" charset="0"/>
                        </a:rPr>
                        <a:t>Thuyết trình trước lớp về</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 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Tự tin; nói to, rõ ràng, lưu loát</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Tự tin; nói to, rõ ràng, lưu loát; thoát li tài liệu; truyền cảm, thuyết phục.</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673209261"/>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5. </a:t>
                      </a:r>
                      <a:r>
                        <a:rPr lang="vi-VN" sz="1800" b="0" dirty="0">
                          <a:effectLst/>
                          <a:latin typeface="Times New Roman" panose="02020603050405020304" pitchFamily="18" charset="0"/>
                          <a:cs typeface="Times New Roman" panose="02020603050405020304" pitchFamily="18" charset="0"/>
                        </a:rPr>
                        <a:t>Ý kiến v</a:t>
                      </a:r>
                      <a:r>
                        <a:rPr lang="en-US" sz="1800" b="0" dirty="0">
                          <a:effectLst/>
                          <a:latin typeface="Times New Roman" panose="02020603050405020304" pitchFamily="18" charset="0"/>
                          <a:cs typeface="Times New Roman" panose="02020603050405020304" pitchFamily="18" charset="0"/>
                        </a:rPr>
                        <a:t>ề</a:t>
                      </a:r>
                      <a:r>
                        <a:rPr lang="vi-VN"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kết</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quả</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thực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hiện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dự</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án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của</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các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nhóm khác</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Có 3 ý kiến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Có từ 4 ý kiến trở lên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0398113"/>
                  </a:ext>
                </a:extLst>
              </a:tr>
              <a:tr h="201049">
                <a:tc>
                  <a:txBody>
                    <a:bodyPr/>
                    <a:lstStyle/>
                    <a:p>
                      <a:pPr>
                        <a:lnSpc>
                          <a:spcPts val="1700"/>
                        </a:lnSpc>
                        <a:spcBef>
                          <a:spcPts val="300"/>
                        </a:spcBef>
                        <a:spcAft>
                          <a:spcPts val="300"/>
                        </a:spcAft>
                      </a:pPr>
                      <a:r>
                        <a:rPr lang="vi-VN" sz="1800" dirty="0">
                          <a:effectLst/>
                          <a:latin typeface="Times New Roman" panose="02020603050405020304" pitchFamily="18" charset="0"/>
                          <a:cs typeface="Times New Roman" panose="02020603050405020304" pitchFamily="18" charset="0"/>
                        </a:rPr>
                        <a:t> </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Cộng</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7</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10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41089468"/>
                  </a:ext>
                </a:extLst>
              </a:tr>
            </a:tbl>
          </a:graphicData>
        </a:graphic>
      </p:graphicFrame>
      <p:sp>
        <p:nvSpPr>
          <p:cNvPr id="6" name="TextBox 5">
            <a:extLst>
              <a:ext uri="{FF2B5EF4-FFF2-40B4-BE49-F238E27FC236}">
                <a16:creationId xmlns:a16="http://schemas.microsoft.com/office/drawing/2014/main" id="{6FCAFFC4-3245-3D50-57A8-66CDAD1133DD}"/>
              </a:ext>
            </a:extLst>
          </p:cNvPr>
          <p:cNvSpPr txBox="1"/>
          <p:nvPr/>
        </p:nvSpPr>
        <p:spPr>
          <a:xfrm>
            <a:off x="3529894" y="68766"/>
            <a:ext cx="6093994" cy="461665"/>
          </a:xfrm>
          <a:prstGeom prst="rect">
            <a:avLst/>
          </a:prstGeom>
          <a:noFill/>
        </p:spPr>
        <p:txBody>
          <a:bodyPr wrap="square">
            <a:spAutoFit/>
          </a:bodyPr>
          <a:lstStyle/>
          <a:p>
            <a:pPr algn="ctr"/>
            <a:r>
              <a:rPr lang="vi-VN" sz="2400" b="1" dirty="0">
                <a:effectLst/>
                <a:latin typeface="Times New Roman" panose="02020603050405020304" pitchFamily="18" charset="0"/>
                <a:ea typeface="Calibri" panose="020F0502020204030204" pitchFamily="34" charset="0"/>
              </a:rPr>
              <a:t>Tiêu chí đánh giá</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dự</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án</a:t>
            </a:r>
            <a:r>
              <a:rPr lang="vi-VN" sz="2400" b="1" dirty="0">
                <a:effectLst/>
                <a:latin typeface="Times New Roman" panose="02020603050405020304" pitchFamily="18" charset="0"/>
                <a:ea typeface="Calibri" panose="020F0502020204030204" pitchFamily="34" charset="0"/>
              </a:rPr>
              <a:t> </a:t>
            </a:r>
            <a:endParaRPr lang="en-GB" sz="2400" dirty="0"/>
          </a:p>
        </p:txBody>
      </p:sp>
    </p:spTree>
    <p:extLst>
      <p:ext uri="{BB962C8B-B14F-4D97-AF65-F5344CB8AC3E}">
        <p14:creationId xmlns:p14="http://schemas.microsoft.com/office/powerpoint/2010/main" val="301503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heel(1)">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DBE816EA-8B71-4EF7-8163-06046CFD9409}"/>
              </a:ext>
            </a:extLst>
          </p:cNvPr>
          <p:cNvSpPr txBox="1"/>
          <p:nvPr/>
        </p:nvSpPr>
        <p:spPr>
          <a:xfrm>
            <a:off x="2726373" y="1637739"/>
            <a:ext cx="6739253" cy="1015663"/>
          </a:xfrm>
          <a:prstGeom prst="rect">
            <a:avLst/>
          </a:prstGeom>
          <a:solidFill>
            <a:schemeClr val="accent2">
              <a:lumMod val="60000"/>
              <a:lumOff val="40000"/>
            </a:schemeClr>
          </a:solidFill>
          <a:ln>
            <a:noFill/>
          </a:ln>
        </p:spPr>
        <p:txBody>
          <a:bodyPr wrap="square">
            <a:spAutoFit/>
          </a:bodyPr>
          <a:lstStyle/>
          <a:p>
            <a:pPr algn="ctr">
              <a:spcBef>
                <a:spcPts val="600"/>
              </a:spcBef>
              <a:spcAft>
                <a:spcPts val="600"/>
              </a:spcAft>
            </a:pPr>
            <a:r>
              <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TRẮC NGHIỆM</a:t>
            </a:r>
            <a:r>
              <a:rPr lang="vi-VN"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 </a:t>
            </a:r>
            <a:endPar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FC42E4B6-87F9-4631-969C-7136444BF728}"/>
              </a:ext>
            </a:extLst>
          </p:cNvPr>
          <p:cNvSpPr txBox="1"/>
          <p:nvPr/>
        </p:nvSpPr>
        <p:spPr>
          <a:xfrm>
            <a:off x="2096610" y="3134703"/>
            <a:ext cx="9028590" cy="1538883"/>
          </a:xfrm>
          <a:prstGeom prst="rect">
            <a:avLst/>
          </a:prstGeom>
          <a:noFill/>
          <a:ln>
            <a:solidFill>
              <a:srgbClr val="00B050"/>
            </a:solidFill>
          </a:ln>
        </p:spPr>
        <p:txBody>
          <a:bodyPr wrap="square">
            <a:spAutoFit/>
          </a:bodyPr>
          <a:lstStyle/>
          <a:p>
            <a:pPr marL="180975" indent="-180975" algn="just">
              <a:spcBef>
                <a:spcPts val="600"/>
              </a:spcBef>
              <a:spcAft>
                <a:spcPts val="600"/>
              </a:spcAft>
              <a:buFont typeface="Wingdings" panose="05000000000000000000" pitchFamily="2" charset="2"/>
              <a:buChar char="v"/>
            </a:pPr>
            <a:r>
              <a:rPr lang="en-US" sz="2800" dirty="0" err="1">
                <a:solidFill>
                  <a:srgbClr val="00B050"/>
                </a:solidFill>
                <a:latin typeface="Times New Roman" panose="02020603050405020304" pitchFamily="18" charset="0"/>
                <a:cs typeface="Times New Roman" panose="02020603050405020304" pitchFamily="18" charset="0"/>
              </a:rPr>
              <a:t>Các</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câu</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hỏi</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chỉ</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sử</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dụng</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kiến</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thức</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trong</a:t>
            </a:r>
            <a:r>
              <a:rPr lang="en-US" sz="2800" dirty="0">
                <a:solidFill>
                  <a:srgbClr val="00B050"/>
                </a:solidFill>
                <a:latin typeface="Times New Roman" panose="02020603050405020304" pitchFamily="18" charset="0"/>
                <a:cs typeface="Times New Roman" panose="02020603050405020304" pitchFamily="18" charset="0"/>
              </a:rPr>
              <a:t> SGK </a:t>
            </a:r>
            <a:r>
              <a:rPr lang="en-US" sz="2800" dirty="0" err="1">
                <a:solidFill>
                  <a:srgbClr val="00B050"/>
                </a:solidFill>
                <a:latin typeface="Times New Roman" panose="02020603050405020304" pitchFamily="18" charset="0"/>
                <a:cs typeface="Times New Roman" panose="02020603050405020304" pitchFamily="18" charset="0"/>
              </a:rPr>
              <a:t>Giáo</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dục</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quốc</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phòng</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và</a:t>
            </a:r>
            <a:r>
              <a:rPr lang="en-US" sz="2800" dirty="0">
                <a:solidFill>
                  <a:srgbClr val="00B050"/>
                </a:solidFill>
                <a:latin typeface="Times New Roman" panose="02020603050405020304" pitchFamily="18" charset="0"/>
                <a:cs typeface="Times New Roman" panose="02020603050405020304" pitchFamily="18" charset="0"/>
              </a:rPr>
              <a:t> an </a:t>
            </a:r>
            <a:r>
              <a:rPr lang="en-US" sz="2800" dirty="0" err="1">
                <a:solidFill>
                  <a:srgbClr val="00B050"/>
                </a:solidFill>
                <a:latin typeface="Times New Roman" panose="02020603050405020304" pitchFamily="18" charset="0"/>
                <a:cs typeface="Times New Roman" panose="02020603050405020304" pitchFamily="18" charset="0"/>
              </a:rPr>
              <a:t>ninh</a:t>
            </a:r>
            <a:r>
              <a:rPr lang="en-US" sz="2800" dirty="0">
                <a:solidFill>
                  <a:srgbClr val="00B050"/>
                </a:solidFill>
                <a:latin typeface="Times New Roman" panose="02020603050405020304" pitchFamily="18" charset="0"/>
                <a:cs typeface="Times New Roman" panose="02020603050405020304" pitchFamily="18" charset="0"/>
              </a:rPr>
              <a:t> 12 (</a:t>
            </a:r>
            <a:r>
              <a:rPr lang="en-US" sz="2800" dirty="0" err="1">
                <a:solidFill>
                  <a:srgbClr val="00B050"/>
                </a:solidFill>
                <a:latin typeface="Times New Roman" panose="02020603050405020304" pitchFamily="18" charset="0"/>
                <a:cs typeface="Times New Roman" panose="02020603050405020304" pitchFamily="18" charset="0"/>
              </a:rPr>
              <a:t>bộ</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sách</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Cánh</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Diều</a:t>
            </a:r>
            <a:r>
              <a:rPr lang="en-US" sz="2800" dirty="0">
                <a:solidFill>
                  <a:srgbClr val="00B050"/>
                </a:solidFill>
                <a:latin typeface="Times New Roman" panose="02020603050405020304" pitchFamily="18" charset="0"/>
                <a:cs typeface="Times New Roman" panose="02020603050405020304" pitchFamily="18" charset="0"/>
              </a:rPr>
              <a:t>)</a:t>
            </a:r>
          </a:p>
          <a:p>
            <a:pPr marL="180975" indent="-180975" algn="just">
              <a:spcBef>
                <a:spcPts val="600"/>
              </a:spcBef>
              <a:spcAft>
                <a:spcPts val="600"/>
              </a:spcAft>
              <a:buFont typeface="Wingdings" panose="05000000000000000000" pitchFamily="2" charset="2"/>
              <a:buChar char="v"/>
            </a:pPr>
            <a:r>
              <a:rPr lang="en-US" sz="2800" dirty="0" err="1">
                <a:solidFill>
                  <a:srgbClr val="00B050"/>
                </a:solidFill>
                <a:latin typeface="Times New Roman" panose="02020603050405020304" pitchFamily="18" charset="0"/>
                <a:cs typeface="Times New Roman" panose="02020603050405020304" pitchFamily="18" charset="0"/>
              </a:rPr>
              <a:t>Mỗi</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câu</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hỏi</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chọn</a:t>
            </a:r>
            <a:r>
              <a:rPr lang="en-US" sz="2800" dirty="0">
                <a:solidFill>
                  <a:srgbClr val="00B050"/>
                </a:solidFill>
                <a:latin typeface="Times New Roman" panose="02020603050405020304" pitchFamily="18" charset="0"/>
                <a:cs typeface="Times New Roman" panose="02020603050405020304" pitchFamily="18" charset="0"/>
              </a:rPr>
              <a:t> 1 </a:t>
            </a:r>
            <a:r>
              <a:rPr lang="en-US" sz="2800" dirty="0" err="1">
                <a:solidFill>
                  <a:srgbClr val="00B050"/>
                </a:solidFill>
                <a:latin typeface="Times New Roman" panose="02020603050405020304" pitchFamily="18" charset="0"/>
                <a:cs typeface="Times New Roman" panose="02020603050405020304" pitchFamily="18" charset="0"/>
              </a:rPr>
              <a:t>phương</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án</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trong</a:t>
            </a:r>
            <a:r>
              <a:rPr lang="en-US" sz="2800" dirty="0">
                <a:solidFill>
                  <a:srgbClr val="00B050"/>
                </a:solidFill>
                <a:latin typeface="Times New Roman" panose="02020603050405020304" pitchFamily="18" charset="0"/>
                <a:cs typeface="Times New Roman" panose="02020603050405020304" pitchFamily="18" charset="0"/>
              </a:rPr>
              <a:t> 4 </a:t>
            </a:r>
            <a:r>
              <a:rPr lang="en-US" sz="2800" dirty="0" err="1">
                <a:solidFill>
                  <a:srgbClr val="00B050"/>
                </a:solidFill>
                <a:latin typeface="Times New Roman" panose="02020603050405020304" pitchFamily="18" charset="0"/>
                <a:cs typeface="Times New Roman" panose="02020603050405020304" pitchFamily="18" charset="0"/>
              </a:rPr>
              <a:t>phương</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án</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cho</a:t>
            </a:r>
            <a:r>
              <a:rPr lang="en-US" sz="2800" dirty="0">
                <a:solidFill>
                  <a:srgbClr val="00B050"/>
                </a:solidFill>
                <a:latin typeface="Times New Roman" panose="02020603050405020304" pitchFamily="18" charset="0"/>
                <a:cs typeface="Times New Roman" panose="02020603050405020304" pitchFamily="18" charset="0"/>
              </a:rPr>
              <a:t> </a:t>
            </a:r>
            <a:r>
              <a:rPr lang="en-US" sz="2800" dirty="0" err="1">
                <a:solidFill>
                  <a:srgbClr val="00B050"/>
                </a:solidFill>
                <a:latin typeface="Times New Roman" panose="02020603050405020304" pitchFamily="18" charset="0"/>
                <a:cs typeface="Times New Roman" panose="02020603050405020304" pitchFamily="18" charset="0"/>
              </a:rPr>
              <a:t>trước</a:t>
            </a:r>
            <a:endParaRPr lang="en-US" sz="2800" dirty="0">
              <a:solidFill>
                <a:srgbClr val="00B05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178030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69381" y="687418"/>
            <a:ext cx="10081962" cy="92101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2.1.</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2122912"/>
            <a:ext cx="10048875" cy="1356334"/>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400" dirty="0">
                <a:solidFill>
                  <a:schemeClr val="tx1"/>
                </a:solidFill>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chiến lược về các chủ trương, chính sách, biện pháp xây dựng nền quốc phòng toàn dân, thế trận quốc phòng toàn dân gắn với nền an ninh nhân dân, thế trận an ninh nhân dân</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85925" y="4577781"/>
            <a:ext cx="10048875" cy="51334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dirty="0">
                <a:solidFill>
                  <a:schemeClr val="tx1"/>
                </a:solidFill>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chỉ đạo xây dựng nền quốc phòng toàn dân</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199078"/>
            <a:ext cx="10015788" cy="89007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a:t>
            </a:r>
            <a:r>
              <a:rPr lang="en-US" sz="2400" dirty="0">
                <a:solidFill>
                  <a:schemeClr val="tx1"/>
                </a:solidFill>
                <a:latin typeface="Times New Roman" panose="02020603050405020304" pitchFamily="18" charset="0"/>
                <a:cs typeface="Times New Roman" panose="02020603050405020304" pitchFamily="18" charset="0"/>
              </a:rPr>
              <a:t> t</a:t>
            </a:r>
            <a:r>
              <a:rPr lang="vi-VN" sz="2400" dirty="0">
                <a:solidFill>
                  <a:schemeClr val="tx1"/>
                </a:solidFill>
                <a:latin typeface="Times New Roman" panose="02020603050405020304" pitchFamily="18" charset="0"/>
                <a:cs typeface="Times New Roman" panose="02020603050405020304" pitchFamily="18" charset="0"/>
              </a:rPr>
              <a:t>ham mưu, chỉ đạo huấn luyện, xây dựng, phát triển lực lượng, sẵn sàng chiến đấu</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52838" y="3587195"/>
            <a:ext cx="10048875" cy="890079"/>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B.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với Đảng và Nhà nước về đường lối, nhiệm vụ quân sự, quốc phòng bảo vệ Tổ quốc.</a:t>
            </a:r>
            <a:r>
              <a:rPr lang="vi-VN"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872F4206-B6A0-40D3-926B-629E4ABC89AF}"/>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2A5393CB-CBB9-4BE5-B9D6-C51057D1E95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A810A52B-0503-42C8-9AFD-0D0151BCEE3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0426482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52838" y="609156"/>
            <a:ext cx="10081962" cy="122137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2.2.</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mưu</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3522865"/>
            <a:ext cx="10048875" cy="93461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chỉ đạo huấn luyện, xây dựng, phát triển lực lượng, sẵn sàng chiến đấu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85925" y="4577781"/>
            <a:ext cx="10048875" cy="51334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dirty="0">
                <a:solidFill>
                  <a:schemeClr val="tx1"/>
                </a:solidFill>
                <a:latin typeface="Times New Roman" panose="02020603050405020304" pitchFamily="18" charset="0"/>
                <a:cs typeface="Times New Roman" panose="02020603050405020304" pitchFamily="18" charset="0"/>
              </a:rPr>
              <a:t>C. </a:t>
            </a:r>
            <a:r>
              <a:rPr lang="en-US" sz="2400" dirty="0">
                <a:solidFill>
                  <a:schemeClr val="tx1"/>
                </a:solidFill>
                <a:latin typeface="Times New Roman" panose="02020603050405020304" pitchFamily="18" charset="0"/>
                <a:cs typeface="Times New Roman" panose="02020603050405020304" pitchFamily="18" charset="0"/>
              </a:rPr>
              <a:t>q</a:t>
            </a:r>
            <a:r>
              <a:rPr lang="vi-VN" sz="2400" dirty="0">
                <a:solidFill>
                  <a:schemeClr val="tx1"/>
                </a:solidFill>
                <a:latin typeface="Times New Roman" panose="02020603050405020304" pitchFamily="18" charset="0"/>
                <a:cs typeface="Times New Roman" panose="02020603050405020304" pitchFamily="18" charset="0"/>
              </a:rPr>
              <a:t>uản lí nhà nước về lĩnh vực quân sự, quốc phòng trong phạm vi cả nước.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199078"/>
            <a:ext cx="10015788" cy="89007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tổ</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chức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thực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hiện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việc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xây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dựng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lí</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chỉ</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huy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tự</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vệ</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85925" y="2073356"/>
            <a:ext cx="10048875" cy="1324814"/>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400" dirty="0">
                <a:solidFill>
                  <a:schemeClr val="tx1"/>
                </a:solidFill>
                <a:latin typeface="Times New Roman" panose="02020603050405020304" pitchFamily="18" charset="0"/>
                <a:cs typeface="Times New Roman" panose="02020603050405020304" pitchFamily="18" charset="0"/>
              </a:rPr>
              <a:t>A</a:t>
            </a:r>
            <a:r>
              <a:rPr lang="vi-VN" sz="2400" dirty="0">
                <a:solidFill>
                  <a:schemeClr val="tx1"/>
                </a:solidFill>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chiến lược về các chủ trương, chính sách, biện pháp xây dựng nền quốc phòng toàn dân, thế trận quốc phòng toàn dân gắn với nền an ninh nhân dân, thế trận an ninh nhân dân</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6D211428-FA84-4067-8681-B16681BABA57}"/>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A810AAB6-6BF2-4FA6-AFE2-5BE085185C5C}"/>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B495BA86-A061-43A6-959D-6B2E1F6C108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2349700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52838" y="717175"/>
            <a:ext cx="10081962" cy="122137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2.3.</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3319773"/>
            <a:ext cx="10048875" cy="62051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quản lí nhà nước về lĩnh vực quân sự, quốc phòng trong phạm vi cả nước</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69381" y="4126321"/>
            <a:ext cx="10048875" cy="81475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vi-VN" sz="2400" dirty="0">
                <a:solidFill>
                  <a:schemeClr val="tx1"/>
                </a:solidFill>
                <a:latin typeface="Times New Roman" panose="02020603050405020304" pitchFamily="18" charset="0"/>
                <a:cs typeface="Times New Roman" panose="02020603050405020304" pitchFamily="18" charset="0"/>
              </a:rPr>
              <a:t>C.</a:t>
            </a:r>
            <a:r>
              <a:rPr lang="en-US" sz="2400" dirty="0">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chỉ</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huy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điều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hành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tổ</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chức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chỉ</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đạo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phát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triển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tự</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vệ</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157149"/>
            <a:ext cx="10015788" cy="89007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a:t>
            </a:r>
            <a:r>
              <a:rPr lang="en-US" sz="2400" dirty="0">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tổ</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chức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thực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hiện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việc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xây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dựng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lí</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chỉ</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huy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tự</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vệ</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85925" y="2309447"/>
            <a:ext cx="10048875" cy="814754"/>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cs typeface="Times New Roman" panose="02020603050405020304" pitchFamily="18" charset="0"/>
              </a:rPr>
              <a:t>A</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giúp Quân uỷ Trung ương quyết định những chủ trương, biện pháp lớn về công tác Đảng, công tác chính trị trong Quân đội.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7FD136A3-1083-421A-8A2D-5C2A3F57DD23}"/>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67EF1C05-0B07-4A55-AE45-39C8E90B3986}"/>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67816691-231A-48C0-8B1D-F849CAE39E0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879942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5A32A7C2-1BC6-3EAF-EC89-A0697D9CA008}"/>
              </a:ext>
            </a:extLst>
          </p:cNvPr>
          <p:cNvSpPr txBox="1"/>
          <p:nvPr/>
        </p:nvSpPr>
        <p:spPr>
          <a:xfrm>
            <a:off x="742682" y="1032047"/>
            <a:ext cx="11131455" cy="5657959"/>
          </a:xfrm>
          <a:prstGeom prst="rect">
            <a:avLst/>
          </a:prstGeom>
          <a:noFill/>
          <a:ln w="6350">
            <a:solidFill>
              <a:srgbClr val="00B050"/>
            </a:solidFill>
          </a:ln>
        </p:spPr>
        <p:txBody>
          <a:bodyPr wrap="square">
            <a:spAutoFit/>
          </a:bodyPr>
          <a:lstStyle/>
          <a:p>
            <a:pPr marL="342900" indent="-342900" algn="just">
              <a:lnSpc>
                <a:spcPts val="2500"/>
              </a:lnSpc>
              <a:spcBef>
                <a:spcPts val="600"/>
              </a:spcBef>
              <a:spcAft>
                <a:spcPts val="600"/>
              </a:spcAft>
              <a:buFont typeface="Wingdings" panose="05000000000000000000" pitchFamily="2" charset="2"/>
              <a:buChar char="v"/>
            </a:pPr>
            <a:r>
              <a:rPr lang="en-US" sz="2400" dirty="0" err="1">
                <a:solidFill>
                  <a:srgbClr val="242021"/>
                </a:solidFill>
                <a:highlight>
                  <a:srgbClr val="FFFF00"/>
                </a:highlight>
                <a:latin typeface="TimesNewRomanPSMT"/>
              </a:rPr>
              <a:t>Luyện</a:t>
            </a:r>
            <a:r>
              <a:rPr lang="en-US" sz="2400" dirty="0">
                <a:solidFill>
                  <a:srgbClr val="242021"/>
                </a:solidFill>
                <a:highlight>
                  <a:srgbClr val="FFFF00"/>
                </a:highlight>
                <a:latin typeface="TimesNewRomanPSMT"/>
              </a:rPr>
              <a:t> </a:t>
            </a:r>
            <a:r>
              <a:rPr lang="en-US" sz="2400" dirty="0" err="1">
                <a:solidFill>
                  <a:srgbClr val="242021"/>
                </a:solidFill>
                <a:highlight>
                  <a:srgbClr val="FFFF00"/>
                </a:highlight>
                <a:latin typeface="TimesNewRomanPSMT"/>
              </a:rPr>
              <a:t>tập</a:t>
            </a:r>
            <a:r>
              <a:rPr lang="en-US" sz="2400" dirty="0">
                <a:solidFill>
                  <a:srgbClr val="242021"/>
                </a:solidFill>
                <a:highlight>
                  <a:srgbClr val="FFFF00"/>
                </a:highlight>
                <a:latin typeface="TimesNewRomanPSMT"/>
              </a:rPr>
              <a:t> 1</a:t>
            </a:r>
          </a:p>
          <a:p>
            <a:pPr algn="just">
              <a:lnSpc>
                <a:spcPts val="2500"/>
              </a:lnSpc>
              <a:spcBef>
                <a:spcPts val="600"/>
              </a:spcBef>
              <a:spcAft>
                <a:spcPts val="600"/>
              </a:spcAft>
            </a:pPr>
            <a:r>
              <a:rPr lang="en-US" sz="2400" i="1" dirty="0">
                <a:solidFill>
                  <a:srgbClr val="242021"/>
                </a:solidFill>
                <a:highlight>
                  <a:srgbClr val="FFFFFF"/>
                </a:highlight>
                <a:latin typeface="TimesNewRomanPSMT"/>
              </a:rPr>
              <a:t>- C</a:t>
            </a:r>
            <a:r>
              <a:rPr lang="vi-VN" sz="2400" b="0" i="1" dirty="0">
                <a:solidFill>
                  <a:srgbClr val="242021"/>
                </a:solidFill>
                <a:effectLst/>
                <a:highlight>
                  <a:srgbClr val="FFFFFF"/>
                </a:highlight>
                <a:latin typeface="TimesNewRomanPSMT"/>
              </a:rPr>
              <a:t>ác cấp hiệu của sĩ quan Lục quân:</a:t>
            </a:r>
          </a:p>
          <a:p>
            <a:pPr algn="just">
              <a:lnSpc>
                <a:spcPts val="2500"/>
              </a:lnSpc>
              <a:spcBef>
                <a:spcPts val="600"/>
              </a:spcBef>
              <a:spcAft>
                <a:spcPts val="600"/>
              </a:spcAft>
            </a:pPr>
            <a:r>
              <a:rPr lang="en-US" sz="2400" dirty="0">
                <a:solidFill>
                  <a:srgbClr val="242021"/>
                </a:solidFill>
                <a:latin typeface="TimesNewRomanPSMT"/>
              </a:rPr>
              <a:t>+ </a:t>
            </a:r>
            <a:r>
              <a:rPr lang="vi-VN" sz="2400" dirty="0">
                <a:solidFill>
                  <a:srgbClr val="00B050"/>
                </a:solidFill>
                <a:latin typeface="TimesNewRomanPSMT"/>
              </a:rPr>
              <a:t>G</a:t>
            </a:r>
            <a:r>
              <a:rPr lang="vi-VN" sz="2400" b="0" i="0" dirty="0">
                <a:solidFill>
                  <a:srgbClr val="00B050"/>
                </a:solidFill>
                <a:effectLst/>
                <a:latin typeface="TimesNewRomanPSMT"/>
              </a:rPr>
              <a:t>iống nhau: </a:t>
            </a:r>
            <a:r>
              <a:rPr lang="vi-VN" sz="2400" b="0" i="0" dirty="0">
                <a:solidFill>
                  <a:srgbClr val="242021"/>
                </a:solidFill>
                <a:effectLst/>
                <a:latin typeface="TimesNewRomanPSMT"/>
              </a:rPr>
              <a:t>hình dáng (đều là hình ngũ giác có kích thước bằng nhau), nền màu vàng gắn cúc cấp hiệu, đường viền màu đỏ tươi</a:t>
            </a:r>
            <a:r>
              <a:rPr lang="vi-VN" sz="2400" dirty="0">
                <a:solidFill>
                  <a:srgbClr val="242021"/>
                </a:solidFill>
                <a:latin typeface="TimesNewRomanPSMT"/>
              </a:rPr>
              <a:t>.</a:t>
            </a:r>
            <a:endParaRPr lang="vi-VN" sz="2400" b="0" i="0" dirty="0">
              <a:solidFill>
                <a:srgbClr val="242021"/>
              </a:solidFill>
              <a:effectLst/>
              <a:latin typeface="TimesNewRomanPSMT"/>
            </a:endParaRPr>
          </a:p>
          <a:p>
            <a:pPr algn="just">
              <a:lnSpc>
                <a:spcPts val="2500"/>
              </a:lnSpc>
              <a:spcBef>
                <a:spcPts val="600"/>
              </a:spcBef>
              <a:spcAft>
                <a:spcPts val="600"/>
              </a:spcAft>
            </a:pPr>
            <a:r>
              <a:rPr lang="en-US" sz="2400" dirty="0">
                <a:solidFill>
                  <a:srgbClr val="242021"/>
                </a:solidFill>
                <a:latin typeface="TimesNewRomanPSMT"/>
              </a:rPr>
              <a:t>+ </a:t>
            </a:r>
            <a:r>
              <a:rPr lang="vi-VN" sz="2400" dirty="0">
                <a:solidFill>
                  <a:srgbClr val="00B050"/>
                </a:solidFill>
                <a:latin typeface="TimesNewRomanPSMT"/>
              </a:rPr>
              <a:t>K</a:t>
            </a:r>
            <a:r>
              <a:rPr lang="vi-VN" sz="2400" b="0" i="0" dirty="0">
                <a:solidFill>
                  <a:srgbClr val="00B050"/>
                </a:solidFill>
                <a:effectLst/>
                <a:latin typeface="TimesNewRomanPSMT"/>
              </a:rPr>
              <a:t>hác nhau: </a:t>
            </a:r>
            <a:r>
              <a:rPr lang="vi-VN" sz="2400" b="0" i="0" dirty="0">
                <a:solidFill>
                  <a:srgbClr val="242021"/>
                </a:solidFill>
                <a:effectLst/>
                <a:latin typeface="TimesNewRomanPSMT"/>
              </a:rPr>
              <a:t>nền cấp hiệu của sĩ quan cấp tướng có in chìm hoa văn mặt trống đồng, tâm mặt trống đồng ở vị trí gắn cúc cấp hiệu, số lượng sao gắn trên nền cấp hiệu, số gạch ngang trên nền cấp hiệu.</a:t>
            </a:r>
          </a:p>
          <a:p>
            <a:pPr algn="just">
              <a:lnSpc>
                <a:spcPts val="2500"/>
              </a:lnSpc>
              <a:spcBef>
                <a:spcPts val="600"/>
              </a:spcBef>
              <a:spcAft>
                <a:spcPts val="600"/>
              </a:spcAft>
            </a:pPr>
            <a:r>
              <a:rPr lang="en-US" sz="2400" i="1" dirty="0">
                <a:solidFill>
                  <a:srgbClr val="242021"/>
                </a:solidFill>
                <a:highlight>
                  <a:srgbClr val="FFFFFF"/>
                </a:highlight>
                <a:latin typeface="TimesNewRomanPSMT"/>
              </a:rPr>
              <a:t>- C</a:t>
            </a:r>
            <a:r>
              <a:rPr lang="vi-VN" sz="2400" b="0" i="1" dirty="0">
                <a:solidFill>
                  <a:srgbClr val="242021"/>
                </a:solidFill>
                <a:effectLst/>
                <a:highlight>
                  <a:srgbClr val="FFFFFF"/>
                </a:highlight>
                <a:latin typeface="TimesNewRomanPSMT"/>
              </a:rPr>
              <a:t>ác cấp hiệu của hạ sĩ quan – binh sĩ Lục quân:</a:t>
            </a:r>
          </a:p>
          <a:p>
            <a:pPr algn="just">
              <a:lnSpc>
                <a:spcPts val="2500"/>
              </a:lnSpc>
              <a:spcBef>
                <a:spcPts val="600"/>
              </a:spcBef>
              <a:spcAft>
                <a:spcPts val="600"/>
              </a:spcAft>
            </a:pPr>
            <a:r>
              <a:rPr lang="en-US" sz="2400" dirty="0">
                <a:solidFill>
                  <a:srgbClr val="242021"/>
                </a:solidFill>
                <a:latin typeface="TimesNewRomanPSMT"/>
              </a:rPr>
              <a:t>+ </a:t>
            </a:r>
            <a:r>
              <a:rPr lang="vi-VN" sz="2400" dirty="0">
                <a:solidFill>
                  <a:srgbClr val="00B050"/>
                </a:solidFill>
                <a:latin typeface="TimesNewRomanPSMT"/>
              </a:rPr>
              <a:t>G</a:t>
            </a:r>
            <a:r>
              <a:rPr lang="vi-VN" sz="2400" b="0" i="0" dirty="0">
                <a:solidFill>
                  <a:srgbClr val="00B050"/>
                </a:solidFill>
                <a:effectLst/>
                <a:latin typeface="TimesNewRomanPSMT"/>
              </a:rPr>
              <a:t>iống nhau: </a:t>
            </a:r>
            <a:r>
              <a:rPr lang="vi-VN" sz="2400" b="0" i="0" dirty="0">
                <a:solidFill>
                  <a:srgbClr val="242021"/>
                </a:solidFill>
                <a:effectLst/>
                <a:latin typeface="TimesNewRomanPSMT"/>
              </a:rPr>
              <a:t>hình dáng (đều </a:t>
            </a:r>
            <a:r>
              <a:rPr lang="vi-VN" sz="2400" dirty="0">
                <a:solidFill>
                  <a:srgbClr val="242021"/>
                </a:solidFill>
                <a:latin typeface="TimesNewRomanPSMT"/>
              </a:rPr>
              <a:t>là hình ngũ </a:t>
            </a:r>
            <a:r>
              <a:rPr lang="vi-VN" sz="2400" b="0" i="0" dirty="0">
                <a:solidFill>
                  <a:srgbClr val="242021"/>
                </a:solidFill>
                <a:effectLst/>
                <a:latin typeface="TimesNewRomanPSMT"/>
              </a:rPr>
              <a:t>giác có kích thước bằng nhau), nền màu be gắn cúc cấp hiệu, đường viền màu đỏ tươi.</a:t>
            </a:r>
            <a:endParaRPr lang="en-US" sz="2400" b="0" i="0" dirty="0">
              <a:solidFill>
                <a:srgbClr val="242021"/>
              </a:solidFill>
              <a:effectLst/>
              <a:latin typeface="TimesNewRomanPSMT"/>
            </a:endParaRPr>
          </a:p>
          <a:p>
            <a:pPr algn="just">
              <a:lnSpc>
                <a:spcPts val="2500"/>
              </a:lnSpc>
              <a:spcBef>
                <a:spcPts val="600"/>
              </a:spcBef>
              <a:spcAft>
                <a:spcPts val="600"/>
              </a:spcAft>
            </a:pPr>
            <a:r>
              <a:rPr lang="en-US" sz="2400" dirty="0">
                <a:solidFill>
                  <a:srgbClr val="242021"/>
                </a:solidFill>
                <a:latin typeface="TimesNewRomanPSMT"/>
              </a:rPr>
              <a:t>+ </a:t>
            </a:r>
            <a:r>
              <a:rPr lang="vi-VN" sz="2400" dirty="0">
                <a:solidFill>
                  <a:srgbClr val="00B050"/>
                </a:solidFill>
                <a:latin typeface="TimesNewRomanPSMT"/>
              </a:rPr>
              <a:t>K</a:t>
            </a:r>
            <a:r>
              <a:rPr lang="vi-VN" sz="2400" b="0" i="0" dirty="0">
                <a:solidFill>
                  <a:srgbClr val="00B050"/>
                </a:solidFill>
                <a:effectLst/>
                <a:latin typeface="TimesNewRomanPSMT"/>
              </a:rPr>
              <a:t>hác nhau: </a:t>
            </a:r>
            <a:r>
              <a:rPr lang="vi-VN" sz="2400" b="0" i="0" dirty="0">
                <a:solidFill>
                  <a:srgbClr val="242021"/>
                </a:solidFill>
                <a:effectLst/>
                <a:latin typeface="TimesNewRomanPSMT"/>
              </a:rPr>
              <a:t>số lượng vạch ngang, vạch hình chữ V.</a:t>
            </a:r>
            <a:endParaRPr lang="en-US" sz="2400" b="0" i="0" dirty="0">
              <a:solidFill>
                <a:srgbClr val="242021"/>
              </a:solidFill>
              <a:effectLst/>
              <a:latin typeface="TimesNewRomanPSMT"/>
            </a:endParaRPr>
          </a:p>
          <a:p>
            <a:pPr marL="342900" indent="-342900" algn="just">
              <a:lnSpc>
                <a:spcPts val="2500"/>
              </a:lnSpc>
              <a:spcBef>
                <a:spcPts val="600"/>
              </a:spcBef>
              <a:spcAft>
                <a:spcPts val="600"/>
              </a:spcAft>
              <a:buFont typeface="Wingdings" panose="05000000000000000000" pitchFamily="2" charset="2"/>
              <a:buChar char="v"/>
            </a:pPr>
            <a:r>
              <a:rPr lang="vi-VN" sz="2400" dirty="0"/>
              <a:t> </a:t>
            </a:r>
            <a:r>
              <a:rPr lang="en-US" sz="2400" dirty="0" err="1">
                <a:highlight>
                  <a:srgbClr val="FFFF00"/>
                </a:highlight>
                <a:latin typeface="Times New Roman" panose="02020603050405020304" pitchFamily="18" charset="0"/>
                <a:cs typeface="Times New Roman" panose="02020603050405020304" pitchFamily="18" charset="0"/>
              </a:rPr>
              <a:t>Luyện</a:t>
            </a:r>
            <a:r>
              <a:rPr lang="en-US" sz="2400" dirty="0">
                <a:highlight>
                  <a:srgbClr val="FFFF00"/>
                </a:highlight>
                <a:latin typeface="Times New Roman" panose="02020603050405020304" pitchFamily="18" charset="0"/>
                <a:cs typeface="Times New Roman" panose="02020603050405020304" pitchFamily="18" charset="0"/>
              </a:rPr>
              <a:t> </a:t>
            </a:r>
            <a:r>
              <a:rPr lang="en-US" sz="2400" dirty="0" err="1">
                <a:highlight>
                  <a:srgbClr val="FFFF00"/>
                </a:highlight>
                <a:latin typeface="Times New Roman" panose="02020603050405020304" pitchFamily="18" charset="0"/>
                <a:cs typeface="Times New Roman" panose="02020603050405020304" pitchFamily="18" charset="0"/>
              </a:rPr>
              <a:t>tập</a:t>
            </a:r>
            <a:r>
              <a:rPr lang="en-US" sz="2400" dirty="0">
                <a:highlight>
                  <a:srgbClr val="FFFF00"/>
                </a:highlight>
                <a:latin typeface="Times New Roman" panose="02020603050405020304" pitchFamily="18" charset="0"/>
                <a:cs typeface="Times New Roman" panose="02020603050405020304" pitchFamily="18" charset="0"/>
              </a:rPr>
              <a:t> 3: </a:t>
            </a:r>
            <a:r>
              <a:rPr lang="en-US" sz="2400" dirty="0" err="1">
                <a:solidFill>
                  <a:srgbClr val="242021"/>
                </a:solidFill>
                <a:highlight>
                  <a:srgbClr val="FFFFFF"/>
                </a:highlight>
                <a:latin typeface="TimesNewRomanPSMT"/>
              </a:rPr>
              <a:t>Giả</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sử</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được</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gọi</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nhập</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ngũ</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vào</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Lục</a:t>
            </a:r>
            <a:r>
              <a:rPr lang="en-US" sz="2400" dirty="0">
                <a:solidFill>
                  <a:srgbClr val="242021"/>
                </a:solidFill>
                <a:highlight>
                  <a:srgbClr val="FFFFFF"/>
                </a:highlight>
                <a:latin typeface="TimesNewRomanPSMT"/>
              </a:rPr>
              <a:t> </a:t>
            </a:r>
            <a:r>
              <a:rPr lang="en-US" sz="2400" dirty="0" err="1">
                <a:solidFill>
                  <a:srgbClr val="242021"/>
                </a:solidFill>
                <a:highlight>
                  <a:srgbClr val="FFFFFF"/>
                </a:highlight>
                <a:latin typeface="TimesNewRomanPSMT"/>
              </a:rPr>
              <a:t>quân</a:t>
            </a:r>
            <a:r>
              <a:rPr lang="en-US" sz="2400" dirty="0">
                <a:solidFill>
                  <a:srgbClr val="242021"/>
                </a:solidFill>
                <a:latin typeface="TimesNewRomanPSMT"/>
              </a:rPr>
              <a:t>, </a:t>
            </a:r>
            <a:r>
              <a:rPr lang="en-US" sz="2400" dirty="0" err="1">
                <a:solidFill>
                  <a:srgbClr val="242021"/>
                </a:solidFill>
                <a:latin typeface="TimesNewRomanPSMT"/>
              </a:rPr>
              <a:t>em</a:t>
            </a:r>
            <a:r>
              <a:rPr lang="en-US" sz="2400" dirty="0">
                <a:solidFill>
                  <a:srgbClr val="242021"/>
                </a:solidFill>
                <a:latin typeface="TimesNewRomanPSMT"/>
              </a:rPr>
              <a:t> </a:t>
            </a:r>
            <a:r>
              <a:rPr lang="en-US" sz="2400" dirty="0" err="1">
                <a:solidFill>
                  <a:srgbClr val="242021"/>
                </a:solidFill>
                <a:latin typeface="TimesNewRomanPSMT"/>
              </a:rPr>
              <a:t>sẽ</a:t>
            </a:r>
            <a:r>
              <a:rPr lang="en-US" sz="2400" dirty="0">
                <a:solidFill>
                  <a:srgbClr val="242021"/>
                </a:solidFill>
                <a:latin typeface="TimesNewRomanPSMT"/>
              </a:rPr>
              <a:t> </a:t>
            </a:r>
            <a:r>
              <a:rPr lang="en-US" sz="2400" dirty="0" err="1">
                <a:solidFill>
                  <a:srgbClr val="242021"/>
                </a:solidFill>
                <a:latin typeface="TimesNewRomanPSMT"/>
              </a:rPr>
              <a:t>được</a:t>
            </a:r>
            <a:r>
              <a:rPr lang="en-US" sz="2400" dirty="0">
                <a:solidFill>
                  <a:srgbClr val="242021"/>
                </a:solidFill>
                <a:latin typeface="TimesNewRomanPSMT"/>
              </a:rPr>
              <a:t> </a:t>
            </a:r>
            <a:r>
              <a:rPr lang="en-US" sz="2400" dirty="0" err="1">
                <a:solidFill>
                  <a:srgbClr val="242021"/>
                </a:solidFill>
                <a:latin typeface="TimesNewRomanPSMT"/>
              </a:rPr>
              <a:t>biên</a:t>
            </a:r>
            <a:r>
              <a:rPr lang="en-US" sz="2400" dirty="0">
                <a:solidFill>
                  <a:srgbClr val="242021"/>
                </a:solidFill>
                <a:latin typeface="TimesNewRomanPSMT"/>
              </a:rPr>
              <a:t> </a:t>
            </a:r>
            <a:r>
              <a:rPr lang="en-US" sz="2400" dirty="0" err="1">
                <a:solidFill>
                  <a:srgbClr val="242021"/>
                </a:solidFill>
                <a:latin typeface="TimesNewRomanPSMT"/>
              </a:rPr>
              <a:t>chế</a:t>
            </a:r>
            <a:r>
              <a:rPr lang="en-US" sz="2400" dirty="0">
                <a:solidFill>
                  <a:srgbClr val="242021"/>
                </a:solidFill>
                <a:latin typeface="TimesNewRomanPSMT"/>
              </a:rPr>
              <a:t> </a:t>
            </a:r>
            <a:r>
              <a:rPr lang="en-US" sz="2400" dirty="0" err="1">
                <a:solidFill>
                  <a:srgbClr val="242021"/>
                </a:solidFill>
                <a:latin typeface="TimesNewRomanPSMT"/>
              </a:rPr>
              <a:t>vào</a:t>
            </a:r>
            <a:r>
              <a:rPr lang="en-US" sz="2400" dirty="0">
                <a:solidFill>
                  <a:srgbClr val="242021"/>
                </a:solidFill>
                <a:latin typeface="TimesNewRomanPSMT"/>
              </a:rPr>
              <a:t> </a:t>
            </a:r>
            <a:r>
              <a:rPr lang="en-US" sz="2400" dirty="0" err="1">
                <a:solidFill>
                  <a:srgbClr val="242021"/>
                </a:solidFill>
                <a:latin typeface="TimesNewRomanPSMT"/>
              </a:rPr>
              <a:t>tiểu</a:t>
            </a:r>
            <a:r>
              <a:rPr lang="en-US" sz="2400" dirty="0">
                <a:solidFill>
                  <a:srgbClr val="242021"/>
                </a:solidFill>
                <a:latin typeface="TimesNewRomanPSMT"/>
              </a:rPr>
              <a:t> </a:t>
            </a:r>
            <a:r>
              <a:rPr lang="en-US" sz="2400" dirty="0" err="1">
                <a:solidFill>
                  <a:srgbClr val="242021"/>
                </a:solidFill>
                <a:latin typeface="TimesNewRomanPSMT"/>
              </a:rPr>
              <a:t>đội</a:t>
            </a:r>
            <a:r>
              <a:rPr lang="en-US" sz="2400" dirty="0">
                <a:solidFill>
                  <a:srgbClr val="242021"/>
                </a:solidFill>
                <a:latin typeface="TimesNewRomanPSMT"/>
              </a:rPr>
              <a:t> </a:t>
            </a:r>
            <a:r>
              <a:rPr lang="en-US" sz="2400" dirty="0" err="1">
                <a:solidFill>
                  <a:srgbClr val="242021"/>
                </a:solidFill>
                <a:latin typeface="TimesNewRomanPSMT"/>
              </a:rPr>
              <a:t>và</a:t>
            </a:r>
            <a:r>
              <a:rPr lang="en-US" sz="2400" dirty="0">
                <a:solidFill>
                  <a:srgbClr val="242021"/>
                </a:solidFill>
                <a:latin typeface="TimesNewRomanPSMT"/>
              </a:rPr>
              <a:t> </a:t>
            </a:r>
            <a:r>
              <a:rPr lang="en-US" sz="2400" dirty="0" err="1">
                <a:solidFill>
                  <a:srgbClr val="242021"/>
                </a:solidFill>
                <a:latin typeface="TimesNewRomanPSMT"/>
              </a:rPr>
              <a:t>được</a:t>
            </a:r>
            <a:r>
              <a:rPr lang="en-US" sz="2400" dirty="0">
                <a:solidFill>
                  <a:srgbClr val="242021"/>
                </a:solidFill>
                <a:latin typeface="TimesNewRomanPSMT"/>
              </a:rPr>
              <a:t> </a:t>
            </a:r>
            <a:r>
              <a:rPr lang="en-US" sz="2400" dirty="0" err="1">
                <a:solidFill>
                  <a:srgbClr val="242021"/>
                </a:solidFill>
                <a:latin typeface="TimesNewRomanPSMT"/>
              </a:rPr>
              <a:t>mang</a:t>
            </a:r>
            <a:r>
              <a:rPr lang="en-US" sz="2400" dirty="0">
                <a:solidFill>
                  <a:srgbClr val="242021"/>
                </a:solidFill>
                <a:latin typeface="TimesNewRomanPSMT"/>
              </a:rPr>
              <a:t> </a:t>
            </a:r>
            <a:r>
              <a:rPr lang="en-US" sz="2400" dirty="0" err="1">
                <a:solidFill>
                  <a:srgbClr val="242021"/>
                </a:solidFill>
                <a:latin typeface="TimesNewRomanPSMT"/>
              </a:rPr>
              <a:t>cấp</a:t>
            </a:r>
            <a:r>
              <a:rPr lang="en-US" sz="2400" dirty="0">
                <a:solidFill>
                  <a:srgbClr val="242021"/>
                </a:solidFill>
                <a:latin typeface="TimesNewRomanPSMT"/>
              </a:rPr>
              <a:t> </a:t>
            </a:r>
            <a:r>
              <a:rPr lang="en-US" sz="2400" dirty="0" err="1">
                <a:solidFill>
                  <a:srgbClr val="242021"/>
                </a:solidFill>
                <a:latin typeface="TimesNewRomanPSMT"/>
              </a:rPr>
              <a:t>hiệu</a:t>
            </a:r>
            <a:r>
              <a:rPr lang="en-US" sz="2400" dirty="0">
                <a:solidFill>
                  <a:srgbClr val="242021"/>
                </a:solidFill>
                <a:latin typeface="TimesNewRomanPSMT"/>
              </a:rPr>
              <a:t> </a:t>
            </a:r>
            <a:r>
              <a:rPr lang="en-US" sz="2400" dirty="0" err="1">
                <a:solidFill>
                  <a:srgbClr val="242021"/>
                </a:solidFill>
                <a:latin typeface="TimesNewRomanPSMT"/>
              </a:rPr>
              <a:t>binh</a:t>
            </a:r>
            <a:r>
              <a:rPr lang="en-US" sz="2400" dirty="0">
                <a:solidFill>
                  <a:srgbClr val="242021"/>
                </a:solidFill>
                <a:latin typeface="TimesNewRomanPSMT"/>
              </a:rPr>
              <a:t> </a:t>
            </a:r>
            <a:r>
              <a:rPr lang="en-US" sz="2400" dirty="0" err="1">
                <a:solidFill>
                  <a:srgbClr val="242021"/>
                </a:solidFill>
                <a:latin typeface="TimesNewRomanPSMT"/>
              </a:rPr>
              <a:t>nhì</a:t>
            </a:r>
            <a:r>
              <a:rPr lang="en-US" sz="2400" dirty="0">
                <a:solidFill>
                  <a:srgbClr val="242021"/>
                </a:solidFill>
                <a:latin typeface="TimesNewRomanPSMT"/>
              </a:rPr>
              <a:t> </a:t>
            </a:r>
            <a:r>
              <a:rPr lang="en-US" sz="2400" dirty="0" err="1">
                <a:solidFill>
                  <a:srgbClr val="242021"/>
                </a:solidFill>
                <a:latin typeface="TimesNewRomanPSMT"/>
              </a:rPr>
              <a:t>sau</a:t>
            </a:r>
            <a:r>
              <a:rPr lang="en-US" sz="2400" dirty="0">
                <a:solidFill>
                  <a:srgbClr val="242021"/>
                </a:solidFill>
                <a:latin typeface="TimesNewRomanPSMT"/>
              </a:rPr>
              <a:t> </a:t>
            </a:r>
            <a:r>
              <a:rPr lang="en-US" sz="2400" dirty="0" err="1">
                <a:solidFill>
                  <a:srgbClr val="242021"/>
                </a:solidFill>
                <a:latin typeface="TimesNewRomanPSMT"/>
              </a:rPr>
              <a:t>khi</a:t>
            </a:r>
            <a:r>
              <a:rPr lang="en-US" sz="2400" dirty="0">
                <a:solidFill>
                  <a:srgbClr val="242021"/>
                </a:solidFill>
                <a:latin typeface="TimesNewRomanPSMT"/>
              </a:rPr>
              <a:t> </a:t>
            </a:r>
            <a:r>
              <a:rPr lang="en-US" sz="2400" dirty="0" err="1">
                <a:solidFill>
                  <a:srgbClr val="242021"/>
                </a:solidFill>
                <a:latin typeface="TimesNewRomanPSMT"/>
              </a:rPr>
              <a:t>nhập</a:t>
            </a:r>
            <a:r>
              <a:rPr lang="en-US" sz="2400" dirty="0">
                <a:solidFill>
                  <a:srgbClr val="242021"/>
                </a:solidFill>
                <a:latin typeface="TimesNewRomanPSMT"/>
              </a:rPr>
              <a:t> </a:t>
            </a:r>
            <a:r>
              <a:rPr lang="en-US" sz="2400" dirty="0" err="1">
                <a:solidFill>
                  <a:srgbClr val="242021"/>
                </a:solidFill>
                <a:latin typeface="TimesNewRomanPSMT"/>
              </a:rPr>
              <a:t>ngũ</a:t>
            </a:r>
            <a:r>
              <a:rPr lang="en-US" sz="2400" dirty="0">
                <a:solidFill>
                  <a:srgbClr val="242021"/>
                </a:solidFill>
                <a:latin typeface="TimesNewRomanPSMT"/>
              </a:rPr>
              <a:t> </a:t>
            </a:r>
            <a:r>
              <a:rPr lang="en-US" sz="2400" dirty="0" err="1">
                <a:solidFill>
                  <a:srgbClr val="242021"/>
                </a:solidFill>
                <a:latin typeface="TimesNewRomanPSMT"/>
              </a:rPr>
              <a:t>vì</a:t>
            </a:r>
            <a:r>
              <a:rPr lang="en-US" sz="2400" dirty="0">
                <a:solidFill>
                  <a:srgbClr val="242021"/>
                </a:solidFill>
                <a:latin typeface="TimesNewRomanPSMT"/>
              </a:rPr>
              <a:t> </a:t>
            </a:r>
            <a:r>
              <a:rPr lang="en-US" sz="2400" dirty="0" err="1">
                <a:solidFill>
                  <a:srgbClr val="242021"/>
                </a:solidFill>
                <a:latin typeface="TimesNewRomanPSMT"/>
              </a:rPr>
              <a:t>tiểu</a:t>
            </a:r>
            <a:r>
              <a:rPr lang="en-US" sz="2400" dirty="0">
                <a:solidFill>
                  <a:srgbClr val="242021"/>
                </a:solidFill>
                <a:latin typeface="TimesNewRomanPSMT"/>
              </a:rPr>
              <a:t> </a:t>
            </a:r>
            <a:r>
              <a:rPr lang="en-US" sz="2400" dirty="0" err="1">
                <a:solidFill>
                  <a:srgbClr val="242021"/>
                </a:solidFill>
                <a:latin typeface="TimesNewRomanPSMT"/>
              </a:rPr>
              <a:t>đội</a:t>
            </a:r>
            <a:r>
              <a:rPr lang="en-US" sz="2400" dirty="0">
                <a:solidFill>
                  <a:srgbClr val="242021"/>
                </a:solidFill>
                <a:latin typeface="TimesNewRomanPSMT"/>
              </a:rPr>
              <a:t> </a:t>
            </a:r>
            <a:r>
              <a:rPr lang="en-US" sz="2400" dirty="0" err="1">
                <a:solidFill>
                  <a:srgbClr val="242021"/>
                </a:solidFill>
                <a:latin typeface="TimesNewRomanPSMT"/>
              </a:rPr>
              <a:t>là</a:t>
            </a:r>
            <a:r>
              <a:rPr lang="en-US" sz="2400" dirty="0">
                <a:solidFill>
                  <a:srgbClr val="242021"/>
                </a:solidFill>
                <a:latin typeface="TimesNewRomanPSMT"/>
              </a:rPr>
              <a:t> </a:t>
            </a:r>
            <a:r>
              <a:rPr lang="en-US" sz="2400" dirty="0" err="1">
                <a:solidFill>
                  <a:srgbClr val="242021"/>
                </a:solidFill>
                <a:latin typeface="TimesNewRomanPSMT"/>
              </a:rPr>
              <a:t>phân</a:t>
            </a:r>
            <a:r>
              <a:rPr lang="en-US" sz="2400" dirty="0">
                <a:solidFill>
                  <a:srgbClr val="242021"/>
                </a:solidFill>
                <a:latin typeface="TimesNewRomanPSMT"/>
              </a:rPr>
              <a:t> </a:t>
            </a:r>
            <a:r>
              <a:rPr lang="en-US" sz="2400" dirty="0" err="1">
                <a:solidFill>
                  <a:srgbClr val="242021"/>
                </a:solidFill>
                <a:latin typeface="TimesNewRomanPSMT"/>
              </a:rPr>
              <a:t>đội</a:t>
            </a:r>
            <a:r>
              <a:rPr lang="en-US" sz="2400" dirty="0">
                <a:solidFill>
                  <a:srgbClr val="242021"/>
                </a:solidFill>
                <a:latin typeface="TimesNewRomanPSMT"/>
              </a:rPr>
              <a:t> </a:t>
            </a:r>
            <a:r>
              <a:rPr lang="en-US" sz="2400" dirty="0" err="1">
                <a:solidFill>
                  <a:srgbClr val="242021"/>
                </a:solidFill>
                <a:latin typeface="TimesNewRomanPSMT"/>
              </a:rPr>
              <a:t>nhỏ</a:t>
            </a:r>
            <a:r>
              <a:rPr lang="en-US" sz="2400" dirty="0">
                <a:solidFill>
                  <a:srgbClr val="242021"/>
                </a:solidFill>
                <a:latin typeface="TimesNewRomanPSMT"/>
              </a:rPr>
              <a:t> </a:t>
            </a:r>
            <a:r>
              <a:rPr lang="en-US" sz="2400" dirty="0" err="1">
                <a:solidFill>
                  <a:srgbClr val="242021"/>
                </a:solidFill>
                <a:latin typeface="TimesNewRomanPSMT"/>
              </a:rPr>
              <a:t>nhất</a:t>
            </a:r>
            <a:r>
              <a:rPr lang="en-US" sz="2400" dirty="0">
                <a:solidFill>
                  <a:srgbClr val="242021"/>
                </a:solidFill>
                <a:latin typeface="TimesNewRomanPSMT"/>
              </a:rPr>
              <a:t> </a:t>
            </a:r>
            <a:r>
              <a:rPr lang="en-US" sz="2400" dirty="0" err="1">
                <a:solidFill>
                  <a:srgbClr val="242021"/>
                </a:solidFill>
                <a:latin typeface="TimesNewRomanPSMT"/>
              </a:rPr>
              <a:t>và</a:t>
            </a:r>
            <a:r>
              <a:rPr lang="en-US" sz="2400" dirty="0">
                <a:solidFill>
                  <a:srgbClr val="242021"/>
                </a:solidFill>
                <a:latin typeface="TimesNewRomanPSMT"/>
              </a:rPr>
              <a:t> </a:t>
            </a:r>
            <a:r>
              <a:rPr lang="en-US" sz="2400" dirty="0" err="1">
                <a:solidFill>
                  <a:srgbClr val="242021"/>
                </a:solidFill>
                <a:latin typeface="TimesNewRomanPSMT"/>
              </a:rPr>
              <a:t>binh</a:t>
            </a:r>
            <a:r>
              <a:rPr lang="en-US" sz="2400" dirty="0">
                <a:solidFill>
                  <a:srgbClr val="242021"/>
                </a:solidFill>
                <a:latin typeface="TimesNewRomanPSMT"/>
              </a:rPr>
              <a:t> </a:t>
            </a:r>
            <a:r>
              <a:rPr lang="en-US" sz="2400" dirty="0" err="1">
                <a:solidFill>
                  <a:srgbClr val="242021"/>
                </a:solidFill>
                <a:latin typeface="TimesNewRomanPSMT"/>
              </a:rPr>
              <a:t>nhì</a:t>
            </a:r>
            <a:r>
              <a:rPr lang="en-US" sz="2400" dirty="0">
                <a:solidFill>
                  <a:srgbClr val="242021"/>
                </a:solidFill>
                <a:latin typeface="TimesNewRomanPSMT"/>
              </a:rPr>
              <a:t> </a:t>
            </a:r>
            <a:r>
              <a:rPr lang="en-US" sz="2400" dirty="0" err="1">
                <a:solidFill>
                  <a:srgbClr val="242021"/>
                </a:solidFill>
                <a:latin typeface="TimesNewRomanPSMT"/>
              </a:rPr>
              <a:t>là</a:t>
            </a:r>
            <a:r>
              <a:rPr lang="en-US" sz="2400" dirty="0">
                <a:solidFill>
                  <a:srgbClr val="242021"/>
                </a:solidFill>
                <a:latin typeface="TimesNewRomanPSMT"/>
              </a:rPr>
              <a:t> </a:t>
            </a:r>
            <a:r>
              <a:rPr lang="en-US" sz="2400" dirty="0" err="1">
                <a:solidFill>
                  <a:srgbClr val="242021"/>
                </a:solidFill>
                <a:latin typeface="TimesNewRomanPSMT"/>
              </a:rPr>
              <a:t>cấp</a:t>
            </a:r>
            <a:r>
              <a:rPr lang="en-US" sz="2400" dirty="0">
                <a:solidFill>
                  <a:srgbClr val="242021"/>
                </a:solidFill>
                <a:latin typeface="TimesNewRomanPSMT"/>
              </a:rPr>
              <a:t> </a:t>
            </a:r>
            <a:r>
              <a:rPr lang="en-US" sz="2400" dirty="0" err="1">
                <a:solidFill>
                  <a:srgbClr val="242021"/>
                </a:solidFill>
                <a:latin typeface="TimesNewRomanPSMT"/>
              </a:rPr>
              <a:t>bậc</a:t>
            </a:r>
            <a:r>
              <a:rPr lang="en-US" sz="2400" dirty="0">
                <a:solidFill>
                  <a:srgbClr val="242021"/>
                </a:solidFill>
                <a:latin typeface="TimesNewRomanPSMT"/>
              </a:rPr>
              <a:t> </a:t>
            </a:r>
            <a:r>
              <a:rPr lang="en-US" sz="2400" dirty="0" err="1">
                <a:solidFill>
                  <a:srgbClr val="242021"/>
                </a:solidFill>
                <a:latin typeface="TimesNewRomanPSMT"/>
              </a:rPr>
              <a:t>quân</a:t>
            </a:r>
            <a:r>
              <a:rPr lang="en-US" sz="2400" dirty="0">
                <a:solidFill>
                  <a:srgbClr val="242021"/>
                </a:solidFill>
                <a:latin typeface="TimesNewRomanPSMT"/>
              </a:rPr>
              <a:t> </a:t>
            </a:r>
            <a:r>
              <a:rPr lang="en-US" sz="2400" dirty="0" err="1">
                <a:solidFill>
                  <a:srgbClr val="242021"/>
                </a:solidFill>
                <a:latin typeface="TimesNewRomanPSMT"/>
              </a:rPr>
              <a:t>hàm</a:t>
            </a:r>
            <a:r>
              <a:rPr lang="en-US" sz="2400" dirty="0">
                <a:solidFill>
                  <a:srgbClr val="242021"/>
                </a:solidFill>
                <a:latin typeface="TimesNewRomanPSMT"/>
              </a:rPr>
              <a:t> </a:t>
            </a:r>
            <a:r>
              <a:rPr lang="en-US" sz="2400" dirty="0" err="1">
                <a:solidFill>
                  <a:srgbClr val="242021"/>
                </a:solidFill>
                <a:latin typeface="TimesNewRomanPSMT"/>
              </a:rPr>
              <a:t>thấp</a:t>
            </a:r>
            <a:r>
              <a:rPr lang="en-US" sz="2400" dirty="0">
                <a:solidFill>
                  <a:srgbClr val="242021"/>
                </a:solidFill>
                <a:latin typeface="TimesNewRomanPSMT"/>
              </a:rPr>
              <a:t> </a:t>
            </a:r>
            <a:r>
              <a:rPr lang="en-US" sz="2400" dirty="0" err="1">
                <a:solidFill>
                  <a:srgbClr val="242021"/>
                </a:solidFill>
                <a:latin typeface="TimesNewRomanPSMT"/>
              </a:rPr>
              <a:t>nhất</a:t>
            </a:r>
            <a:r>
              <a:rPr lang="en-US" sz="2400" dirty="0">
                <a:solidFill>
                  <a:srgbClr val="242021"/>
                </a:solidFill>
                <a:latin typeface="TimesNewRomanPSMT"/>
              </a:rPr>
              <a:t> </a:t>
            </a:r>
            <a:r>
              <a:rPr lang="en-US" sz="2400" dirty="0" err="1">
                <a:solidFill>
                  <a:srgbClr val="242021"/>
                </a:solidFill>
                <a:latin typeface="TimesNewRomanPSMT"/>
              </a:rPr>
              <a:t>trong</a:t>
            </a:r>
            <a:r>
              <a:rPr lang="en-US" sz="2400" dirty="0">
                <a:solidFill>
                  <a:srgbClr val="242021"/>
                </a:solidFill>
                <a:latin typeface="TimesNewRomanPSMT"/>
              </a:rPr>
              <a:t> </a:t>
            </a:r>
            <a:r>
              <a:rPr lang="en-US" sz="2400" dirty="0" err="1">
                <a:solidFill>
                  <a:srgbClr val="242021"/>
                </a:solidFill>
                <a:latin typeface="TimesNewRomanPSMT"/>
              </a:rPr>
              <a:t>Quân</a:t>
            </a:r>
            <a:r>
              <a:rPr lang="en-US" sz="2400" dirty="0">
                <a:solidFill>
                  <a:srgbClr val="242021"/>
                </a:solidFill>
                <a:latin typeface="TimesNewRomanPSMT"/>
              </a:rPr>
              <a:t> </a:t>
            </a:r>
            <a:r>
              <a:rPr lang="en-US" sz="2400" dirty="0" err="1">
                <a:solidFill>
                  <a:srgbClr val="242021"/>
                </a:solidFill>
                <a:latin typeface="TimesNewRomanPSMT"/>
              </a:rPr>
              <a:t>đội</a:t>
            </a:r>
            <a:r>
              <a:rPr lang="en-US" sz="2400" dirty="0">
                <a:solidFill>
                  <a:srgbClr val="242021"/>
                </a:solidFill>
                <a:latin typeface="TimesNewRomanPSMT"/>
              </a:rPr>
              <a:t> </a:t>
            </a:r>
            <a:r>
              <a:rPr lang="en-US" sz="2400" dirty="0" err="1">
                <a:solidFill>
                  <a:srgbClr val="242021"/>
                </a:solidFill>
                <a:latin typeface="TimesNewRomanPSMT"/>
              </a:rPr>
              <a:t>nhân</a:t>
            </a:r>
            <a:r>
              <a:rPr lang="en-US" sz="2400" dirty="0">
                <a:solidFill>
                  <a:srgbClr val="242021"/>
                </a:solidFill>
                <a:latin typeface="TimesNewRomanPSMT"/>
              </a:rPr>
              <a:t> </a:t>
            </a:r>
            <a:r>
              <a:rPr lang="en-US" sz="2400" dirty="0" err="1">
                <a:solidFill>
                  <a:srgbClr val="242021"/>
                </a:solidFill>
                <a:latin typeface="TimesNewRomanPSMT"/>
              </a:rPr>
              <a:t>dân</a:t>
            </a:r>
            <a:r>
              <a:rPr lang="en-US" sz="2400" dirty="0">
                <a:solidFill>
                  <a:srgbClr val="242021"/>
                </a:solidFill>
                <a:latin typeface="TimesNewRomanPSMT"/>
              </a:rPr>
              <a:t> </a:t>
            </a:r>
            <a:r>
              <a:rPr lang="en-US" sz="2400" dirty="0" err="1">
                <a:solidFill>
                  <a:srgbClr val="242021"/>
                </a:solidFill>
                <a:latin typeface="TimesNewRomanPSMT"/>
              </a:rPr>
              <a:t>Việt</a:t>
            </a:r>
            <a:r>
              <a:rPr lang="en-US" sz="2400" dirty="0">
                <a:solidFill>
                  <a:srgbClr val="242021"/>
                </a:solidFill>
                <a:latin typeface="TimesNewRomanPSMT"/>
              </a:rPr>
              <a:t> Nam. </a:t>
            </a:r>
            <a:endParaRPr lang="en-GB" sz="2400" dirty="0">
              <a:solidFill>
                <a:srgbClr val="242021"/>
              </a:solidFill>
              <a:latin typeface="TimesNewRomanPSMT"/>
            </a:endParaRPr>
          </a:p>
        </p:txBody>
      </p:sp>
      <p:sp>
        <p:nvSpPr>
          <p:cNvPr id="7" name="TextBox 6">
            <a:extLst>
              <a:ext uri="{FF2B5EF4-FFF2-40B4-BE49-F238E27FC236}">
                <a16:creationId xmlns:a16="http://schemas.microsoft.com/office/drawing/2014/main" id="{82419B89-3D57-4DE4-8563-2E71DD2CB798}"/>
              </a:ext>
            </a:extLst>
          </p:cNvPr>
          <p:cNvSpPr txBox="1"/>
          <p:nvPr/>
        </p:nvSpPr>
        <p:spPr>
          <a:xfrm>
            <a:off x="2057400" y="340580"/>
            <a:ext cx="1343025" cy="461665"/>
          </a:xfrm>
          <a:prstGeom prst="rect">
            <a:avLst/>
          </a:prstGeom>
          <a:noFill/>
        </p:spPr>
        <p:txBody>
          <a:bodyPr wrap="square">
            <a:spAutoFit/>
          </a:bodyPr>
          <a:lstStyle/>
          <a:p>
            <a:r>
              <a:rPr lang="en-US" sz="2400" b="1" dirty="0" err="1">
                <a:solidFill>
                  <a:srgbClr val="00B050"/>
                </a:solidFill>
                <a:latin typeface="TimesNewRomanPSMT"/>
              </a:rPr>
              <a:t>Trả</a:t>
            </a:r>
            <a:r>
              <a:rPr lang="en-US" sz="2400" b="1" dirty="0">
                <a:solidFill>
                  <a:srgbClr val="242021"/>
                </a:solidFill>
                <a:latin typeface="TimesNewRomanPSMT"/>
              </a:rPr>
              <a:t> </a:t>
            </a:r>
            <a:r>
              <a:rPr lang="en-US" sz="2400" b="1" dirty="0" err="1">
                <a:solidFill>
                  <a:srgbClr val="00B050"/>
                </a:solidFill>
                <a:latin typeface="TimesNewRomanPSMT"/>
              </a:rPr>
              <a:t>lời</a:t>
            </a:r>
            <a:r>
              <a:rPr lang="vi-VN" sz="2400" b="1" i="0" dirty="0">
                <a:solidFill>
                  <a:srgbClr val="242021"/>
                </a:solidFill>
                <a:effectLst/>
                <a:latin typeface="TimesNewRomanPSMT"/>
              </a:rPr>
              <a:t> </a:t>
            </a:r>
            <a:endParaRPr lang="en-US" sz="2400" b="1" dirty="0"/>
          </a:p>
        </p:txBody>
      </p:sp>
    </p:spTree>
    <p:extLst>
      <p:ext uri="{BB962C8B-B14F-4D97-AF65-F5344CB8AC3E}">
        <p14:creationId xmlns:p14="http://schemas.microsoft.com/office/powerpoint/2010/main" val="75805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 calcmode="lin" valueType="num">
                                      <p:cBhvr additive="base">
                                        <p:cTn id="28"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
                                            <p:txEl>
                                              <p:pRg st="3" end="3"/>
                                            </p:txEl>
                                          </p:spTgt>
                                        </p:tgtEl>
                                        <p:attrNameLst>
                                          <p:attrName>style.visibility</p:attrName>
                                        </p:attrNameLst>
                                      </p:cBhvr>
                                      <p:to>
                                        <p:strVal val="visible"/>
                                      </p:to>
                                    </p:set>
                                    <p:anim calcmode="lin" valueType="num">
                                      <p:cBhvr additive="base">
                                        <p:cTn id="34"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 calcmode="lin" valueType="num">
                                      <p:cBhvr>
                                        <p:cTn id="40"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41"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42"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43" dur="1000"/>
                                        <p:tgtEl>
                                          <p:spTgt spid="3">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3">
                                            <p:txEl>
                                              <p:pRg st="5" end="5"/>
                                            </p:txEl>
                                          </p:spTgt>
                                        </p:tgtEl>
                                        <p:attrNameLst>
                                          <p:attrName>style.visibility</p:attrName>
                                        </p:attrNameLst>
                                      </p:cBhvr>
                                      <p:to>
                                        <p:strVal val="visible"/>
                                      </p:to>
                                    </p:set>
                                    <p:animEffect transition="in" filter="wipe(down)">
                                      <p:cBhvr>
                                        <p:cTn id="48" dur="500"/>
                                        <p:tgtEl>
                                          <p:spTgt spid="3">
                                            <p:txEl>
                                              <p:pRg st="5" end="5"/>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animEffect transition="in" filter="wipe(down)">
                                      <p:cBhvr>
                                        <p:cTn id="53" dur="500"/>
                                        <p:tgtEl>
                                          <p:spTgt spid="3">
                                            <p:txEl>
                                              <p:pRg st="6" end="6"/>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3">
                                            <p:txEl>
                                              <p:pRg st="7" end="7"/>
                                            </p:txEl>
                                          </p:spTgt>
                                        </p:tgtEl>
                                        <p:attrNameLst>
                                          <p:attrName>style.visibility</p:attrName>
                                        </p:attrNameLst>
                                      </p:cBhvr>
                                      <p:to>
                                        <p:strVal val="visible"/>
                                      </p:to>
                                    </p:set>
                                    <p:animEffect transition="in" filter="barn(inVertical)">
                                      <p:cBhvr>
                                        <p:cTn id="58"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85925" y="748671"/>
            <a:ext cx="10081962" cy="124744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2.4.</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3452009"/>
            <a:ext cx="10048875" cy="50798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chỉ đạo xây dựng lực lượng phòng không, không quân, hải quân</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69381" y="2512172"/>
            <a:ext cx="10048875" cy="81475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400" dirty="0">
                <a:solidFill>
                  <a:schemeClr val="tx1"/>
                </a:solidFill>
                <a:latin typeface="Times New Roman" panose="02020603050405020304" pitchFamily="18" charset="0"/>
                <a:cs typeface="Times New Roman" panose="02020603050405020304" pitchFamily="18" charset="0"/>
              </a:rPr>
              <a:t>A</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chỉ đạo huấn luyện, xây dựng, phát triển lực lượng, sẵn sàng chiến đấu</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4801859"/>
            <a:ext cx="10015788" cy="124536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chỉ đạo huấn luyện, xây dựng, phát triển lực lượng chuyên ngành (Pháo binh, Tăng thiết giáp, Hoá học, Công binh, Đặc công,...) cho toàn quân</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85925" y="4085075"/>
            <a:ext cx="10048875" cy="5917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cs typeface="Times New Roman" panose="02020603050405020304" pitchFamily="18" charset="0"/>
              </a:rPr>
              <a:t>C</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chỉ đạo xây dựng nền quốc phòng toàn dân</a:t>
            </a:r>
            <a:r>
              <a:rPr lang="en-US" sz="24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A7A144EB-61CF-4889-9CC5-24195175F530}"/>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01FAA9CB-9EFC-4406-8497-E45DB5D23508}"/>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31FCE24E-0477-4910-B7A8-20D924FA579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6972135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85925" y="709912"/>
            <a:ext cx="10081962" cy="124744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2.5.</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3402229"/>
            <a:ext cx="10048875" cy="1141194"/>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t</a:t>
            </a:r>
            <a:r>
              <a:rPr lang="vi-VN" sz="2400" dirty="0">
                <a:solidFill>
                  <a:schemeClr val="tx1"/>
                </a:solidFill>
                <a:latin typeface="Times New Roman" panose="02020603050405020304" pitchFamily="18" charset="0"/>
                <a:cs typeface="Times New Roman" panose="02020603050405020304" pitchFamily="18" charset="0"/>
              </a:rPr>
              <a:t>ham mưu, chỉ đạo huấn luyện, xây dựng, phát triển lực lượng chuyên ngành (Pháo binh, Tăng thiết giáp, Hoá học, Công binh, Đặc công,...) cho toàn quân</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69381" y="2436224"/>
            <a:ext cx="10048875" cy="81475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400" dirty="0">
                <a:solidFill>
                  <a:schemeClr val="tx1"/>
                </a:solidFill>
                <a:latin typeface="Times New Roman" panose="02020603050405020304" pitchFamily="18" charset="0"/>
                <a:cs typeface="Times New Roman" panose="02020603050405020304" pitchFamily="18" charset="0"/>
              </a:rPr>
              <a:t>A</a:t>
            </a:r>
            <a:r>
              <a:rPr lang="vi-VN" sz="2400" dirty="0">
                <a:solidFill>
                  <a:schemeClr val="tx1"/>
                </a:solidFill>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trực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tiếp</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đấu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hoặc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bảo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đảm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đấu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có</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vũ</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khí</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trang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kĩ</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thuật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thuật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riêng</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437627"/>
            <a:ext cx="10015788" cy="6096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a:t>
            </a:r>
            <a:r>
              <a:rPr lang="en-US" sz="2400" dirty="0">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tham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tác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hiệp</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đồng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binh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chủng</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85925" y="4694675"/>
            <a:ext cx="10048875" cy="5917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cs typeface="Times New Roman" panose="02020603050405020304" pitchFamily="18" charset="0"/>
              </a:rPr>
              <a:t>C</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có thể tác chiến độc lập hoặc đảm nhiệm một hướng chiến dịch</a:t>
            </a:r>
            <a:r>
              <a:rPr lang="en-US" sz="2400"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50078C5D-2925-412E-9558-647CD091A914}"/>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E65545D4-4AEB-4914-9680-741BFEF14A2F}"/>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0E8F036D-CC3A-4E7F-892F-21A827A59C1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2601023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52838" y="709912"/>
            <a:ext cx="10081962" cy="2011616"/>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2.6.</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Cho thông tin sau: “Cơ quan quân sự địa phương là cơ quan thường trực công tác quốc phòng ở địa phương cùng cấp, có chức năng (.....) và tổ chức thực hiện công tác quốc phòng ở địa phương theo quy định của pháp luật và cấp có thẩm quyền giao”.</a:t>
            </a:r>
            <a:endParaRPr lang="en-US" sz="2400" dirty="0">
              <a:solidFill>
                <a:schemeClr val="tx1"/>
              </a:solidFill>
              <a:latin typeface="Times New Roman" panose="02020603050405020304" pitchFamily="18" charset="0"/>
              <a:cs typeface="Times New Roman" panose="02020603050405020304" pitchFamily="18" charset="0"/>
            </a:endParaRPr>
          </a:p>
          <a:p>
            <a:pPr algn="just"/>
            <a:r>
              <a:rPr lang="en-US" sz="2400" dirty="0" err="1">
                <a:solidFill>
                  <a:schemeClr val="tx1"/>
                </a:solidFill>
                <a:latin typeface="Times New Roman" panose="02020603050405020304" pitchFamily="18" charset="0"/>
                <a:cs typeface="Times New Roman" panose="02020603050405020304" pitchFamily="18" charset="0"/>
              </a:rPr>
              <a:t>Từ</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ngữ</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cần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điền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chỗ</a:t>
            </a:r>
            <a:r>
              <a:rPr lang="en-US" sz="2400" dirty="0">
                <a:solidFill>
                  <a:schemeClr val="tx1"/>
                </a:solidFill>
                <a:latin typeface="Times New Roman" panose="02020603050405020304" pitchFamily="18" charset="0"/>
                <a:cs typeface="Times New Roman" panose="02020603050405020304" pitchFamily="18" charset="0"/>
              </a:rPr>
              <a:t> (…..) </a:t>
            </a:r>
            <a:r>
              <a:rPr lang="en-US" sz="2400" dirty="0" err="1">
                <a:solidFill>
                  <a:schemeClr val="tx1"/>
                </a:solidFill>
                <a:latin typeface="Times New Roman" panose="02020603050405020304" pitchFamily="18" charset="0"/>
                <a:cs typeface="Times New Roman" panose="02020603050405020304" pitchFamily="18" charset="0"/>
              </a:rPr>
              <a:t>trong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câu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trên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52838" y="3128810"/>
            <a:ext cx="10048875" cy="504521"/>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tham mưu cho chính quyền địa phương cùng cấp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85925" y="4375407"/>
            <a:ext cx="10048875" cy="81475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400" dirty="0">
                <a:solidFill>
                  <a:schemeClr val="tx1"/>
                </a:solidFill>
                <a:latin typeface="Times New Roman" panose="02020603050405020304" pitchFamily="18" charset="0"/>
                <a:cs typeface="Times New Roman" panose="02020603050405020304" pitchFamily="18" charset="0"/>
              </a:rPr>
              <a:t>C</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cho Tổng cục Chính trị, cấp uỷ Đảng, chính quyền địa phương cùng cấp </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331369"/>
            <a:ext cx="10015788" cy="715858"/>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 tham mưu cho Bộ Quốc phòng, Tổng cục Chính trị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đội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Việt</a:t>
            </a:r>
            <a:r>
              <a:rPr lang="en-US" sz="2400" dirty="0">
                <a:solidFill>
                  <a:schemeClr val="tx1"/>
                </a:solidFill>
                <a:latin typeface="Times New Roman" panose="02020603050405020304" pitchFamily="18" charset="0"/>
                <a:cs typeface="Times New Roman" panose="02020603050405020304" pitchFamily="18" charset="0"/>
              </a:rPr>
              <a:t> Nam, </a:t>
            </a:r>
            <a:r>
              <a:rPr lang="vi-VN" sz="2400" dirty="0">
                <a:solidFill>
                  <a:schemeClr val="tx1"/>
                </a:solidFill>
                <a:latin typeface="Times New Roman" panose="02020603050405020304" pitchFamily="18" charset="0"/>
                <a:cs typeface="Times New Roman" panose="02020603050405020304" pitchFamily="18" charset="0"/>
              </a:rPr>
              <a:t>cấp uỷ Đảng, chính quyền địa phương cùng cấp</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52838" y="3742226"/>
            <a:ext cx="10048875" cy="504521"/>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400" dirty="0">
                <a:solidFill>
                  <a:schemeClr val="tx1"/>
                </a:solidFill>
                <a:latin typeface="Times New Roman" panose="02020603050405020304" pitchFamily="18" charset="0"/>
                <a:cs typeface="Times New Roman" panose="02020603050405020304" pitchFamily="18" charset="0"/>
              </a:rPr>
              <a:t>B</a:t>
            </a:r>
            <a:r>
              <a:rPr lang="vi-VN" sz="2400" dirty="0">
                <a:solidFill>
                  <a:schemeClr val="tx1"/>
                </a:solidFill>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tham mưu cho cấp uỷ Đảng, chính quyền địa phương cùng cấp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E35AFA85-854E-4B47-9BB8-9FCD8D0E2101}"/>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D14B3065-CD4D-4585-9A27-A883710FC933}"/>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55267E47-5267-4B42-BBBD-6A2E9B246F1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4845932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biểu tượng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hình tượng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714501"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biểu trưng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978898"/>
            <a:ext cx="9486900" cy="1700463"/>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.7</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thông tin sau: “</a:t>
            </a:r>
            <a:r>
              <a:rPr lang="vi-VN" sz="2800" dirty="0">
                <a:solidFill>
                  <a:schemeClr val="tx1"/>
                </a:solidFill>
                <a:latin typeface="Times New Roman" panose="02020603050405020304" pitchFamily="18" charset="0"/>
                <a:cs typeface="Times New Roman" panose="02020603050405020304" pitchFamily="18" charset="0"/>
              </a:rPr>
              <a:t>Quân hiệu của Quân đội nhân dân Việt Nam là (.....) của Quân đội nhân dân Việt Nam.”</a:t>
            </a:r>
          </a:p>
          <a:p>
            <a:pPr algn="just"/>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F445D8C3-4B96-4F6E-B1C1-65437FF44884}"/>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92023EB7-30DB-493B-A970-0D44E300729E}"/>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B2EE0BCE-438E-4D8B-A5EF-3B23956E4F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0027683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2919662"/>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just"/>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36 mm hoặc 33 mm hoặc 28 mm</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C. 40 mm hoặc 37 mm hoặc 32 mm</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D. 42 mm hoặc 39 mm hoặc 34 mm</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2919662"/>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B. 38 mm hoặc 35 mm hoặc 30 mm</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866901" y="1131298"/>
            <a:ext cx="9486900" cy="1700463"/>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8</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Quân hiệu của Quân đội nhân dân Việt Nam hình tròn, có đường kính</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74C945C9-CEF7-4464-B3FC-F24B2BC35F86}"/>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BC5032DA-CCD2-4ED3-975A-207C2FF73B6F}"/>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90316ABF-8C48-4C94-AF5C-4BA7A66ED47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8526185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2919662"/>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vàng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xanh</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hồng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2919662"/>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đỏ</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642614" y="709912"/>
            <a:ext cx="9486900" cy="1700463"/>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9</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0" i="0" dirty="0">
                <a:solidFill>
                  <a:srgbClr val="242021"/>
                </a:solidFill>
                <a:effectLst/>
                <a:latin typeface="Times New Roman" panose="02020603050405020304" pitchFamily="18" charset="0"/>
                <a:cs typeface="Times New Roman" panose="02020603050405020304" pitchFamily="18" charset="0"/>
              </a:rPr>
              <a:t>Quân hiệu đường kính 36 mm và quân hiệu đường kính 28 mm được dập liền với cành tùng kép màu</a:t>
            </a:r>
          </a:p>
        </p:txBody>
      </p:sp>
      <p:pic>
        <p:nvPicPr>
          <p:cNvPr id="10" name="image4.png">
            <a:extLst>
              <a:ext uri="{FF2B5EF4-FFF2-40B4-BE49-F238E27FC236}">
                <a16:creationId xmlns:a16="http://schemas.microsoft.com/office/drawing/2014/main" id="{0BDB3158-700D-4B18-8122-EC146D298A2E}"/>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39329B8F-4AC7-43B3-85B6-A5F997977E48}"/>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52138021-F529-4C50-8C32-BB40D4E556C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8854474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6294" y="746284"/>
            <a:ext cx="10081962" cy="1311215"/>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10</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Sĩ quan cấp tướng Quân đội nhân dân Việt Nam có bốn bậc </a:t>
            </a:r>
            <a:r>
              <a:rPr lang="en-US" sz="2800" dirty="0" err="1">
                <a:solidFill>
                  <a:schemeClr val="tx1"/>
                </a:solidFill>
                <a:latin typeface="Times New Roman" panose="02020603050405020304" pitchFamily="18" charset="0"/>
                <a:cs typeface="Times New Roman" panose="02020603050405020304" pitchFamily="18" charset="0"/>
              </a:rPr>
              <a:t>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5" y="2591421"/>
            <a:ext cx="10048875" cy="504521"/>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Thiếu tướng; Trung tướng; Thượng tướng; Đại tướng.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85925" y="4375407"/>
            <a:ext cx="10048875" cy="86933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vi-VN" sz="2800" dirty="0">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Thiếu tướng; Trung tướng, Chuẩn Đô đốc Hải quân; Thượng tướng, Phó Đô đốc Hải quân; Đại tướng, Đô đốc Hải quân.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5383632"/>
            <a:ext cx="10015788" cy="886551"/>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D. Thiếu tướng; Trung tướng; Thượng tướng, Chuẩn Đô đốc Hải quân; Đại tướng, Đô đốc Hải quân.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52838" y="3211782"/>
            <a:ext cx="10048875" cy="1034965"/>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 Thiếu tướng, Chuẩn Đô đốc Hải quân; Trung tướng, Phó Đô đốc Hải quân; Thượng tướng, Đô đốc Hải quân; Đại tướng.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5A870253-C4C8-490B-A678-2524E1199194}"/>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63FD4510-2BA0-4307-91D2-0CD61E868DE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EF29DEF9-7A58-4142-AB55-51F6F47E062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0518704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03206" y="709912"/>
            <a:ext cx="10081962" cy="115973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11</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ạ s</a:t>
            </a:r>
            <a:r>
              <a:rPr lang="vi-VN" sz="2800" dirty="0">
                <a:solidFill>
                  <a:schemeClr val="tx1"/>
                </a:solidFill>
                <a:latin typeface="Times New Roman" panose="02020603050405020304" pitchFamily="18" charset="0"/>
                <a:cs typeface="Times New Roman" panose="02020603050405020304" pitchFamily="18" charset="0"/>
              </a:rPr>
              <a:t>ĩ quan Quân đội nhân dân Việt Nam có</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6" y="5068958"/>
            <a:ext cx="10048875" cy="6096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66700" indent="-266700" algn="just"/>
            <a:r>
              <a:rPr lang="vi-VN" sz="2800" dirty="0">
                <a:solidFill>
                  <a:schemeClr val="tx1"/>
                </a:solidFill>
                <a:latin typeface="Times New Roman" panose="02020603050405020304" pitchFamily="18" charset="0"/>
                <a:cs typeface="Times New Roman" panose="02020603050405020304" pitchFamily="18" charset="0"/>
              </a:rPr>
              <a:t>D. bốn bậc: Hạ sĩ, Trung sĩ, Thượng sĩ, Đại sĩ.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69380" y="2748054"/>
            <a:ext cx="10048875" cy="6096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A. hai bậc: Hạ sĩ, Trung sĩ. </a:t>
            </a:r>
            <a:r>
              <a:rPr lang="vi-VN" sz="2800" dirty="0">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69380" y="3535037"/>
            <a:ext cx="10015788" cy="6096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800" dirty="0">
                <a:solidFill>
                  <a:schemeClr val="tx1"/>
                </a:solidFill>
                <a:latin typeface="Times New Roman" panose="02020603050405020304" pitchFamily="18" charset="0"/>
                <a:cs typeface="Times New Roman" panose="02020603050405020304" pitchFamily="18" charset="0"/>
              </a:rPr>
              <a:t>B. hai bậc: Trung sĩ, Thượng sĩ.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69381" y="4302839"/>
            <a:ext cx="10048875" cy="609600"/>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vi-VN" sz="2800" dirty="0">
                <a:solidFill>
                  <a:schemeClr val="tx1"/>
                </a:solidFill>
                <a:latin typeface="Times New Roman" panose="02020603050405020304" pitchFamily="18" charset="0"/>
                <a:cs typeface="Times New Roman" panose="02020603050405020304" pitchFamily="18" charset="0"/>
              </a:rPr>
              <a:t>C. ba bậc: Hạ sĩ, Trung sĩ, Thượng sĩ.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744AEF08-DBEF-4062-992B-714B968AA3C1}"/>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BAA93FF7-F009-4669-A1C2-1C02868794A7}"/>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B721EE55-1883-4DFF-A9A1-668FF30F4DC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396608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3394905"/>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biểu trưng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761289"/>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dấu hiệu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761289"/>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3437301"/>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biểu tượng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85873"/>
            <a:ext cx="9486900" cy="236494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12</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thông tin sau: “</a:t>
            </a:r>
            <a:r>
              <a:rPr lang="vi-VN" sz="2800" dirty="0">
                <a:solidFill>
                  <a:schemeClr val="tx1"/>
                </a:solidFill>
                <a:latin typeface="Times New Roman" panose="02020603050405020304" pitchFamily="18" charset="0"/>
                <a:cs typeface="Times New Roman" panose="02020603050405020304" pitchFamily="18" charset="0"/>
              </a:rPr>
              <a:t>Cấp hiệu của Quân đội nhân dân Việt Nam là (.....) thể hiện cấp bậc trong ngạch quân sự của sĩ quan, quân nhân chuyên nghiệp, học viên, hạ sĩ quan – binh sĩ trong Quân đội nhân dân Việt Nam.”</a:t>
            </a:r>
          </a:p>
          <a:p>
            <a:pPr algn="just"/>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A2044F6E-82E5-41C5-9B8E-E264A26C2FE2}"/>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01EAE73F-6692-4782-8F8E-74FD440A43AB}"/>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76528A3B-7F3F-4E9E-8D21-48BE0278B99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5081829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2919662"/>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xanh lá cây</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xanh hoà bình</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1" y="4640178"/>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vàng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1" y="2919662"/>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tím than</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642615" y="709912"/>
            <a:ext cx="9486900" cy="1395664"/>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13</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Nền </a:t>
            </a:r>
            <a:r>
              <a:rPr lang="en-GB" sz="2800" b="0" i="0" dirty="0" err="1">
                <a:solidFill>
                  <a:srgbClr val="242021"/>
                </a:solidFill>
                <a:effectLst/>
                <a:latin typeface="TimesNewRomanPSMT"/>
              </a:rPr>
              <a:t>cấp</a:t>
            </a:r>
            <a:r>
              <a:rPr lang="en-GB" sz="2800" b="0" i="0" dirty="0">
                <a:solidFill>
                  <a:srgbClr val="242021"/>
                </a:solidFill>
                <a:effectLst/>
                <a:latin typeface="TimesNewRomanPSMT"/>
              </a:rPr>
              <a:t> </a:t>
            </a:r>
            <a:r>
              <a:rPr lang="en-GB" sz="2800" b="0" i="0" dirty="0" err="1">
                <a:solidFill>
                  <a:srgbClr val="242021"/>
                </a:solidFill>
                <a:effectLst/>
                <a:latin typeface="TimesNewRomanPSMT"/>
              </a:rPr>
              <a:t>hiệu</a:t>
            </a:r>
            <a:r>
              <a:rPr lang="en-GB" sz="2800" b="0" i="0" dirty="0">
                <a:solidFill>
                  <a:srgbClr val="242021"/>
                </a:solidFill>
                <a:effectLst/>
                <a:latin typeface="TimesNewRomanPSMT"/>
              </a:rPr>
              <a:t> </a:t>
            </a:r>
            <a:r>
              <a:rPr lang="en-GB" sz="2800" b="0" i="0" dirty="0" err="1">
                <a:solidFill>
                  <a:srgbClr val="242021"/>
                </a:solidFill>
                <a:effectLst/>
                <a:latin typeface="TimesNewRomanPSMT"/>
              </a:rPr>
              <a:t>của</a:t>
            </a:r>
            <a:r>
              <a:rPr lang="en-GB" sz="2800" b="0" i="0" dirty="0">
                <a:solidFill>
                  <a:srgbClr val="242021"/>
                </a:solidFill>
                <a:effectLst/>
                <a:latin typeface="TimesNewRomanPSMT"/>
              </a:rPr>
              <a:t> </a:t>
            </a:r>
            <a:r>
              <a:rPr lang="en-GB" sz="2800" b="0" i="0" dirty="0" err="1">
                <a:solidFill>
                  <a:srgbClr val="242021"/>
                </a:solidFill>
                <a:effectLst/>
                <a:latin typeface="TimesNewRomanPSMT"/>
              </a:rPr>
              <a:t>sĩ</a:t>
            </a:r>
            <a:r>
              <a:rPr lang="en-GB" sz="2800" b="0" i="0" dirty="0">
                <a:solidFill>
                  <a:srgbClr val="242021"/>
                </a:solidFill>
                <a:effectLst/>
                <a:latin typeface="TimesNewRomanPSMT"/>
              </a:rPr>
              <a:t> </a:t>
            </a:r>
            <a:r>
              <a:rPr lang="en-GB" sz="2800" b="0" i="0" dirty="0" err="1">
                <a:solidFill>
                  <a:srgbClr val="242021"/>
                </a:solidFill>
                <a:effectLst/>
                <a:latin typeface="TimesNewRomanPSMT"/>
              </a:rPr>
              <a:t>quan</a:t>
            </a:r>
            <a:r>
              <a:rPr lang="en-GB" sz="2800" b="0" i="0" dirty="0">
                <a:solidFill>
                  <a:srgbClr val="242021"/>
                </a:solidFill>
                <a:effectLst/>
                <a:latin typeface="TimesNewRomanPSMT"/>
              </a:rPr>
              <a:t>, </a:t>
            </a:r>
            <a:r>
              <a:rPr lang="en-GB" sz="2800" b="0" i="0" dirty="0" err="1">
                <a:solidFill>
                  <a:srgbClr val="242021"/>
                </a:solidFill>
                <a:effectLst/>
                <a:latin typeface="TimesNewRomanPSMT"/>
              </a:rPr>
              <a:t>học</a:t>
            </a:r>
            <a:r>
              <a:rPr lang="en-GB" sz="2800" b="0" i="0" dirty="0">
                <a:solidFill>
                  <a:srgbClr val="242021"/>
                </a:solidFill>
                <a:effectLst/>
                <a:latin typeface="TimesNewRomanPSMT"/>
              </a:rPr>
              <a:t> </a:t>
            </a:r>
            <a:r>
              <a:rPr lang="en-GB" sz="2800" b="0" i="0" dirty="0" err="1">
                <a:solidFill>
                  <a:srgbClr val="242021"/>
                </a:solidFill>
                <a:effectLst/>
                <a:latin typeface="TimesNewRomanPSMT"/>
              </a:rPr>
              <a:t>viên</a:t>
            </a:r>
            <a:r>
              <a:rPr lang="en-GB" sz="2800" b="0" i="0" dirty="0">
                <a:solidFill>
                  <a:srgbClr val="242021"/>
                </a:solidFill>
                <a:effectLst/>
                <a:latin typeface="TimesNewRomanPSMT"/>
              </a:rPr>
              <a:t> </a:t>
            </a:r>
            <a:r>
              <a:rPr lang="en-GB" sz="2800" b="0" i="0" dirty="0" err="1">
                <a:solidFill>
                  <a:srgbClr val="242021"/>
                </a:solidFill>
                <a:effectLst/>
                <a:latin typeface="TimesNewRomanPSMT"/>
              </a:rPr>
              <a:t>là</a:t>
            </a:r>
            <a:r>
              <a:rPr lang="en-GB" sz="2800" b="0" i="0" dirty="0">
                <a:solidFill>
                  <a:srgbClr val="242021"/>
                </a:solidFill>
                <a:effectLst/>
                <a:latin typeface="TimesNewRomanPSMT"/>
              </a:rPr>
              <a:t> </a:t>
            </a:r>
            <a:r>
              <a:rPr lang="en-GB" sz="2800" b="0" i="0" dirty="0" err="1">
                <a:solidFill>
                  <a:srgbClr val="242021"/>
                </a:solidFill>
                <a:effectLst/>
                <a:latin typeface="TimesNewRomanPSMT"/>
              </a:rPr>
              <a:t>sĩ</a:t>
            </a:r>
            <a:r>
              <a:rPr lang="en-GB" sz="2800" b="0" i="0" dirty="0">
                <a:solidFill>
                  <a:srgbClr val="242021"/>
                </a:solidFill>
                <a:effectLst/>
                <a:latin typeface="TimesNewRomanPSMT"/>
              </a:rPr>
              <a:t> </a:t>
            </a:r>
            <a:r>
              <a:rPr lang="en-GB" sz="2800" b="0" i="0" dirty="0" err="1">
                <a:solidFill>
                  <a:srgbClr val="242021"/>
                </a:solidFill>
                <a:effectLst/>
                <a:latin typeface="TimesNewRomanPSMT"/>
              </a:rPr>
              <a:t>quan</a:t>
            </a:r>
            <a:r>
              <a:rPr lang="vi-VN" sz="2800" dirty="0">
                <a:solidFill>
                  <a:srgbClr val="242021"/>
                </a:solidFill>
                <a:latin typeface="TimesNewRomanPSMT"/>
              </a:rPr>
              <a:t> </a:t>
            </a:r>
            <a:r>
              <a:rPr lang="en-GB" sz="2800" b="0" i="0" dirty="0" err="1">
                <a:solidFill>
                  <a:srgbClr val="242021"/>
                </a:solidFill>
                <a:effectLst/>
                <a:latin typeface="TimesNewRomanPSMT"/>
              </a:rPr>
              <a:t>Bộ</a:t>
            </a:r>
            <a:r>
              <a:rPr lang="en-GB" sz="2800" b="0" i="0" dirty="0">
                <a:solidFill>
                  <a:srgbClr val="242021"/>
                </a:solidFill>
                <a:effectLst/>
                <a:latin typeface="TimesNewRomanPSMT"/>
              </a:rPr>
              <a:t> </a:t>
            </a:r>
            <a:r>
              <a:rPr lang="en-GB" sz="2800" b="0" i="0" dirty="0" err="1">
                <a:solidFill>
                  <a:srgbClr val="242021"/>
                </a:solidFill>
                <a:effectLst/>
                <a:latin typeface="TimesNewRomanPSMT"/>
              </a:rPr>
              <a:t>đội</a:t>
            </a:r>
            <a:r>
              <a:rPr lang="en-GB" sz="2800" b="0" i="0" dirty="0">
                <a:solidFill>
                  <a:srgbClr val="242021"/>
                </a:solidFill>
                <a:effectLst/>
                <a:latin typeface="TimesNewRomanPSMT"/>
              </a:rPr>
              <a:t> </a:t>
            </a:r>
            <a:r>
              <a:rPr lang="en-GB" sz="2800" b="0" i="0" dirty="0" err="1">
                <a:solidFill>
                  <a:srgbClr val="242021"/>
                </a:solidFill>
                <a:effectLst/>
                <a:latin typeface="TimesNewRomanPSMT"/>
              </a:rPr>
              <a:t>Biên</a:t>
            </a:r>
            <a:r>
              <a:rPr lang="en-GB" sz="2800" b="0" i="0" dirty="0">
                <a:solidFill>
                  <a:srgbClr val="242021"/>
                </a:solidFill>
                <a:effectLst/>
                <a:latin typeface="TimesNewRomanPSMT"/>
              </a:rPr>
              <a:t> </a:t>
            </a:r>
            <a:r>
              <a:rPr lang="en-GB" sz="2800" b="0" i="0" dirty="0" err="1">
                <a:solidFill>
                  <a:srgbClr val="242021"/>
                </a:solidFill>
                <a:effectLst/>
                <a:latin typeface="TimesNewRomanPSMT"/>
              </a:rPr>
              <a:t>phòng</a:t>
            </a:r>
            <a:r>
              <a:rPr lang="vi-VN" sz="2800" b="0" i="0" dirty="0">
                <a:solidFill>
                  <a:srgbClr val="242021"/>
                </a:solidFill>
                <a:effectLst/>
                <a:latin typeface="TimesNewRomanPSMT"/>
              </a:rPr>
              <a:t> có màu</a:t>
            </a:r>
          </a:p>
        </p:txBody>
      </p:sp>
      <p:pic>
        <p:nvPicPr>
          <p:cNvPr id="10" name="image4.png">
            <a:extLst>
              <a:ext uri="{FF2B5EF4-FFF2-40B4-BE49-F238E27FC236}">
                <a16:creationId xmlns:a16="http://schemas.microsoft.com/office/drawing/2014/main" id="{D1AC13CF-BBF3-48D0-B230-CC1B95F2A326}"/>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B4E2BB47-45D8-4C06-84FE-70CB4C548A46}"/>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5C0AA25E-28CD-4DA1-96D5-E9889FF7070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5691538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US" sz="2800" b="1" dirty="0">
                <a:ln w="22225">
                  <a:solidFill>
                    <a:srgbClr val="7030A0"/>
                  </a:solidFill>
                  <a:prstDash val="solid"/>
                </a:ln>
                <a:solidFill>
                  <a:schemeClr val="accent2">
                    <a:lumMod val="40000"/>
                    <a:lumOff val="60000"/>
                  </a:schemeClr>
                </a:solidFill>
                <a:latin typeface="TimesNewRomanPSMT"/>
              </a:rPr>
              <a:t> </a:t>
            </a:r>
            <a:r>
              <a:rPr lang="en-GB" sz="2800" b="1" dirty="0">
                <a:ln w="22225">
                  <a:solidFill>
                    <a:srgbClr val="7030A0"/>
                  </a:solidFill>
                  <a:prstDash val="solid"/>
                </a:ln>
                <a:solidFill>
                  <a:schemeClr val="accent2">
                    <a:lumMod val="40000"/>
                    <a:lumOff val="60000"/>
                  </a:schemeClr>
                </a:solidFill>
                <a:latin typeface="TimesNewRomanPSMT"/>
              </a:rPr>
              <a:t>“GIẢI Ô CHỮ </a:t>
            </a:r>
            <a:r>
              <a:rPr lang="en-GB" sz="2800" b="1" dirty="0">
                <a:ln w="22225">
                  <a:solidFill>
                    <a:srgbClr val="7030A0"/>
                  </a:solidFill>
                  <a:prstDash val="solid"/>
                </a:ln>
                <a:solidFill>
                  <a:srgbClr val="FF0000"/>
                </a:solidFill>
                <a:latin typeface="TimesNewRomanPSMT"/>
              </a:rPr>
              <a:t>1</a:t>
            </a:r>
            <a:r>
              <a:rPr lang="en-GB" sz="2800" b="1" dirty="0">
                <a:ln w="22225">
                  <a:solidFill>
                    <a:srgbClr val="7030A0"/>
                  </a:solidFill>
                  <a:prstDash val="solid"/>
                </a:ln>
                <a:solidFill>
                  <a:schemeClr val="accent2">
                    <a:lumMod val="40000"/>
                    <a:lumOff val="60000"/>
                  </a:schemeClr>
                </a:solidFill>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US" sz="2400" dirty="0">
                <a:solidFill>
                  <a:srgbClr val="00A23A"/>
                </a:solidFill>
                <a:effectLst/>
                <a:latin typeface="TimesNewRomanPSMT"/>
              </a:rPr>
              <a:t>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4" name="Picture 3">
            <a:extLst>
              <a:ext uri="{FF2B5EF4-FFF2-40B4-BE49-F238E27FC236}">
                <a16:creationId xmlns:a16="http://schemas.microsoft.com/office/drawing/2014/main" id="{D17A3549-6A03-4152-9E76-AFDEC1CDCB85}"/>
              </a:ext>
            </a:extLst>
          </p:cNvPr>
          <p:cNvPicPr>
            <a:picLocks noChangeAspect="1"/>
          </p:cNvPicPr>
          <p:nvPr/>
        </p:nvPicPr>
        <p:blipFill>
          <a:blip r:embed="rId4"/>
          <a:stretch>
            <a:fillRect/>
          </a:stretch>
        </p:blipFill>
        <p:spPr>
          <a:xfrm>
            <a:off x="3439886" y="1473252"/>
            <a:ext cx="8000116" cy="4317948"/>
          </a:xfrm>
          <a:prstGeom prst="rect">
            <a:avLst/>
          </a:prstGeom>
          <a:ln>
            <a:solidFill>
              <a:srgbClr val="00A23A"/>
            </a:solidFill>
          </a:ln>
        </p:spPr>
      </p:pic>
    </p:spTree>
    <p:extLst>
      <p:ext uri="{BB962C8B-B14F-4D97-AF65-F5344CB8AC3E}">
        <p14:creationId xmlns:p14="http://schemas.microsoft.com/office/powerpoint/2010/main" val="2326408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p:cTn id="40" dur="1000" fill="hold"/>
                                        <p:tgtEl>
                                          <p:spTgt spid="4"/>
                                        </p:tgtEl>
                                        <p:attrNameLst>
                                          <p:attrName>ppt_w</p:attrName>
                                        </p:attrNameLst>
                                      </p:cBhvr>
                                      <p:tavLst>
                                        <p:tav tm="0">
                                          <p:val>
                                            <p:fltVal val="0"/>
                                          </p:val>
                                        </p:tav>
                                        <p:tav tm="100000">
                                          <p:val>
                                            <p:strVal val="#ppt_w"/>
                                          </p:val>
                                        </p:tav>
                                      </p:tavLst>
                                    </p:anim>
                                    <p:anim calcmode="lin" valueType="num">
                                      <p:cBhvr>
                                        <p:cTn id="41" dur="1000" fill="hold"/>
                                        <p:tgtEl>
                                          <p:spTgt spid="4"/>
                                        </p:tgtEl>
                                        <p:attrNameLst>
                                          <p:attrName>ppt_h</p:attrName>
                                        </p:attrNameLst>
                                      </p:cBhvr>
                                      <p:tavLst>
                                        <p:tav tm="0">
                                          <p:val>
                                            <p:fltVal val="0"/>
                                          </p:val>
                                        </p:tav>
                                        <p:tav tm="100000">
                                          <p:val>
                                            <p:strVal val="#ppt_h"/>
                                          </p:val>
                                        </p:tav>
                                      </p:tavLst>
                                    </p:anim>
                                    <p:anim calcmode="lin" valueType="num">
                                      <p:cBhvr>
                                        <p:cTn id="42" dur="1000" fill="hold"/>
                                        <p:tgtEl>
                                          <p:spTgt spid="4"/>
                                        </p:tgtEl>
                                        <p:attrNameLst>
                                          <p:attrName>style.rotation</p:attrName>
                                        </p:attrNameLst>
                                      </p:cBhvr>
                                      <p:tavLst>
                                        <p:tav tm="0">
                                          <p:val>
                                            <p:fltVal val="90"/>
                                          </p:val>
                                        </p:tav>
                                        <p:tav tm="100000">
                                          <p:val>
                                            <p:fltVal val="0"/>
                                          </p:val>
                                        </p:tav>
                                      </p:tavLst>
                                    </p:anim>
                                    <p:animEffect transition="in" filter="fade">
                                      <p:cBhvr>
                                        <p:cTn id="43" dur="1000"/>
                                        <p:tgtEl>
                                          <p:spTgt spid="4"/>
                                        </p:tgtEl>
                                      </p:cBhvr>
                                    </p:animEffect>
                                  </p:childTnLst>
                                </p:cTn>
                              </p:par>
                              <p:par>
                                <p:cTn id="44" presetID="31" presetClass="entr" presetSubtype="0" fill="hold" grpId="0" nodeType="withEffect">
                                  <p:stCondLst>
                                    <p:cond delay="0"/>
                                  </p:stCondLst>
                                  <p:childTnLst>
                                    <p:set>
                                      <p:cBhvr>
                                        <p:cTn id="45" dur="1" fill="hold">
                                          <p:stCondLst>
                                            <p:cond delay="0"/>
                                          </p:stCondLst>
                                        </p:cTn>
                                        <p:tgtEl>
                                          <p:spTgt spid="7"/>
                                        </p:tgtEl>
                                        <p:attrNameLst>
                                          <p:attrName>style.visibility</p:attrName>
                                        </p:attrNameLst>
                                      </p:cBhvr>
                                      <p:to>
                                        <p:strVal val="visible"/>
                                      </p:to>
                                    </p:set>
                                    <p:anim calcmode="lin" valueType="num">
                                      <p:cBhvr>
                                        <p:cTn id="46" dur="1000" fill="hold"/>
                                        <p:tgtEl>
                                          <p:spTgt spid="7"/>
                                        </p:tgtEl>
                                        <p:attrNameLst>
                                          <p:attrName>ppt_w</p:attrName>
                                        </p:attrNameLst>
                                      </p:cBhvr>
                                      <p:tavLst>
                                        <p:tav tm="0">
                                          <p:val>
                                            <p:fltVal val="0"/>
                                          </p:val>
                                        </p:tav>
                                        <p:tav tm="100000">
                                          <p:val>
                                            <p:strVal val="#ppt_w"/>
                                          </p:val>
                                        </p:tav>
                                      </p:tavLst>
                                    </p:anim>
                                    <p:anim calcmode="lin" valueType="num">
                                      <p:cBhvr>
                                        <p:cTn id="47" dur="1000" fill="hold"/>
                                        <p:tgtEl>
                                          <p:spTgt spid="7"/>
                                        </p:tgtEl>
                                        <p:attrNameLst>
                                          <p:attrName>ppt_h</p:attrName>
                                        </p:attrNameLst>
                                      </p:cBhvr>
                                      <p:tavLst>
                                        <p:tav tm="0">
                                          <p:val>
                                            <p:fltVal val="0"/>
                                          </p:val>
                                        </p:tav>
                                        <p:tav tm="100000">
                                          <p:val>
                                            <p:strVal val="#ppt_h"/>
                                          </p:val>
                                        </p:tav>
                                      </p:tavLst>
                                    </p:anim>
                                    <p:anim calcmode="lin" valueType="num">
                                      <p:cBhvr>
                                        <p:cTn id="48" dur="1000" fill="hold"/>
                                        <p:tgtEl>
                                          <p:spTgt spid="7"/>
                                        </p:tgtEl>
                                        <p:attrNameLst>
                                          <p:attrName>style.rotation</p:attrName>
                                        </p:attrNameLst>
                                      </p:cBhvr>
                                      <p:tavLst>
                                        <p:tav tm="0">
                                          <p:val>
                                            <p:fltVal val="90"/>
                                          </p:val>
                                        </p:tav>
                                        <p:tav tm="100000">
                                          <p:val>
                                            <p:fltVal val="0"/>
                                          </p:val>
                                        </p:tav>
                                      </p:tavLst>
                                    </p:anim>
                                    <p:animEffect transition="in" filter="fade">
                                      <p:cBhvr>
                                        <p:cTn id="4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938787" y="4640178"/>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đỏ tươi</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7042287" y="2631259"/>
            <a:ext cx="4087227"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xanh hoà bình</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1" y="4640178"/>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be</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30200" y="2731168"/>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tím than</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642614" y="692172"/>
            <a:ext cx="9486900" cy="1395664"/>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15</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Đường viền </a:t>
            </a:r>
            <a:r>
              <a:rPr lang="en-GB" sz="2800" b="0" i="0" dirty="0" err="1">
                <a:solidFill>
                  <a:srgbClr val="242021"/>
                </a:solidFill>
                <a:effectLst/>
                <a:latin typeface="TimesNewRomanPSMT"/>
              </a:rPr>
              <a:t>cấp</a:t>
            </a:r>
            <a:r>
              <a:rPr lang="en-GB" sz="2800" b="0" i="0" dirty="0">
                <a:solidFill>
                  <a:srgbClr val="242021"/>
                </a:solidFill>
                <a:effectLst/>
                <a:latin typeface="TimesNewRomanPSMT"/>
              </a:rPr>
              <a:t> </a:t>
            </a:r>
            <a:r>
              <a:rPr lang="en-GB" sz="2800" b="0" i="0" dirty="0" err="1">
                <a:solidFill>
                  <a:srgbClr val="242021"/>
                </a:solidFill>
                <a:effectLst/>
                <a:latin typeface="TimesNewRomanPSMT"/>
              </a:rPr>
              <a:t>hiệu</a:t>
            </a:r>
            <a:r>
              <a:rPr lang="en-GB" sz="2800" b="0" i="0" dirty="0">
                <a:solidFill>
                  <a:srgbClr val="242021"/>
                </a:solidFill>
                <a:effectLst/>
                <a:latin typeface="TimesNewRomanPSMT"/>
              </a:rPr>
              <a:t> </a:t>
            </a:r>
            <a:r>
              <a:rPr lang="en-GB" sz="2800" b="0" i="0" dirty="0" err="1">
                <a:solidFill>
                  <a:srgbClr val="242021"/>
                </a:solidFill>
                <a:effectLst/>
                <a:latin typeface="TimesNewRomanPSMT"/>
              </a:rPr>
              <a:t>của</a:t>
            </a:r>
            <a:r>
              <a:rPr lang="en-GB" sz="2800" b="0" i="0" dirty="0">
                <a:solidFill>
                  <a:srgbClr val="242021"/>
                </a:solidFill>
                <a:effectLst/>
                <a:latin typeface="TimesNewRomanPSMT"/>
              </a:rPr>
              <a:t> </a:t>
            </a:r>
            <a:r>
              <a:rPr lang="en-GB" sz="2800" dirty="0" err="1">
                <a:solidFill>
                  <a:srgbClr val="242021"/>
                </a:solidFill>
                <a:latin typeface="TimesNewRomanPSMT"/>
              </a:rPr>
              <a:t>hạ</a:t>
            </a:r>
            <a:r>
              <a:rPr lang="en-GB" sz="2800" dirty="0">
                <a:solidFill>
                  <a:srgbClr val="242021"/>
                </a:solidFill>
                <a:latin typeface="TimesNewRomanPSMT"/>
              </a:rPr>
              <a:t> </a:t>
            </a:r>
            <a:r>
              <a:rPr lang="en-GB" sz="2800" dirty="0" err="1">
                <a:solidFill>
                  <a:srgbClr val="242021"/>
                </a:solidFill>
                <a:latin typeface="TimesNewRomanPSMT"/>
              </a:rPr>
              <a:t>sĩ</a:t>
            </a:r>
            <a:r>
              <a:rPr lang="en-GB" sz="2800" dirty="0">
                <a:solidFill>
                  <a:srgbClr val="242021"/>
                </a:solidFill>
                <a:latin typeface="TimesNewRomanPSMT"/>
              </a:rPr>
              <a:t> </a:t>
            </a:r>
            <a:r>
              <a:rPr lang="en-GB" sz="2800" dirty="0" err="1">
                <a:solidFill>
                  <a:srgbClr val="242021"/>
                </a:solidFill>
                <a:latin typeface="TimesNewRomanPSMT"/>
              </a:rPr>
              <a:t>quan</a:t>
            </a:r>
            <a:r>
              <a:rPr lang="vi-VN" sz="2800" dirty="0">
                <a:solidFill>
                  <a:srgbClr val="242021"/>
                </a:solidFill>
                <a:latin typeface="TimesNewRomanPSMT"/>
              </a:rPr>
              <a:t> </a:t>
            </a:r>
            <a:r>
              <a:rPr lang="en-GB" sz="2800" dirty="0">
                <a:solidFill>
                  <a:srgbClr val="242021"/>
                </a:solidFill>
                <a:latin typeface="TimesNewRomanPSMT"/>
              </a:rPr>
              <a:t>– </a:t>
            </a:r>
            <a:r>
              <a:rPr lang="en-GB" sz="2800" dirty="0" err="1">
                <a:solidFill>
                  <a:srgbClr val="242021"/>
                </a:solidFill>
                <a:latin typeface="TimesNewRomanPSMT"/>
              </a:rPr>
              <a:t>binh</a:t>
            </a:r>
            <a:r>
              <a:rPr lang="en-GB" sz="2800" dirty="0">
                <a:solidFill>
                  <a:srgbClr val="242021"/>
                </a:solidFill>
                <a:latin typeface="TimesNewRomanPSMT"/>
              </a:rPr>
              <a:t> </a:t>
            </a:r>
            <a:r>
              <a:rPr lang="en-GB" sz="2800" dirty="0" err="1">
                <a:solidFill>
                  <a:srgbClr val="242021"/>
                </a:solidFill>
                <a:latin typeface="TimesNewRomanPSMT"/>
              </a:rPr>
              <a:t>sĩ</a:t>
            </a:r>
            <a:r>
              <a:rPr lang="en-GB" sz="2800" dirty="0">
                <a:solidFill>
                  <a:srgbClr val="242021"/>
                </a:solidFill>
                <a:latin typeface="TimesNewRomanPSMT"/>
              </a:rPr>
              <a:t> </a:t>
            </a:r>
            <a:br>
              <a:rPr lang="en-GB" sz="2800" dirty="0"/>
            </a:br>
            <a:r>
              <a:rPr lang="vi-VN" sz="2800" dirty="0">
                <a:solidFill>
                  <a:srgbClr val="242021"/>
                </a:solidFill>
                <a:latin typeface="TimesNewRomanPSMT"/>
              </a:rPr>
              <a:t>Bộ đội Biên phòng</a:t>
            </a:r>
            <a:r>
              <a:rPr lang="vi-VN" sz="2800" b="0" i="0" dirty="0">
                <a:solidFill>
                  <a:srgbClr val="242021"/>
                </a:solidFill>
                <a:effectLst/>
                <a:latin typeface="TimesNewRomanPSMT"/>
              </a:rPr>
              <a:t> có màu</a:t>
            </a:r>
          </a:p>
        </p:txBody>
      </p:sp>
      <p:pic>
        <p:nvPicPr>
          <p:cNvPr id="10" name="image4.png">
            <a:extLst>
              <a:ext uri="{FF2B5EF4-FFF2-40B4-BE49-F238E27FC236}">
                <a16:creationId xmlns:a16="http://schemas.microsoft.com/office/drawing/2014/main" id="{7192331E-2A2A-4D8F-965D-508B0B3B21AA}"/>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BD3066EF-D574-4120-82EA-5F805F47C632}"/>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89F0B8B9-9C39-4298-B1CB-50DE61C1FE1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5173172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879407" y="2731167"/>
            <a:ext cx="414152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hồng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30200" y="4531565"/>
            <a:ext cx="4195813"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đỏ tươi</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879407" y="4517857"/>
            <a:ext cx="414152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be</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30200" y="2731168"/>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tím than</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642614" y="709912"/>
            <a:ext cx="9486900" cy="1395664"/>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16</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b="0" i="0" dirty="0">
                <a:solidFill>
                  <a:srgbClr val="242021"/>
                </a:solidFill>
                <a:effectLst/>
                <a:latin typeface="TimesNewRomanPSMT"/>
              </a:rPr>
              <a:t>Cấp hiệu của quân nhân chuyên nghiệp như cấp hiệu của sĩ quan, chỉ khác: trên nền cấp hiệu có một đường rộng 5 mm ở chính giữa theo chiều dọc và có màu</a:t>
            </a:r>
          </a:p>
        </p:txBody>
      </p:sp>
      <p:pic>
        <p:nvPicPr>
          <p:cNvPr id="10" name="image4.png">
            <a:extLst>
              <a:ext uri="{FF2B5EF4-FFF2-40B4-BE49-F238E27FC236}">
                <a16:creationId xmlns:a16="http://schemas.microsoft.com/office/drawing/2014/main" id="{CD02B98F-FEBA-493E-BC43-B259F5098579}"/>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F3532B18-B20D-44F7-AD33-D1CDF054E4FC}"/>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A200BEAF-4136-4632-A3AD-1027CF98BD2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4281873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879407" y="2731167"/>
            <a:ext cx="414152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vàng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30200" y="4531565"/>
            <a:ext cx="4195813"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đỏ</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879407" y="4517857"/>
            <a:ext cx="414152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hồng</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30200" y="2731168"/>
            <a:ext cx="4195814"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xanh</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61FEA5CC-408E-4FBC-8341-CB0DAF50B6A7}"/>
              </a:ext>
            </a:extLst>
          </p:cNvPr>
          <p:cNvSpPr/>
          <p:nvPr/>
        </p:nvSpPr>
        <p:spPr>
          <a:xfrm>
            <a:off x="1642614" y="709912"/>
            <a:ext cx="9486900" cy="1395664"/>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17</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242021"/>
                </a:solidFill>
                <a:latin typeface="TimesNewRomanPSMT"/>
                <a:ea typeface="Times New Roman" panose="02020603050405020304" pitchFamily="18" charset="0"/>
                <a:cs typeface="Times New Roman" panose="02020603050405020304" pitchFamily="18" charset="0"/>
              </a:rPr>
              <a:t>N</a:t>
            </a:r>
            <a:r>
              <a:rPr lang="vi-VN" sz="2800" b="0" i="0" dirty="0">
                <a:solidFill>
                  <a:srgbClr val="242021"/>
                </a:solidFill>
                <a:effectLst/>
                <a:latin typeface="TimesNewRomanPSMT"/>
              </a:rPr>
              <a:t>ền phù hiệu của sĩ quan cấp tướng Quân đội nhân dân Việt Nam có viền rộng 5 mm ở ba cạnh và có màu</a:t>
            </a:r>
            <a:r>
              <a:rPr lang="vi-VN" sz="2800" dirty="0"/>
              <a:t> </a:t>
            </a:r>
            <a:endParaRPr lang="vi-VN" sz="2400" b="0" i="0" dirty="0">
              <a:solidFill>
                <a:srgbClr val="242021"/>
              </a:solidFill>
              <a:effectLst/>
              <a:latin typeface="TimesNewRomanPSMT"/>
            </a:endParaRPr>
          </a:p>
        </p:txBody>
      </p:sp>
      <p:pic>
        <p:nvPicPr>
          <p:cNvPr id="10" name="image4.png">
            <a:extLst>
              <a:ext uri="{FF2B5EF4-FFF2-40B4-BE49-F238E27FC236}">
                <a16:creationId xmlns:a16="http://schemas.microsoft.com/office/drawing/2014/main" id="{442C8794-FD90-4B96-9742-2569C29756A1}"/>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FD78FB81-ECBE-446E-A7AE-4985D51AB0D0}"/>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29B1EEBB-1775-40DE-B4F2-360C13ADFB8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945839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52839" y="728993"/>
            <a:ext cx="10081962" cy="92101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2.1</a:t>
            </a:r>
            <a:r>
              <a:rPr lang="vi-VN"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8</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Công an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85926" y="2157495"/>
            <a:ext cx="10048875" cy="77948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400" b="0" i="0" dirty="0">
                <a:solidFill>
                  <a:srgbClr val="242021"/>
                </a:solidFill>
                <a:effectLst/>
                <a:latin typeface="Times New Roman" panose="02020603050405020304" pitchFamily="18" charset="0"/>
                <a:cs typeface="Times New Roman" panose="02020603050405020304" pitchFamily="18" charset="0"/>
              </a:rPr>
              <a:t> bảo vệ các khu vực làm việc, các hoạt động, hội nghị của Đảng, Nhà nước Việt Nam.</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52839" y="3955607"/>
            <a:ext cx="10048875" cy="460126"/>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dirty="0">
                <a:solidFill>
                  <a:schemeClr val="tx1"/>
                </a:solidFill>
                <a:latin typeface="Times New Roman" panose="02020603050405020304" pitchFamily="18" charset="0"/>
                <a:cs typeface="Times New Roman" panose="02020603050405020304" pitchFamily="18" charset="0"/>
              </a:rPr>
              <a:t>C</a:t>
            </a:r>
            <a:r>
              <a:rPr lang="en-US" sz="2400" dirty="0">
                <a:solidFill>
                  <a:schemeClr val="tx1"/>
                </a:solidFill>
                <a:latin typeface="Times New Roman" panose="02020603050405020304" pitchFamily="18" charset="0"/>
                <a:cs typeface="Times New Roman" panose="02020603050405020304" pitchFamily="18" charset="0"/>
              </a:rPr>
              <a:t>.</a:t>
            </a:r>
            <a:r>
              <a:rPr lang="vi-VN" sz="2400" b="0" i="0" dirty="0">
                <a:solidFill>
                  <a:srgbClr val="242021"/>
                </a:solidFill>
                <a:effectLst/>
                <a:latin typeface="Times New Roman" panose="02020603050405020304" pitchFamily="18" charset="0"/>
                <a:cs typeface="Times New Roman" panose="02020603050405020304" pitchFamily="18" charset="0"/>
              </a:rPr>
              <a:t> tham mưu, hướng dẫn và tổ chức thực hiện quản lí nhà nước về trật tự xã hội.</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85925" y="4522017"/>
            <a:ext cx="10015788" cy="76755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D. </a:t>
            </a:r>
            <a:r>
              <a:rPr lang="vi-VN" sz="2400" dirty="0">
                <a:solidFill>
                  <a:srgbClr val="242021"/>
                </a:solidFill>
                <a:latin typeface="Times New Roman" panose="02020603050405020304" pitchFamily="18" charset="0"/>
                <a:cs typeface="Times New Roman" panose="02020603050405020304" pitchFamily="18" charset="0"/>
              </a:rPr>
              <a:t>t</a:t>
            </a:r>
            <a:r>
              <a:rPr lang="en-GB" sz="2400" b="0" i="0" dirty="0" err="1">
                <a:solidFill>
                  <a:srgbClr val="242021"/>
                </a:solidFill>
                <a:effectLst/>
                <a:latin typeface="Times New Roman" panose="02020603050405020304" pitchFamily="18" charset="0"/>
                <a:cs typeface="Times New Roman" panose="02020603050405020304" pitchFamily="18" charset="0"/>
              </a:rPr>
              <a:t>hực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hiện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biện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pháp</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vũ</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trang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bảo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vệ</a:t>
            </a:r>
            <a:r>
              <a:rPr lang="en-GB" sz="2400" b="0" i="0" dirty="0">
                <a:solidFill>
                  <a:srgbClr val="242021"/>
                </a:solidFill>
                <a:effectLst/>
                <a:latin typeface="Times New Roman" panose="02020603050405020304" pitchFamily="18" charset="0"/>
                <a:cs typeface="Times New Roman" panose="02020603050405020304" pitchFamily="18" charset="0"/>
              </a:rPr>
              <a:t> an </a:t>
            </a:r>
            <a:r>
              <a:rPr lang="en-GB" sz="2400" b="0" i="0" dirty="0" err="1">
                <a:solidFill>
                  <a:srgbClr val="242021"/>
                </a:solidFill>
                <a:effectLst/>
                <a:latin typeface="Times New Roman" panose="02020603050405020304" pitchFamily="18" charset="0"/>
                <a:cs typeface="Times New Roman" panose="02020603050405020304" pitchFamily="18" charset="0"/>
              </a:rPr>
              <a:t>ninh</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quốc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gia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bảo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đảm</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trật</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tự</a:t>
            </a:r>
            <a:r>
              <a:rPr lang="en-GB" sz="2400" b="0" i="0" dirty="0">
                <a:solidFill>
                  <a:srgbClr val="242021"/>
                </a:solidFill>
                <a:effectLst/>
                <a:latin typeface="Times New Roman" panose="02020603050405020304" pitchFamily="18" charset="0"/>
                <a:cs typeface="Times New Roman" panose="02020603050405020304" pitchFamily="18" charset="0"/>
              </a:rPr>
              <a:t>, an </a:t>
            </a:r>
            <a:r>
              <a:rPr lang="en-GB" sz="2400" b="0" i="0" dirty="0" err="1">
                <a:solidFill>
                  <a:srgbClr val="242021"/>
                </a:solidFill>
                <a:effectLst/>
                <a:latin typeface="Times New Roman" panose="02020603050405020304" pitchFamily="18" charset="0"/>
                <a:cs typeface="Times New Roman" panose="02020603050405020304" pitchFamily="18" charset="0"/>
              </a:rPr>
              <a:t>toàn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xã</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hội</a:t>
            </a:r>
            <a:r>
              <a:rPr lang="vi-VN" sz="2400" b="0" i="0" dirty="0">
                <a:solidFill>
                  <a:srgbClr val="242021"/>
                </a:solidFill>
                <a:effectLst/>
                <a:latin typeface="Times New Roman" panose="02020603050405020304" pitchFamily="18" charset="0"/>
                <a:cs typeface="Times New Roman" panose="02020603050405020304" pitchFamily="18" charset="0"/>
              </a:rPr>
              <a:t>.</a:t>
            </a:r>
            <a:r>
              <a:rPr lang="en-GB" sz="2400" dirty="0">
                <a:latin typeface="Times New Roman" panose="02020603050405020304" pitchFamily="18" charset="0"/>
                <a:cs typeface="Times New Roman" panose="02020603050405020304" pitchFamily="18" charset="0"/>
              </a:rPr>
              <a:t> </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69381" y="3063459"/>
            <a:ext cx="10048875" cy="77948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Times New Roman" panose="02020603050405020304" pitchFamily="18" charset="0"/>
                <a:cs typeface="Times New Roman" panose="02020603050405020304" pitchFamily="18" charset="0"/>
              </a:rPr>
              <a:t>B. tham mưu với Đảng, Nhà nước về bảo vệ an ninh quốc gia, bảo đảm trật tự, an toàn xã hội.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B78D4C2F-9149-41A0-861F-0506805A4CB9}"/>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652C03B6-FE20-4613-A92B-FC4FDA4E8676}"/>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20546666-10FA-4A96-978A-6D9217862C4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7080189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07838" y="730165"/>
            <a:ext cx="9578752" cy="92101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2.1</a:t>
            </a:r>
            <a:r>
              <a:rPr lang="vi-VN"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9</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Cục Cảnh sát hình sự                   Bộ Công an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52838" y="2777390"/>
            <a:ext cx="9578753" cy="77948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mj-lt"/>
                <a:ea typeface="Times New Roman" panose="02020603050405020304" pitchFamily="18" charset="0"/>
                <a:cs typeface="Times New Roman" panose="02020603050405020304" pitchFamily="18" charset="0"/>
              </a:rPr>
              <a:t>B</a:t>
            </a:r>
            <a:r>
              <a:rPr lang="vi-VN" sz="2400" dirty="0">
                <a:solidFill>
                  <a:schemeClr val="tx1"/>
                </a:solidFill>
                <a:effectLst/>
                <a:latin typeface="+mj-lt"/>
                <a:ea typeface="Times New Roman" panose="02020603050405020304" pitchFamily="18" charset="0"/>
                <a:cs typeface="Times New Roman" panose="02020603050405020304" pitchFamily="18" charset="0"/>
              </a:rPr>
              <a:t>.</a:t>
            </a:r>
            <a:r>
              <a:rPr lang="en-GB" sz="2400" b="0" i="0" dirty="0">
                <a:solidFill>
                  <a:srgbClr val="242021"/>
                </a:solidFill>
                <a:effectLst/>
                <a:latin typeface="+mj-lt"/>
              </a:rPr>
              <a:t> </a:t>
            </a:r>
            <a:r>
              <a:rPr lang="vi-VN" sz="2400" b="0" i="0" dirty="0">
                <a:solidFill>
                  <a:srgbClr val="242021"/>
                </a:solidFill>
                <a:effectLst/>
                <a:latin typeface="+mj-lt"/>
              </a:rPr>
              <a:t>Tham mưu, hướng dẫn, thực hiện các biện pháp nghiệp vụ trong phòng ngừa, đấu tranh chống tội phạm và vi phạm pháp luật về ma tuý.</a:t>
            </a:r>
            <a:r>
              <a:rPr lang="vi-VN" sz="2400" dirty="0">
                <a:latin typeface="+mj-lt"/>
              </a:rPr>
              <a:t> </a:t>
            </a:r>
            <a:endParaRPr lang="en-US" sz="2400" dirty="0">
              <a:solidFill>
                <a:schemeClr val="tx1"/>
              </a:solidFill>
              <a:latin typeface="+mj-lt"/>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52839" y="3609384"/>
            <a:ext cx="9578752" cy="112570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mj-lt"/>
                <a:cs typeface="Times New Roman" panose="02020603050405020304" pitchFamily="18" charset="0"/>
              </a:rPr>
              <a:t>C</a:t>
            </a:r>
            <a:r>
              <a:rPr lang="en-US" sz="2400" dirty="0">
                <a:solidFill>
                  <a:schemeClr val="tx1"/>
                </a:solidFill>
                <a:latin typeface="+mj-lt"/>
                <a:cs typeface="Times New Roman" panose="02020603050405020304" pitchFamily="18" charset="0"/>
              </a:rPr>
              <a:t>.</a:t>
            </a:r>
            <a:r>
              <a:rPr lang="vi-VN" sz="2400" b="0" i="0" dirty="0">
                <a:solidFill>
                  <a:srgbClr val="242021"/>
                </a:solidFill>
                <a:effectLst/>
                <a:latin typeface="+mj-lt"/>
              </a:rPr>
              <a:t> Tham mưu, hướng dẫn, thực hiện các biện pháp bảo đảm an ninh và an toàn mạng; các biện pháp nghiệp vụ phòng ngừa, phát hiện, điều tra xử lí tội phạm sử dụng công nghệ cao.</a:t>
            </a:r>
            <a:r>
              <a:rPr lang="vi-VN" sz="2400" dirty="0">
                <a:latin typeface="+mj-lt"/>
              </a:rPr>
              <a:t> </a:t>
            </a:r>
            <a:endParaRPr lang="en-US" sz="2400" dirty="0">
              <a:solidFill>
                <a:schemeClr val="tx1"/>
              </a:solidFill>
              <a:latin typeface="+mj-lt"/>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652839" y="4787599"/>
            <a:ext cx="9578752" cy="112570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mj-lt"/>
                <a:cs typeface="Times New Roman" panose="02020603050405020304" pitchFamily="18" charset="0"/>
              </a:rPr>
              <a:t>D.</a:t>
            </a:r>
            <a:r>
              <a:rPr lang="vi-VN" sz="2400" b="0" i="0" dirty="0">
                <a:solidFill>
                  <a:srgbClr val="242021"/>
                </a:solidFill>
                <a:effectLst/>
                <a:latin typeface="+mj-lt"/>
              </a:rPr>
              <a:t> Tham mưu, hướng dẫn và tổ chức thực hiện quản lí nhà nước về trật tự xã hội; </a:t>
            </a:r>
            <a:r>
              <a:rPr lang="en-GB" sz="2400" b="0" i="0" dirty="0" err="1">
                <a:solidFill>
                  <a:srgbClr val="242021"/>
                </a:solidFill>
                <a:effectLst/>
                <a:latin typeface="Times New Roman" panose="02020603050405020304" pitchFamily="18" charset="0"/>
                <a:cs typeface="Times New Roman" panose="02020603050405020304" pitchFamily="18" charset="0"/>
              </a:rPr>
              <a:t>các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biện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pháp</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nghiệp</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vụ</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để</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phục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vụ</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công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tác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phòng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ngừa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phát</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hiện</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đấu</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tranh</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chống</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tội</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phạm</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và</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các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hành</a:t>
            </a:r>
            <a:r>
              <a:rPr lang="en-GB" sz="2400" b="0" i="0" dirty="0">
                <a:solidFill>
                  <a:srgbClr val="242021"/>
                </a:solidFill>
                <a:effectLst/>
                <a:latin typeface="Times New Roman" panose="02020603050405020304" pitchFamily="18" charset="0"/>
                <a:cs typeface="Times New Roman" panose="02020603050405020304" pitchFamily="18" charset="0"/>
              </a:rPr>
              <a:t> vi </a:t>
            </a:r>
            <a:r>
              <a:rPr lang="en-GB" sz="2400" b="0" i="0" dirty="0" err="1">
                <a:solidFill>
                  <a:srgbClr val="242021"/>
                </a:solidFill>
                <a:effectLst/>
                <a:latin typeface="Times New Roman" panose="02020603050405020304" pitchFamily="18" charset="0"/>
                <a:cs typeface="Times New Roman" panose="02020603050405020304" pitchFamily="18" charset="0"/>
              </a:rPr>
              <a:t>vi</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phạm</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pháp</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luật</a:t>
            </a:r>
            <a:r>
              <a:rPr lang="en-GB" sz="2400" b="0" i="0" dirty="0">
                <a:solidFill>
                  <a:srgbClr val="242021"/>
                </a:solidFill>
                <a:effectLst/>
                <a:latin typeface="Times New Roman" panose="02020603050405020304" pitchFamily="18" charset="0"/>
                <a:cs typeface="Times New Roman" panose="02020603050405020304" pitchFamily="18" charset="0"/>
              </a:rPr>
              <a:t>.</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07838" y="1955659"/>
            <a:ext cx="9623754" cy="779482"/>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lgn="just"/>
            <a:r>
              <a:rPr lang="vi-VN" sz="2400" dirty="0">
                <a:solidFill>
                  <a:schemeClr val="tx1"/>
                </a:solidFill>
                <a:latin typeface="+mj-lt"/>
                <a:cs typeface="Times New Roman" panose="02020603050405020304" pitchFamily="18" charset="0"/>
              </a:rPr>
              <a:t>A. </a:t>
            </a:r>
            <a:r>
              <a:rPr lang="vi-VN" sz="2400" dirty="0">
                <a:solidFill>
                  <a:schemeClr val="tx1"/>
                </a:solidFill>
                <a:latin typeface="+mj-lt"/>
              </a:rPr>
              <a:t>Tham mưu, hướng dẫn, thực hiện các biện pháp nghiệp vụ trong phòng ngừa, phát hiện, điều tra, xử lí các tội phạm về trật tự xã hội. </a:t>
            </a:r>
            <a:endParaRPr lang="en-US" sz="2400" dirty="0">
              <a:solidFill>
                <a:schemeClr val="tx1"/>
              </a:solidFill>
              <a:latin typeface="+mj-lt"/>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dirty="0" err="1">
                <a:latin typeface="Times New Roman" panose="02020603050405020304" pitchFamily="18" charset="0"/>
                <a:cs typeface="Times New Roman" panose="02020603050405020304" pitchFamily="18" charset="0"/>
              </a:rPr>
              <a:t>Đáp</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án</a:t>
            </a:r>
            <a:endParaRPr lang="en-US" dirty="0">
              <a:latin typeface="Times New Roman" panose="02020603050405020304" pitchFamily="18" charset="0"/>
              <a:cs typeface="Times New Roman" panose="02020603050405020304" pitchFamily="18" charset="0"/>
            </a:endParaRP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FC02DB68-7BB7-433D-B666-414EA30766FD}"/>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78DF7E97-8E2D-4E93-B4D9-78562F8EDEEC}"/>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AAF326D3-367B-445A-BFDA-50145F5C189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84698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4783447"/>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r>
              <a:rPr lang="vi-VN"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bảo</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vệ</a:t>
            </a:r>
            <a:r>
              <a:rPr lang="en-GB" sz="2400" dirty="0">
                <a:solidFill>
                  <a:schemeClr val="tx1"/>
                </a:solidFill>
                <a:latin typeface="Times New Roman" panose="02020603050405020304" pitchFamily="18" charset="0"/>
                <a:cs typeface="Times New Roman" panose="02020603050405020304" pitchFamily="18" charset="0"/>
              </a:rPr>
              <a:t> an </a:t>
            </a:r>
            <a:r>
              <a:rPr lang="en-GB" sz="2400" dirty="0" err="1">
                <a:solidFill>
                  <a:schemeClr val="tx1"/>
                </a:solidFill>
                <a:latin typeface="Times New Roman" panose="02020603050405020304" pitchFamily="18" charset="0"/>
                <a:cs typeface="Times New Roman" panose="02020603050405020304" pitchFamily="18" charset="0"/>
              </a:rPr>
              <a:t>ninh</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quốc</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gia</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bảo</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đảm</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trật</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tự</a:t>
            </a:r>
            <a:r>
              <a:rPr lang="en-GB" sz="2400" dirty="0">
                <a:solidFill>
                  <a:schemeClr val="tx1"/>
                </a:solidFill>
                <a:latin typeface="Times New Roman" panose="02020603050405020304" pitchFamily="18" charset="0"/>
                <a:cs typeface="Times New Roman" panose="02020603050405020304" pitchFamily="18" charset="0"/>
              </a:rPr>
              <a:t>, an </a:t>
            </a:r>
            <a:r>
              <a:rPr lang="en-GB" sz="2400" dirty="0" err="1">
                <a:solidFill>
                  <a:schemeClr val="tx1"/>
                </a:solidFill>
                <a:latin typeface="Times New Roman" panose="02020603050405020304" pitchFamily="18" charset="0"/>
                <a:cs typeface="Times New Roman" panose="02020603050405020304" pitchFamily="18" charset="0"/>
              </a:rPr>
              <a:t>toàn</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xã</a:t>
            </a:r>
            <a:r>
              <a:rPr lang="en-GB" sz="2400" dirty="0">
                <a:solidFill>
                  <a:schemeClr val="tx1"/>
                </a:solidFill>
                <a:latin typeface="Times New Roman" panose="02020603050405020304" pitchFamily="18" charset="0"/>
                <a:cs typeface="Times New Roman" panose="02020603050405020304" pitchFamily="18" charset="0"/>
              </a:rPr>
              <a:t> </a:t>
            </a:r>
            <a:r>
              <a:rPr lang="en-GB" sz="2400" dirty="0" err="1">
                <a:solidFill>
                  <a:schemeClr val="tx1"/>
                </a:solidFill>
                <a:latin typeface="Times New Roman" panose="02020603050405020304" pitchFamily="18" charset="0"/>
                <a:cs typeface="Times New Roman" panose="02020603050405020304" pitchFamily="18" charset="0"/>
              </a:rPr>
              <a:t>hội</a:t>
            </a:r>
            <a:r>
              <a:rPr lang="en-GB" sz="2400" dirty="0">
                <a:solidFill>
                  <a:schemeClr val="tx1"/>
                </a:solidFill>
                <a:latin typeface="Times New Roman" panose="02020603050405020304" pitchFamily="18" charset="0"/>
                <a:cs typeface="Times New Roman" panose="02020603050405020304" pitchFamily="18" charset="0"/>
              </a:rPr>
              <a:t> </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761289"/>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r>
              <a:rPr lang="vi-VN" sz="2400" dirty="0">
                <a:solidFill>
                  <a:schemeClr val="tx1"/>
                </a:solidFill>
                <a:latin typeface="Times New Roman" panose="02020603050405020304" pitchFamily="18" charset="0"/>
                <a:cs typeface="Times New Roman" panose="02020603050405020304" pitchFamily="18" charset="0"/>
              </a:rPr>
              <a:t>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bảo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vệ</a:t>
            </a:r>
            <a:r>
              <a:rPr lang="en-GB" sz="2400" b="0" i="0" dirty="0">
                <a:solidFill>
                  <a:srgbClr val="242021"/>
                </a:solidFill>
                <a:effectLst/>
                <a:latin typeface="Times New Roman" panose="02020603050405020304" pitchFamily="18" charset="0"/>
                <a:cs typeface="Times New Roman" panose="02020603050405020304" pitchFamily="18" charset="0"/>
              </a:rPr>
              <a:t> an </a:t>
            </a:r>
            <a:r>
              <a:rPr lang="en-GB" sz="2400" b="0" i="0" dirty="0" err="1">
                <a:solidFill>
                  <a:srgbClr val="242021"/>
                </a:solidFill>
                <a:effectLst/>
                <a:latin typeface="Times New Roman" panose="02020603050405020304" pitchFamily="18" charset="0"/>
                <a:cs typeface="Times New Roman" panose="02020603050405020304" pitchFamily="18" charset="0"/>
              </a:rPr>
              <a:t>ninh</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quốc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gia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bảo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đảm</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trật</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tự</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xã</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hội</a:t>
            </a:r>
            <a:r>
              <a:rPr lang="en-GB" sz="2400" dirty="0">
                <a:latin typeface="Times New Roman" panose="02020603050405020304" pitchFamily="18" charset="0"/>
                <a:cs typeface="Times New Roman" panose="02020603050405020304" pitchFamily="18" charset="0"/>
              </a:rPr>
              <a:t> </a:t>
            </a:r>
            <a:r>
              <a:rPr lang="en-GB" sz="2400" b="0" i="0" dirty="0">
                <a:solidFill>
                  <a:srgbClr val="242021"/>
                </a:solidFill>
                <a:effectLst/>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714500" y="3483021"/>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r>
              <a:rPr lang="vi-VN" sz="2400" dirty="0">
                <a:solidFill>
                  <a:schemeClr val="tx1"/>
                </a:solidFill>
                <a:latin typeface="Times New Roman" panose="02020603050405020304" pitchFamily="18" charset="0"/>
                <a:cs typeface="Times New Roman" panose="02020603050405020304" pitchFamily="18" charset="0"/>
              </a:rPr>
              <a:t>A.</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bảo</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vệ</a:t>
            </a:r>
            <a:r>
              <a:rPr lang="en-GB" sz="2400" b="0" i="0" dirty="0">
                <a:solidFill>
                  <a:srgbClr val="242021"/>
                </a:solidFill>
                <a:effectLst/>
                <a:latin typeface="Times New Roman" panose="02020603050405020304" pitchFamily="18" charset="0"/>
                <a:cs typeface="Times New Roman" panose="02020603050405020304" pitchFamily="18" charset="0"/>
              </a:rPr>
              <a:t> an </a:t>
            </a:r>
            <a:r>
              <a:rPr lang="en-GB" sz="2400" b="0" i="0" dirty="0" err="1">
                <a:solidFill>
                  <a:srgbClr val="242021"/>
                </a:solidFill>
                <a:effectLst/>
                <a:latin typeface="Times New Roman" panose="02020603050405020304" pitchFamily="18" charset="0"/>
                <a:cs typeface="Times New Roman" panose="02020603050405020304" pitchFamily="18" charset="0"/>
              </a:rPr>
              <a:t>ninh</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quốc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en-GB" sz="2400" b="0" i="0" dirty="0" err="1">
                <a:solidFill>
                  <a:srgbClr val="242021"/>
                </a:solidFill>
                <a:effectLst/>
                <a:latin typeface="Times New Roman" panose="02020603050405020304" pitchFamily="18" charset="0"/>
                <a:cs typeface="Times New Roman" panose="02020603050405020304" pitchFamily="18" charset="0"/>
              </a:rPr>
              <a:t>gia</a:t>
            </a:r>
            <a:r>
              <a:rPr lang="en-GB" sz="2400" dirty="0">
                <a:latin typeface="Times New Roman" panose="02020603050405020304" pitchFamily="18" charset="0"/>
                <a:cs typeface="Times New Roman" panose="02020603050405020304" pitchFamily="18" charset="0"/>
              </a:rPr>
              <a:t> </a:t>
            </a:r>
            <a:r>
              <a:rPr lang="vi-VN" sz="2400" dirty="0">
                <a:solidFill>
                  <a:schemeClr val="tx1"/>
                </a:solidFill>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3483021"/>
            <a:ext cx="4267701" cy="1153441"/>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r>
              <a:rPr lang="vi-VN" sz="2400" dirty="0">
                <a:solidFill>
                  <a:schemeClr val="tx1"/>
                </a:solidFill>
                <a:latin typeface="Times New Roman" panose="02020603050405020304" pitchFamily="18" charset="0"/>
                <a:cs typeface="Times New Roman" panose="02020603050405020304" pitchFamily="18" charset="0"/>
              </a:rPr>
              <a:t>B. </a:t>
            </a:r>
            <a:r>
              <a:rPr lang="en-GB" sz="2400" dirty="0" err="1">
                <a:solidFill>
                  <a:srgbClr val="242021"/>
                </a:solidFill>
                <a:latin typeface="Times New Roman" panose="02020603050405020304" pitchFamily="18" charset="0"/>
                <a:cs typeface="Times New Roman" panose="02020603050405020304" pitchFamily="18" charset="0"/>
              </a:rPr>
              <a:t>bảo</a:t>
            </a:r>
            <a:r>
              <a:rPr lang="en-GB" sz="2400" dirty="0">
                <a:solidFill>
                  <a:srgbClr val="242021"/>
                </a:solidFill>
                <a:latin typeface="Times New Roman" panose="02020603050405020304" pitchFamily="18" charset="0"/>
                <a:cs typeface="Times New Roman" panose="02020603050405020304" pitchFamily="18" charset="0"/>
              </a:rPr>
              <a:t> </a:t>
            </a:r>
            <a:r>
              <a:rPr lang="en-GB" sz="2400" dirty="0" err="1">
                <a:solidFill>
                  <a:srgbClr val="242021"/>
                </a:solidFill>
                <a:latin typeface="Times New Roman" panose="02020603050405020304" pitchFamily="18" charset="0"/>
                <a:cs typeface="Times New Roman" panose="02020603050405020304" pitchFamily="18" charset="0"/>
              </a:rPr>
              <a:t>đảm</a:t>
            </a:r>
            <a:r>
              <a:rPr lang="en-GB" sz="2400" dirty="0">
                <a:solidFill>
                  <a:srgbClr val="242021"/>
                </a:solidFill>
                <a:latin typeface="Times New Roman" panose="02020603050405020304" pitchFamily="18" charset="0"/>
                <a:cs typeface="Times New Roman" panose="02020603050405020304" pitchFamily="18" charset="0"/>
              </a:rPr>
              <a:t> </a:t>
            </a:r>
            <a:r>
              <a:rPr lang="en-GB" sz="2400" dirty="0" err="1">
                <a:solidFill>
                  <a:srgbClr val="242021"/>
                </a:solidFill>
                <a:latin typeface="Times New Roman" panose="02020603050405020304" pitchFamily="18" charset="0"/>
                <a:cs typeface="Times New Roman" panose="02020603050405020304" pitchFamily="18" charset="0"/>
              </a:rPr>
              <a:t>trật</a:t>
            </a:r>
            <a:r>
              <a:rPr lang="en-GB" sz="2400" dirty="0">
                <a:solidFill>
                  <a:srgbClr val="242021"/>
                </a:solidFill>
                <a:latin typeface="Times New Roman" panose="02020603050405020304" pitchFamily="18" charset="0"/>
                <a:cs typeface="Times New Roman" panose="02020603050405020304" pitchFamily="18" charset="0"/>
              </a:rPr>
              <a:t> </a:t>
            </a:r>
            <a:r>
              <a:rPr lang="en-GB" sz="2400" dirty="0" err="1">
                <a:solidFill>
                  <a:srgbClr val="242021"/>
                </a:solidFill>
                <a:latin typeface="Times New Roman" panose="02020603050405020304" pitchFamily="18" charset="0"/>
                <a:cs typeface="Times New Roman" panose="02020603050405020304" pitchFamily="18" charset="0"/>
              </a:rPr>
              <a:t>tự</a:t>
            </a:r>
            <a:r>
              <a:rPr lang="en-GB" sz="2400" dirty="0">
                <a:solidFill>
                  <a:srgbClr val="242021"/>
                </a:solidFill>
                <a:latin typeface="Times New Roman" panose="02020603050405020304" pitchFamily="18" charset="0"/>
                <a:cs typeface="Times New Roman" panose="02020603050405020304" pitchFamily="18" charset="0"/>
              </a:rPr>
              <a:t> </a:t>
            </a:r>
            <a:r>
              <a:rPr lang="en-GB" sz="2400" dirty="0" err="1">
                <a:solidFill>
                  <a:srgbClr val="242021"/>
                </a:solidFill>
                <a:latin typeface="Times New Roman" panose="02020603050405020304" pitchFamily="18" charset="0"/>
                <a:cs typeface="Times New Roman" panose="02020603050405020304" pitchFamily="18" charset="0"/>
              </a:rPr>
              <a:t>xã</a:t>
            </a:r>
            <a:r>
              <a:rPr lang="en-GB" sz="2400" dirty="0">
                <a:solidFill>
                  <a:srgbClr val="242021"/>
                </a:solidFill>
                <a:latin typeface="Times New Roman" panose="02020603050405020304" pitchFamily="18" charset="0"/>
                <a:cs typeface="Times New Roman" panose="02020603050405020304" pitchFamily="18" charset="0"/>
              </a:rPr>
              <a:t> </a:t>
            </a:r>
            <a:r>
              <a:rPr lang="en-GB" sz="2400" dirty="0" err="1">
                <a:solidFill>
                  <a:srgbClr val="242021"/>
                </a:solidFill>
                <a:latin typeface="Times New Roman" panose="02020603050405020304" pitchFamily="18" charset="0"/>
                <a:cs typeface="Times New Roman" panose="02020603050405020304" pitchFamily="18" charset="0"/>
              </a:rPr>
              <a:t>hội</a:t>
            </a:r>
            <a:r>
              <a:rPr lang="en-GB" sz="2400" dirty="0">
                <a:latin typeface="Times New Roman" panose="02020603050405020304" pitchFamily="18" charset="0"/>
                <a:cs typeface="Times New Roman" panose="02020603050405020304" pitchFamily="18" charset="0"/>
              </a:rPr>
              <a:t> </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50413"/>
            <a:ext cx="9486900" cy="236494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2880"/>
              </a:lnSpc>
              <a:spcBef>
                <a:spcPts val="600"/>
              </a:spcBef>
              <a:spcAft>
                <a:spcPts val="6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20</a:t>
            </a: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thông tin sau:</a:t>
            </a:r>
            <a:r>
              <a:rPr lang="vi-VN" sz="2400" b="0" i="0" dirty="0">
                <a:solidFill>
                  <a:srgbClr val="242021"/>
                </a:solidFill>
                <a:effectLst/>
                <a:latin typeface="TimesNewRomanPSMT"/>
              </a:rPr>
              <a:t>“Một trong chức năng, nhiệm vụ của Công an cấp tỉnh, Công an cấp huyện, Công an cấp xã là: tham mưu với cấp uỷ, Uỷ ban nhân dân cùng cấp và thủ trưởng cơ quan Công an cấp trên trực tiếp về (.....), đấu tranh phòng, chống tội phạm và vi phạm pháp luật về an ninh quốc gia, trật tự, an toàn xã hội”.</a:t>
            </a:r>
          </a:p>
          <a:p>
            <a:pPr algn="just">
              <a:lnSpc>
                <a:spcPts val="2880"/>
              </a:lnSpc>
              <a:spcBef>
                <a:spcPts val="600"/>
              </a:spcBef>
              <a:spcAft>
                <a:spcPts val="600"/>
              </a:spcAft>
            </a:pPr>
            <a:r>
              <a:rPr lang="vi-VN" sz="2400" dirty="0"/>
              <a:t> </a:t>
            </a:r>
            <a:r>
              <a:rPr lang="vi-VN" sz="24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4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B47152AE-1ACA-4754-9484-B09C547CFD65}"/>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8509B42F-AA51-4E53-9683-A752C41A46B9}"/>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9D3DFE0D-31C2-4FEA-868D-A3DB279F5E0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354117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biểu tượng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hình tượng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714501" y="3096291"/>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biểu trưng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24620"/>
            <a:ext cx="9486900" cy="1954742"/>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21</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a:t>
            </a:r>
            <a:r>
              <a:rPr lang="en-US" sz="28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Công an hiệu là (.....) của lực lượng Công an nhân dân Việt Nam, được gắn trên mũ của sĩ quan, hạ sĩ quan, chiến sĩ Công an nhân dân.</a:t>
            </a:r>
            <a:r>
              <a:rPr lang="en-US" sz="2800"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a:t>
            </a:r>
          </a:p>
          <a:p>
            <a:pPr algn="just">
              <a:lnSpc>
                <a:spcPts val="336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7C391562-76DC-46E3-8406-574682D7BEA6}"/>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5C7EC621-F562-478F-B35A-066E0897013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A5B81FB1-88CE-413D-8493-A4BFDE3F49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7876994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981201" y="978898"/>
            <a:ext cx="9239250"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22</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Công an hiệu của Công an nhân dân Việt Nam hình tròn, có đường kính</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352675" y="3205413"/>
            <a:ext cx="3667624"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A. </a:t>
            </a:r>
            <a:r>
              <a:rPr lang="en-US" sz="2800" dirty="0">
                <a:solidFill>
                  <a:schemeClr val="tx1"/>
                </a:solidFill>
                <a:latin typeface="Times New Roman" panose="02020603050405020304" pitchFamily="18" charset="0"/>
                <a:cs typeface="Times New Roman" panose="02020603050405020304" pitchFamily="18" charset="0"/>
              </a:rPr>
              <a:t>34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352673" y="4716378"/>
            <a:ext cx="3667625"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C. </a:t>
            </a:r>
            <a:r>
              <a:rPr lang="en-US" sz="2800" dirty="0">
                <a:solidFill>
                  <a:schemeClr val="tx1"/>
                </a:solidFill>
                <a:latin typeface="Times New Roman" panose="02020603050405020304" pitchFamily="18" charset="0"/>
                <a:cs typeface="Times New Roman" panose="02020603050405020304" pitchFamily="18" charset="0"/>
              </a:rPr>
              <a:t>36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143249" y="4716379"/>
            <a:ext cx="37538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a:t>
            </a:r>
            <a:r>
              <a:rPr lang="en-US" sz="2800" dirty="0">
                <a:solidFill>
                  <a:schemeClr val="tx1"/>
                </a:solidFill>
                <a:latin typeface="Times New Roman" panose="02020603050405020304" pitchFamily="18" charset="0"/>
                <a:cs typeface="Times New Roman" panose="02020603050405020304" pitchFamily="18" charset="0"/>
              </a:rPr>
              <a:t>37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143249" y="3205413"/>
            <a:ext cx="37538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a:t>
            </a:r>
            <a:r>
              <a:rPr lang="en-US" sz="2800" dirty="0">
                <a:solidFill>
                  <a:schemeClr val="tx1"/>
                </a:solidFill>
                <a:latin typeface="Times New Roman" panose="02020603050405020304" pitchFamily="18" charset="0"/>
                <a:cs typeface="Times New Roman" panose="02020603050405020304" pitchFamily="18" charset="0"/>
              </a:rPr>
              <a:t>35 mm</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0FD5ADA0-B434-430D-3D0A-CF508E95188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8923759A-5CCE-4EE5-9C73-1330A054C97C}"/>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5956B80C-5BC0-412D-8C9B-167E7490B52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40C9F4FD-BAB1-44AF-8EF7-6079E6924E9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080121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4">
                                            <p:txEl>
                                              <p:pRg st="0" end="0"/>
                                            </p:txEl>
                                          </p:spTgt>
                                        </p:tgtEl>
                                        <p:attrNameLst>
                                          <p:attrName>style.color</p:attrName>
                                        </p:attrNameLst>
                                      </p:cBhvr>
                                      <p:to>
                                        <a:srgbClr val="FF0000"/>
                                      </p:to>
                                    </p:animClr>
                                    <p:animClr clrSpc="rgb" dir="cw">
                                      <p:cBhvr>
                                        <p:cTn id="7" dur="500" fill="hold"/>
                                        <p:tgtEl>
                                          <p:spTgt spid="4">
                                            <p:txEl>
                                              <p:pRg st="0" end="0"/>
                                            </p:txEl>
                                          </p:spTgt>
                                        </p:tgtEl>
                                        <p:attrNameLst>
                                          <p:attrName>fillcolor</p:attrName>
                                        </p:attrNameLst>
                                      </p:cBhvr>
                                      <p:to>
                                        <a:srgbClr val="FF0000"/>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8300" y="978898"/>
            <a:ext cx="9591675"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23</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Bên ngoài Công an hiệu của Công an nhân dân Việt Nam có cành tùng kép màu vàng bao quanh liền thành một khối</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38300" y="3100638"/>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cao 52 mm, rộng 62 mm</a:t>
            </a:r>
            <a:r>
              <a:rPr lang="vi-VN" sz="2800"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638300" y="4716379"/>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cao 56 mm, rộng 66 mm.</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657474" y="4716379"/>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cao 58 mm, rộng 68 mm.</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633411" y="3128211"/>
            <a:ext cx="4668252"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cao 54 mm, rộng 64 mm.</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5DE0D7CE-45DC-47CB-8F14-63870F25426C}"/>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F271ED92-1E86-4798-9F4E-35E2EDABFA73}"/>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FA792915-223E-4EB0-BC59-066D0DA7ADF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0482420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638300" y="978898"/>
            <a:ext cx="9774447"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24</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0" i="0" dirty="0">
                <a:solidFill>
                  <a:srgbClr val="242021"/>
                </a:solidFill>
                <a:effectLst/>
                <a:latin typeface="TimesNewRomanPSMT"/>
              </a:rPr>
              <a:t>Sĩ quan chuyên môn kĩ thuật Công an nhân dân Việt Nam cấp tá</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638300" y="3100638"/>
            <a:ext cx="4457700"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rgbClr val="242021"/>
                </a:solidFill>
                <a:latin typeface="TimesNewRomanPSMT"/>
              </a:rPr>
              <a:t> có một bậc: Thiếu tá.</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6616458" y="3128211"/>
            <a:ext cx="4709266"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B. có hai bậc: Thiếu tá,             Trung tá.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616460" y="4716379"/>
            <a:ext cx="4709266"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D. có bốn bậc:</a:t>
            </a:r>
            <a:r>
              <a:rPr lang="vi-VN" sz="2800" dirty="0">
                <a:solidFill>
                  <a:srgbClr val="242021"/>
                </a:solidFill>
                <a:latin typeface="TimesNewRomanPSMT"/>
              </a:rPr>
              <a:t> Thiếu tá,  Trung tá, Thượng tá</a:t>
            </a:r>
            <a:r>
              <a:rPr lang="vi-VN" sz="2800" dirty="0">
                <a:solidFill>
                  <a:schemeClr val="tx1"/>
                </a:solidFill>
                <a:latin typeface="Times New Roman" panose="02020603050405020304" pitchFamily="18" charset="0"/>
                <a:cs typeface="Times New Roman" panose="02020603050405020304" pitchFamily="18" charset="0"/>
              </a:rPr>
              <a:t>, Đại tá.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638300" y="4716379"/>
            <a:ext cx="4457700" cy="1395663"/>
          </a:xfrm>
          <a:prstGeom prst="roundRect">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1950" indent="-361950"/>
            <a:r>
              <a:rPr lang="vi-VN" sz="2800" dirty="0">
                <a:solidFill>
                  <a:schemeClr val="tx1"/>
                </a:solidFill>
                <a:latin typeface="Times New Roman" panose="02020603050405020304" pitchFamily="18" charset="0"/>
                <a:cs typeface="Times New Roman" panose="02020603050405020304" pitchFamily="18" charset="0"/>
              </a:rPr>
              <a:t>C. </a:t>
            </a:r>
            <a:r>
              <a:rPr lang="vi-VN" sz="2800" dirty="0">
                <a:solidFill>
                  <a:srgbClr val="242021"/>
                </a:solidFill>
                <a:latin typeface="TimesNewRomanPSMT"/>
              </a:rPr>
              <a:t>có ba bậc: Thiếu tá, Trung tá, Thượng tá</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E577163F-FDE5-44DD-3044-8CC5D3176C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10" name="image4.png">
            <a:extLst>
              <a:ext uri="{FF2B5EF4-FFF2-40B4-BE49-F238E27FC236}">
                <a16:creationId xmlns:a16="http://schemas.microsoft.com/office/drawing/2014/main" id="{C0F26BCC-87FD-47D1-9409-89890954A38A}"/>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8A02723E-A6C6-4F74-AF81-5DC1BE9C4F26}"/>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F6AAA359-4F3A-4F11-8A40-2AABC4EED4B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744131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2904898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3493054"/>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dấu hiệu</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813718"/>
            <a:ext cx="4267700"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hình hiệu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813718"/>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3535450"/>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kí hiệu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0" y="685859"/>
            <a:ext cx="9486900" cy="236494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25</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thông tin sau: </a:t>
            </a:r>
            <a:r>
              <a:rPr lang="vi-VN" sz="2800" dirty="0">
                <a:solidFill>
                  <a:schemeClr val="tx1"/>
                </a:solidFill>
                <a:latin typeface="Times New Roman" panose="02020603050405020304" pitchFamily="18" charset="0"/>
                <a:cs typeface="Times New Roman" panose="02020603050405020304" pitchFamily="18" charset="0"/>
              </a:rPr>
              <a:t>“</a:t>
            </a:r>
            <a:r>
              <a:rPr lang="en-GB" sz="2800" dirty="0" err="1">
                <a:solidFill>
                  <a:schemeClr val="tx1"/>
                </a:solidFill>
                <a:latin typeface="Times New Roman" panose="02020603050405020304" pitchFamily="18" charset="0"/>
                <a:cs typeface="Times New Roman" panose="02020603050405020304" pitchFamily="18" charset="0"/>
              </a:rPr>
              <a:t>Cấp</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hiệu</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Công</a:t>
            </a:r>
            <a:r>
              <a:rPr lang="en-GB" sz="2800" dirty="0">
                <a:solidFill>
                  <a:schemeClr val="tx1"/>
                </a:solidFill>
                <a:latin typeface="Times New Roman" panose="02020603050405020304" pitchFamily="18" charset="0"/>
                <a:cs typeface="Times New Roman" panose="02020603050405020304" pitchFamily="18" charset="0"/>
              </a:rPr>
              <a:t> an </a:t>
            </a:r>
            <a:r>
              <a:rPr lang="en-GB" sz="2800" dirty="0" err="1">
                <a:solidFill>
                  <a:schemeClr val="tx1"/>
                </a:solidFill>
                <a:latin typeface="Times New Roman" panose="02020603050405020304" pitchFamily="18" charset="0"/>
                <a:cs typeface="Times New Roman" panose="02020603050405020304" pitchFamily="18" charset="0"/>
              </a:rPr>
              <a:t>nhân</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dân</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Việt</a:t>
            </a:r>
            <a:r>
              <a:rPr lang="en-GB" sz="2800" dirty="0">
                <a:solidFill>
                  <a:schemeClr val="tx1"/>
                </a:solidFill>
                <a:latin typeface="Times New Roman" panose="02020603050405020304" pitchFamily="18" charset="0"/>
                <a:cs typeface="Times New Roman" panose="02020603050405020304" pitchFamily="18" charset="0"/>
              </a:rPr>
              <a:t> Nam </a:t>
            </a:r>
            <a:r>
              <a:rPr lang="en-GB" sz="2800" dirty="0" err="1">
                <a:solidFill>
                  <a:schemeClr val="tx1"/>
                </a:solidFill>
                <a:latin typeface="Times New Roman" panose="02020603050405020304" pitchFamily="18" charset="0"/>
                <a:cs typeface="Times New Roman" panose="02020603050405020304" pitchFamily="18" charset="0"/>
              </a:rPr>
              <a:t>là</a:t>
            </a:r>
            <a:r>
              <a:rPr lang="en-GB"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chỉ</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cấp</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bậc</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hàm</a:t>
            </a:r>
            <a:r>
              <a:rPr lang="en-GB" sz="2800" dirty="0">
                <a:solidFill>
                  <a:schemeClr val="tx1"/>
                </a:solidFill>
                <a:latin typeface="Times New Roman" panose="02020603050405020304" pitchFamily="18" charset="0"/>
                <a:cs typeface="Times New Roman" panose="02020603050405020304" pitchFamily="18" charset="0"/>
              </a:rPr>
              <a:t> mang ở </a:t>
            </a:r>
            <a:r>
              <a:rPr lang="en-GB" sz="2800" dirty="0" err="1">
                <a:solidFill>
                  <a:schemeClr val="tx1"/>
                </a:solidFill>
                <a:latin typeface="Times New Roman" panose="02020603050405020304" pitchFamily="18" charset="0"/>
                <a:cs typeface="Times New Roman" panose="02020603050405020304" pitchFamily="18" charset="0"/>
              </a:rPr>
              <a:t>vai</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áo</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trang</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phục</a:t>
            </a:r>
            <a:r>
              <a:rPr lang="en-GB" sz="2800"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a:t>
            </a:r>
          </a:p>
          <a:p>
            <a:pPr algn="just">
              <a:lnSpc>
                <a:spcPts val="336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E1A684BD-5908-496B-87FF-84DD5DAA6CDC}"/>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3E0F6D6B-C226-4076-B1F3-A0786165378E}"/>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E7D9A890-A04C-4573-9B7D-1FEAA1D32C5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666229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714500" y="3593638"/>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dấu hiệu</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714501" y="4813718"/>
            <a:ext cx="4267700"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hình hiệu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813718"/>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hình ảnh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700" y="3636034"/>
            <a:ext cx="4267701" cy="104858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lô-gô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0" y="709912"/>
            <a:ext cx="9486900" cy="236494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26</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Cho thông tin sau: </a:t>
            </a:r>
            <a:r>
              <a:rPr lang="vi-VN" sz="2800" dirty="0">
                <a:solidFill>
                  <a:schemeClr val="tx1"/>
                </a:solidFill>
                <a:latin typeface="Times New Roman" panose="02020603050405020304" pitchFamily="18" charset="0"/>
                <a:cs typeface="Times New Roman" panose="02020603050405020304" pitchFamily="18" charset="0"/>
              </a:rPr>
              <a:t>“Phù</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hiệu</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Công</a:t>
            </a:r>
            <a:r>
              <a:rPr lang="en-GB" sz="2800" dirty="0">
                <a:solidFill>
                  <a:schemeClr val="tx1"/>
                </a:solidFill>
                <a:latin typeface="Times New Roman" panose="02020603050405020304" pitchFamily="18" charset="0"/>
                <a:cs typeface="Times New Roman" panose="02020603050405020304" pitchFamily="18" charset="0"/>
              </a:rPr>
              <a:t> an </a:t>
            </a:r>
            <a:r>
              <a:rPr lang="en-GB" sz="2800" dirty="0" err="1">
                <a:solidFill>
                  <a:schemeClr val="tx1"/>
                </a:solidFill>
                <a:latin typeface="Times New Roman" panose="02020603050405020304" pitchFamily="18" charset="0"/>
                <a:cs typeface="Times New Roman" panose="02020603050405020304" pitchFamily="18" charset="0"/>
              </a:rPr>
              <a:t>nhân</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dân</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Việt</a:t>
            </a:r>
            <a:r>
              <a:rPr lang="en-GB" sz="2800" dirty="0">
                <a:solidFill>
                  <a:schemeClr val="tx1"/>
                </a:solidFill>
                <a:latin typeface="Times New Roman" panose="02020603050405020304" pitchFamily="18" charset="0"/>
                <a:cs typeface="Times New Roman" panose="02020603050405020304" pitchFamily="18" charset="0"/>
              </a:rPr>
              <a:t> Nam </a:t>
            </a:r>
            <a:r>
              <a:rPr lang="en-GB" sz="2800" dirty="0" err="1">
                <a:solidFill>
                  <a:schemeClr val="tx1"/>
                </a:solidFill>
                <a:latin typeface="Times New Roman" panose="02020603050405020304" pitchFamily="18" charset="0"/>
                <a:cs typeface="Times New Roman" panose="02020603050405020304" pitchFamily="18" charset="0"/>
              </a:rPr>
              <a:t>là</a:t>
            </a:r>
            <a:r>
              <a:rPr lang="en-GB"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quy định để </a:t>
            </a:r>
            <a:r>
              <a:rPr lang="en-GB" sz="2800" dirty="0" err="1">
                <a:solidFill>
                  <a:schemeClr val="tx1"/>
                </a:solidFill>
                <a:latin typeface="Times New Roman" panose="02020603050405020304" pitchFamily="18" charset="0"/>
                <a:cs typeface="Times New Roman" panose="02020603050405020304" pitchFamily="18" charset="0"/>
              </a:rPr>
              <a:t>chỉ</a:t>
            </a:r>
            <a:r>
              <a:rPr lang="vi-VN" sz="2800" dirty="0">
                <a:solidFill>
                  <a:schemeClr val="tx1"/>
                </a:solidFill>
                <a:latin typeface="Times New Roman" panose="02020603050405020304" pitchFamily="18" charset="0"/>
                <a:cs typeface="Times New Roman" panose="02020603050405020304" pitchFamily="18" charset="0"/>
              </a:rPr>
              <a:t> tổ chức, lực lượng</a:t>
            </a:r>
            <a:r>
              <a:rPr lang="en-GB" sz="2800"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a:t>
            </a:r>
          </a:p>
          <a:p>
            <a:pPr algn="just">
              <a:lnSpc>
                <a:spcPts val="3360"/>
              </a:lnSpc>
              <a:spcBef>
                <a:spcPts val="600"/>
              </a:spcBef>
              <a:spcAft>
                <a:spcPts val="600"/>
              </a:spcAft>
            </a:pPr>
            <a:r>
              <a:rPr lang="vi-VN" sz="2800" dirty="0">
                <a:solidFill>
                  <a:schemeClr val="tx1"/>
                </a:solidFill>
                <a:latin typeface="Times New Roman" panose="02020603050405020304" pitchFamily="18" charset="0"/>
                <a:cs typeface="Times New Roman" panose="02020603050405020304" pitchFamily="18" charset="0"/>
              </a:rPr>
              <a:t>Từ ngữ cần điền vào chỗ (.....) trong câu trên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A0EA3337-AD96-4463-956D-7DA5ABCBC375}"/>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E70FD4AF-F254-4695-A7DF-044F7CF79DF5}"/>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5B58A801-0E77-497A-8BBD-0FE7E18D641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4464185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723597"/>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lúa chín vàng.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28299" y="4861381"/>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vàng.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861381"/>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xanh lam.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28298" y="3723597"/>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xanh rêu.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09912"/>
            <a:ext cx="9486900" cy="236494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27</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Q</a:t>
            </a:r>
            <a:r>
              <a:rPr lang="en-GB" sz="2800" dirty="0" err="1">
                <a:solidFill>
                  <a:schemeClr val="tx1"/>
                </a:solidFill>
                <a:latin typeface="Times New Roman" panose="02020603050405020304" pitchFamily="18" charset="0"/>
                <a:cs typeface="Times New Roman" panose="02020603050405020304" pitchFamily="18" charset="0"/>
              </a:rPr>
              <a:t>uần</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áo</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mũ</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kê</a:t>
            </a:r>
            <a:r>
              <a:rPr lang="en-GB" sz="2800" dirty="0">
                <a:solidFill>
                  <a:schemeClr val="tx1"/>
                </a:solidFill>
                <a:latin typeface="Times New Roman" panose="02020603050405020304" pitchFamily="18" charset="0"/>
                <a:cs typeface="Times New Roman" panose="02020603050405020304" pitchFamily="18" charset="0"/>
              </a:rPr>
              <a:t> pi</a:t>
            </a:r>
            <a:r>
              <a:rPr lang="vi-VN" sz="2800" dirty="0">
                <a:solidFill>
                  <a:schemeClr val="tx1"/>
                </a:solidFill>
                <a:latin typeface="Times New Roman" panose="02020603050405020304" pitchFamily="18" charset="0"/>
                <a:cs typeface="Times New Roman" panose="02020603050405020304" pitchFamily="18" charset="0"/>
              </a:rPr>
              <a:t> và </a:t>
            </a:r>
            <a:r>
              <a:rPr lang="en-GB" sz="2800" dirty="0" err="1">
                <a:solidFill>
                  <a:schemeClr val="tx1"/>
                </a:solidFill>
                <a:latin typeface="Times New Roman" panose="02020603050405020304" pitchFamily="18" charset="0"/>
                <a:cs typeface="Times New Roman" panose="02020603050405020304" pitchFamily="18" charset="0"/>
              </a:rPr>
              <a:t>cà</a:t>
            </a:r>
            <a:r>
              <a:rPr lang="en-GB" sz="2800" dirty="0">
                <a:solidFill>
                  <a:schemeClr val="tx1"/>
                </a:solidFill>
                <a:latin typeface="Times New Roman" panose="02020603050405020304" pitchFamily="18" charset="0"/>
                <a:cs typeface="Times New Roman" panose="02020603050405020304" pitchFamily="18" charset="0"/>
              </a:rPr>
              <a:t> </a:t>
            </a:r>
            <a:r>
              <a:rPr lang="en-GB" sz="2800" dirty="0" err="1">
                <a:solidFill>
                  <a:schemeClr val="tx1"/>
                </a:solidFill>
                <a:latin typeface="Times New Roman" panose="02020603050405020304" pitchFamily="18" charset="0"/>
                <a:cs typeface="Times New Roman" panose="02020603050405020304" pitchFamily="18" charset="0"/>
              </a:rPr>
              <a:t>vạt</a:t>
            </a:r>
            <a:r>
              <a:rPr lang="vi-VN" sz="2800" dirty="0">
                <a:solidFill>
                  <a:schemeClr val="tx1"/>
                </a:solidFill>
                <a:latin typeface="Times New Roman" panose="02020603050405020304" pitchFamily="18" charset="0"/>
                <a:cs typeface="Times New Roman" panose="02020603050405020304" pitchFamily="18" charset="0"/>
              </a:rPr>
              <a:t> của Cảnh sát giao thông Việt Nam có </a:t>
            </a:r>
            <a:r>
              <a:rPr lang="en-GB" sz="2800" dirty="0" err="1">
                <a:solidFill>
                  <a:schemeClr val="tx1"/>
                </a:solidFill>
                <a:latin typeface="Times New Roman" panose="02020603050405020304" pitchFamily="18" charset="0"/>
                <a:cs typeface="Times New Roman" panose="02020603050405020304" pitchFamily="18" charset="0"/>
              </a:rPr>
              <a:t>màu</a:t>
            </a:r>
            <a:r>
              <a:rPr lang="en-GB"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29FAD17F-4C07-4A16-A7E2-4A58CD78DC78}"/>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575121B3-11CF-4E7D-A542-6A0FFB6B3A40}"/>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9D89437A-882A-414F-9CF9-EBCA1213AE9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1868613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705309"/>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đỏ.</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28299" y="4861381"/>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vàng.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861381"/>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xanh lam.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28298" y="3705309"/>
            <a:ext cx="4267701" cy="953257"/>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xanh rêu.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09912"/>
            <a:ext cx="9486900" cy="2333809"/>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28</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Mũ bảo hiểm của </a:t>
            </a:r>
            <a:r>
              <a:rPr lang="en-GB" sz="2800" i="0" dirty="0" err="1">
                <a:solidFill>
                  <a:schemeClr val="tx1"/>
                </a:solidFill>
                <a:effectLst/>
                <a:latin typeface="Times New Roman" panose="02020603050405020304" pitchFamily="18" charset="0"/>
                <a:cs typeface="Times New Roman" panose="02020603050405020304" pitchFamily="18" charset="0"/>
              </a:rPr>
              <a:t>Cảnh</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sát</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phòng</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cháy</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chữa</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cháy</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và</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cứu</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nạn</a:t>
            </a:r>
            <a:r>
              <a:rPr lang="en-GB" sz="2800" i="0" dirty="0">
                <a:solidFill>
                  <a:schemeClr val="tx1"/>
                </a:solidFill>
                <a:effectLst/>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cứu</a:t>
            </a:r>
            <a:r>
              <a:rPr lang="vi-VN" sz="2800" dirty="0">
                <a:solidFill>
                  <a:schemeClr val="tx1"/>
                </a:solidFill>
                <a:latin typeface="Times New Roman" panose="02020603050405020304" pitchFamily="18" charset="0"/>
                <a:cs typeface="Times New Roman" panose="02020603050405020304" pitchFamily="18" charset="0"/>
              </a:rPr>
              <a:t> </a:t>
            </a:r>
            <a:r>
              <a:rPr lang="en-GB" sz="2800" i="0" dirty="0" err="1">
                <a:solidFill>
                  <a:schemeClr val="tx1"/>
                </a:solidFill>
                <a:effectLst/>
                <a:latin typeface="Times New Roman" panose="02020603050405020304" pitchFamily="18" charset="0"/>
                <a:cs typeface="Times New Roman" panose="02020603050405020304" pitchFamily="18" charset="0"/>
              </a:rPr>
              <a:t>hộ</a:t>
            </a:r>
            <a:r>
              <a:rPr lang="en-GB"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Việt Nam có </a:t>
            </a:r>
            <a:r>
              <a:rPr lang="en-GB" sz="2800" i="0" dirty="0" err="1">
                <a:solidFill>
                  <a:schemeClr val="tx1"/>
                </a:solidFill>
                <a:effectLst/>
                <a:latin typeface="Times New Roman" panose="02020603050405020304" pitchFamily="18" charset="0"/>
                <a:cs typeface="Times New Roman" panose="02020603050405020304" pitchFamily="18" charset="0"/>
              </a:rPr>
              <a:t>màu</a:t>
            </a:r>
            <a:r>
              <a:rPr lang="en-GB"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A8C87F70-BDC0-46CD-8EDB-E4F84CDAF0AE}"/>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A39CAE26-863D-43AE-A2B5-E25A64D92E7E}"/>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CDB197DA-F431-4117-9BF9-742540C6BBA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9399554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1828298" y="2949785"/>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ánh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tay trái áo.</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28299"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hai cánh tay áo.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bên trái ngực áo.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3699" y="2949784"/>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B. cánh tay phải áo.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585104" y="822159"/>
            <a:ext cx="9793137" cy="1555945"/>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29</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NewRomanPSMT"/>
                <a:ea typeface="Times New Roman" panose="02020603050405020304" pitchFamily="18" charset="0"/>
                <a:cs typeface="Times New Roman" panose="02020603050405020304" pitchFamily="18" charset="0"/>
              </a:rPr>
              <a:t>P</a:t>
            </a:r>
            <a:r>
              <a:rPr lang="vi-VN" sz="2800" i="0" dirty="0">
                <a:solidFill>
                  <a:schemeClr val="tx1"/>
                </a:solidFill>
                <a:effectLst/>
                <a:latin typeface="TimesNewRomanPSMT"/>
              </a:rPr>
              <a:t>hù hiệu của Cảnh sát cơ động Việt Nam được gắn trên</a:t>
            </a:r>
            <a:r>
              <a:rPr lang="vi-VN" sz="2800" dirty="0">
                <a:solidFill>
                  <a:schemeClr val="tx1"/>
                </a:solidFill>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ED0183F9-DD15-46EB-8E5B-67E6732D40BF}"/>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0B85C123-E72D-4290-9773-72A0EC276CFD}"/>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2ACB480E-F5F5-4D4F-9E61-9BFCBBE4587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036085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6933700" y="3036050"/>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vàng.</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28299"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C. đỏ.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3700" y="4640178"/>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D. tím than.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828298" y="3036050"/>
            <a:ext cx="4267701" cy="1395663"/>
          </a:xfrm>
          <a:prstGeom prst="roundRect">
            <a:avLst/>
          </a:prstGeom>
          <a:solidFill>
            <a:schemeClr val="bg1"/>
          </a:solidFill>
          <a:ln>
            <a:solidFill>
              <a:srgbClr val="00B050"/>
            </a:solid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361950" indent="-361950" algn="ctr"/>
            <a:r>
              <a:rPr lang="vi-VN" sz="2800" dirty="0">
                <a:solidFill>
                  <a:schemeClr val="tx1"/>
                </a:solidFill>
                <a:latin typeface="Times New Roman" panose="02020603050405020304" pitchFamily="18" charset="0"/>
                <a:cs typeface="Times New Roman" panose="02020603050405020304" pitchFamily="18" charset="0"/>
              </a:rPr>
              <a:t>A. xanh đậm.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B6D90215-95CC-E4CA-1DE2-505529B12A50}"/>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8" name="Rectangle: Rounded Corners 7">
            <a:extLst>
              <a:ext uri="{FF2B5EF4-FFF2-40B4-BE49-F238E27FC236}">
                <a16:creationId xmlns:a16="http://schemas.microsoft.com/office/drawing/2014/main" id="{70865977-EACB-6A52-BC1C-31F1AD15A3DB}"/>
              </a:ext>
            </a:extLst>
          </p:cNvPr>
          <p:cNvSpPr/>
          <p:nvPr/>
        </p:nvSpPr>
        <p:spPr>
          <a:xfrm>
            <a:off x="1714501" y="709912"/>
            <a:ext cx="9486900" cy="1555945"/>
          </a:xfrm>
          <a:prstGeom prst="roundRect">
            <a:avLst/>
          </a:prstGeom>
          <a:solidFill>
            <a:schemeClr val="accent2">
              <a:lumMod val="60000"/>
              <a:lumOff val="40000"/>
            </a:schemeClr>
          </a:solidFill>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just">
              <a:lnSpc>
                <a:spcPts val="336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30</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i="0" dirty="0">
                <a:solidFill>
                  <a:schemeClr val="tx1"/>
                </a:solidFill>
                <a:effectLst/>
                <a:latin typeface="TimesNewRomanPSMT"/>
              </a:rPr>
              <a:t>Dòng chữ “CẢNH SÁT CƠ ĐỘNG” trên phù hiệu của Cảnh sát cơ động Việt Nam có màu</a:t>
            </a:r>
            <a:r>
              <a:rPr lang="vi-VN" sz="2800" dirty="0">
                <a:solidFill>
                  <a:schemeClr val="tx1"/>
                </a:solidFill>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10" name="image4.png">
            <a:extLst>
              <a:ext uri="{FF2B5EF4-FFF2-40B4-BE49-F238E27FC236}">
                <a16:creationId xmlns:a16="http://schemas.microsoft.com/office/drawing/2014/main" id="{AFFCE392-8EBD-400A-9B57-0AC3F3C04E5E}"/>
              </a:ext>
            </a:extLst>
          </p:cNvPr>
          <p:cNvPicPr>
            <a:picLocks noChangeAspect="1"/>
          </p:cNvPicPr>
          <p:nvPr/>
        </p:nvPicPr>
        <p:blipFill>
          <a:blip r:embed="rId5" cstate="print"/>
          <a:stretch>
            <a:fillRect/>
          </a:stretch>
        </p:blipFill>
        <p:spPr>
          <a:xfrm>
            <a:off x="117512" y="97702"/>
            <a:ext cx="625171" cy="612210"/>
          </a:xfrm>
          <a:prstGeom prst="rect">
            <a:avLst/>
          </a:prstGeom>
        </p:spPr>
      </p:pic>
      <p:grpSp>
        <p:nvGrpSpPr>
          <p:cNvPr id="11" name="Group 11">
            <a:extLst>
              <a:ext uri="{FF2B5EF4-FFF2-40B4-BE49-F238E27FC236}">
                <a16:creationId xmlns:a16="http://schemas.microsoft.com/office/drawing/2014/main" id="{DCD08B67-11DF-4876-9EE4-DB38B37C42D0}"/>
              </a:ext>
            </a:extLst>
          </p:cNvPr>
          <p:cNvGrpSpPr>
            <a:grpSpLocks/>
          </p:cNvGrpSpPr>
          <p:nvPr/>
        </p:nvGrpSpPr>
        <p:grpSpPr bwMode="auto">
          <a:xfrm>
            <a:off x="806095" y="167994"/>
            <a:ext cx="625171" cy="541918"/>
            <a:chOff x="0" y="0"/>
            <a:chExt cx="666" cy="559"/>
          </a:xfrm>
        </p:grpSpPr>
        <p:sp>
          <p:nvSpPr>
            <p:cNvPr id="12" name="Freeform 12">
              <a:extLst>
                <a:ext uri="{FF2B5EF4-FFF2-40B4-BE49-F238E27FC236}">
                  <a16:creationId xmlns:a16="http://schemas.microsoft.com/office/drawing/2014/main" id="{ED353C67-ABFC-4E33-BF19-B49914D705B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3138128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58228" y="174399"/>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84A42C0-4781-48B0-7B84-13FFBD0D2F78}"/>
              </a:ext>
            </a:extLst>
          </p:cNvPr>
          <p:cNvSpPr txBox="1"/>
          <p:nvPr/>
        </p:nvSpPr>
        <p:spPr>
          <a:xfrm>
            <a:off x="1598944" y="624818"/>
            <a:ext cx="10456064" cy="5170646"/>
          </a:xfrm>
          <a:prstGeom prst="rect">
            <a:avLst/>
          </a:prstGeom>
          <a:noFill/>
        </p:spPr>
        <p:txBody>
          <a:bodyPr wrap="square" rtlCol="0">
            <a:spAutoFit/>
          </a:bodyPr>
          <a:lstStyle/>
          <a:p>
            <a:pPr marL="457200" indent="-457200">
              <a:lnSpc>
                <a:spcPts val="3000"/>
              </a:lnSpc>
              <a:spcBef>
                <a:spcPts val="600"/>
              </a:spcBef>
              <a:spcAft>
                <a:spcPts val="600"/>
              </a:spcAft>
              <a:buFont typeface="Wingdings" pitchFamily="2" charset="2"/>
              <a:buChar char="v"/>
            </a:pPr>
            <a:r>
              <a:rPr lang="vi-VN" sz="3000" b="1" dirty="0">
                <a:solidFill>
                  <a:srgbClr val="FF0000"/>
                </a:solidFill>
                <a:latin typeface="Times New Roman" panose="02020603050405020304" pitchFamily="18" charset="0"/>
                <a:cs typeface="Times New Roman" panose="02020603050405020304" pitchFamily="18" charset="0"/>
              </a:rPr>
              <a:t>Truy cập </a:t>
            </a:r>
            <a:r>
              <a:rPr lang="en-GB" sz="3000" b="1" dirty="0" err="1">
                <a:solidFill>
                  <a:srgbClr val="FF0000"/>
                </a:solidFill>
                <a:latin typeface="Times New Roman" panose="02020603050405020304" pitchFamily="18" charset="0"/>
                <a:cs typeface="Times New Roman" panose="02020603050405020304" pitchFamily="18" charset="0"/>
              </a:rPr>
              <a:t>thông</a:t>
            </a:r>
            <a:r>
              <a:rPr lang="en-GB" sz="3000" b="1" dirty="0">
                <a:solidFill>
                  <a:srgbClr val="FF0000"/>
                </a:solidFill>
                <a:latin typeface="Times New Roman" panose="02020603050405020304" pitchFamily="18" charset="0"/>
                <a:cs typeface="Times New Roman" panose="02020603050405020304" pitchFamily="18" charset="0"/>
              </a:rPr>
              <a:t> tin </a:t>
            </a:r>
            <a:r>
              <a:rPr lang="en-GB" sz="3000" b="1" dirty="0" err="1">
                <a:solidFill>
                  <a:srgbClr val="FF0000"/>
                </a:solidFill>
                <a:latin typeface="Times New Roman" panose="02020603050405020304" pitchFamily="18" charset="0"/>
                <a:cs typeface="Times New Roman" panose="02020603050405020304" pitchFamily="18" charset="0"/>
              </a:rPr>
              <a:t>về</a:t>
            </a:r>
            <a:r>
              <a:rPr lang="en-GB" sz="3000" b="1" dirty="0">
                <a:solidFill>
                  <a:srgbClr val="FF0000"/>
                </a:solidFill>
                <a:latin typeface="Times New Roman" panose="02020603050405020304" pitchFamily="18" charset="0"/>
                <a:cs typeface="Times New Roman" panose="02020603050405020304" pitchFamily="18" charset="0"/>
              </a:rPr>
              <a:t> SGK GD QPAN (</a:t>
            </a:r>
            <a:r>
              <a:rPr lang="en-GB" sz="3000" b="1" dirty="0" err="1">
                <a:solidFill>
                  <a:srgbClr val="FF0000"/>
                </a:solidFill>
                <a:latin typeface="Times New Roman" panose="02020603050405020304" pitchFamily="18" charset="0"/>
                <a:cs typeface="Times New Roman" panose="02020603050405020304" pitchFamily="18" charset="0"/>
              </a:rPr>
              <a:t>bộ</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sách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Cánh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Diều</a:t>
            </a:r>
            <a:r>
              <a:rPr lang="en-GB" sz="3000" b="1" dirty="0">
                <a:solidFill>
                  <a:srgbClr val="FF0000"/>
                </a:solidFill>
                <a:latin typeface="Times New Roman" panose="02020603050405020304" pitchFamily="18" charset="0"/>
                <a:cs typeface="Times New Roman" panose="02020603050405020304" pitchFamily="18" charset="0"/>
              </a:rPr>
              <a:t>):</a:t>
            </a: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Trang web </a:t>
            </a:r>
            <a:r>
              <a:rPr lang="en-GB" sz="3000" b="1" dirty="0" err="1">
                <a:solidFill>
                  <a:srgbClr val="00B050"/>
                </a:solidFill>
                <a:latin typeface="Times New Roman" panose="02020603050405020304" pitchFamily="18" charset="0"/>
                <a:cs typeface="Times New Roman" panose="02020603050405020304" pitchFamily="18" charset="0"/>
              </a:rPr>
              <a:t>bộ</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sách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https://hoc10.vn/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Facebook: </a:t>
            </a:r>
            <a:r>
              <a:rPr lang="en-GB" sz="3000" b="1" dirty="0" err="1">
                <a:solidFill>
                  <a:srgbClr val="00B050"/>
                </a:solidFill>
                <a:latin typeface="Times New Roman" panose="02020603050405020304" pitchFamily="18" charset="0"/>
                <a:cs typeface="Times New Roman" panose="02020603050405020304" pitchFamily="18" charset="0"/>
              </a:rPr>
              <a:t>Nhóm</a:t>
            </a:r>
            <a:r>
              <a:rPr lang="en-GB" sz="3000" b="1" dirty="0">
                <a:solidFill>
                  <a:srgbClr val="00B050"/>
                </a:solidFill>
                <a:latin typeface="Times New Roman" panose="02020603050405020304" pitchFamily="18" charset="0"/>
                <a:cs typeface="Times New Roman" panose="02020603050405020304" pitchFamily="18" charset="0"/>
              </a:rPr>
              <a:t> GV GD QPAN-</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vi-VN" sz="3000" b="1" dirty="0">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5">
                  <a:extLst>
                    <a:ext uri="{A12FA001-AC4F-418D-AE19-62706E023703}">
                      <ahyp:hlinkClr xmlns:ahyp="http://schemas.microsoft.com/office/drawing/2018/hyperlinkcolor" val="tx"/>
                    </a:ext>
                  </a:extLst>
                </a:hlinkClick>
              </a:rPr>
              <a:t>https://www.facebook.com/groups/729540662159272</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Sàn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thương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mại</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điện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tử</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indent="450850">
              <a:lnSpc>
                <a:spcPts val="3000"/>
              </a:lnSpc>
              <a:spcBef>
                <a:spcPts val="600"/>
              </a:spcBef>
              <a:spcAft>
                <a:spcPts val="600"/>
              </a:spcAft>
            </a:pPr>
            <a:r>
              <a:rPr lang="en-GB" sz="3000" b="1" dirty="0">
                <a:solidFill>
                  <a:srgbClr val="0000FF"/>
                </a:solidFill>
                <a:latin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val="tx"/>
                    </a:ext>
                  </a:extLst>
                </a:hlinkClick>
              </a:rPr>
              <a:t>https://sachcanhdieu.vn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gn="just">
              <a:lnSpc>
                <a:spcPts val="3000"/>
              </a:lnSpc>
              <a:spcBef>
                <a:spcPts val="600"/>
              </a:spcBef>
              <a:spcAft>
                <a:spcPts val="600"/>
              </a:spcAft>
              <a:buFont typeface="Wingdings" pitchFamily="2" charset="2"/>
              <a:buChar char="v"/>
            </a:pPr>
            <a:r>
              <a:rPr lang="en-GB" sz="3000" b="1" dirty="0" err="1">
                <a:solidFill>
                  <a:srgbClr val="ED0000"/>
                </a:solidFill>
                <a:latin typeface="Times New Roman" panose="02020603050405020304" pitchFamily="18" charset="0"/>
                <a:cs typeface="Times New Roman" panose="02020603050405020304" pitchFamily="18" charset="0"/>
              </a:rPr>
              <a:t>Trao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đổi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giải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đáp</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hỗ</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trợ</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giáo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viên</a:t>
            </a:r>
            <a:r>
              <a:rPr lang="en-GB" sz="3000" b="1" dirty="0">
                <a:solidFill>
                  <a:srgbClr val="ED0000"/>
                </a:solidFill>
                <a:latin typeface="Times New Roman" panose="02020603050405020304" pitchFamily="18" charset="0"/>
                <a:cs typeface="Times New Roman" panose="02020603050405020304" pitchFamily="18" charset="0"/>
              </a:rPr>
              <a:t>: </a:t>
            </a: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Phòng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tin </a:t>
            </a:r>
            <a:r>
              <a:rPr lang="en-GB" sz="3000" b="1" dirty="0" err="1">
                <a:solidFill>
                  <a:srgbClr val="00B050"/>
                </a:solidFill>
                <a:latin typeface="Times New Roman" panose="02020603050405020304" pitchFamily="18" charset="0"/>
                <a:cs typeface="Times New Roman" panose="02020603050405020304" pitchFamily="18" charset="0"/>
              </a:rPr>
              <a:t>và</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Truyền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VEPIC</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7"/>
              </a:rPr>
              <a:t>thongtinvatruyenthong.vepic@gmail.c</a:t>
            </a:r>
            <a:r>
              <a:rPr lang="en-GB" sz="3000" b="1" u="sng" dirty="0">
                <a:solidFill>
                  <a:srgbClr val="0000FF"/>
                </a:solidFill>
                <a:latin typeface="Times New Roman" panose="02020603050405020304" pitchFamily="18" charset="0"/>
                <a:cs typeface="Times New Roman" panose="02020603050405020304" pitchFamily="18" charset="0"/>
                <a:hlinkClick r:id="rId7"/>
              </a:rPr>
              <a:t>om</a:t>
            </a:r>
            <a:endParaRPr lang="en-GB" sz="3000" b="1" u="sng"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38636458"/>
      </p:ext>
    </p:extLst>
  </p:cSld>
  <p:clrMapOvr>
    <a:masterClrMapping/>
  </p:clrMapOvr>
  <mc:AlternateContent xmlns:mc="http://schemas.openxmlformats.org/markup-compatibility/2006" xmlns:p14="http://schemas.microsoft.com/office/powerpoint/2010/main">
    <mc:Choice Requires="p14">
      <p:transition spd="slow" p14:dur="3000">
        <p:push dir="u"/>
      </p:transition>
    </mc:Choice>
    <mc:Fallback xmlns="">
      <p:transition spd="slow">
        <p:push dir="u"/>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 name="Câu 1">
            <a:hlinkClick r:id="rId3" action="ppaction://hlinksldjump"/>
            <a:extLst>
              <a:ext uri="{FF2B5EF4-FFF2-40B4-BE49-F238E27FC236}">
                <a16:creationId xmlns:a16="http://schemas.microsoft.com/office/drawing/2014/main" id="{5D666B8A-0F09-FEC9-1EA1-B26478FCE4E0}"/>
              </a:ext>
            </a:extLst>
          </p:cNvPr>
          <p:cNvSpPr/>
          <p:nvPr/>
        </p:nvSpPr>
        <p:spPr>
          <a:xfrm>
            <a:off x="2057640" y="1259003"/>
            <a:ext cx="717200"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4" action="ppaction://hlinksldjump"/>
            <a:extLst>
              <a:ext uri="{FF2B5EF4-FFF2-40B4-BE49-F238E27FC236}">
                <a16:creationId xmlns:a16="http://schemas.microsoft.com/office/drawing/2014/main" id="{40C795D3-7F0B-14DD-9A8B-74435AE0D476}"/>
              </a:ext>
            </a:extLst>
          </p:cNvPr>
          <p:cNvSpPr/>
          <p:nvPr/>
        </p:nvSpPr>
        <p:spPr>
          <a:xfrm>
            <a:off x="2057640" y="1746374"/>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5" action="ppaction://hlinksldjump"/>
            <a:extLst>
              <a:ext uri="{FF2B5EF4-FFF2-40B4-BE49-F238E27FC236}">
                <a16:creationId xmlns:a16="http://schemas.microsoft.com/office/drawing/2014/main" id="{11288CD1-9537-C950-2937-5FE0F93A7778}"/>
              </a:ext>
            </a:extLst>
          </p:cNvPr>
          <p:cNvSpPr/>
          <p:nvPr/>
        </p:nvSpPr>
        <p:spPr>
          <a:xfrm>
            <a:off x="2057640" y="2231490"/>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6" action="ppaction://hlinksldjump"/>
            <a:extLst>
              <a:ext uri="{FF2B5EF4-FFF2-40B4-BE49-F238E27FC236}">
                <a16:creationId xmlns:a16="http://schemas.microsoft.com/office/drawing/2014/main" id="{EC624E89-541A-402B-ED3A-7F58E3C3B4EC}"/>
              </a:ext>
            </a:extLst>
          </p:cNvPr>
          <p:cNvSpPr/>
          <p:nvPr/>
        </p:nvSpPr>
        <p:spPr>
          <a:xfrm>
            <a:off x="2057640" y="2716608"/>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7" action="ppaction://hlinksldjump"/>
            <a:extLst>
              <a:ext uri="{FF2B5EF4-FFF2-40B4-BE49-F238E27FC236}">
                <a16:creationId xmlns:a16="http://schemas.microsoft.com/office/drawing/2014/main" id="{05C51935-1801-FCDA-5B87-3DE8B64D70FB}"/>
              </a:ext>
            </a:extLst>
          </p:cNvPr>
          <p:cNvSpPr/>
          <p:nvPr/>
        </p:nvSpPr>
        <p:spPr>
          <a:xfrm>
            <a:off x="2057640" y="3203978"/>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8" action="ppaction://hlinksldjump"/>
            <a:extLst>
              <a:ext uri="{FF2B5EF4-FFF2-40B4-BE49-F238E27FC236}">
                <a16:creationId xmlns:a16="http://schemas.microsoft.com/office/drawing/2014/main" id="{337E5FC9-2332-986E-F31E-43188DF19448}"/>
              </a:ext>
            </a:extLst>
          </p:cNvPr>
          <p:cNvSpPr/>
          <p:nvPr/>
        </p:nvSpPr>
        <p:spPr>
          <a:xfrm>
            <a:off x="2057640" y="3689094"/>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9" action="ppaction://hlinksldjump"/>
            <a:extLst>
              <a:ext uri="{FF2B5EF4-FFF2-40B4-BE49-F238E27FC236}">
                <a16:creationId xmlns:a16="http://schemas.microsoft.com/office/drawing/2014/main" id="{1A0777E4-18FB-4A1E-7FBE-E87DB45709B9}"/>
              </a:ext>
            </a:extLst>
          </p:cNvPr>
          <p:cNvSpPr/>
          <p:nvPr/>
        </p:nvSpPr>
        <p:spPr>
          <a:xfrm>
            <a:off x="2057640" y="4174212"/>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0" action="ppaction://hlinksldjump"/>
            <a:extLst>
              <a:ext uri="{FF2B5EF4-FFF2-40B4-BE49-F238E27FC236}">
                <a16:creationId xmlns:a16="http://schemas.microsoft.com/office/drawing/2014/main" id="{9E07BC3A-00BA-A416-512B-A944961AFBB2}"/>
              </a:ext>
            </a:extLst>
          </p:cNvPr>
          <p:cNvSpPr/>
          <p:nvPr/>
        </p:nvSpPr>
        <p:spPr>
          <a:xfrm>
            <a:off x="2057640" y="4661582"/>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1" action="ppaction://hlinksldjump"/>
            <a:extLst>
              <a:ext uri="{FF2B5EF4-FFF2-40B4-BE49-F238E27FC236}">
                <a16:creationId xmlns:a16="http://schemas.microsoft.com/office/drawing/2014/main" id="{A44F9B0E-4483-BCBE-0414-6BDA5D191BB0}"/>
              </a:ext>
            </a:extLst>
          </p:cNvPr>
          <p:cNvSpPr/>
          <p:nvPr/>
        </p:nvSpPr>
        <p:spPr>
          <a:xfrm>
            <a:off x="2057640" y="5146698"/>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2" action="ppaction://hlinksldjump"/>
            <a:extLst>
              <a:ext uri="{FF2B5EF4-FFF2-40B4-BE49-F238E27FC236}">
                <a16:creationId xmlns:a16="http://schemas.microsoft.com/office/drawing/2014/main" id="{5F5E0A54-DCFA-9C34-CB7B-2E817C5DCA37}"/>
              </a:ext>
            </a:extLst>
          </p:cNvPr>
          <p:cNvSpPr/>
          <p:nvPr/>
        </p:nvSpPr>
        <p:spPr>
          <a:xfrm>
            <a:off x="2057640" y="563181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sp>
        <p:nvSpPr>
          <p:cNvPr id="1898" name="Rectangle 1897">
            <a:extLst>
              <a:ext uri="{FF2B5EF4-FFF2-40B4-BE49-F238E27FC236}">
                <a16:creationId xmlns:a16="http://schemas.microsoft.com/office/drawing/2014/main" id="{15EE39A1-80CE-FED6-6FF0-D16A7CA88DE4}"/>
              </a:ext>
            </a:extLst>
          </p:cNvPr>
          <p:cNvSpPr/>
          <p:nvPr/>
        </p:nvSpPr>
        <p:spPr>
          <a:xfrm>
            <a:off x="6273050" y="125900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726653" y="125900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639833"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8093436"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2" name="Rectangle 11">
            <a:extLst>
              <a:ext uri="{FF2B5EF4-FFF2-40B4-BE49-F238E27FC236}">
                <a16:creationId xmlns:a16="http://schemas.microsoft.com/office/drawing/2014/main" id="{100F03FB-1BFB-CE48-82DC-B8AADDFCB09E}"/>
              </a:ext>
            </a:extLst>
          </p:cNvPr>
          <p:cNvSpPr/>
          <p:nvPr/>
        </p:nvSpPr>
        <p:spPr>
          <a:xfrm>
            <a:off x="4458093"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 name="Rectangle 12">
            <a:extLst>
              <a:ext uri="{FF2B5EF4-FFF2-40B4-BE49-F238E27FC236}">
                <a16:creationId xmlns:a16="http://schemas.microsoft.com/office/drawing/2014/main" id="{B731FE54-0CE0-EC88-8FEC-A25EA8DB63A4}"/>
              </a:ext>
            </a:extLst>
          </p:cNvPr>
          <p:cNvSpPr/>
          <p:nvPr/>
        </p:nvSpPr>
        <p:spPr>
          <a:xfrm>
            <a:off x="4911696"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5365298"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5818901"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6273050" y="174229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6726653"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 name="Rectangle 18">
            <a:extLst>
              <a:ext uri="{FF2B5EF4-FFF2-40B4-BE49-F238E27FC236}">
                <a16:creationId xmlns:a16="http://schemas.microsoft.com/office/drawing/2014/main" id="{5C4BAF38-8573-6138-330C-CA093C465468}"/>
              </a:ext>
            </a:extLst>
          </p:cNvPr>
          <p:cNvSpPr/>
          <p:nvPr/>
        </p:nvSpPr>
        <p:spPr>
          <a:xfrm>
            <a:off x="4007271" y="174354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379" name="Group 1378">
            <a:extLst>
              <a:ext uri="{FF2B5EF4-FFF2-40B4-BE49-F238E27FC236}">
                <a16:creationId xmlns:a16="http://schemas.microsoft.com/office/drawing/2014/main" id="{8723D26C-C703-A3DA-846D-E2AC86F32715}"/>
              </a:ext>
            </a:extLst>
          </p:cNvPr>
          <p:cNvGrpSpPr/>
          <p:nvPr/>
        </p:nvGrpSpPr>
        <p:grpSpPr>
          <a:xfrm>
            <a:off x="4044548" y="1765449"/>
            <a:ext cx="2991412" cy="370582"/>
            <a:chOff x="4044548" y="1765449"/>
            <a:chExt cx="2991412" cy="370582"/>
          </a:xfrm>
        </p:grpSpPr>
        <p:sp>
          <p:nvSpPr>
            <p:cNvPr id="21" name="TextBox 20">
              <a:extLst>
                <a:ext uri="{FF2B5EF4-FFF2-40B4-BE49-F238E27FC236}">
                  <a16:creationId xmlns:a16="http://schemas.microsoft.com/office/drawing/2014/main" id="{77F60CE6-3653-FE43-95E4-543C29F69D7A}"/>
                </a:ext>
              </a:extLst>
            </p:cNvPr>
            <p:cNvSpPr txBox="1"/>
            <p:nvPr/>
          </p:nvSpPr>
          <p:spPr>
            <a:xfrm>
              <a:off x="4521819" y="1765449"/>
              <a:ext cx="245580" cy="369332"/>
            </a:xfrm>
            <a:prstGeom prst="rect">
              <a:avLst/>
            </a:prstGeom>
            <a:noFill/>
          </p:spPr>
          <p:txBody>
            <a:bodyPr wrap="none" rtlCol="0">
              <a:spAutoFit/>
            </a:bodyPr>
            <a:lstStyle/>
            <a:p>
              <a:pPr algn="ctr"/>
              <a:r>
                <a:rPr lang="en-US" b="1"/>
                <a:t>I</a:t>
              </a:r>
              <a:endParaRPr lang="en-US" b="1" dirty="0"/>
            </a:p>
          </p:txBody>
        </p:sp>
        <p:sp>
          <p:nvSpPr>
            <p:cNvPr id="25" name="TextBox 24">
              <a:extLst>
                <a:ext uri="{FF2B5EF4-FFF2-40B4-BE49-F238E27FC236}">
                  <a16:creationId xmlns:a16="http://schemas.microsoft.com/office/drawing/2014/main" id="{2496AC6D-E24B-01CF-0CD7-9D2C51EFEE95}"/>
                </a:ext>
              </a:extLst>
            </p:cNvPr>
            <p:cNvSpPr txBox="1"/>
            <p:nvPr/>
          </p:nvSpPr>
          <p:spPr>
            <a:xfrm>
              <a:off x="4949775" y="1765449"/>
              <a:ext cx="296876" cy="369332"/>
            </a:xfrm>
            <a:prstGeom prst="rect">
              <a:avLst/>
            </a:prstGeom>
            <a:noFill/>
          </p:spPr>
          <p:txBody>
            <a:bodyPr wrap="none" rtlCol="0">
              <a:spAutoFit/>
            </a:bodyPr>
            <a:lstStyle/>
            <a:p>
              <a:pPr algn="ctr"/>
              <a:r>
                <a:rPr lang="en-US" b="1"/>
                <a:t>Ể</a:t>
              </a:r>
              <a:endParaRPr lang="en-US" b="1" dirty="0"/>
            </a:p>
          </p:txBody>
        </p:sp>
        <p:sp>
          <p:nvSpPr>
            <p:cNvPr id="27" name="TextBox 26">
              <a:extLst>
                <a:ext uri="{FF2B5EF4-FFF2-40B4-BE49-F238E27FC236}">
                  <a16:creationId xmlns:a16="http://schemas.microsoft.com/office/drawing/2014/main" id="{2C21D054-54EF-AEB8-7276-AB7AE5404790}"/>
                </a:ext>
              </a:extLst>
            </p:cNvPr>
            <p:cNvSpPr txBox="1"/>
            <p:nvPr/>
          </p:nvSpPr>
          <p:spPr>
            <a:xfrm>
              <a:off x="5384141" y="1765449"/>
              <a:ext cx="335349" cy="369332"/>
            </a:xfrm>
            <a:prstGeom prst="rect">
              <a:avLst/>
            </a:prstGeom>
            <a:noFill/>
          </p:spPr>
          <p:txBody>
            <a:bodyPr wrap="none" rtlCol="0">
              <a:spAutoFit/>
            </a:bodyPr>
            <a:lstStyle/>
            <a:p>
              <a:pPr algn="ctr"/>
              <a:r>
                <a:rPr lang="en-US" b="1"/>
                <a:t>U</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5839346" y="1765449"/>
              <a:ext cx="332143" cy="369332"/>
            </a:xfrm>
            <a:prstGeom prst="rect">
              <a:avLst/>
            </a:prstGeom>
            <a:noFill/>
          </p:spPr>
          <p:txBody>
            <a:bodyPr wrap="none" rtlCol="0">
              <a:spAutoFit/>
            </a:bodyPr>
            <a:lstStyle/>
            <a:p>
              <a:pPr algn="ctr"/>
              <a:r>
                <a:rPr lang="en-US" b="1"/>
                <a:t>Đ</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6296633" y="1765449"/>
              <a:ext cx="340158" cy="369332"/>
            </a:xfrm>
            <a:prstGeom prst="rect">
              <a:avLst/>
            </a:prstGeom>
            <a:noFill/>
            <a:ln>
              <a:noFill/>
            </a:ln>
          </p:spPr>
          <p:txBody>
            <a:bodyPr wrap="none" rtlCol="0">
              <a:spAutoFit/>
            </a:bodyPr>
            <a:lstStyle/>
            <a:p>
              <a:pPr algn="ctr"/>
              <a:r>
                <a:rPr lang="en-US" b="1">
                  <a:solidFill>
                    <a:srgbClr val="FF0000"/>
                  </a:solidFill>
                </a:rPr>
                <a:t>Ộ</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6790380" y="1765449"/>
              <a:ext cx="245580" cy="369332"/>
            </a:xfrm>
            <a:prstGeom prst="rect">
              <a:avLst/>
            </a:prstGeom>
            <a:noFill/>
          </p:spPr>
          <p:txBody>
            <a:bodyPr wrap="none" rtlCol="0">
              <a:spAutoFit/>
            </a:bodyPr>
            <a:lstStyle/>
            <a:p>
              <a:pPr algn="ctr"/>
              <a:r>
                <a:rPr lang="en-US" b="1"/>
                <a:t>I</a:t>
              </a:r>
              <a:endParaRPr lang="en-US" b="1" dirty="0"/>
            </a:p>
          </p:txBody>
        </p:sp>
        <p:sp>
          <p:nvSpPr>
            <p:cNvPr id="33" name="TextBox 32">
              <a:extLst>
                <a:ext uri="{FF2B5EF4-FFF2-40B4-BE49-F238E27FC236}">
                  <a16:creationId xmlns:a16="http://schemas.microsoft.com/office/drawing/2014/main" id="{061C13AF-7CA2-87BE-53F1-D8B64E33796F}"/>
                </a:ext>
              </a:extLst>
            </p:cNvPr>
            <p:cNvSpPr txBox="1"/>
            <p:nvPr/>
          </p:nvSpPr>
          <p:spPr>
            <a:xfrm>
              <a:off x="4044548" y="1766699"/>
              <a:ext cx="298479" cy="369332"/>
            </a:xfrm>
            <a:prstGeom prst="rect">
              <a:avLst/>
            </a:prstGeom>
            <a:noFill/>
          </p:spPr>
          <p:txBody>
            <a:bodyPr wrap="none" rtlCol="0">
              <a:spAutoFit/>
            </a:bodyPr>
            <a:lstStyle/>
            <a:p>
              <a:pPr algn="ctr"/>
              <a:r>
                <a:rPr lang="en-US" b="1"/>
                <a:t>T</a:t>
              </a:r>
              <a:endParaRPr lang="en-US" b="1" dirty="0"/>
            </a:p>
          </p:txBody>
        </p:sp>
      </p:grpSp>
      <p:sp>
        <p:nvSpPr>
          <p:cNvPr id="35" name="Rectangle 34">
            <a:extLst>
              <a:ext uri="{FF2B5EF4-FFF2-40B4-BE49-F238E27FC236}">
                <a16:creationId xmlns:a16="http://schemas.microsoft.com/office/drawing/2014/main" id="{CA0FCD06-4AD1-C26C-EDCE-2C8367C670EB}"/>
              </a:ext>
            </a:extLst>
          </p:cNvPr>
          <p:cNvSpPr/>
          <p:nvPr/>
        </p:nvSpPr>
        <p:spPr>
          <a:xfrm>
            <a:off x="8087461"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6" name="Rectangle 35">
            <a:extLst>
              <a:ext uri="{FF2B5EF4-FFF2-40B4-BE49-F238E27FC236}">
                <a16:creationId xmlns:a16="http://schemas.microsoft.com/office/drawing/2014/main" id="{9F501E2A-74D5-6009-2AE4-81AEF05F596F}"/>
              </a:ext>
            </a:extLst>
          </p:cNvPr>
          <p:cNvSpPr/>
          <p:nvPr/>
        </p:nvSpPr>
        <p:spPr>
          <a:xfrm>
            <a:off x="8542035"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8995637"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9449240"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6273050" y="222559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726653"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7180255"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7633858"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5" name="Rectangle 54">
            <a:extLst>
              <a:ext uri="{FF2B5EF4-FFF2-40B4-BE49-F238E27FC236}">
                <a16:creationId xmlns:a16="http://schemas.microsoft.com/office/drawing/2014/main" id="{A2914A71-2344-67CD-39B4-25B1EB24827E}"/>
              </a:ext>
            </a:extLst>
          </p:cNvPr>
          <p:cNvSpPr/>
          <p:nvPr/>
        </p:nvSpPr>
        <p:spPr>
          <a:xfrm>
            <a:off x="7636240"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6" name="Rectangle 55">
            <a:extLst>
              <a:ext uri="{FF2B5EF4-FFF2-40B4-BE49-F238E27FC236}">
                <a16:creationId xmlns:a16="http://schemas.microsoft.com/office/drawing/2014/main" id="{EE8D2733-64D2-63EA-928F-5560A02B757F}"/>
              </a:ext>
            </a:extLst>
          </p:cNvPr>
          <p:cNvSpPr/>
          <p:nvPr/>
        </p:nvSpPr>
        <p:spPr>
          <a:xfrm>
            <a:off x="8089842"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5818901"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6273050" y="270889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726653"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7180255"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4456231"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3" name="Rectangle 1812">
            <a:extLst>
              <a:ext uri="{FF2B5EF4-FFF2-40B4-BE49-F238E27FC236}">
                <a16:creationId xmlns:a16="http://schemas.microsoft.com/office/drawing/2014/main" id="{C3613EE8-D5C1-6325-AE9C-15824A15B3F7}"/>
              </a:ext>
            </a:extLst>
          </p:cNvPr>
          <p:cNvSpPr/>
          <p:nvPr/>
        </p:nvSpPr>
        <p:spPr>
          <a:xfrm>
            <a:off x="4909834"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4" name="Rectangle 1813">
            <a:extLst>
              <a:ext uri="{FF2B5EF4-FFF2-40B4-BE49-F238E27FC236}">
                <a16:creationId xmlns:a16="http://schemas.microsoft.com/office/drawing/2014/main" id="{42DAAD22-323A-6A53-71FF-FFC6D0997455}"/>
              </a:ext>
            </a:extLst>
          </p:cNvPr>
          <p:cNvSpPr/>
          <p:nvPr/>
        </p:nvSpPr>
        <p:spPr>
          <a:xfrm>
            <a:off x="5365298"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5818901"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6273050" y="3192187"/>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726653"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13" name="Group 1412">
            <a:extLst>
              <a:ext uri="{FF2B5EF4-FFF2-40B4-BE49-F238E27FC236}">
                <a16:creationId xmlns:a16="http://schemas.microsoft.com/office/drawing/2014/main" id="{900E9E8B-5068-17B0-0382-805102B44BED}"/>
              </a:ext>
            </a:extLst>
          </p:cNvPr>
          <p:cNvGrpSpPr/>
          <p:nvPr/>
        </p:nvGrpSpPr>
        <p:grpSpPr>
          <a:xfrm>
            <a:off x="4493508" y="3215337"/>
            <a:ext cx="2572909" cy="369332"/>
            <a:chOff x="4493508" y="3215337"/>
            <a:chExt cx="2572909" cy="369332"/>
          </a:xfrm>
        </p:grpSpPr>
        <p:sp>
          <p:nvSpPr>
            <p:cNvPr id="1829" name="TextBox 1828">
              <a:extLst>
                <a:ext uri="{FF2B5EF4-FFF2-40B4-BE49-F238E27FC236}">
                  <a16:creationId xmlns:a16="http://schemas.microsoft.com/office/drawing/2014/main" id="{12E4F947-F235-F337-C281-4C8C348DE701}"/>
                </a:ext>
              </a:extLst>
            </p:cNvPr>
            <p:cNvSpPr txBox="1"/>
            <p:nvPr/>
          </p:nvSpPr>
          <p:spPr>
            <a:xfrm>
              <a:off x="4493508" y="3215337"/>
              <a:ext cx="298479" cy="369332"/>
            </a:xfrm>
            <a:prstGeom prst="rect">
              <a:avLst/>
            </a:prstGeom>
            <a:noFill/>
          </p:spPr>
          <p:txBody>
            <a:bodyPr wrap="none" rtlCol="0">
              <a:spAutoFit/>
            </a:bodyPr>
            <a:lstStyle/>
            <a:p>
              <a:pPr algn="ctr"/>
              <a:r>
                <a:rPr lang="en-US" b="1"/>
                <a:t>T</a:t>
              </a:r>
              <a:endParaRPr lang="en-US" b="1" dirty="0"/>
            </a:p>
          </p:txBody>
        </p:sp>
        <p:sp>
          <p:nvSpPr>
            <p:cNvPr id="1830" name="TextBox 1829">
              <a:extLst>
                <a:ext uri="{FF2B5EF4-FFF2-40B4-BE49-F238E27FC236}">
                  <a16:creationId xmlns:a16="http://schemas.microsoft.com/office/drawing/2014/main" id="{EFF04A57-DC95-82F0-3ED0-3DB4921E4929}"/>
                </a:ext>
              </a:extLst>
            </p:cNvPr>
            <p:cNvSpPr txBox="1"/>
            <p:nvPr/>
          </p:nvSpPr>
          <p:spPr>
            <a:xfrm>
              <a:off x="4926272" y="3215337"/>
              <a:ext cx="340158" cy="369332"/>
            </a:xfrm>
            <a:prstGeom prst="rect">
              <a:avLst/>
            </a:prstGeom>
            <a:noFill/>
          </p:spPr>
          <p:txBody>
            <a:bodyPr wrap="none" rtlCol="0">
              <a:spAutoFit/>
            </a:bodyPr>
            <a:lstStyle/>
            <a:p>
              <a:pPr algn="ctr"/>
              <a:r>
                <a:rPr lang="en-US" b="1"/>
                <a:t>Ổ</a:t>
              </a:r>
              <a:endParaRPr lang="en-US" b="1" dirty="0"/>
            </a:p>
          </p:txBody>
        </p:sp>
        <p:sp>
          <p:nvSpPr>
            <p:cNvPr id="1831" name="TextBox 1830">
              <a:extLst>
                <a:ext uri="{FF2B5EF4-FFF2-40B4-BE49-F238E27FC236}">
                  <a16:creationId xmlns:a16="http://schemas.microsoft.com/office/drawing/2014/main" id="{2472A2E5-6DE7-EA46-50B2-C22D3292261B}"/>
                </a:ext>
              </a:extLst>
            </p:cNvPr>
            <p:cNvSpPr txBox="1"/>
            <p:nvPr/>
          </p:nvSpPr>
          <p:spPr>
            <a:xfrm>
              <a:off x="5380133" y="3215337"/>
              <a:ext cx="343364" cy="369332"/>
            </a:xfrm>
            <a:prstGeom prst="rect">
              <a:avLst/>
            </a:prstGeom>
            <a:noFill/>
          </p:spPr>
          <p:txBody>
            <a:bodyPr wrap="none" rtlCol="0">
              <a:spAutoFit/>
            </a:bodyPr>
            <a:lstStyle/>
            <a:p>
              <a:pPr algn="ctr"/>
              <a:r>
                <a:rPr lang="en-US" b="1"/>
                <a:t>Q</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5835339" y="3215337"/>
              <a:ext cx="340158" cy="369332"/>
            </a:xfrm>
            <a:prstGeom prst="rect">
              <a:avLst/>
            </a:prstGeom>
            <a:noFill/>
          </p:spPr>
          <p:txBody>
            <a:bodyPr wrap="none" rtlCol="0">
              <a:spAutoFit/>
            </a:bodyPr>
            <a:lstStyle/>
            <a:p>
              <a:pPr algn="ctr"/>
              <a:r>
                <a:rPr lang="en-US" b="1"/>
                <a:t>U</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6296633" y="3215337"/>
              <a:ext cx="340158" cy="369332"/>
            </a:xfrm>
            <a:prstGeom prst="rect">
              <a:avLst/>
            </a:prstGeom>
            <a:noFill/>
            <a:ln>
              <a:noFill/>
            </a:ln>
          </p:spPr>
          <p:txBody>
            <a:bodyPr wrap="none" rtlCol="0">
              <a:spAutoFit/>
            </a:bodyPr>
            <a:lstStyle/>
            <a:p>
              <a:pPr algn="ctr"/>
              <a:r>
                <a:rPr lang="en-US" b="1">
                  <a:solidFill>
                    <a:srgbClr val="FF0000"/>
                  </a:solidFill>
                </a:rPr>
                <a:t>Ố</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6759923" y="3215337"/>
              <a:ext cx="306494" cy="369332"/>
            </a:xfrm>
            <a:prstGeom prst="rect">
              <a:avLst/>
            </a:prstGeom>
            <a:noFill/>
          </p:spPr>
          <p:txBody>
            <a:bodyPr wrap="none" rtlCol="0">
              <a:spAutoFit/>
            </a:bodyPr>
            <a:lstStyle/>
            <a:p>
              <a:pPr algn="ctr"/>
              <a:r>
                <a:rPr lang="en-US" b="1"/>
                <a:t>C</a:t>
              </a:r>
              <a:endParaRPr lang="en-US" b="1" dirty="0"/>
            </a:p>
          </p:txBody>
        </p:sp>
      </p:grpSp>
      <p:sp>
        <p:nvSpPr>
          <p:cNvPr id="1344" name="Rectangle 1343">
            <a:extLst>
              <a:ext uri="{FF2B5EF4-FFF2-40B4-BE49-F238E27FC236}">
                <a16:creationId xmlns:a16="http://schemas.microsoft.com/office/drawing/2014/main" id="{B019B3D3-C9A6-BD0C-829B-179CA6CA4BDB}"/>
              </a:ext>
            </a:extLst>
          </p:cNvPr>
          <p:cNvSpPr/>
          <p:nvPr/>
        </p:nvSpPr>
        <p:spPr>
          <a:xfrm>
            <a:off x="8535550" y="367310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8" name="Rectangle 1347">
            <a:extLst>
              <a:ext uri="{FF2B5EF4-FFF2-40B4-BE49-F238E27FC236}">
                <a16:creationId xmlns:a16="http://schemas.microsoft.com/office/drawing/2014/main" id="{11DC0331-37FC-470C-24D1-2BE22FFA4C52}"/>
              </a:ext>
            </a:extLst>
          </p:cNvPr>
          <p:cNvSpPr/>
          <p:nvPr/>
        </p:nvSpPr>
        <p:spPr>
          <a:xfrm>
            <a:off x="6273050" y="367548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9" name="Rectangle 1348">
            <a:extLst>
              <a:ext uri="{FF2B5EF4-FFF2-40B4-BE49-F238E27FC236}">
                <a16:creationId xmlns:a16="http://schemas.microsoft.com/office/drawing/2014/main" id="{00DA0C3F-6289-C139-1EFD-6E333E0431E8}"/>
              </a:ext>
            </a:extLst>
          </p:cNvPr>
          <p:cNvSpPr/>
          <p:nvPr/>
        </p:nvSpPr>
        <p:spPr>
          <a:xfrm>
            <a:off x="6726653"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0" name="Rectangle 1349">
            <a:extLst>
              <a:ext uri="{FF2B5EF4-FFF2-40B4-BE49-F238E27FC236}">
                <a16:creationId xmlns:a16="http://schemas.microsoft.com/office/drawing/2014/main" id="{15CC1EC6-5235-13E5-428F-7CDFFD3AC640}"/>
              </a:ext>
            </a:extLst>
          </p:cNvPr>
          <p:cNvSpPr/>
          <p:nvPr/>
        </p:nvSpPr>
        <p:spPr>
          <a:xfrm>
            <a:off x="7180255"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7633858"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3" name="Rectangle 1362">
            <a:extLst>
              <a:ext uri="{FF2B5EF4-FFF2-40B4-BE49-F238E27FC236}">
                <a16:creationId xmlns:a16="http://schemas.microsoft.com/office/drawing/2014/main" id="{36F81ADB-46ED-551D-655C-C1A8B94762CD}"/>
              </a:ext>
            </a:extLst>
          </p:cNvPr>
          <p:cNvSpPr/>
          <p:nvPr/>
        </p:nvSpPr>
        <p:spPr>
          <a:xfrm>
            <a:off x="808746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4" name="Rectangle 1363">
            <a:extLst>
              <a:ext uri="{FF2B5EF4-FFF2-40B4-BE49-F238E27FC236}">
                <a16:creationId xmlns:a16="http://schemas.microsoft.com/office/drawing/2014/main" id="{B9AC1187-54E8-4A45-A582-2EA17B531F6D}"/>
              </a:ext>
            </a:extLst>
          </p:cNvPr>
          <p:cNvSpPr/>
          <p:nvPr/>
        </p:nvSpPr>
        <p:spPr>
          <a:xfrm>
            <a:off x="5365298"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5" name="Rectangle 1364">
            <a:extLst>
              <a:ext uri="{FF2B5EF4-FFF2-40B4-BE49-F238E27FC236}">
                <a16:creationId xmlns:a16="http://schemas.microsoft.com/office/drawing/2014/main" id="{B82C789B-4176-9726-368C-129AC8AF8210}"/>
              </a:ext>
            </a:extLst>
          </p:cNvPr>
          <p:cNvSpPr/>
          <p:nvPr/>
        </p:nvSpPr>
        <p:spPr>
          <a:xfrm>
            <a:off x="581890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6273050" y="415877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6726653"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7180255"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7633858"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0" name="Rectangle 1379">
            <a:extLst>
              <a:ext uri="{FF2B5EF4-FFF2-40B4-BE49-F238E27FC236}">
                <a16:creationId xmlns:a16="http://schemas.microsoft.com/office/drawing/2014/main" id="{7536EA98-413E-9F98-6450-A4B77C8BB1A1}"/>
              </a:ext>
            </a:extLst>
          </p:cNvPr>
          <p:cNvSpPr/>
          <p:nvPr/>
        </p:nvSpPr>
        <p:spPr>
          <a:xfrm>
            <a:off x="8093716" y="464488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8547319" y="464488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5818901" y="46420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6273050" y="464207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6726653" y="46420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6" name="Rectangle 1385">
            <a:extLst>
              <a:ext uri="{FF2B5EF4-FFF2-40B4-BE49-F238E27FC236}">
                <a16:creationId xmlns:a16="http://schemas.microsoft.com/office/drawing/2014/main" id="{117224A4-7C63-F717-6611-DC3895CC7B7A}"/>
              </a:ext>
            </a:extLst>
          </p:cNvPr>
          <p:cNvSpPr/>
          <p:nvPr/>
        </p:nvSpPr>
        <p:spPr>
          <a:xfrm>
            <a:off x="7182299" y="46416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7" name="Rectangle 1386">
            <a:extLst>
              <a:ext uri="{FF2B5EF4-FFF2-40B4-BE49-F238E27FC236}">
                <a16:creationId xmlns:a16="http://schemas.microsoft.com/office/drawing/2014/main" id="{7C2E2C90-9CFF-AD9C-407E-B852F2669359}"/>
              </a:ext>
            </a:extLst>
          </p:cNvPr>
          <p:cNvSpPr/>
          <p:nvPr/>
        </p:nvSpPr>
        <p:spPr>
          <a:xfrm>
            <a:off x="7635902" y="464164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21" name="Group 1420">
            <a:extLst>
              <a:ext uri="{FF2B5EF4-FFF2-40B4-BE49-F238E27FC236}">
                <a16:creationId xmlns:a16="http://schemas.microsoft.com/office/drawing/2014/main" id="{A451EF29-D5B3-0655-E197-1A95B18FDE70}"/>
              </a:ext>
            </a:extLst>
          </p:cNvPr>
          <p:cNvGrpSpPr/>
          <p:nvPr/>
        </p:nvGrpSpPr>
        <p:grpSpPr>
          <a:xfrm>
            <a:off x="5856178" y="4664793"/>
            <a:ext cx="3045333" cy="372573"/>
            <a:chOff x="5856178" y="4664793"/>
            <a:chExt cx="3045333" cy="372573"/>
          </a:xfrm>
        </p:grpSpPr>
        <p:sp>
          <p:nvSpPr>
            <p:cNvPr id="1389" name="TextBox 1388">
              <a:extLst>
                <a:ext uri="{FF2B5EF4-FFF2-40B4-BE49-F238E27FC236}">
                  <a16:creationId xmlns:a16="http://schemas.microsoft.com/office/drawing/2014/main" id="{EB29C625-49F2-91CA-E021-F79CB9C78F0D}"/>
                </a:ext>
              </a:extLst>
            </p:cNvPr>
            <p:cNvSpPr txBox="1"/>
            <p:nvPr/>
          </p:nvSpPr>
          <p:spPr>
            <a:xfrm>
              <a:off x="8099736" y="4668034"/>
              <a:ext cx="360996" cy="369332"/>
            </a:xfrm>
            <a:prstGeom prst="rect">
              <a:avLst/>
            </a:prstGeom>
            <a:noFill/>
          </p:spPr>
          <p:txBody>
            <a:bodyPr wrap="none" rtlCol="0">
              <a:spAutoFit/>
            </a:bodyPr>
            <a:lstStyle/>
            <a:p>
              <a:pPr algn="ctr"/>
              <a:r>
                <a:rPr lang="en-US" b="1"/>
                <a:t>Ư</a:t>
              </a:r>
              <a:endParaRPr lang="en-US" b="1" dirty="0"/>
            </a:p>
          </p:txBody>
        </p:sp>
        <p:sp>
          <p:nvSpPr>
            <p:cNvPr id="1390" name="TextBox 1389">
              <a:extLst>
                <a:ext uri="{FF2B5EF4-FFF2-40B4-BE49-F238E27FC236}">
                  <a16:creationId xmlns:a16="http://schemas.microsoft.com/office/drawing/2014/main" id="{D14199B9-DA98-EFC7-6927-430D22EE7267}"/>
                </a:ext>
              </a:extLst>
            </p:cNvPr>
            <p:cNvSpPr txBox="1"/>
            <p:nvPr/>
          </p:nvSpPr>
          <p:spPr>
            <a:xfrm>
              <a:off x="8566162" y="4668034"/>
              <a:ext cx="335349" cy="369332"/>
            </a:xfrm>
            <a:prstGeom prst="rect">
              <a:avLst/>
            </a:prstGeom>
            <a:noFill/>
          </p:spPr>
          <p:txBody>
            <a:bodyPr wrap="none" rtlCol="0">
              <a:spAutoFit/>
            </a:bodyPr>
            <a:lstStyle/>
            <a:p>
              <a:pPr algn="ctr"/>
              <a:r>
                <a:rPr lang="en-US" b="1"/>
                <a:t>U</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5856178" y="4665224"/>
              <a:ext cx="298479" cy="369332"/>
            </a:xfrm>
            <a:prstGeom prst="rect">
              <a:avLst/>
            </a:prstGeom>
            <a:noFill/>
          </p:spPr>
          <p:txBody>
            <a:bodyPr wrap="none" rtlCol="0">
              <a:spAutoFit/>
            </a:bodyPr>
            <a:lstStyle/>
            <a:p>
              <a:pPr algn="ctr"/>
              <a:r>
                <a:rPr lang="en-US" b="1"/>
                <a:t>T</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6301442" y="4665224"/>
              <a:ext cx="330540" cy="369332"/>
            </a:xfrm>
            <a:prstGeom prst="rect">
              <a:avLst/>
            </a:prstGeom>
            <a:noFill/>
            <a:ln>
              <a:noFill/>
            </a:ln>
          </p:spPr>
          <p:txBody>
            <a:bodyPr wrap="none" rtlCol="0">
              <a:spAutoFit/>
            </a:bodyPr>
            <a:lstStyle/>
            <a:p>
              <a:pPr algn="ctr"/>
              <a:r>
                <a:rPr lang="en-US" b="1">
                  <a:solidFill>
                    <a:srgbClr val="FF0000"/>
                  </a:solidFill>
                </a:rPr>
                <a:t>H</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6751106" y="4665224"/>
              <a:ext cx="324128" cy="369332"/>
            </a:xfrm>
            <a:prstGeom prst="rect">
              <a:avLst/>
            </a:prstGeom>
            <a:noFill/>
          </p:spPr>
          <p:txBody>
            <a:bodyPr wrap="none" rtlCol="0">
              <a:spAutoFit/>
            </a:bodyPr>
            <a:lstStyle/>
            <a:p>
              <a:pPr algn="ctr"/>
              <a:r>
                <a:rPr lang="en-US" b="1"/>
                <a:t>A</a:t>
              </a:r>
              <a:endParaRPr lang="en-US" b="1" dirty="0"/>
            </a:p>
          </p:txBody>
        </p:sp>
        <p:sp>
          <p:nvSpPr>
            <p:cNvPr id="1396" name="TextBox 1395">
              <a:extLst>
                <a:ext uri="{FF2B5EF4-FFF2-40B4-BE49-F238E27FC236}">
                  <a16:creationId xmlns:a16="http://schemas.microsoft.com/office/drawing/2014/main" id="{70E1EC02-B1EB-2ED5-D90D-3D6C17584428}"/>
                </a:ext>
              </a:extLst>
            </p:cNvPr>
            <p:cNvSpPr txBox="1"/>
            <p:nvPr/>
          </p:nvSpPr>
          <p:spPr>
            <a:xfrm>
              <a:off x="7175493" y="4664794"/>
              <a:ext cx="386645" cy="369332"/>
            </a:xfrm>
            <a:prstGeom prst="rect">
              <a:avLst/>
            </a:prstGeom>
            <a:noFill/>
          </p:spPr>
          <p:txBody>
            <a:bodyPr wrap="none" rtlCol="0">
              <a:spAutoFit/>
            </a:bodyPr>
            <a:lstStyle/>
            <a:p>
              <a:pPr algn="ctr"/>
              <a:r>
                <a:rPr lang="en-US" b="1"/>
                <a:t>M</a:t>
              </a:r>
              <a:endParaRPr lang="en-US" b="1" dirty="0"/>
            </a:p>
          </p:txBody>
        </p:sp>
        <p:sp>
          <p:nvSpPr>
            <p:cNvPr id="1397" name="TextBox 1396">
              <a:extLst>
                <a:ext uri="{FF2B5EF4-FFF2-40B4-BE49-F238E27FC236}">
                  <a16:creationId xmlns:a16="http://schemas.microsoft.com/office/drawing/2014/main" id="{B668C4F2-77BA-88E9-E86E-526D13FA896E}"/>
                </a:ext>
              </a:extLst>
            </p:cNvPr>
            <p:cNvSpPr txBox="1"/>
            <p:nvPr/>
          </p:nvSpPr>
          <p:spPr>
            <a:xfrm>
              <a:off x="7629097" y="4664793"/>
              <a:ext cx="386645" cy="369332"/>
            </a:xfrm>
            <a:prstGeom prst="rect">
              <a:avLst/>
            </a:prstGeom>
            <a:noFill/>
          </p:spPr>
          <p:txBody>
            <a:bodyPr wrap="none" rtlCol="0">
              <a:spAutoFit/>
            </a:bodyPr>
            <a:lstStyle/>
            <a:p>
              <a:pPr algn="ctr"/>
              <a:r>
                <a:rPr lang="en-US" b="1"/>
                <a:t>M</a:t>
              </a:r>
              <a:endParaRPr lang="en-US" b="1" dirty="0"/>
            </a:p>
          </p:txBody>
        </p:sp>
      </p:grpSp>
      <p:sp>
        <p:nvSpPr>
          <p:cNvPr id="1399" name="Rectangle 1398">
            <a:extLst>
              <a:ext uri="{FF2B5EF4-FFF2-40B4-BE49-F238E27FC236}">
                <a16:creationId xmlns:a16="http://schemas.microsoft.com/office/drawing/2014/main" id="{D352BC6D-ED79-54FC-4A79-E4FC1A2FC10E}"/>
              </a:ext>
            </a:extLst>
          </p:cNvPr>
          <p:cNvSpPr/>
          <p:nvPr/>
        </p:nvSpPr>
        <p:spPr>
          <a:xfrm>
            <a:off x="7638070" y="512888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0" name="Rectangle 1399">
            <a:extLst>
              <a:ext uri="{FF2B5EF4-FFF2-40B4-BE49-F238E27FC236}">
                <a16:creationId xmlns:a16="http://schemas.microsoft.com/office/drawing/2014/main" id="{67461D80-346B-A545-CDE8-F669BB4F1482}"/>
              </a:ext>
            </a:extLst>
          </p:cNvPr>
          <p:cNvSpPr/>
          <p:nvPr/>
        </p:nvSpPr>
        <p:spPr>
          <a:xfrm>
            <a:off x="8091673" y="512888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1" name="Rectangle 1400">
            <a:extLst>
              <a:ext uri="{FF2B5EF4-FFF2-40B4-BE49-F238E27FC236}">
                <a16:creationId xmlns:a16="http://schemas.microsoft.com/office/drawing/2014/main" id="{11DEFB24-7AF6-1E7F-64C0-705299D2D79C}"/>
              </a:ext>
            </a:extLst>
          </p:cNvPr>
          <p:cNvSpPr/>
          <p:nvPr/>
        </p:nvSpPr>
        <p:spPr>
          <a:xfrm>
            <a:off x="8545275" y="512888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2" name="Rectangle 1401">
            <a:extLst>
              <a:ext uri="{FF2B5EF4-FFF2-40B4-BE49-F238E27FC236}">
                <a16:creationId xmlns:a16="http://schemas.microsoft.com/office/drawing/2014/main" id="{10AECE2D-B1E3-CC98-378C-05ED87C50A3F}"/>
              </a:ext>
            </a:extLst>
          </p:cNvPr>
          <p:cNvSpPr/>
          <p:nvPr/>
        </p:nvSpPr>
        <p:spPr>
          <a:xfrm>
            <a:off x="5818901" y="51253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3" name="Rectangle 1402">
            <a:extLst>
              <a:ext uri="{FF2B5EF4-FFF2-40B4-BE49-F238E27FC236}">
                <a16:creationId xmlns:a16="http://schemas.microsoft.com/office/drawing/2014/main" id="{90F2F2D4-BB59-89C9-5E9B-38BB0A5E3E07}"/>
              </a:ext>
            </a:extLst>
          </p:cNvPr>
          <p:cNvSpPr/>
          <p:nvPr/>
        </p:nvSpPr>
        <p:spPr>
          <a:xfrm>
            <a:off x="6273050" y="512537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5" name="Rectangle 1404">
            <a:extLst>
              <a:ext uri="{FF2B5EF4-FFF2-40B4-BE49-F238E27FC236}">
                <a16:creationId xmlns:a16="http://schemas.microsoft.com/office/drawing/2014/main" id="{A64C84AC-F71D-8F71-E0B7-65AE27B54B01}"/>
              </a:ext>
            </a:extLst>
          </p:cNvPr>
          <p:cNvSpPr/>
          <p:nvPr/>
        </p:nvSpPr>
        <p:spPr>
          <a:xfrm>
            <a:off x="6726653" y="512382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6" name="Rectangle 1405">
            <a:extLst>
              <a:ext uri="{FF2B5EF4-FFF2-40B4-BE49-F238E27FC236}">
                <a16:creationId xmlns:a16="http://schemas.microsoft.com/office/drawing/2014/main" id="{1D3351F9-4645-CE46-347D-31220D826038}"/>
              </a:ext>
            </a:extLst>
          </p:cNvPr>
          <p:cNvSpPr/>
          <p:nvPr/>
        </p:nvSpPr>
        <p:spPr>
          <a:xfrm>
            <a:off x="7180256" y="512382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25" name="Group 1424">
            <a:extLst>
              <a:ext uri="{FF2B5EF4-FFF2-40B4-BE49-F238E27FC236}">
                <a16:creationId xmlns:a16="http://schemas.microsoft.com/office/drawing/2014/main" id="{9B474542-BA7F-6AE4-5655-2A8CA68BB0CB}"/>
              </a:ext>
            </a:extLst>
          </p:cNvPr>
          <p:cNvGrpSpPr/>
          <p:nvPr/>
        </p:nvGrpSpPr>
        <p:grpSpPr>
          <a:xfrm>
            <a:off x="5836942" y="5146973"/>
            <a:ext cx="3044089" cy="374399"/>
            <a:chOff x="5836942" y="5146973"/>
            <a:chExt cx="3044089" cy="374399"/>
          </a:xfrm>
        </p:grpSpPr>
        <p:sp>
          <p:nvSpPr>
            <p:cNvPr id="1408" name="TextBox 1407">
              <a:extLst>
                <a:ext uri="{FF2B5EF4-FFF2-40B4-BE49-F238E27FC236}">
                  <a16:creationId xmlns:a16="http://schemas.microsoft.com/office/drawing/2014/main" id="{996DDAD3-1027-EBDF-A5EE-938FC532A896}"/>
                </a:ext>
              </a:extLst>
            </p:cNvPr>
            <p:cNvSpPr txBox="1"/>
            <p:nvPr/>
          </p:nvSpPr>
          <p:spPr>
            <a:xfrm>
              <a:off x="7671340" y="5152040"/>
              <a:ext cx="306494" cy="369332"/>
            </a:xfrm>
            <a:prstGeom prst="rect">
              <a:avLst/>
            </a:prstGeom>
            <a:noFill/>
          </p:spPr>
          <p:txBody>
            <a:bodyPr wrap="none" rtlCol="0">
              <a:spAutoFit/>
            </a:bodyPr>
            <a:lstStyle/>
            <a:p>
              <a:pPr algn="ctr"/>
              <a:r>
                <a:rPr lang="en-US" b="1"/>
                <a:t>C</a:t>
              </a:r>
              <a:endParaRPr lang="en-US" b="1" dirty="0"/>
            </a:p>
          </p:txBody>
        </p:sp>
        <p:sp>
          <p:nvSpPr>
            <p:cNvPr id="1409" name="TextBox 1408">
              <a:extLst>
                <a:ext uri="{FF2B5EF4-FFF2-40B4-BE49-F238E27FC236}">
                  <a16:creationId xmlns:a16="http://schemas.microsoft.com/office/drawing/2014/main" id="{D6736F16-9CB4-F26B-5EE5-52AF7BBF08D0}"/>
                </a:ext>
              </a:extLst>
            </p:cNvPr>
            <p:cNvSpPr txBox="1"/>
            <p:nvPr/>
          </p:nvSpPr>
          <p:spPr>
            <a:xfrm>
              <a:off x="8108111" y="5152040"/>
              <a:ext cx="340158" cy="369332"/>
            </a:xfrm>
            <a:prstGeom prst="rect">
              <a:avLst/>
            </a:prstGeom>
            <a:noFill/>
          </p:spPr>
          <p:txBody>
            <a:bodyPr wrap="none" rtlCol="0">
              <a:spAutoFit/>
            </a:bodyPr>
            <a:lstStyle/>
            <a:p>
              <a:pPr algn="ctr"/>
              <a:r>
                <a:rPr lang="en-US" b="1"/>
                <a:t>Ố</a:t>
              </a:r>
              <a:endParaRPr lang="en-US" b="1" dirty="0"/>
            </a:p>
          </p:txBody>
        </p:sp>
        <p:sp>
          <p:nvSpPr>
            <p:cNvPr id="1410" name="TextBox 1409">
              <a:extLst>
                <a:ext uri="{FF2B5EF4-FFF2-40B4-BE49-F238E27FC236}">
                  <a16:creationId xmlns:a16="http://schemas.microsoft.com/office/drawing/2014/main" id="{CD84392F-AFAC-C94E-E71C-07F139BF6E16}"/>
                </a:ext>
              </a:extLst>
            </p:cNvPr>
            <p:cNvSpPr txBox="1"/>
            <p:nvPr/>
          </p:nvSpPr>
          <p:spPr>
            <a:xfrm>
              <a:off x="8582552" y="5152040"/>
              <a:ext cx="298479" cy="369332"/>
            </a:xfrm>
            <a:prstGeom prst="rect">
              <a:avLst/>
            </a:prstGeom>
            <a:noFill/>
          </p:spPr>
          <p:txBody>
            <a:bodyPr wrap="none" rtlCol="0">
              <a:spAutoFit/>
            </a:bodyPr>
            <a:lstStyle/>
            <a:p>
              <a:pPr algn="ctr"/>
              <a:r>
                <a:rPr lang="en-US" b="1"/>
                <a:t>T</a:t>
              </a:r>
              <a:endParaRPr lang="en-US" b="1" dirty="0"/>
            </a:p>
          </p:txBody>
        </p:sp>
        <p:sp>
          <p:nvSpPr>
            <p:cNvPr id="1411" name="TextBox 1410">
              <a:extLst>
                <a:ext uri="{FF2B5EF4-FFF2-40B4-BE49-F238E27FC236}">
                  <a16:creationId xmlns:a16="http://schemas.microsoft.com/office/drawing/2014/main" id="{18ED7352-EF31-DB5A-C7B2-0B50585353D0}"/>
                </a:ext>
              </a:extLst>
            </p:cNvPr>
            <p:cNvSpPr txBox="1"/>
            <p:nvPr/>
          </p:nvSpPr>
          <p:spPr>
            <a:xfrm>
              <a:off x="5836942" y="5148522"/>
              <a:ext cx="336952" cy="369332"/>
            </a:xfrm>
            <a:prstGeom prst="rect">
              <a:avLst/>
            </a:prstGeom>
            <a:noFill/>
          </p:spPr>
          <p:txBody>
            <a:bodyPr wrap="none" rtlCol="0">
              <a:spAutoFit/>
            </a:bodyPr>
            <a:lstStyle/>
            <a:p>
              <a:pPr algn="ctr"/>
              <a:r>
                <a:rPr lang="en-US" b="1"/>
                <a:t>N</a:t>
              </a:r>
              <a:endParaRPr lang="en-US" b="1" dirty="0"/>
            </a:p>
          </p:txBody>
        </p:sp>
        <p:sp>
          <p:nvSpPr>
            <p:cNvPr id="1412" name="TextBox 1411">
              <a:extLst>
                <a:ext uri="{FF2B5EF4-FFF2-40B4-BE49-F238E27FC236}">
                  <a16:creationId xmlns:a16="http://schemas.microsoft.com/office/drawing/2014/main" id="{CCAF579A-7C52-094C-1E09-55C1585A15F9}"/>
                </a:ext>
              </a:extLst>
            </p:cNvPr>
            <p:cNvSpPr txBox="1"/>
            <p:nvPr/>
          </p:nvSpPr>
          <p:spPr>
            <a:xfrm>
              <a:off x="6296633" y="5148522"/>
              <a:ext cx="340158" cy="369332"/>
            </a:xfrm>
            <a:prstGeom prst="rect">
              <a:avLst/>
            </a:prstGeom>
            <a:noFill/>
            <a:ln>
              <a:noFill/>
            </a:ln>
          </p:spPr>
          <p:txBody>
            <a:bodyPr wrap="none" rtlCol="0">
              <a:spAutoFit/>
            </a:bodyPr>
            <a:lstStyle/>
            <a:p>
              <a:pPr algn="ctr"/>
              <a:r>
                <a:rPr lang="en-US" b="1">
                  <a:solidFill>
                    <a:srgbClr val="FF0000"/>
                  </a:solidFill>
                </a:rPr>
                <a:t>Ò</a:t>
              </a:r>
              <a:endParaRPr lang="en-US" b="1" dirty="0">
                <a:solidFill>
                  <a:srgbClr val="FF0000"/>
                </a:solidFill>
              </a:endParaRPr>
            </a:p>
          </p:txBody>
        </p:sp>
        <p:sp>
          <p:nvSpPr>
            <p:cNvPr id="1414" name="TextBox 1413">
              <a:extLst>
                <a:ext uri="{FF2B5EF4-FFF2-40B4-BE49-F238E27FC236}">
                  <a16:creationId xmlns:a16="http://schemas.microsoft.com/office/drawing/2014/main" id="{47FE2958-B5E4-640B-98B6-22721D78EAD8}"/>
                </a:ext>
              </a:extLst>
            </p:cNvPr>
            <p:cNvSpPr txBox="1"/>
            <p:nvPr/>
          </p:nvSpPr>
          <p:spPr>
            <a:xfrm>
              <a:off x="6744694" y="5146974"/>
              <a:ext cx="336952" cy="369332"/>
            </a:xfrm>
            <a:prstGeom prst="rect">
              <a:avLst/>
            </a:prstGeom>
            <a:noFill/>
          </p:spPr>
          <p:txBody>
            <a:bodyPr wrap="none" rtlCol="0">
              <a:spAutoFit/>
            </a:bodyPr>
            <a:lstStyle/>
            <a:p>
              <a:pPr algn="ctr"/>
              <a:r>
                <a:rPr lang="en-US" b="1"/>
                <a:t>N</a:t>
              </a:r>
              <a:endParaRPr lang="en-US" b="1" dirty="0"/>
            </a:p>
          </p:txBody>
        </p:sp>
        <p:sp>
          <p:nvSpPr>
            <p:cNvPr id="1415" name="TextBox 1414">
              <a:extLst>
                <a:ext uri="{FF2B5EF4-FFF2-40B4-BE49-F238E27FC236}">
                  <a16:creationId xmlns:a16="http://schemas.microsoft.com/office/drawing/2014/main" id="{244CAFC2-75BA-4D7B-5B6E-C4C45F6799AA}"/>
                </a:ext>
              </a:extLst>
            </p:cNvPr>
            <p:cNvSpPr txBox="1"/>
            <p:nvPr/>
          </p:nvSpPr>
          <p:spPr>
            <a:xfrm>
              <a:off x="7201503" y="5146973"/>
              <a:ext cx="330539" cy="369332"/>
            </a:xfrm>
            <a:prstGeom prst="rect">
              <a:avLst/>
            </a:prstGeom>
            <a:noFill/>
          </p:spPr>
          <p:txBody>
            <a:bodyPr wrap="none" rtlCol="0">
              <a:spAutoFit/>
            </a:bodyPr>
            <a:lstStyle/>
            <a:p>
              <a:pPr algn="ctr"/>
              <a:r>
                <a:rPr lang="en-US" b="1"/>
                <a:t>G</a:t>
              </a:r>
              <a:endParaRPr lang="en-US" b="1" dirty="0"/>
            </a:p>
          </p:txBody>
        </p:sp>
      </p:grpSp>
      <p:sp>
        <p:nvSpPr>
          <p:cNvPr id="1796" name="Rectangle 1795">
            <a:extLst>
              <a:ext uri="{FF2B5EF4-FFF2-40B4-BE49-F238E27FC236}">
                <a16:creationId xmlns:a16="http://schemas.microsoft.com/office/drawing/2014/main" id="{EC4A29D1-22DF-5814-1BC2-8F6765BD1702}"/>
              </a:ext>
            </a:extLst>
          </p:cNvPr>
          <p:cNvSpPr/>
          <p:nvPr/>
        </p:nvSpPr>
        <p:spPr>
          <a:xfrm>
            <a:off x="4458093"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7" name="Rectangle 1796">
            <a:extLst>
              <a:ext uri="{FF2B5EF4-FFF2-40B4-BE49-F238E27FC236}">
                <a16:creationId xmlns:a16="http://schemas.microsoft.com/office/drawing/2014/main" id="{6261D8B5-4507-FADD-A5A4-C2ED1F8CA48E}"/>
              </a:ext>
            </a:extLst>
          </p:cNvPr>
          <p:cNvSpPr/>
          <p:nvPr/>
        </p:nvSpPr>
        <p:spPr>
          <a:xfrm>
            <a:off x="4911696"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8" name="Rectangle 1797">
            <a:extLst>
              <a:ext uri="{FF2B5EF4-FFF2-40B4-BE49-F238E27FC236}">
                <a16:creationId xmlns:a16="http://schemas.microsoft.com/office/drawing/2014/main" id="{7646C2B6-BDDF-4F76-5509-2F8610154E28}"/>
              </a:ext>
            </a:extLst>
          </p:cNvPr>
          <p:cNvSpPr/>
          <p:nvPr/>
        </p:nvSpPr>
        <p:spPr>
          <a:xfrm>
            <a:off x="5365298"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9" name="Rectangle 1798">
            <a:extLst>
              <a:ext uri="{FF2B5EF4-FFF2-40B4-BE49-F238E27FC236}">
                <a16:creationId xmlns:a16="http://schemas.microsoft.com/office/drawing/2014/main" id="{01BE6E72-7FBD-EB7B-6453-BB2314961647}"/>
              </a:ext>
            </a:extLst>
          </p:cNvPr>
          <p:cNvSpPr/>
          <p:nvPr/>
        </p:nvSpPr>
        <p:spPr>
          <a:xfrm>
            <a:off x="5818901"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0" name="Rectangle 1799">
            <a:extLst>
              <a:ext uri="{FF2B5EF4-FFF2-40B4-BE49-F238E27FC236}">
                <a16:creationId xmlns:a16="http://schemas.microsoft.com/office/drawing/2014/main" id="{D335A9FC-A444-5740-4C54-DBB9FB6181E9}"/>
              </a:ext>
            </a:extLst>
          </p:cNvPr>
          <p:cNvSpPr/>
          <p:nvPr/>
        </p:nvSpPr>
        <p:spPr>
          <a:xfrm>
            <a:off x="6273050" y="560866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6" name="Rectangle 1805">
            <a:extLst>
              <a:ext uri="{FF2B5EF4-FFF2-40B4-BE49-F238E27FC236}">
                <a16:creationId xmlns:a16="http://schemas.microsoft.com/office/drawing/2014/main" id="{58AF4FEE-6EE1-A88A-788D-C66DF6FE2985}"/>
              </a:ext>
            </a:extLst>
          </p:cNvPr>
          <p:cNvSpPr/>
          <p:nvPr/>
        </p:nvSpPr>
        <p:spPr>
          <a:xfrm>
            <a:off x="3091657" y="56129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7" name="Rectangle 1806">
            <a:extLst>
              <a:ext uri="{FF2B5EF4-FFF2-40B4-BE49-F238E27FC236}">
                <a16:creationId xmlns:a16="http://schemas.microsoft.com/office/drawing/2014/main" id="{BC8A2D5C-E1DA-8B2D-EE97-0278104511AD}"/>
              </a:ext>
            </a:extLst>
          </p:cNvPr>
          <p:cNvSpPr/>
          <p:nvPr/>
        </p:nvSpPr>
        <p:spPr>
          <a:xfrm>
            <a:off x="3545259" y="56129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9" name="Rectangle 1808">
            <a:extLst>
              <a:ext uri="{FF2B5EF4-FFF2-40B4-BE49-F238E27FC236}">
                <a16:creationId xmlns:a16="http://schemas.microsoft.com/office/drawing/2014/main" id="{006B4FE3-87BD-654A-1DC4-D792CDAC1742}"/>
              </a:ext>
            </a:extLst>
          </p:cNvPr>
          <p:cNvSpPr/>
          <p:nvPr/>
        </p:nvSpPr>
        <p:spPr>
          <a:xfrm>
            <a:off x="3998862" y="561297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5" name="Rectangle 1824">
            <a:extLst>
              <a:ext uri="{FF2B5EF4-FFF2-40B4-BE49-F238E27FC236}">
                <a16:creationId xmlns:a16="http://schemas.microsoft.com/office/drawing/2014/main" id="{A9CE9C46-6D1B-F71F-8951-853A1C539A34}"/>
              </a:ext>
            </a:extLst>
          </p:cNvPr>
          <p:cNvSpPr/>
          <p:nvPr/>
        </p:nvSpPr>
        <p:spPr>
          <a:xfrm>
            <a:off x="7180255"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370" name="Group 1369">
            <a:extLst>
              <a:ext uri="{FF2B5EF4-FFF2-40B4-BE49-F238E27FC236}">
                <a16:creationId xmlns:a16="http://schemas.microsoft.com/office/drawing/2014/main" id="{304BBB10-D577-7985-EE63-43AB763E61E7}"/>
              </a:ext>
            </a:extLst>
          </p:cNvPr>
          <p:cNvGrpSpPr/>
          <p:nvPr/>
        </p:nvGrpSpPr>
        <p:grpSpPr>
          <a:xfrm>
            <a:off x="6309456" y="1282153"/>
            <a:ext cx="2118935" cy="371713"/>
            <a:chOff x="6309456" y="1282153"/>
            <a:chExt cx="2118935" cy="371713"/>
          </a:xfrm>
        </p:grpSpPr>
        <p:sp>
          <p:nvSpPr>
            <p:cNvPr id="1899" name="TextBox 1898">
              <a:extLst>
                <a:ext uri="{FF2B5EF4-FFF2-40B4-BE49-F238E27FC236}">
                  <a16:creationId xmlns:a16="http://schemas.microsoft.com/office/drawing/2014/main" id="{9DA37932-9D68-6FD2-DC36-75B6462338F8}"/>
                </a:ext>
              </a:extLst>
            </p:cNvPr>
            <p:cNvSpPr txBox="1"/>
            <p:nvPr/>
          </p:nvSpPr>
          <p:spPr>
            <a:xfrm>
              <a:off x="6309456" y="1282153"/>
              <a:ext cx="314510" cy="369332"/>
            </a:xfrm>
            <a:prstGeom prst="rect">
              <a:avLst/>
            </a:prstGeom>
            <a:noFill/>
            <a:ln>
              <a:noFill/>
            </a:ln>
          </p:spPr>
          <p:txBody>
            <a:bodyPr wrap="none" rtlCol="0">
              <a:spAutoFit/>
            </a:bodyPr>
            <a:lstStyle/>
            <a:p>
              <a:pPr algn="ctr"/>
              <a:r>
                <a:rPr lang="en-US" b="1">
                  <a:solidFill>
                    <a:srgbClr val="FF0000"/>
                  </a:solidFill>
                </a:rPr>
                <a:t>B</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6751106" y="1282153"/>
              <a:ext cx="324128" cy="369332"/>
            </a:xfrm>
            <a:prstGeom prst="rect">
              <a:avLst/>
            </a:prstGeom>
            <a:noFill/>
          </p:spPr>
          <p:txBody>
            <a:bodyPr wrap="none" rtlCol="0">
              <a:spAutoFit/>
            </a:bodyPr>
            <a:lstStyle/>
            <a:p>
              <a:pPr algn="ctr"/>
              <a:r>
                <a:rPr lang="en-US" b="1"/>
                <a:t>Ả</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7661080" y="1284534"/>
              <a:ext cx="330539" cy="369332"/>
            </a:xfrm>
            <a:prstGeom prst="rect">
              <a:avLst/>
            </a:prstGeom>
            <a:noFill/>
          </p:spPr>
          <p:txBody>
            <a:bodyPr wrap="none" rtlCol="0">
              <a:spAutoFit/>
            </a:bodyPr>
            <a:lstStyle/>
            <a:p>
              <a:pPr algn="ctr"/>
              <a:r>
                <a:rPr lang="en-US" b="1"/>
                <a:t>V</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8131515" y="1284534"/>
              <a:ext cx="296876" cy="369332"/>
            </a:xfrm>
            <a:prstGeom prst="rect">
              <a:avLst/>
            </a:prstGeom>
            <a:noFill/>
          </p:spPr>
          <p:txBody>
            <a:bodyPr wrap="none" rtlCol="0">
              <a:spAutoFit/>
            </a:bodyPr>
            <a:lstStyle/>
            <a:p>
              <a:pPr algn="ctr"/>
              <a:r>
                <a:rPr lang="en-US" b="1"/>
                <a:t>Ệ</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7196693" y="1284534"/>
              <a:ext cx="340158" cy="369332"/>
            </a:xfrm>
            <a:prstGeom prst="rect">
              <a:avLst/>
            </a:prstGeom>
            <a:noFill/>
          </p:spPr>
          <p:txBody>
            <a:bodyPr wrap="none" rtlCol="0">
              <a:spAutoFit/>
            </a:bodyPr>
            <a:lstStyle/>
            <a:p>
              <a:pPr algn="ctr"/>
              <a:r>
                <a:rPr lang="en-US" b="1"/>
                <a:t>O</a:t>
              </a:r>
              <a:endParaRPr lang="en-US" b="1" dirty="0"/>
            </a:p>
          </p:txBody>
        </p:sp>
      </p:grpSp>
      <p:sp>
        <p:nvSpPr>
          <p:cNvPr id="1852" name="Rectangle 1851">
            <a:extLst>
              <a:ext uri="{FF2B5EF4-FFF2-40B4-BE49-F238E27FC236}">
                <a16:creationId xmlns:a16="http://schemas.microsoft.com/office/drawing/2014/main" id="{AEED66DD-0D9C-5ADA-7E3A-5D7682574C9E}"/>
              </a:ext>
            </a:extLst>
          </p:cNvPr>
          <p:cNvSpPr/>
          <p:nvPr/>
        </p:nvSpPr>
        <p:spPr>
          <a:xfrm>
            <a:off x="8087461" y="367310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19" name="Group 1418">
            <a:extLst>
              <a:ext uri="{FF2B5EF4-FFF2-40B4-BE49-F238E27FC236}">
                <a16:creationId xmlns:a16="http://schemas.microsoft.com/office/drawing/2014/main" id="{5EC7CB8B-1917-495C-D6CA-24DC055A2B83}"/>
              </a:ext>
            </a:extLst>
          </p:cNvPr>
          <p:cNvGrpSpPr/>
          <p:nvPr/>
        </p:nvGrpSpPr>
        <p:grpSpPr>
          <a:xfrm>
            <a:off x="6313465" y="3696252"/>
            <a:ext cx="2561047" cy="371713"/>
            <a:chOff x="6313465" y="3696252"/>
            <a:chExt cx="2561047" cy="371713"/>
          </a:xfrm>
        </p:grpSpPr>
        <p:sp>
          <p:nvSpPr>
            <p:cNvPr id="1353" name="TextBox 1352">
              <a:extLst>
                <a:ext uri="{FF2B5EF4-FFF2-40B4-BE49-F238E27FC236}">
                  <a16:creationId xmlns:a16="http://schemas.microsoft.com/office/drawing/2014/main" id="{A6296D8F-9B2D-E484-FCE7-32F0FB346C81}"/>
                </a:ext>
              </a:extLst>
            </p:cNvPr>
            <p:cNvSpPr txBox="1"/>
            <p:nvPr/>
          </p:nvSpPr>
          <p:spPr>
            <a:xfrm>
              <a:off x="8569620" y="3696252"/>
              <a:ext cx="304892" cy="369332"/>
            </a:xfrm>
            <a:prstGeom prst="rect">
              <a:avLst/>
            </a:prstGeom>
            <a:noFill/>
          </p:spPr>
          <p:txBody>
            <a:bodyPr wrap="none" rtlCol="0">
              <a:spAutoFit/>
            </a:bodyPr>
            <a:lstStyle/>
            <a:p>
              <a:pPr algn="ctr"/>
              <a:r>
                <a:rPr lang="en-US" b="1"/>
                <a:t>Y</a:t>
              </a:r>
              <a:endParaRPr lang="en-US" b="1" dirty="0"/>
            </a:p>
          </p:txBody>
        </p:sp>
        <p:sp>
          <p:nvSpPr>
            <p:cNvPr id="1357" name="TextBox 1356">
              <a:extLst>
                <a:ext uri="{FF2B5EF4-FFF2-40B4-BE49-F238E27FC236}">
                  <a16:creationId xmlns:a16="http://schemas.microsoft.com/office/drawing/2014/main" id="{837B1133-4235-DD0D-33AA-576C478F707D}"/>
                </a:ext>
              </a:extLst>
            </p:cNvPr>
            <p:cNvSpPr txBox="1"/>
            <p:nvPr/>
          </p:nvSpPr>
          <p:spPr>
            <a:xfrm>
              <a:off x="6313465" y="3698633"/>
              <a:ext cx="306494" cy="369332"/>
            </a:xfrm>
            <a:prstGeom prst="rect">
              <a:avLst/>
            </a:prstGeom>
            <a:noFill/>
            <a:ln>
              <a:noFill/>
            </a:ln>
          </p:spPr>
          <p:txBody>
            <a:bodyPr wrap="none" rtlCol="0">
              <a:spAutoFit/>
            </a:bodyPr>
            <a:lstStyle/>
            <a:p>
              <a:pPr algn="ctr"/>
              <a:r>
                <a:rPr lang="en-US" b="1">
                  <a:solidFill>
                    <a:srgbClr val="FF0000"/>
                  </a:solidFill>
                </a:rPr>
                <a:t>C</a:t>
              </a:r>
              <a:endParaRPr lang="en-US" b="1" dirty="0">
                <a:solidFill>
                  <a:srgbClr val="FF0000"/>
                </a:solidFill>
              </a:endParaRPr>
            </a:p>
          </p:txBody>
        </p:sp>
        <p:sp>
          <p:nvSpPr>
            <p:cNvPr id="1358" name="TextBox 1357">
              <a:extLst>
                <a:ext uri="{FF2B5EF4-FFF2-40B4-BE49-F238E27FC236}">
                  <a16:creationId xmlns:a16="http://schemas.microsoft.com/office/drawing/2014/main" id="{541A78D2-1E60-F2E6-3DE2-6382A667D43B}"/>
                </a:ext>
              </a:extLst>
            </p:cNvPr>
            <p:cNvSpPr txBox="1"/>
            <p:nvPr/>
          </p:nvSpPr>
          <p:spPr>
            <a:xfrm>
              <a:off x="6743091" y="3698633"/>
              <a:ext cx="340158" cy="369332"/>
            </a:xfrm>
            <a:prstGeom prst="rect">
              <a:avLst/>
            </a:prstGeom>
            <a:noFill/>
          </p:spPr>
          <p:txBody>
            <a:bodyPr wrap="none" rtlCol="0">
              <a:spAutoFit/>
            </a:bodyPr>
            <a:lstStyle/>
            <a:p>
              <a:pPr algn="ctr"/>
              <a:r>
                <a:rPr lang="en-US" b="1"/>
                <a:t>H</a:t>
              </a:r>
              <a:endParaRPr lang="en-US" b="1" dirty="0"/>
            </a:p>
          </p:txBody>
        </p:sp>
        <p:sp>
          <p:nvSpPr>
            <p:cNvPr id="1359" name="TextBox 1358">
              <a:extLst>
                <a:ext uri="{FF2B5EF4-FFF2-40B4-BE49-F238E27FC236}">
                  <a16:creationId xmlns:a16="http://schemas.microsoft.com/office/drawing/2014/main" id="{6C955293-2A30-85E0-2CE4-42AC516361C6}"/>
                </a:ext>
              </a:extLst>
            </p:cNvPr>
            <p:cNvSpPr txBox="1"/>
            <p:nvPr/>
          </p:nvSpPr>
          <p:spPr>
            <a:xfrm>
              <a:off x="7243982" y="3698633"/>
              <a:ext cx="245580" cy="369332"/>
            </a:xfrm>
            <a:prstGeom prst="rect">
              <a:avLst/>
            </a:prstGeom>
            <a:noFill/>
          </p:spPr>
          <p:txBody>
            <a:bodyPr wrap="none" rtlCol="0">
              <a:spAutoFit/>
            </a:bodyPr>
            <a:lstStyle/>
            <a:p>
              <a:pPr algn="ctr"/>
              <a:r>
                <a:rPr lang="en-US" b="1"/>
                <a:t>Ỉ</a:t>
              </a:r>
              <a:endParaRPr lang="en-US" b="1" dirty="0"/>
            </a:p>
          </p:txBody>
        </p:sp>
        <p:sp>
          <p:nvSpPr>
            <p:cNvPr id="1360" name="TextBox 1359">
              <a:extLst>
                <a:ext uri="{FF2B5EF4-FFF2-40B4-BE49-F238E27FC236}">
                  <a16:creationId xmlns:a16="http://schemas.microsoft.com/office/drawing/2014/main" id="{581794EA-B4F5-394E-6993-47F4AE1D3A03}"/>
                </a:ext>
              </a:extLst>
            </p:cNvPr>
            <p:cNvSpPr txBox="1"/>
            <p:nvPr/>
          </p:nvSpPr>
          <p:spPr>
            <a:xfrm>
              <a:off x="7655105" y="3698633"/>
              <a:ext cx="330539" cy="369332"/>
            </a:xfrm>
            <a:prstGeom prst="rect">
              <a:avLst/>
            </a:prstGeom>
            <a:noFill/>
          </p:spPr>
          <p:txBody>
            <a:bodyPr wrap="none" rtlCol="0">
              <a:spAutoFit/>
            </a:bodyPr>
            <a:lstStyle/>
            <a:p>
              <a:pPr algn="ctr"/>
              <a:r>
                <a:rPr lang="en-US" b="1"/>
                <a:t>H</a:t>
              </a:r>
              <a:endParaRPr lang="en-US" b="1" dirty="0"/>
            </a:p>
          </p:txBody>
        </p:sp>
        <p:sp>
          <p:nvSpPr>
            <p:cNvPr id="1853" name="TextBox 1852">
              <a:extLst>
                <a:ext uri="{FF2B5EF4-FFF2-40B4-BE49-F238E27FC236}">
                  <a16:creationId xmlns:a16="http://schemas.microsoft.com/office/drawing/2014/main" id="{89EF4A38-F447-26B1-C51C-DC409665476B}"/>
                </a:ext>
              </a:extLst>
            </p:cNvPr>
            <p:cNvSpPr txBox="1"/>
            <p:nvPr/>
          </p:nvSpPr>
          <p:spPr>
            <a:xfrm>
              <a:off x="8106303" y="3696252"/>
              <a:ext cx="335348" cy="369332"/>
            </a:xfrm>
            <a:prstGeom prst="rect">
              <a:avLst/>
            </a:prstGeom>
            <a:noFill/>
          </p:spPr>
          <p:txBody>
            <a:bodyPr wrap="none" rtlCol="0">
              <a:spAutoFit/>
            </a:bodyPr>
            <a:lstStyle/>
            <a:p>
              <a:pPr algn="ctr"/>
              <a:r>
                <a:rPr lang="en-US" b="1"/>
                <a:t>U</a:t>
              </a:r>
              <a:endParaRPr lang="en-US" b="1" dirty="0"/>
            </a:p>
          </p:txBody>
        </p:sp>
      </p:grpSp>
      <p:grpSp>
        <p:nvGrpSpPr>
          <p:cNvPr id="1420" name="Group 1419">
            <a:extLst>
              <a:ext uri="{FF2B5EF4-FFF2-40B4-BE49-F238E27FC236}">
                <a16:creationId xmlns:a16="http://schemas.microsoft.com/office/drawing/2014/main" id="{78BA051C-2742-B585-9E20-3DDAC64B3F52}"/>
              </a:ext>
            </a:extLst>
          </p:cNvPr>
          <p:cNvGrpSpPr/>
          <p:nvPr/>
        </p:nvGrpSpPr>
        <p:grpSpPr>
          <a:xfrm>
            <a:off x="5398568" y="4181929"/>
            <a:ext cx="3043084" cy="369332"/>
            <a:chOff x="5398568" y="4181929"/>
            <a:chExt cx="3043084" cy="369332"/>
          </a:xfrm>
        </p:grpSpPr>
        <p:sp>
          <p:nvSpPr>
            <p:cNvPr id="1372" name="TextBox 1371">
              <a:extLst>
                <a:ext uri="{FF2B5EF4-FFF2-40B4-BE49-F238E27FC236}">
                  <a16:creationId xmlns:a16="http://schemas.microsoft.com/office/drawing/2014/main" id="{DF6FA407-97C3-FD70-A25E-4BBACD5B9ABB}"/>
                </a:ext>
              </a:extLst>
            </p:cNvPr>
            <p:cNvSpPr txBox="1"/>
            <p:nvPr/>
          </p:nvSpPr>
          <p:spPr>
            <a:xfrm>
              <a:off x="8106304" y="4181929"/>
              <a:ext cx="335348" cy="369332"/>
            </a:xfrm>
            <a:prstGeom prst="rect">
              <a:avLst/>
            </a:prstGeom>
            <a:noFill/>
          </p:spPr>
          <p:txBody>
            <a:bodyPr wrap="none" rtlCol="0">
              <a:spAutoFit/>
            </a:bodyPr>
            <a:lstStyle/>
            <a:p>
              <a:pPr algn="ctr"/>
              <a:r>
                <a:rPr lang="en-US" b="1"/>
                <a:t>U</a:t>
              </a:r>
              <a:endParaRPr lang="en-US" b="1" dirty="0"/>
            </a:p>
          </p:txBody>
        </p:sp>
        <p:sp>
          <p:nvSpPr>
            <p:cNvPr id="1373" name="TextBox 1372">
              <a:extLst>
                <a:ext uri="{FF2B5EF4-FFF2-40B4-BE49-F238E27FC236}">
                  <a16:creationId xmlns:a16="http://schemas.microsoft.com/office/drawing/2014/main" id="{4E20B8D5-2752-46E6-9EE7-C3B4D659420C}"/>
                </a:ext>
              </a:extLst>
            </p:cNvPr>
            <p:cNvSpPr txBox="1"/>
            <p:nvPr/>
          </p:nvSpPr>
          <p:spPr>
            <a:xfrm>
              <a:off x="5398568" y="4181929"/>
              <a:ext cx="306494" cy="369332"/>
            </a:xfrm>
            <a:prstGeom prst="rect">
              <a:avLst/>
            </a:prstGeom>
            <a:noFill/>
          </p:spPr>
          <p:txBody>
            <a:bodyPr wrap="none" rtlCol="0">
              <a:spAutoFit/>
            </a:bodyPr>
            <a:lstStyle/>
            <a:p>
              <a:pPr algn="ctr"/>
              <a:r>
                <a:rPr lang="en-US" b="1"/>
                <a:t>C</a:t>
              </a:r>
              <a:endParaRPr lang="en-US" b="1" dirty="0"/>
            </a:p>
          </p:txBody>
        </p:sp>
        <p:sp>
          <p:nvSpPr>
            <p:cNvPr id="1374" name="TextBox 1373">
              <a:extLst>
                <a:ext uri="{FF2B5EF4-FFF2-40B4-BE49-F238E27FC236}">
                  <a16:creationId xmlns:a16="http://schemas.microsoft.com/office/drawing/2014/main" id="{7BB18AB2-F385-E6B6-54E5-87F19FD7C396}"/>
                </a:ext>
              </a:extLst>
            </p:cNvPr>
            <p:cNvSpPr txBox="1"/>
            <p:nvPr/>
          </p:nvSpPr>
          <p:spPr>
            <a:xfrm>
              <a:off x="5843354" y="4181929"/>
              <a:ext cx="324128" cy="369332"/>
            </a:xfrm>
            <a:prstGeom prst="rect">
              <a:avLst/>
            </a:prstGeom>
            <a:noFill/>
          </p:spPr>
          <p:txBody>
            <a:bodyPr wrap="none" rtlCol="0">
              <a:spAutoFit/>
            </a:bodyPr>
            <a:lstStyle/>
            <a:p>
              <a:pPr algn="ctr"/>
              <a:r>
                <a:rPr lang="en-US" b="1"/>
                <a:t>Ấ</a:t>
              </a:r>
              <a:endParaRPr lang="en-US" b="1" dirty="0"/>
            </a:p>
          </p:txBody>
        </p:sp>
        <p:sp>
          <p:nvSpPr>
            <p:cNvPr id="1375" name="TextBox 1374">
              <a:extLst>
                <a:ext uri="{FF2B5EF4-FFF2-40B4-BE49-F238E27FC236}">
                  <a16:creationId xmlns:a16="http://schemas.microsoft.com/office/drawing/2014/main" id="{72B8331D-DF10-E317-223E-CE603E1FA6A3}"/>
                </a:ext>
              </a:extLst>
            </p:cNvPr>
            <p:cNvSpPr txBox="1"/>
            <p:nvPr/>
          </p:nvSpPr>
          <p:spPr>
            <a:xfrm>
              <a:off x="6312663" y="4181929"/>
              <a:ext cx="308097" cy="369332"/>
            </a:xfrm>
            <a:prstGeom prst="rect">
              <a:avLst/>
            </a:prstGeom>
            <a:noFill/>
            <a:ln>
              <a:noFill/>
            </a:ln>
          </p:spPr>
          <p:txBody>
            <a:bodyPr wrap="none" rtlCol="0">
              <a:spAutoFit/>
            </a:bodyPr>
            <a:lstStyle/>
            <a:p>
              <a:pPr algn="ctr"/>
              <a:r>
                <a:rPr lang="en-US" b="1">
                  <a:solidFill>
                    <a:srgbClr val="FF0000"/>
                  </a:solidFill>
                </a:rPr>
                <a:t>P</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6747900" y="4181929"/>
              <a:ext cx="330540" cy="369332"/>
            </a:xfrm>
            <a:prstGeom prst="rect">
              <a:avLst/>
            </a:prstGeom>
            <a:noFill/>
          </p:spPr>
          <p:txBody>
            <a:bodyPr wrap="none" rtlCol="0">
              <a:spAutoFit/>
            </a:bodyPr>
            <a:lstStyle/>
            <a:p>
              <a:pPr algn="ctr"/>
              <a:r>
                <a:rPr lang="en-US" b="1"/>
                <a:t>H</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7243982" y="4181929"/>
              <a:ext cx="245580" cy="369332"/>
            </a:xfrm>
            <a:prstGeom prst="rect">
              <a:avLst/>
            </a:prstGeom>
            <a:noFill/>
          </p:spPr>
          <p:txBody>
            <a:bodyPr wrap="none" rtlCol="0">
              <a:spAutoFit/>
            </a:bodyPr>
            <a:lstStyle/>
            <a:p>
              <a:pPr algn="ctr"/>
              <a:r>
                <a:rPr lang="en-US" b="1"/>
                <a:t>I</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7671937" y="4181929"/>
              <a:ext cx="296876" cy="369332"/>
            </a:xfrm>
            <a:prstGeom prst="rect">
              <a:avLst/>
            </a:prstGeom>
            <a:noFill/>
          </p:spPr>
          <p:txBody>
            <a:bodyPr wrap="none" rtlCol="0">
              <a:spAutoFit/>
            </a:bodyPr>
            <a:lstStyle/>
            <a:p>
              <a:pPr algn="ctr"/>
              <a:r>
                <a:rPr lang="en-US" b="1"/>
                <a:t>Ệ</a:t>
              </a:r>
              <a:endParaRPr lang="en-US" b="1" dirty="0"/>
            </a:p>
          </p:txBody>
        </p:sp>
      </p:gr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294195" y="864369"/>
            <a:ext cx="334171" cy="334171"/>
          </a:xfrm>
          <a:prstGeom prst="rect">
            <a:avLst/>
          </a:prstGeom>
        </p:spPr>
      </p:pic>
      <p:sp>
        <p:nvSpPr>
          <p:cNvPr id="2" name="Câu 11">
            <a:hlinkClick r:id="rId14" action="ppaction://hlinksldjump"/>
            <a:extLst>
              <a:ext uri="{FF2B5EF4-FFF2-40B4-BE49-F238E27FC236}">
                <a16:creationId xmlns:a16="http://schemas.microsoft.com/office/drawing/2014/main" id="{1B1F232C-B1A9-0C53-43E0-3DA6FCF98614}"/>
              </a:ext>
            </a:extLst>
          </p:cNvPr>
          <p:cNvSpPr/>
          <p:nvPr/>
        </p:nvSpPr>
        <p:spPr>
          <a:xfrm>
            <a:off x="2062100" y="610564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7" name="Rectangle 6">
            <a:extLst>
              <a:ext uri="{FF2B5EF4-FFF2-40B4-BE49-F238E27FC236}">
                <a16:creationId xmlns:a16="http://schemas.microsoft.com/office/drawing/2014/main" id="{F9922DA6-14BE-7307-1E71-9364BA5A6A9F}"/>
              </a:ext>
            </a:extLst>
          </p:cNvPr>
          <p:cNvSpPr/>
          <p:nvPr/>
        </p:nvSpPr>
        <p:spPr>
          <a:xfrm>
            <a:off x="4462553"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0" name="Rectangle 19">
            <a:extLst>
              <a:ext uri="{FF2B5EF4-FFF2-40B4-BE49-F238E27FC236}">
                <a16:creationId xmlns:a16="http://schemas.microsoft.com/office/drawing/2014/main" id="{BEFA08FF-FEE1-8E4F-9639-FF9E93AD944F}"/>
              </a:ext>
            </a:extLst>
          </p:cNvPr>
          <p:cNvSpPr/>
          <p:nvPr/>
        </p:nvSpPr>
        <p:spPr>
          <a:xfrm>
            <a:off x="4916156"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4" name="Rectangle 33">
            <a:extLst>
              <a:ext uri="{FF2B5EF4-FFF2-40B4-BE49-F238E27FC236}">
                <a16:creationId xmlns:a16="http://schemas.microsoft.com/office/drawing/2014/main" id="{62001585-DC0A-5B71-293D-AEFD480501B4}"/>
              </a:ext>
            </a:extLst>
          </p:cNvPr>
          <p:cNvSpPr/>
          <p:nvPr/>
        </p:nvSpPr>
        <p:spPr>
          <a:xfrm>
            <a:off x="5369758"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4" name="Rectangle 43">
            <a:extLst>
              <a:ext uri="{FF2B5EF4-FFF2-40B4-BE49-F238E27FC236}">
                <a16:creationId xmlns:a16="http://schemas.microsoft.com/office/drawing/2014/main" id="{35B6F6D6-B7DC-7760-9E5A-4762BE387030}"/>
              </a:ext>
            </a:extLst>
          </p:cNvPr>
          <p:cNvSpPr/>
          <p:nvPr/>
        </p:nvSpPr>
        <p:spPr>
          <a:xfrm>
            <a:off x="5823361"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3" name="Rectangle 52">
            <a:extLst>
              <a:ext uri="{FF2B5EF4-FFF2-40B4-BE49-F238E27FC236}">
                <a16:creationId xmlns:a16="http://schemas.microsoft.com/office/drawing/2014/main" id="{6264F3E7-AE3A-9F67-2BD3-C436A0C1E927}"/>
              </a:ext>
            </a:extLst>
          </p:cNvPr>
          <p:cNvSpPr/>
          <p:nvPr/>
        </p:nvSpPr>
        <p:spPr>
          <a:xfrm>
            <a:off x="6277510" y="608249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1" name="Rectangle 60">
            <a:extLst>
              <a:ext uri="{FF2B5EF4-FFF2-40B4-BE49-F238E27FC236}">
                <a16:creationId xmlns:a16="http://schemas.microsoft.com/office/drawing/2014/main" id="{D34D2B63-B5E3-5BCA-38ED-5E67F37C2205}"/>
              </a:ext>
            </a:extLst>
          </p:cNvPr>
          <p:cNvSpPr/>
          <p:nvPr/>
        </p:nvSpPr>
        <p:spPr>
          <a:xfrm>
            <a:off x="3549719" y="608680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3" name="Rectangle 62">
            <a:extLst>
              <a:ext uri="{FF2B5EF4-FFF2-40B4-BE49-F238E27FC236}">
                <a16:creationId xmlns:a16="http://schemas.microsoft.com/office/drawing/2014/main" id="{189AEE7E-C30B-8E99-12B2-ADB10FDBEF7E}"/>
              </a:ext>
            </a:extLst>
          </p:cNvPr>
          <p:cNvSpPr/>
          <p:nvPr/>
        </p:nvSpPr>
        <p:spPr>
          <a:xfrm>
            <a:off x="4003322" y="608680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27" name="Group 1426">
            <a:extLst>
              <a:ext uri="{FF2B5EF4-FFF2-40B4-BE49-F238E27FC236}">
                <a16:creationId xmlns:a16="http://schemas.microsoft.com/office/drawing/2014/main" id="{85ACCED2-DE6F-BC95-98F9-FE6CB8224B87}"/>
              </a:ext>
            </a:extLst>
          </p:cNvPr>
          <p:cNvGrpSpPr/>
          <p:nvPr/>
        </p:nvGrpSpPr>
        <p:grpSpPr>
          <a:xfrm>
            <a:off x="3580584" y="6105643"/>
            <a:ext cx="3059064" cy="373643"/>
            <a:chOff x="3580584" y="6105643"/>
            <a:chExt cx="3059064" cy="373643"/>
          </a:xfrm>
        </p:grpSpPr>
        <p:sp>
          <p:nvSpPr>
            <p:cNvPr id="1804" name="TextBox 1803">
              <a:extLst>
                <a:ext uri="{FF2B5EF4-FFF2-40B4-BE49-F238E27FC236}">
                  <a16:creationId xmlns:a16="http://schemas.microsoft.com/office/drawing/2014/main" id="{A62A3547-7D77-2A3E-9884-82AD23E07EF7}"/>
                </a:ext>
              </a:extLst>
            </p:cNvPr>
            <p:cNvSpPr txBox="1"/>
            <p:nvPr/>
          </p:nvSpPr>
          <p:spPr>
            <a:xfrm>
              <a:off x="4496624" y="6105643"/>
              <a:ext cx="304891" cy="369332"/>
            </a:xfrm>
            <a:prstGeom prst="rect">
              <a:avLst/>
            </a:prstGeom>
            <a:noFill/>
          </p:spPr>
          <p:txBody>
            <a:bodyPr wrap="none" rtlCol="0">
              <a:spAutoFit/>
            </a:bodyPr>
            <a:lstStyle/>
            <a:p>
              <a:pPr algn="ctr"/>
              <a:r>
                <a:rPr lang="en-US" b="1"/>
                <a:t>Y</a:t>
              </a:r>
              <a:endParaRPr lang="en-US" b="1" dirty="0"/>
            </a:p>
          </p:txBody>
        </p:sp>
        <p:sp>
          <p:nvSpPr>
            <p:cNvPr id="1805" name="TextBox 1804">
              <a:extLst>
                <a:ext uri="{FF2B5EF4-FFF2-40B4-BE49-F238E27FC236}">
                  <a16:creationId xmlns:a16="http://schemas.microsoft.com/office/drawing/2014/main" id="{E502C967-E532-0750-F1E5-C5F2B96839C4}"/>
                </a:ext>
              </a:extLst>
            </p:cNvPr>
            <p:cNvSpPr txBox="1"/>
            <p:nvPr/>
          </p:nvSpPr>
          <p:spPr>
            <a:xfrm>
              <a:off x="4936601" y="6105643"/>
              <a:ext cx="332143" cy="369332"/>
            </a:xfrm>
            <a:prstGeom prst="rect">
              <a:avLst/>
            </a:prstGeom>
            <a:noFill/>
          </p:spPr>
          <p:txBody>
            <a:bodyPr wrap="none" rtlCol="0">
              <a:spAutoFit/>
            </a:bodyPr>
            <a:lstStyle/>
            <a:p>
              <a:pPr algn="ctr"/>
              <a:r>
                <a:rPr lang="en-US" b="1"/>
                <a:t>D</a:t>
              </a:r>
              <a:endParaRPr lang="en-US" b="1" dirty="0"/>
            </a:p>
          </p:txBody>
        </p:sp>
        <p:sp>
          <p:nvSpPr>
            <p:cNvPr id="1828" name="TextBox 1827">
              <a:extLst>
                <a:ext uri="{FF2B5EF4-FFF2-40B4-BE49-F238E27FC236}">
                  <a16:creationId xmlns:a16="http://schemas.microsoft.com/office/drawing/2014/main" id="{28D12D8E-4F95-17ED-1CFA-3A7B3390545D}"/>
                </a:ext>
              </a:extLst>
            </p:cNvPr>
            <p:cNvSpPr txBox="1"/>
            <p:nvPr/>
          </p:nvSpPr>
          <p:spPr>
            <a:xfrm>
              <a:off x="5375777" y="6105643"/>
              <a:ext cx="360996" cy="369332"/>
            </a:xfrm>
            <a:prstGeom prst="rect">
              <a:avLst/>
            </a:prstGeom>
            <a:noFill/>
          </p:spPr>
          <p:txBody>
            <a:bodyPr wrap="none" rtlCol="0">
              <a:spAutoFit/>
            </a:bodyPr>
            <a:lstStyle/>
            <a:p>
              <a:pPr algn="ctr"/>
              <a:r>
                <a:rPr lang="en-US" b="1"/>
                <a:t>Ự</a:t>
              </a:r>
              <a:endParaRPr lang="en-US" b="1" dirty="0"/>
            </a:p>
          </p:txBody>
        </p:sp>
        <p:sp>
          <p:nvSpPr>
            <p:cNvPr id="1837" name="TextBox 1836">
              <a:extLst>
                <a:ext uri="{FF2B5EF4-FFF2-40B4-BE49-F238E27FC236}">
                  <a16:creationId xmlns:a16="http://schemas.microsoft.com/office/drawing/2014/main" id="{82C39B32-E710-22A1-0A2E-56BD1B43CFAC}"/>
                </a:ext>
              </a:extLst>
            </p:cNvPr>
            <p:cNvSpPr txBox="1"/>
            <p:nvPr/>
          </p:nvSpPr>
          <p:spPr>
            <a:xfrm>
              <a:off x="5841402" y="6105643"/>
              <a:ext cx="336951" cy="369332"/>
            </a:xfrm>
            <a:prstGeom prst="rect">
              <a:avLst/>
            </a:prstGeom>
            <a:noFill/>
          </p:spPr>
          <p:txBody>
            <a:bodyPr wrap="none" rtlCol="0">
              <a:spAutoFit/>
            </a:bodyPr>
            <a:lstStyle/>
            <a:p>
              <a:pPr algn="ctr"/>
              <a:r>
                <a:rPr lang="en-US" b="1"/>
                <a:t>N</a:t>
              </a:r>
              <a:endParaRPr lang="en-US" b="1" dirty="0"/>
            </a:p>
          </p:txBody>
        </p:sp>
        <p:sp>
          <p:nvSpPr>
            <p:cNvPr id="1838" name="TextBox 1837">
              <a:extLst>
                <a:ext uri="{FF2B5EF4-FFF2-40B4-BE49-F238E27FC236}">
                  <a16:creationId xmlns:a16="http://schemas.microsoft.com/office/drawing/2014/main" id="{0BE5C9F4-306D-56CC-FD82-817E8722634F}"/>
                </a:ext>
              </a:extLst>
            </p:cNvPr>
            <p:cNvSpPr txBox="1"/>
            <p:nvPr/>
          </p:nvSpPr>
          <p:spPr>
            <a:xfrm>
              <a:off x="6302696" y="6105643"/>
              <a:ext cx="336952" cy="369332"/>
            </a:xfrm>
            <a:prstGeom prst="rect">
              <a:avLst/>
            </a:prstGeom>
            <a:noFill/>
            <a:ln>
              <a:noFill/>
            </a:ln>
          </p:spPr>
          <p:txBody>
            <a:bodyPr wrap="none" rtlCol="0">
              <a:spAutoFit/>
            </a:bodyPr>
            <a:lstStyle/>
            <a:p>
              <a:pPr algn="ctr"/>
              <a:r>
                <a:rPr lang="en-US" b="1">
                  <a:solidFill>
                    <a:srgbClr val="FF0000"/>
                  </a:solidFill>
                </a:rPr>
                <a:t>G</a:t>
              </a:r>
              <a:endParaRPr lang="en-US" b="1" dirty="0">
                <a:solidFill>
                  <a:srgbClr val="FF0000"/>
                </a:solidFill>
              </a:endParaRPr>
            </a:p>
          </p:txBody>
        </p:sp>
        <p:sp>
          <p:nvSpPr>
            <p:cNvPr id="1844" name="TextBox 1843">
              <a:extLst>
                <a:ext uri="{FF2B5EF4-FFF2-40B4-BE49-F238E27FC236}">
                  <a16:creationId xmlns:a16="http://schemas.microsoft.com/office/drawing/2014/main" id="{4B10DAF1-7A43-644F-9FB3-9FFDC142DC73}"/>
                </a:ext>
              </a:extLst>
            </p:cNvPr>
            <p:cNvSpPr txBox="1"/>
            <p:nvPr/>
          </p:nvSpPr>
          <p:spPr>
            <a:xfrm>
              <a:off x="3580584" y="6109954"/>
              <a:ext cx="311304" cy="369332"/>
            </a:xfrm>
            <a:prstGeom prst="rect">
              <a:avLst/>
            </a:prstGeom>
            <a:noFill/>
          </p:spPr>
          <p:txBody>
            <a:bodyPr wrap="none" rtlCol="0">
              <a:spAutoFit/>
            </a:bodyPr>
            <a:lstStyle/>
            <a:p>
              <a:pPr algn="ctr"/>
              <a:r>
                <a:rPr lang="en-US" b="1"/>
                <a:t>X</a:t>
              </a:r>
              <a:endParaRPr lang="en-US" b="1" dirty="0"/>
            </a:p>
          </p:txBody>
        </p:sp>
        <p:sp>
          <p:nvSpPr>
            <p:cNvPr id="1845" name="TextBox 1844">
              <a:extLst>
                <a:ext uri="{FF2B5EF4-FFF2-40B4-BE49-F238E27FC236}">
                  <a16:creationId xmlns:a16="http://schemas.microsoft.com/office/drawing/2014/main" id="{E0937D51-08C1-ED95-8E7B-290862097A7C}"/>
                </a:ext>
              </a:extLst>
            </p:cNvPr>
            <p:cNvSpPr txBox="1"/>
            <p:nvPr/>
          </p:nvSpPr>
          <p:spPr>
            <a:xfrm>
              <a:off x="4027775" y="6109954"/>
              <a:ext cx="324128" cy="369332"/>
            </a:xfrm>
            <a:prstGeom prst="rect">
              <a:avLst/>
            </a:prstGeom>
            <a:noFill/>
          </p:spPr>
          <p:txBody>
            <a:bodyPr wrap="none" rtlCol="0">
              <a:spAutoFit/>
            </a:bodyPr>
            <a:lstStyle/>
            <a:p>
              <a:pPr algn="ctr"/>
              <a:r>
                <a:rPr lang="en-US" b="1"/>
                <a:t>Â</a:t>
              </a:r>
              <a:endParaRPr lang="en-US" b="1" dirty="0"/>
            </a:p>
          </p:txBody>
        </p:sp>
      </p:grpSp>
      <p:sp>
        <p:nvSpPr>
          <p:cNvPr id="1846" name="Rectangle 1845">
            <a:extLst>
              <a:ext uri="{FF2B5EF4-FFF2-40B4-BE49-F238E27FC236}">
                <a16:creationId xmlns:a16="http://schemas.microsoft.com/office/drawing/2014/main" id="{0939B194-5B22-7A0A-C025-AC743C247E0A}"/>
              </a:ext>
            </a:extLst>
          </p:cNvPr>
          <p:cNvSpPr/>
          <p:nvPr/>
        </p:nvSpPr>
        <p:spPr>
          <a:xfrm>
            <a:off x="9901046" y="222588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398" name="Group 1397">
            <a:extLst>
              <a:ext uri="{FF2B5EF4-FFF2-40B4-BE49-F238E27FC236}">
                <a16:creationId xmlns:a16="http://schemas.microsoft.com/office/drawing/2014/main" id="{19768DCE-AECA-D421-363C-D841918D4ACD}"/>
              </a:ext>
            </a:extLst>
          </p:cNvPr>
          <p:cNvGrpSpPr/>
          <p:nvPr/>
        </p:nvGrpSpPr>
        <p:grpSpPr>
          <a:xfrm>
            <a:off x="6295030" y="2248745"/>
            <a:ext cx="3962612" cy="369617"/>
            <a:chOff x="6295030" y="2248745"/>
            <a:chExt cx="3962612" cy="369617"/>
          </a:xfrm>
        </p:grpSpPr>
        <p:sp>
          <p:nvSpPr>
            <p:cNvPr id="45" name="TextBox 44">
              <a:extLst>
                <a:ext uri="{FF2B5EF4-FFF2-40B4-BE49-F238E27FC236}">
                  <a16:creationId xmlns:a16="http://schemas.microsoft.com/office/drawing/2014/main" id="{9B3C327D-C2C2-81BA-B75D-2A43469E9B45}"/>
                </a:ext>
              </a:extLst>
            </p:cNvPr>
            <p:cNvSpPr txBox="1"/>
            <p:nvPr/>
          </p:nvSpPr>
          <p:spPr>
            <a:xfrm>
              <a:off x="8120731" y="2248745"/>
              <a:ext cx="306494" cy="369332"/>
            </a:xfrm>
            <a:prstGeom prst="rect">
              <a:avLst/>
            </a:prstGeom>
            <a:noFill/>
          </p:spPr>
          <p:txBody>
            <a:bodyPr wrap="none" rtlCol="0">
              <a:spAutoFit/>
            </a:bodyPr>
            <a:lstStyle/>
            <a:p>
              <a:pPr algn="ctr"/>
              <a:r>
                <a:rPr lang="en-US" b="1"/>
                <a:t>C</a:t>
              </a:r>
              <a:endParaRPr lang="en-US" b="1" dirty="0"/>
            </a:p>
          </p:txBody>
        </p:sp>
        <p:sp>
          <p:nvSpPr>
            <p:cNvPr id="46" name="TextBox 45">
              <a:extLst>
                <a:ext uri="{FF2B5EF4-FFF2-40B4-BE49-F238E27FC236}">
                  <a16:creationId xmlns:a16="http://schemas.microsoft.com/office/drawing/2014/main" id="{362D78AE-1D02-19DC-BFCD-08C778E27EB7}"/>
                </a:ext>
              </a:extLst>
            </p:cNvPr>
            <p:cNvSpPr txBox="1"/>
            <p:nvPr/>
          </p:nvSpPr>
          <p:spPr>
            <a:xfrm>
              <a:off x="8563282" y="2248745"/>
              <a:ext cx="330540" cy="369332"/>
            </a:xfrm>
            <a:prstGeom prst="rect">
              <a:avLst/>
            </a:prstGeom>
            <a:noFill/>
          </p:spPr>
          <p:txBody>
            <a:bodyPr wrap="none" rtlCol="0">
              <a:spAutoFit/>
            </a:bodyPr>
            <a:lstStyle/>
            <a:p>
              <a:pPr algn="ctr"/>
              <a:r>
                <a:rPr lang="en-US" b="1"/>
                <a:t>H</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9014480" y="2248745"/>
              <a:ext cx="335348" cy="369332"/>
            </a:xfrm>
            <a:prstGeom prst="rect">
              <a:avLst/>
            </a:prstGeom>
            <a:noFill/>
          </p:spPr>
          <p:txBody>
            <a:bodyPr wrap="none" rtlCol="0">
              <a:spAutoFit/>
            </a:bodyPr>
            <a:lstStyle/>
            <a:p>
              <a:pPr algn="ctr"/>
              <a:r>
                <a:rPr lang="en-US" b="1"/>
                <a:t>Ủ</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9465678" y="2248745"/>
              <a:ext cx="340158" cy="369332"/>
            </a:xfrm>
            <a:prstGeom prst="rect">
              <a:avLst/>
            </a:prstGeom>
            <a:noFill/>
          </p:spPr>
          <p:txBody>
            <a:bodyPr wrap="none" rtlCol="0">
              <a:spAutoFit/>
            </a:bodyPr>
            <a:lstStyle/>
            <a:p>
              <a:pPr algn="ctr"/>
              <a:r>
                <a:rPr lang="en-US" b="1"/>
                <a:t>N</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6295030" y="2248745"/>
              <a:ext cx="343364" cy="369332"/>
            </a:xfrm>
            <a:prstGeom prst="rect">
              <a:avLst/>
            </a:prstGeom>
            <a:noFill/>
            <a:ln>
              <a:noFill/>
            </a:ln>
          </p:spPr>
          <p:txBody>
            <a:bodyPr wrap="none" rtlCol="0">
              <a:spAutoFit/>
            </a:bodyPr>
            <a:lstStyle/>
            <a:p>
              <a:pPr algn="ctr"/>
              <a:r>
                <a:rPr lang="en-US" b="1">
                  <a:solidFill>
                    <a:srgbClr val="FF0000"/>
                  </a:solidFill>
                </a:rPr>
                <a:t>Q</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6747099" y="2248745"/>
              <a:ext cx="332142" cy="369332"/>
            </a:xfrm>
            <a:prstGeom prst="rect">
              <a:avLst/>
            </a:prstGeom>
            <a:noFill/>
          </p:spPr>
          <p:txBody>
            <a:bodyPr wrap="none" rtlCol="0">
              <a:spAutoFit/>
            </a:bodyPr>
            <a:lstStyle/>
            <a:p>
              <a:pPr algn="ctr"/>
              <a:r>
                <a:rPr lang="en-US" b="1"/>
                <a:t>U</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7204708" y="2248745"/>
              <a:ext cx="324128" cy="369332"/>
            </a:xfrm>
            <a:prstGeom prst="rect">
              <a:avLst/>
            </a:prstGeom>
            <a:noFill/>
          </p:spPr>
          <p:txBody>
            <a:bodyPr wrap="none" rtlCol="0">
              <a:spAutoFit/>
            </a:bodyPr>
            <a:lstStyle/>
            <a:p>
              <a:pPr algn="ctr"/>
              <a:r>
                <a:rPr lang="en-US" b="1"/>
                <a:t>Â</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7651899" y="2248745"/>
              <a:ext cx="336952" cy="369332"/>
            </a:xfrm>
            <a:prstGeom prst="rect">
              <a:avLst/>
            </a:prstGeom>
            <a:noFill/>
          </p:spPr>
          <p:txBody>
            <a:bodyPr wrap="none" rtlCol="0">
              <a:spAutoFit/>
            </a:bodyPr>
            <a:lstStyle/>
            <a:p>
              <a:pPr algn="ctr"/>
              <a:r>
                <a:rPr lang="en-US" b="1"/>
                <a:t>N</a:t>
              </a:r>
              <a:endParaRPr lang="en-US" b="1" dirty="0"/>
            </a:p>
          </p:txBody>
        </p:sp>
        <p:sp>
          <p:nvSpPr>
            <p:cNvPr id="1847" name="TextBox 1846">
              <a:extLst>
                <a:ext uri="{FF2B5EF4-FFF2-40B4-BE49-F238E27FC236}">
                  <a16:creationId xmlns:a16="http://schemas.microsoft.com/office/drawing/2014/main" id="{638006E0-0A64-ABBC-E567-7622C1914730}"/>
                </a:ext>
              </a:extLst>
            </p:cNvPr>
            <p:cNvSpPr txBox="1"/>
            <p:nvPr/>
          </p:nvSpPr>
          <p:spPr>
            <a:xfrm>
              <a:off x="9917484" y="2249030"/>
              <a:ext cx="340158" cy="369332"/>
            </a:xfrm>
            <a:prstGeom prst="rect">
              <a:avLst/>
            </a:prstGeom>
            <a:noFill/>
          </p:spPr>
          <p:txBody>
            <a:bodyPr wrap="none" rtlCol="0">
              <a:spAutoFit/>
            </a:bodyPr>
            <a:lstStyle/>
            <a:p>
              <a:pPr algn="ctr"/>
              <a:r>
                <a:rPr lang="en-US" b="1"/>
                <a:t>G</a:t>
              </a:r>
              <a:endParaRPr lang="en-US" b="1" dirty="0"/>
            </a:p>
          </p:txBody>
        </p:sp>
      </p:grpSp>
      <p:sp>
        <p:nvSpPr>
          <p:cNvPr id="1848" name="Rectangle 1847">
            <a:extLst>
              <a:ext uri="{FF2B5EF4-FFF2-40B4-BE49-F238E27FC236}">
                <a16:creationId xmlns:a16="http://schemas.microsoft.com/office/drawing/2014/main" id="{9BA2C4F8-76BA-1A5E-8164-5A618CB43BA4}"/>
              </a:ext>
            </a:extLst>
          </p:cNvPr>
          <p:cNvSpPr/>
          <p:nvPr/>
        </p:nvSpPr>
        <p:spPr>
          <a:xfrm>
            <a:off x="8542941" y="27010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04" name="Group 1403">
            <a:extLst>
              <a:ext uri="{FF2B5EF4-FFF2-40B4-BE49-F238E27FC236}">
                <a16:creationId xmlns:a16="http://schemas.microsoft.com/office/drawing/2014/main" id="{9C45F396-5C95-2C36-7AE5-89E38C2914CA}"/>
              </a:ext>
            </a:extLst>
          </p:cNvPr>
          <p:cNvGrpSpPr/>
          <p:nvPr/>
        </p:nvGrpSpPr>
        <p:grpSpPr>
          <a:xfrm>
            <a:off x="5833736" y="2724241"/>
            <a:ext cx="3063396" cy="377132"/>
            <a:chOff x="5833736" y="2724241"/>
            <a:chExt cx="3063396" cy="377132"/>
          </a:xfrm>
        </p:grpSpPr>
        <p:sp>
          <p:nvSpPr>
            <p:cNvPr id="1792" name="TextBox 1791">
              <a:extLst>
                <a:ext uri="{FF2B5EF4-FFF2-40B4-BE49-F238E27FC236}">
                  <a16:creationId xmlns:a16="http://schemas.microsoft.com/office/drawing/2014/main" id="{3F8A75FE-F1BC-338A-0EE5-1B7D587E1131}"/>
                </a:ext>
              </a:extLst>
            </p:cNvPr>
            <p:cNvSpPr txBox="1"/>
            <p:nvPr/>
          </p:nvSpPr>
          <p:spPr>
            <a:xfrm>
              <a:off x="7667105" y="2732041"/>
              <a:ext cx="311303" cy="369332"/>
            </a:xfrm>
            <a:prstGeom prst="rect">
              <a:avLst/>
            </a:prstGeom>
            <a:noFill/>
          </p:spPr>
          <p:txBody>
            <a:bodyPr wrap="none" rtlCol="0">
              <a:spAutoFit/>
            </a:bodyPr>
            <a:lstStyle/>
            <a:p>
              <a:pPr algn="ctr"/>
              <a:r>
                <a:rPr lang="en-US" b="1"/>
                <a:t>K</a:t>
              </a:r>
              <a:endParaRPr lang="en-US" b="1" dirty="0"/>
            </a:p>
          </p:txBody>
        </p:sp>
        <p:sp>
          <p:nvSpPr>
            <p:cNvPr id="1793" name="TextBox 1792">
              <a:extLst>
                <a:ext uri="{FF2B5EF4-FFF2-40B4-BE49-F238E27FC236}">
                  <a16:creationId xmlns:a16="http://schemas.microsoft.com/office/drawing/2014/main" id="{4B43138F-0465-DFD6-EF52-2131677D9226}"/>
                </a:ext>
              </a:extLst>
            </p:cNvPr>
            <p:cNvSpPr txBox="1"/>
            <p:nvPr/>
          </p:nvSpPr>
          <p:spPr>
            <a:xfrm>
              <a:off x="8111089" y="2732041"/>
              <a:ext cx="330540" cy="369332"/>
            </a:xfrm>
            <a:prstGeom prst="rect">
              <a:avLst/>
            </a:prstGeom>
            <a:noFill/>
          </p:spPr>
          <p:txBody>
            <a:bodyPr wrap="none" rtlCol="0">
              <a:spAutoFit/>
            </a:bodyPr>
            <a:lstStyle/>
            <a:p>
              <a:pPr algn="ctr"/>
              <a:r>
                <a:rPr lang="en-US" b="1"/>
                <a:t>H</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5833736" y="2732041"/>
              <a:ext cx="343364" cy="369332"/>
            </a:xfrm>
            <a:prstGeom prst="rect">
              <a:avLst/>
            </a:prstGeom>
            <a:noFill/>
          </p:spPr>
          <p:txBody>
            <a:bodyPr wrap="none" rtlCol="0">
              <a:spAutoFit/>
            </a:bodyPr>
            <a:lstStyle/>
            <a:p>
              <a:pPr algn="ctr"/>
              <a:r>
                <a:rPr lang="en-US" b="1"/>
                <a:t>Q</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6299038" y="2732041"/>
              <a:ext cx="335349"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6751106" y="2732041"/>
              <a:ext cx="324128" cy="369332"/>
            </a:xfrm>
            <a:prstGeom prst="rect">
              <a:avLst/>
            </a:prstGeom>
            <a:noFill/>
          </p:spPr>
          <p:txBody>
            <a:bodyPr wrap="none" rtlCol="0">
              <a:spAutoFit/>
            </a:bodyPr>
            <a:lstStyle/>
            <a:p>
              <a:pPr algn="ctr"/>
              <a:r>
                <a:rPr lang="en-US" b="1"/>
                <a:t>Â</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7199098" y="2732041"/>
              <a:ext cx="335348" cy="369332"/>
            </a:xfrm>
            <a:prstGeom prst="rect">
              <a:avLst/>
            </a:prstGeom>
            <a:noFill/>
          </p:spPr>
          <p:txBody>
            <a:bodyPr wrap="none" rtlCol="0">
              <a:spAutoFit/>
            </a:bodyPr>
            <a:lstStyle/>
            <a:p>
              <a:pPr algn="ctr"/>
              <a:r>
                <a:rPr lang="en-US" b="1"/>
                <a:t>N</a:t>
              </a:r>
              <a:endParaRPr lang="en-US" b="1" dirty="0"/>
            </a:p>
          </p:txBody>
        </p:sp>
        <p:sp>
          <p:nvSpPr>
            <p:cNvPr id="1850" name="TextBox 1849">
              <a:extLst>
                <a:ext uri="{FF2B5EF4-FFF2-40B4-BE49-F238E27FC236}">
                  <a16:creationId xmlns:a16="http://schemas.microsoft.com/office/drawing/2014/main" id="{55D24383-09A4-C270-4D63-6C7E465A5270}"/>
                </a:ext>
              </a:extLst>
            </p:cNvPr>
            <p:cNvSpPr txBox="1"/>
            <p:nvPr/>
          </p:nvSpPr>
          <p:spPr>
            <a:xfrm>
              <a:off x="8561783" y="2724241"/>
              <a:ext cx="335349" cy="369332"/>
            </a:xfrm>
            <a:prstGeom prst="rect">
              <a:avLst/>
            </a:prstGeom>
            <a:noFill/>
          </p:spPr>
          <p:txBody>
            <a:bodyPr wrap="none" rtlCol="0">
              <a:spAutoFit/>
            </a:bodyPr>
            <a:lstStyle/>
            <a:p>
              <a:pPr algn="ctr"/>
              <a:r>
                <a:rPr lang="en-US" b="1"/>
                <a:t>U</a:t>
              </a:r>
              <a:endParaRPr lang="en-US" b="1" dirty="0"/>
            </a:p>
          </p:txBody>
        </p:sp>
      </p:grpSp>
      <p:sp>
        <p:nvSpPr>
          <p:cNvPr id="1352" name="Rectangle 1351">
            <a:extLst>
              <a:ext uri="{FF2B5EF4-FFF2-40B4-BE49-F238E27FC236}">
                <a16:creationId xmlns:a16="http://schemas.microsoft.com/office/drawing/2014/main" id="{41C33A40-6D39-4596-E026-2A14CD04E7FE}"/>
              </a:ext>
            </a:extLst>
          </p:cNvPr>
          <p:cNvSpPr/>
          <p:nvPr/>
        </p:nvSpPr>
        <p:spPr>
          <a:xfrm>
            <a:off x="6726653"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426" name="Group 1425">
            <a:extLst>
              <a:ext uri="{FF2B5EF4-FFF2-40B4-BE49-F238E27FC236}">
                <a16:creationId xmlns:a16="http://schemas.microsoft.com/office/drawing/2014/main" id="{C10962BA-A142-56FD-B02A-EEA87E6F46B1}"/>
              </a:ext>
            </a:extLst>
          </p:cNvPr>
          <p:cNvGrpSpPr/>
          <p:nvPr/>
        </p:nvGrpSpPr>
        <p:grpSpPr>
          <a:xfrm>
            <a:off x="3120919" y="5631813"/>
            <a:ext cx="3958323" cy="373643"/>
            <a:chOff x="3120919" y="5631813"/>
            <a:chExt cx="3958323" cy="373643"/>
          </a:xfrm>
        </p:grpSpPr>
        <p:sp>
          <p:nvSpPr>
            <p:cNvPr id="1811" name="TextBox 1810">
              <a:extLst>
                <a:ext uri="{FF2B5EF4-FFF2-40B4-BE49-F238E27FC236}">
                  <a16:creationId xmlns:a16="http://schemas.microsoft.com/office/drawing/2014/main" id="{3CD6F3BF-4592-60D8-D725-78A3CF138A3A}"/>
                </a:ext>
              </a:extLst>
            </p:cNvPr>
            <p:cNvSpPr txBox="1"/>
            <p:nvPr/>
          </p:nvSpPr>
          <p:spPr>
            <a:xfrm>
              <a:off x="4479340" y="5631813"/>
              <a:ext cx="330540" cy="369332"/>
            </a:xfrm>
            <a:prstGeom prst="rect">
              <a:avLst/>
            </a:prstGeom>
            <a:noFill/>
          </p:spPr>
          <p:txBody>
            <a:bodyPr wrap="none" rtlCol="0">
              <a:spAutoFit/>
            </a:bodyPr>
            <a:lstStyle/>
            <a:p>
              <a:pPr algn="ctr"/>
              <a:r>
                <a:rPr lang="en-US" b="1"/>
                <a:t>H</a:t>
              </a:r>
              <a:endParaRPr lang="en-US" b="1" dirty="0"/>
            </a:p>
          </p:txBody>
        </p:sp>
        <p:sp>
          <p:nvSpPr>
            <p:cNvPr id="1812" name="TextBox 1811">
              <a:extLst>
                <a:ext uri="{FF2B5EF4-FFF2-40B4-BE49-F238E27FC236}">
                  <a16:creationId xmlns:a16="http://schemas.microsoft.com/office/drawing/2014/main" id="{F1D24C68-7DB8-220F-4DB4-D6883813008B}"/>
                </a:ext>
              </a:extLst>
            </p:cNvPr>
            <p:cNvSpPr txBox="1"/>
            <p:nvPr/>
          </p:nvSpPr>
          <p:spPr>
            <a:xfrm>
              <a:off x="4944965" y="5631813"/>
              <a:ext cx="306494" cy="369332"/>
            </a:xfrm>
            <a:prstGeom prst="rect">
              <a:avLst/>
            </a:prstGeom>
            <a:noFill/>
          </p:spPr>
          <p:txBody>
            <a:bodyPr wrap="none" rtlCol="0">
              <a:spAutoFit/>
            </a:bodyPr>
            <a:lstStyle/>
            <a:p>
              <a:pPr algn="ctr"/>
              <a:r>
                <a:rPr lang="en-US" b="1"/>
                <a:t>C</a:t>
              </a:r>
              <a:endParaRPr lang="en-US" b="1" dirty="0"/>
            </a:p>
          </p:txBody>
        </p:sp>
        <p:sp>
          <p:nvSpPr>
            <p:cNvPr id="1819" name="TextBox 1818">
              <a:extLst>
                <a:ext uri="{FF2B5EF4-FFF2-40B4-BE49-F238E27FC236}">
                  <a16:creationId xmlns:a16="http://schemas.microsoft.com/office/drawing/2014/main" id="{CA332F64-C045-A6EF-0312-83C30BE3916B}"/>
                </a:ext>
              </a:extLst>
            </p:cNvPr>
            <p:cNvSpPr txBox="1"/>
            <p:nvPr/>
          </p:nvSpPr>
          <p:spPr>
            <a:xfrm>
              <a:off x="5381736" y="5631813"/>
              <a:ext cx="340158" cy="369332"/>
            </a:xfrm>
            <a:prstGeom prst="rect">
              <a:avLst/>
            </a:prstGeom>
            <a:noFill/>
          </p:spPr>
          <p:txBody>
            <a:bodyPr wrap="none" rtlCol="0">
              <a:spAutoFit/>
            </a:bodyPr>
            <a:lstStyle/>
            <a:p>
              <a:pPr algn="ctr"/>
              <a:r>
                <a:rPr lang="en-US" b="1"/>
                <a:t>H</a:t>
              </a:r>
              <a:endParaRPr lang="en-US" b="1" dirty="0"/>
            </a:p>
          </p:txBody>
        </p:sp>
        <p:sp>
          <p:nvSpPr>
            <p:cNvPr id="1820" name="TextBox 1819">
              <a:extLst>
                <a:ext uri="{FF2B5EF4-FFF2-40B4-BE49-F238E27FC236}">
                  <a16:creationId xmlns:a16="http://schemas.microsoft.com/office/drawing/2014/main" id="{338DBE02-E0B2-399D-2E30-5B17BAED745B}"/>
                </a:ext>
              </a:extLst>
            </p:cNvPr>
            <p:cNvSpPr txBox="1"/>
            <p:nvPr/>
          </p:nvSpPr>
          <p:spPr>
            <a:xfrm>
              <a:off x="5837744" y="5631813"/>
              <a:ext cx="335348" cy="369332"/>
            </a:xfrm>
            <a:prstGeom prst="rect">
              <a:avLst/>
            </a:prstGeom>
            <a:noFill/>
          </p:spPr>
          <p:txBody>
            <a:bodyPr wrap="none" rtlCol="0">
              <a:spAutoFit/>
            </a:bodyPr>
            <a:lstStyle/>
            <a:p>
              <a:pPr algn="ctr"/>
              <a:r>
                <a:rPr lang="en-US" b="1"/>
                <a:t>Ủ</a:t>
              </a:r>
              <a:endParaRPr lang="en-US" b="1" dirty="0"/>
            </a:p>
          </p:txBody>
        </p:sp>
        <p:sp>
          <p:nvSpPr>
            <p:cNvPr id="1821" name="TextBox 1820">
              <a:extLst>
                <a:ext uri="{FF2B5EF4-FFF2-40B4-BE49-F238E27FC236}">
                  <a16:creationId xmlns:a16="http://schemas.microsoft.com/office/drawing/2014/main" id="{81CA842F-1434-FCA7-37C8-B9FAF7EC0211}"/>
                </a:ext>
              </a:extLst>
            </p:cNvPr>
            <p:cNvSpPr txBox="1"/>
            <p:nvPr/>
          </p:nvSpPr>
          <p:spPr>
            <a:xfrm>
              <a:off x="6298236" y="5631813"/>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822" name="TextBox 1821">
              <a:extLst>
                <a:ext uri="{FF2B5EF4-FFF2-40B4-BE49-F238E27FC236}">
                  <a16:creationId xmlns:a16="http://schemas.microsoft.com/office/drawing/2014/main" id="{6DAB2A67-9AAE-18B5-DC55-A17374568B2F}"/>
                </a:ext>
              </a:extLst>
            </p:cNvPr>
            <p:cNvSpPr txBox="1"/>
            <p:nvPr/>
          </p:nvSpPr>
          <p:spPr>
            <a:xfrm>
              <a:off x="3120919" y="5636123"/>
              <a:ext cx="314510" cy="369332"/>
            </a:xfrm>
            <a:prstGeom prst="rect">
              <a:avLst/>
            </a:prstGeom>
            <a:noFill/>
          </p:spPr>
          <p:txBody>
            <a:bodyPr wrap="none" rtlCol="0">
              <a:spAutoFit/>
            </a:bodyPr>
            <a:lstStyle/>
            <a:p>
              <a:pPr algn="ctr"/>
              <a:r>
                <a:rPr lang="en-US" b="1"/>
                <a:t>B</a:t>
              </a:r>
              <a:endParaRPr lang="en-US" b="1" dirty="0"/>
            </a:p>
          </p:txBody>
        </p:sp>
        <p:sp>
          <p:nvSpPr>
            <p:cNvPr id="1823" name="TextBox 1822">
              <a:extLst>
                <a:ext uri="{FF2B5EF4-FFF2-40B4-BE49-F238E27FC236}">
                  <a16:creationId xmlns:a16="http://schemas.microsoft.com/office/drawing/2014/main" id="{97B3D2AB-48F0-ABD0-424A-5A4BC8A2025C}"/>
                </a:ext>
              </a:extLst>
            </p:cNvPr>
            <p:cNvSpPr txBox="1"/>
            <p:nvPr/>
          </p:nvSpPr>
          <p:spPr>
            <a:xfrm>
              <a:off x="3608986" y="5636124"/>
              <a:ext cx="245580" cy="369332"/>
            </a:xfrm>
            <a:prstGeom prst="rect">
              <a:avLst/>
            </a:prstGeom>
            <a:noFill/>
          </p:spPr>
          <p:txBody>
            <a:bodyPr wrap="none" rtlCol="0">
              <a:spAutoFit/>
            </a:bodyPr>
            <a:lstStyle/>
            <a:p>
              <a:pPr algn="ctr"/>
              <a:r>
                <a:rPr lang="en-US" b="1"/>
                <a:t>I</a:t>
              </a:r>
              <a:endParaRPr lang="en-US" b="1" dirty="0"/>
            </a:p>
          </p:txBody>
        </p:sp>
        <p:sp>
          <p:nvSpPr>
            <p:cNvPr id="1824" name="TextBox 1823">
              <a:extLst>
                <a:ext uri="{FF2B5EF4-FFF2-40B4-BE49-F238E27FC236}">
                  <a16:creationId xmlns:a16="http://schemas.microsoft.com/office/drawing/2014/main" id="{AFF45837-CE10-E546-478C-92A223AE40AB}"/>
                </a:ext>
              </a:extLst>
            </p:cNvPr>
            <p:cNvSpPr txBox="1"/>
            <p:nvPr/>
          </p:nvSpPr>
          <p:spPr>
            <a:xfrm>
              <a:off x="4016903" y="5636124"/>
              <a:ext cx="336952" cy="369332"/>
            </a:xfrm>
            <a:prstGeom prst="rect">
              <a:avLst/>
            </a:prstGeom>
            <a:noFill/>
          </p:spPr>
          <p:txBody>
            <a:bodyPr wrap="none" rtlCol="0">
              <a:spAutoFit/>
            </a:bodyPr>
            <a:lstStyle/>
            <a:p>
              <a:pPr algn="ctr"/>
              <a:r>
                <a:rPr lang="en-US" b="1"/>
                <a:t>N</a:t>
              </a:r>
              <a:endParaRPr lang="en-US" b="1" dirty="0"/>
            </a:p>
          </p:txBody>
        </p:sp>
        <p:sp>
          <p:nvSpPr>
            <p:cNvPr id="1361" name="TextBox 1360">
              <a:extLst>
                <a:ext uri="{FF2B5EF4-FFF2-40B4-BE49-F238E27FC236}">
                  <a16:creationId xmlns:a16="http://schemas.microsoft.com/office/drawing/2014/main" id="{923383A3-8EC9-78E2-96A4-B915D810B498}"/>
                </a:ext>
              </a:extLst>
            </p:cNvPr>
            <p:cNvSpPr txBox="1"/>
            <p:nvPr/>
          </p:nvSpPr>
          <p:spPr>
            <a:xfrm>
              <a:off x="6747099" y="5631813"/>
              <a:ext cx="332143" cy="369332"/>
            </a:xfrm>
            <a:prstGeom prst="rect">
              <a:avLst/>
            </a:prstGeom>
            <a:noFill/>
          </p:spPr>
          <p:txBody>
            <a:bodyPr wrap="none" rtlCol="0">
              <a:spAutoFit/>
            </a:bodyPr>
            <a:lstStyle/>
            <a:p>
              <a:pPr algn="ctr"/>
              <a:r>
                <a:rPr lang="en-US" b="1"/>
                <a:t>G</a:t>
              </a:r>
              <a:endParaRPr lang="en-US" b="1" dirty="0"/>
            </a:p>
          </p:txBody>
        </p:sp>
      </p:grpSp>
      <p:pic>
        <p:nvPicPr>
          <p:cNvPr id="3" name="image4.png">
            <a:extLst>
              <a:ext uri="{FF2B5EF4-FFF2-40B4-BE49-F238E27FC236}">
                <a16:creationId xmlns:a16="http://schemas.microsoft.com/office/drawing/2014/main" id="{18B3825E-B297-4F71-B40B-7AAC80BB9562}"/>
              </a:ext>
            </a:extLst>
          </p:cNvPr>
          <p:cNvPicPr>
            <a:picLocks noChangeAspect="1"/>
          </p:cNvPicPr>
          <p:nvPr/>
        </p:nvPicPr>
        <p:blipFill>
          <a:blip r:embed="rId15" cstate="print"/>
          <a:stretch>
            <a:fillRect/>
          </a:stretch>
        </p:blipFill>
        <p:spPr>
          <a:xfrm>
            <a:off x="117512" y="97702"/>
            <a:ext cx="625171" cy="612210"/>
          </a:xfrm>
          <a:prstGeom prst="rect">
            <a:avLst/>
          </a:prstGeom>
        </p:spPr>
      </p:pic>
      <p:grpSp>
        <p:nvGrpSpPr>
          <p:cNvPr id="5" name="Group 11">
            <a:extLst>
              <a:ext uri="{FF2B5EF4-FFF2-40B4-BE49-F238E27FC236}">
                <a16:creationId xmlns:a16="http://schemas.microsoft.com/office/drawing/2014/main" id="{C990AF43-7922-7FF8-956C-7FC960D377F9}"/>
              </a:ext>
            </a:extLst>
          </p:cNvPr>
          <p:cNvGrpSpPr>
            <a:grpSpLocks/>
          </p:cNvGrpSpPr>
          <p:nvPr/>
        </p:nvGrpSpPr>
        <p:grpSpPr bwMode="auto">
          <a:xfrm>
            <a:off x="806095" y="167994"/>
            <a:ext cx="625171" cy="541918"/>
            <a:chOff x="0" y="0"/>
            <a:chExt cx="666" cy="559"/>
          </a:xfrm>
        </p:grpSpPr>
        <p:sp>
          <p:nvSpPr>
            <p:cNvPr id="6" name="Freeform 12">
              <a:extLst>
                <a:ext uri="{FF2B5EF4-FFF2-40B4-BE49-F238E27FC236}">
                  <a16:creationId xmlns:a16="http://schemas.microsoft.com/office/drawing/2014/main" id="{67A2180A-2DD9-BB98-A22E-AF0CA381FC2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TextBox 10">
            <a:hlinkClick r:id="" action="ppaction://hlinkshowjump?jump=nextslide"/>
            <a:extLst>
              <a:ext uri="{FF2B5EF4-FFF2-40B4-BE49-F238E27FC236}">
                <a16:creationId xmlns:a16="http://schemas.microsoft.com/office/drawing/2014/main" id="{3B1D5713-CA7F-0D35-5BB8-FD28D49E2166}"/>
              </a:ext>
            </a:extLst>
          </p:cNvPr>
          <p:cNvSpPr txBox="1"/>
          <p:nvPr/>
        </p:nvSpPr>
        <p:spPr>
          <a:xfrm>
            <a:off x="9048023" y="6183825"/>
            <a:ext cx="3076876" cy="523220"/>
          </a:xfrm>
          <a:prstGeom prst="rect">
            <a:avLst/>
          </a:prstGeom>
          <a:noFill/>
          <a:ln>
            <a:solidFill>
              <a:srgbClr val="00B050"/>
            </a:solidFill>
          </a:ln>
        </p:spPr>
        <p:txBody>
          <a:bodyPr wrap="square">
            <a:spAutoFit/>
          </a:bodyPr>
          <a:lstStyle/>
          <a:p>
            <a:pPr algn="just"/>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click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pPr algn="just"/>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sp>
        <p:nvSpPr>
          <p:cNvPr id="4" name="TextBox 3">
            <a:extLst>
              <a:ext uri="{FF2B5EF4-FFF2-40B4-BE49-F238E27FC236}">
                <a16:creationId xmlns:a16="http://schemas.microsoft.com/office/drawing/2014/main" id="{DB7E392B-AB51-F96B-A46A-CA8CD12BDB13}"/>
              </a:ext>
            </a:extLst>
          </p:cNvPr>
          <p:cNvSpPr txBox="1"/>
          <p:nvPr/>
        </p:nvSpPr>
        <p:spPr>
          <a:xfrm>
            <a:off x="5083635" y="200741"/>
            <a:ext cx="2686293" cy="443391"/>
          </a:xfrm>
          <a:prstGeom prst="rect">
            <a:avLst/>
          </a:prstGeom>
          <a:noFill/>
          <a:ln>
            <a:noFill/>
          </a:ln>
        </p:spPr>
        <p:txBody>
          <a:bodyPr wrap="square">
            <a:spAutoFit/>
            <a:scene3d>
              <a:camera prst="orthographicFront"/>
              <a:lightRig rig="soft" dir="t">
                <a:rot lat="0" lon="0" rev="15600000"/>
              </a:lightRig>
            </a:scene3d>
            <a:sp3d extrusionH="57150" prstMaterial="softEdge">
              <a:bevelT w="25400" h="38100"/>
            </a:sp3d>
          </a:bodyPr>
          <a:lstStyle/>
          <a:p>
            <a:pPr algn="ctr">
              <a:lnSpc>
                <a:spcPts val="2880"/>
              </a:lnSpc>
              <a:spcBef>
                <a:spcPts val="300"/>
              </a:spcBef>
              <a:spcAft>
                <a:spcPts val="300"/>
              </a:spcAft>
            </a:pPr>
            <a:r>
              <a:rPr lang="vi-VN" sz="2400" b="1" dirty="0">
                <a:ln w="6600">
                  <a:solidFill>
                    <a:schemeClr val="accent2"/>
                  </a:solidFill>
                  <a:prstDash val="solid"/>
                </a:ln>
                <a:solidFill>
                  <a:srgbClr val="FFFFFF"/>
                </a:solidFill>
                <a:effectLst>
                  <a:outerShdw dist="38100" dir="2700000" algn="tl" rotWithShape="0">
                    <a:schemeClr val="accent2"/>
                  </a:outerShdw>
                </a:effectLst>
                <a:latin typeface="TimesNewRomanPSMT"/>
              </a:rPr>
              <a:t>BẢNG Ô CHỮ</a:t>
            </a:r>
          </a:p>
        </p:txBody>
      </p:sp>
      <p:pic>
        <p:nvPicPr>
          <p:cNvPr id="9" name="Graphic 8" descr="Right pointing backhand index with solid fill">
            <a:hlinkClick r:id="rId16" action="ppaction://hlinksldjump"/>
            <a:extLst>
              <a:ext uri="{FF2B5EF4-FFF2-40B4-BE49-F238E27FC236}">
                <a16:creationId xmlns:a16="http://schemas.microsoft.com/office/drawing/2014/main" id="{2100BBE7-938D-4DAD-88D5-79921C2E8657}"/>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1582025" y="6183825"/>
            <a:ext cx="320492" cy="357234"/>
          </a:xfrm>
          <a:prstGeom prst="rect">
            <a:avLst/>
          </a:prstGeom>
        </p:spPr>
      </p:pic>
    </p:spTree>
    <p:extLst>
      <p:ext uri="{BB962C8B-B14F-4D97-AF65-F5344CB8AC3E}">
        <p14:creationId xmlns:p14="http://schemas.microsoft.com/office/powerpoint/2010/main" val="1434935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1370"/>
                                        </p:tgtEl>
                                        <p:attrNameLst>
                                          <p:attrName>style.visibility</p:attrName>
                                        </p:attrNameLst>
                                      </p:cBhvr>
                                      <p:to>
                                        <p:strVal val="visible"/>
                                      </p:to>
                                    </p:set>
                                    <p:animEffect transition="in" filter="fade">
                                      <p:cBhvr>
                                        <p:cTn id="12" dur="500"/>
                                        <p:tgtEl>
                                          <p:spTgt spid="1370"/>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withEffect">
                                  <p:stCondLst>
                                    <p:cond delay="0"/>
                                  </p:stCondLst>
                                  <p:childTnLst>
                                    <p:set>
                                      <p:cBhvr>
                                        <p:cTn id="17" dur="1" fill="hold">
                                          <p:stCondLst>
                                            <p:cond delay="0"/>
                                          </p:stCondLst>
                                        </p:cTn>
                                        <p:tgtEl>
                                          <p:spTgt spid="1379"/>
                                        </p:tgtEl>
                                        <p:attrNameLst>
                                          <p:attrName>style.visibility</p:attrName>
                                        </p:attrNameLst>
                                      </p:cBhvr>
                                      <p:to>
                                        <p:strVal val="visible"/>
                                      </p:to>
                                    </p:set>
                                    <p:animEffect transition="in" filter="fade">
                                      <p:cBhvr>
                                        <p:cTn id="18" dur="500"/>
                                        <p:tgtEl>
                                          <p:spTgt spid="1379"/>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withEffect">
                                  <p:stCondLst>
                                    <p:cond delay="0"/>
                                  </p:stCondLst>
                                  <p:childTnLst>
                                    <p:set>
                                      <p:cBhvr>
                                        <p:cTn id="23" dur="1" fill="hold">
                                          <p:stCondLst>
                                            <p:cond delay="0"/>
                                          </p:stCondLst>
                                        </p:cTn>
                                        <p:tgtEl>
                                          <p:spTgt spid="1398"/>
                                        </p:tgtEl>
                                        <p:attrNameLst>
                                          <p:attrName>style.visibility</p:attrName>
                                        </p:attrNameLst>
                                      </p:cBhvr>
                                      <p:to>
                                        <p:strVal val="visible"/>
                                      </p:to>
                                    </p:set>
                                    <p:animEffect transition="in" filter="fade">
                                      <p:cBhvr>
                                        <p:cTn id="24" dur="500"/>
                                        <p:tgtEl>
                                          <p:spTgt spid="1398"/>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withEffect">
                                  <p:stCondLst>
                                    <p:cond delay="0"/>
                                  </p:stCondLst>
                                  <p:childTnLst>
                                    <p:set>
                                      <p:cBhvr>
                                        <p:cTn id="29" dur="1" fill="hold">
                                          <p:stCondLst>
                                            <p:cond delay="0"/>
                                          </p:stCondLst>
                                        </p:cTn>
                                        <p:tgtEl>
                                          <p:spTgt spid="1404"/>
                                        </p:tgtEl>
                                        <p:attrNameLst>
                                          <p:attrName>style.visibility</p:attrName>
                                        </p:attrNameLst>
                                      </p:cBhvr>
                                      <p:to>
                                        <p:strVal val="visible"/>
                                      </p:to>
                                    </p:set>
                                    <p:animEffect transition="in" filter="fade">
                                      <p:cBhvr>
                                        <p:cTn id="30" dur="500"/>
                                        <p:tgtEl>
                                          <p:spTgt spid="1404"/>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withEffect">
                                  <p:stCondLst>
                                    <p:cond delay="0"/>
                                  </p:stCondLst>
                                  <p:childTnLst>
                                    <p:set>
                                      <p:cBhvr>
                                        <p:cTn id="35" dur="1" fill="hold">
                                          <p:stCondLst>
                                            <p:cond delay="0"/>
                                          </p:stCondLst>
                                        </p:cTn>
                                        <p:tgtEl>
                                          <p:spTgt spid="1413"/>
                                        </p:tgtEl>
                                        <p:attrNameLst>
                                          <p:attrName>style.visibility</p:attrName>
                                        </p:attrNameLst>
                                      </p:cBhvr>
                                      <p:to>
                                        <p:strVal val="visible"/>
                                      </p:to>
                                    </p:set>
                                    <p:animEffect transition="in" filter="fade">
                                      <p:cBhvr>
                                        <p:cTn id="36" dur="500"/>
                                        <p:tgtEl>
                                          <p:spTgt spid="1413"/>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2"/>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withEffect">
                                  <p:stCondLst>
                                    <p:cond delay="0"/>
                                  </p:stCondLst>
                                  <p:childTnLst>
                                    <p:set>
                                      <p:cBhvr>
                                        <p:cTn id="41" dur="1" fill="hold">
                                          <p:stCondLst>
                                            <p:cond delay="0"/>
                                          </p:stCondLst>
                                        </p:cTn>
                                        <p:tgtEl>
                                          <p:spTgt spid="1419"/>
                                        </p:tgtEl>
                                        <p:attrNameLst>
                                          <p:attrName>style.visibility</p:attrName>
                                        </p:attrNameLst>
                                      </p:cBhvr>
                                      <p:to>
                                        <p:strVal val="visible"/>
                                      </p:to>
                                    </p:set>
                                    <p:animEffect transition="in" filter="fade">
                                      <p:cBhvr>
                                        <p:cTn id="42" dur="500"/>
                                        <p:tgtEl>
                                          <p:spTgt spid="1419"/>
                                        </p:tgtEl>
                                      </p:cBhvr>
                                    </p:animEffect>
                                  </p:childTnLst>
                                </p:cTn>
                              </p:par>
                            </p:childTnLst>
                          </p:cTn>
                        </p:par>
                      </p:childTnLst>
                    </p:cTn>
                  </p:par>
                </p:childTnLst>
              </p:cTn>
              <p:nextCondLst>
                <p:cond evt="onClick" delay="0">
                  <p:tgtEl>
                    <p:spTgt spid="1442"/>
                  </p:tgtEl>
                </p:cond>
              </p:nextCondLst>
            </p:seq>
            <p:seq concurrent="1" nextAc="seek">
              <p:cTn id="43" restart="whenNotActive" fill="hold" evtFilter="cancelBubble" nodeType="interactiveSeq">
                <p:stCondLst>
                  <p:cond evt="onClick" delay="0">
                    <p:tgtEl>
                      <p:spTgt spid="144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1420"/>
                                        </p:tgtEl>
                                        <p:attrNameLst>
                                          <p:attrName>style.visibility</p:attrName>
                                        </p:attrNameLst>
                                      </p:cBhvr>
                                      <p:to>
                                        <p:strVal val="visible"/>
                                      </p:to>
                                    </p:set>
                                    <p:animEffect transition="in" filter="fade">
                                      <p:cBhvr>
                                        <p:cTn id="48" dur="500"/>
                                        <p:tgtEl>
                                          <p:spTgt spid="1420"/>
                                        </p:tgtEl>
                                      </p:cBhvr>
                                    </p:animEffect>
                                  </p:childTnLst>
                                </p:cTn>
                              </p:par>
                            </p:childTnLst>
                          </p:cTn>
                        </p:par>
                      </p:childTnLst>
                    </p:cTn>
                  </p:par>
                </p:childTnLst>
              </p:cTn>
              <p:nextCondLst>
                <p:cond evt="onClick" delay="0">
                  <p:tgtEl>
                    <p:spTgt spid="1443"/>
                  </p:tgtEl>
                </p:cond>
              </p:nextCondLst>
            </p:seq>
            <p:seq concurrent="1" nextAc="seek">
              <p:cTn id="49" restart="whenNotActive" fill="hold" evtFilter="cancelBubble" nodeType="interactiveSeq">
                <p:stCondLst>
                  <p:cond evt="onClick" delay="0">
                    <p:tgtEl>
                      <p:spTgt spid="1444"/>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withEffect">
                                  <p:stCondLst>
                                    <p:cond delay="0"/>
                                  </p:stCondLst>
                                  <p:childTnLst>
                                    <p:set>
                                      <p:cBhvr>
                                        <p:cTn id="53" dur="1" fill="hold">
                                          <p:stCondLst>
                                            <p:cond delay="0"/>
                                          </p:stCondLst>
                                        </p:cTn>
                                        <p:tgtEl>
                                          <p:spTgt spid="1421"/>
                                        </p:tgtEl>
                                        <p:attrNameLst>
                                          <p:attrName>style.visibility</p:attrName>
                                        </p:attrNameLst>
                                      </p:cBhvr>
                                      <p:to>
                                        <p:strVal val="visible"/>
                                      </p:to>
                                    </p:set>
                                    <p:animEffect transition="in" filter="fade">
                                      <p:cBhvr>
                                        <p:cTn id="54" dur="500"/>
                                        <p:tgtEl>
                                          <p:spTgt spid="1421"/>
                                        </p:tgtEl>
                                      </p:cBhvr>
                                    </p:animEffect>
                                  </p:childTnLst>
                                </p:cTn>
                              </p:par>
                            </p:childTnLst>
                          </p:cTn>
                        </p:par>
                      </p:childTnLst>
                    </p:cTn>
                  </p:par>
                </p:childTnLst>
              </p:cTn>
              <p:nextCondLst>
                <p:cond evt="onClick" delay="0">
                  <p:tgtEl>
                    <p:spTgt spid="1444"/>
                  </p:tgtEl>
                </p:cond>
              </p:nextCondLst>
            </p:seq>
            <p:seq concurrent="1" nextAc="seek">
              <p:cTn id="55" restart="whenNotActive" fill="hold" evtFilter="cancelBubble" nodeType="interactiveSeq">
                <p:stCondLst>
                  <p:cond evt="onClick" delay="0">
                    <p:tgtEl>
                      <p:spTgt spid="1445"/>
                    </p:tgtEl>
                  </p:cond>
                </p:stCondLst>
                <p:endSync evt="end" delay="0">
                  <p:rtn val="all"/>
                </p:endSync>
                <p:childTnLst>
                  <p:par>
                    <p:cTn id="56" fill="hold">
                      <p:stCondLst>
                        <p:cond delay="0"/>
                      </p:stCondLst>
                      <p:childTnLst>
                        <p:par>
                          <p:cTn id="57" fill="hold">
                            <p:stCondLst>
                              <p:cond delay="0"/>
                            </p:stCondLst>
                            <p:childTnLst>
                              <p:par>
                                <p:cTn id="58" presetID="10" presetClass="entr" presetSubtype="0" fill="hold" nodeType="withEffect">
                                  <p:stCondLst>
                                    <p:cond delay="0"/>
                                  </p:stCondLst>
                                  <p:childTnLst>
                                    <p:set>
                                      <p:cBhvr>
                                        <p:cTn id="59" dur="1" fill="hold">
                                          <p:stCondLst>
                                            <p:cond delay="0"/>
                                          </p:stCondLst>
                                        </p:cTn>
                                        <p:tgtEl>
                                          <p:spTgt spid="1425"/>
                                        </p:tgtEl>
                                        <p:attrNameLst>
                                          <p:attrName>style.visibility</p:attrName>
                                        </p:attrNameLst>
                                      </p:cBhvr>
                                      <p:to>
                                        <p:strVal val="visible"/>
                                      </p:to>
                                    </p:set>
                                    <p:animEffect transition="in" filter="fade">
                                      <p:cBhvr>
                                        <p:cTn id="60" dur="500"/>
                                        <p:tgtEl>
                                          <p:spTgt spid="1425"/>
                                        </p:tgtEl>
                                      </p:cBhvr>
                                    </p:animEffect>
                                  </p:childTnLst>
                                </p:cTn>
                              </p:par>
                            </p:childTnLst>
                          </p:cTn>
                        </p:par>
                      </p:childTnLst>
                    </p:cTn>
                  </p:par>
                </p:childTnLst>
              </p:cTn>
              <p:nextCondLst>
                <p:cond evt="onClick" delay="0">
                  <p:tgtEl>
                    <p:spTgt spid="1445"/>
                  </p:tgtEl>
                </p:cond>
              </p:nextCondLst>
            </p:seq>
            <p:seq concurrent="1" nextAc="seek">
              <p:cTn id="61" restart="whenNotActive" fill="hold" evtFilter="cancelBubble" nodeType="interactiveSeq">
                <p:stCondLst>
                  <p:cond evt="onClick" delay="0">
                    <p:tgtEl>
                      <p:spTgt spid="1446"/>
                    </p:tgtEl>
                  </p:cond>
                </p:stCondLst>
                <p:endSync evt="end" delay="0">
                  <p:rtn val="all"/>
                </p:endSync>
                <p:childTnLst>
                  <p:par>
                    <p:cTn id="62" fill="hold">
                      <p:stCondLst>
                        <p:cond delay="0"/>
                      </p:stCondLst>
                      <p:childTnLst>
                        <p:par>
                          <p:cTn id="63" fill="hold">
                            <p:stCondLst>
                              <p:cond delay="0"/>
                            </p:stCondLst>
                            <p:childTnLst>
                              <p:par>
                                <p:cTn id="64" presetID="10" presetClass="entr" presetSubtype="0" fill="hold" nodeType="withEffect">
                                  <p:stCondLst>
                                    <p:cond delay="0"/>
                                  </p:stCondLst>
                                  <p:childTnLst>
                                    <p:set>
                                      <p:cBhvr>
                                        <p:cTn id="65" dur="1" fill="hold">
                                          <p:stCondLst>
                                            <p:cond delay="0"/>
                                          </p:stCondLst>
                                        </p:cTn>
                                        <p:tgtEl>
                                          <p:spTgt spid="1426"/>
                                        </p:tgtEl>
                                        <p:attrNameLst>
                                          <p:attrName>style.visibility</p:attrName>
                                        </p:attrNameLst>
                                      </p:cBhvr>
                                      <p:to>
                                        <p:strVal val="visible"/>
                                      </p:to>
                                    </p:set>
                                    <p:animEffect transition="in" filter="fade">
                                      <p:cBhvr>
                                        <p:cTn id="66" dur="500"/>
                                        <p:tgtEl>
                                          <p:spTgt spid="1426"/>
                                        </p:tgtEl>
                                      </p:cBhvr>
                                    </p:animEffect>
                                  </p:childTnLst>
                                </p:cTn>
                              </p:par>
                            </p:childTnLst>
                          </p:cTn>
                        </p:par>
                      </p:childTnLst>
                    </p:cTn>
                  </p:par>
                </p:childTnLst>
              </p:cTn>
              <p:nextCondLst>
                <p:cond evt="onClick" delay="0">
                  <p:tgtEl>
                    <p:spTgt spid="1446"/>
                  </p:tgtEl>
                </p:cond>
              </p:nextCondLst>
            </p:seq>
            <p:seq concurrent="1" nextAc="seek">
              <p:cTn id="67" restart="whenNotActive" fill="hold" evtFilter="cancelBubble" nodeType="interactiveSeq">
                <p:stCondLst>
                  <p:cond evt="onClick" delay="0">
                    <p:tgtEl>
                      <p:spTgt spid="2"/>
                    </p:tgtEl>
                  </p:cond>
                </p:stCondLst>
                <p:endSync evt="end" delay="0">
                  <p:rtn val="all"/>
                </p:endSync>
                <p:childTnLst>
                  <p:par>
                    <p:cTn id="68" fill="hold">
                      <p:stCondLst>
                        <p:cond delay="0"/>
                      </p:stCondLst>
                      <p:childTnLst>
                        <p:par>
                          <p:cTn id="69" fill="hold">
                            <p:stCondLst>
                              <p:cond delay="0"/>
                            </p:stCondLst>
                            <p:childTnLst>
                              <p:par>
                                <p:cTn id="70" presetID="10" presetClass="entr" presetSubtype="0" fill="hold" nodeType="withEffect">
                                  <p:stCondLst>
                                    <p:cond delay="0"/>
                                  </p:stCondLst>
                                  <p:childTnLst>
                                    <p:set>
                                      <p:cBhvr>
                                        <p:cTn id="71" dur="1" fill="hold">
                                          <p:stCondLst>
                                            <p:cond delay="0"/>
                                          </p:stCondLst>
                                        </p:cTn>
                                        <p:tgtEl>
                                          <p:spTgt spid="1427"/>
                                        </p:tgtEl>
                                        <p:attrNameLst>
                                          <p:attrName>style.visibility</p:attrName>
                                        </p:attrNameLst>
                                      </p:cBhvr>
                                      <p:to>
                                        <p:strVal val="visible"/>
                                      </p:to>
                                    </p:set>
                                    <p:animEffect transition="in" filter="fade">
                                      <p:cBhvr>
                                        <p:cTn id="72" dur="500"/>
                                        <p:tgtEl>
                                          <p:spTgt spid="1427"/>
                                        </p:tgtEl>
                                      </p:cBhvr>
                                    </p:animEffect>
                                  </p:childTnLst>
                                </p:cTn>
                              </p:par>
                            </p:childTnLst>
                          </p:cTn>
                        </p:par>
                      </p:childTnLst>
                    </p:cTn>
                  </p:par>
                </p:childTnLst>
              </p:cTn>
              <p:nextCondLst>
                <p:cond evt="onClick" delay="0">
                  <p:tgtEl>
                    <p:spTgt spid="2"/>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TextBox 45">
            <a:extLst>
              <a:ext uri="{FF2B5EF4-FFF2-40B4-BE49-F238E27FC236}">
                <a16:creationId xmlns:a16="http://schemas.microsoft.com/office/drawing/2014/main" id="{37999757-9765-46F8-9BA7-58B551BEFA57}"/>
              </a:ext>
            </a:extLst>
          </p:cNvPr>
          <p:cNvSpPr txBox="1"/>
          <p:nvPr/>
        </p:nvSpPr>
        <p:spPr>
          <a:xfrm>
            <a:off x="117512" y="1448275"/>
            <a:ext cx="2461786" cy="738664"/>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dirty="0" err="1">
                <a:solidFill>
                  <a:srgbClr val="00B050"/>
                </a:solidFill>
                <a:latin typeface="Noto Serif" panose="020B0604020202020204" pitchFamily="18" charset="0"/>
              </a:rPr>
              <a:t>Bấm</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phím</a:t>
            </a:r>
            <a:r>
              <a:rPr lang="en-US" sz="1400" dirty="0">
                <a:solidFill>
                  <a:srgbClr val="00B050"/>
                </a:solidFill>
                <a:latin typeface="Noto Serif" panose="020B0604020202020204" pitchFamily="18" charset="0"/>
              </a:rPr>
              <a:t> Ctrl + click </a:t>
            </a:r>
          </a:p>
          <a:p>
            <a:pPr algn="ctr"/>
            <a:r>
              <a:rPr lang="en-US" sz="1400" dirty="0" err="1">
                <a:solidFill>
                  <a:srgbClr val="00B050"/>
                </a:solidFill>
                <a:latin typeface="Noto Serif" panose="020B0604020202020204" pitchFamily="18" charset="0"/>
              </a:rPr>
              <a:t>để</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đến</a:t>
            </a:r>
            <a:r>
              <a:rPr lang="en-US" sz="1400" dirty="0">
                <a:solidFill>
                  <a:srgbClr val="00B050"/>
                </a:solidFill>
                <a:latin typeface="Noto Serif" panose="020B0604020202020204" pitchFamily="18" charset="0"/>
              </a:rPr>
              <a:t> slide </a:t>
            </a:r>
            <a:r>
              <a:rPr lang="en-US" sz="1400" dirty="0" err="1">
                <a:solidFill>
                  <a:srgbClr val="00B050"/>
                </a:solidFill>
                <a:latin typeface="Noto Serif" panose="020B0604020202020204" pitchFamily="18" charset="0"/>
              </a:rPr>
              <a:t>bắt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đầu</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một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nội</a:t>
            </a:r>
            <a:r>
              <a:rPr lang="en-US" sz="1400" dirty="0">
                <a:solidFill>
                  <a:srgbClr val="00B050"/>
                </a:solidFill>
                <a:latin typeface="Noto Serif" panose="020B0604020202020204" pitchFamily="18" charset="0"/>
              </a:rPr>
              <a:t> dung </a:t>
            </a:r>
            <a:r>
              <a:rPr lang="en-US" sz="1400" dirty="0" err="1">
                <a:solidFill>
                  <a:srgbClr val="00B050"/>
                </a:solidFill>
                <a:latin typeface="Noto Serif" panose="020B0604020202020204" pitchFamily="18" charset="0"/>
              </a:rPr>
              <a:t>cần</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tìm</a:t>
            </a:r>
            <a:r>
              <a:rPr lang="en-US" sz="1400" dirty="0">
                <a:solidFill>
                  <a:srgbClr val="00B050"/>
                </a:solidFill>
                <a:latin typeface="Noto Serif" panose="020B0604020202020204" pitchFamily="18" charset="0"/>
              </a:rPr>
              <a:t>)</a:t>
            </a:r>
            <a:endParaRPr lang="en-US" sz="1400" dirty="0">
              <a:solidFill>
                <a:srgbClr val="00B050"/>
              </a:solidFill>
            </a:endParaRPr>
          </a:p>
        </p:txBody>
      </p:sp>
      <p:pic>
        <p:nvPicPr>
          <p:cNvPr id="48" name="Picture 47">
            <a:extLst>
              <a:ext uri="{FF2B5EF4-FFF2-40B4-BE49-F238E27FC236}">
                <a16:creationId xmlns:a16="http://schemas.microsoft.com/office/drawing/2014/main" id="{7BD799D7-84B6-4030-82AE-06699549EE0B}"/>
              </a:ext>
            </a:extLst>
          </p:cNvPr>
          <p:cNvPicPr>
            <a:picLocks noChangeAspect="1"/>
          </p:cNvPicPr>
          <p:nvPr/>
        </p:nvPicPr>
        <p:blipFill>
          <a:blip r:embed="rId4"/>
          <a:stretch>
            <a:fillRect/>
          </a:stretch>
        </p:blipFill>
        <p:spPr>
          <a:xfrm>
            <a:off x="2339266" y="1519436"/>
            <a:ext cx="219106" cy="219106"/>
          </a:xfrm>
          <a:prstGeom prst="rect">
            <a:avLst/>
          </a:prstGeom>
        </p:spPr>
      </p:pic>
      <p:pic>
        <p:nvPicPr>
          <p:cNvPr id="6" name="Picture 5">
            <a:extLst>
              <a:ext uri="{FF2B5EF4-FFF2-40B4-BE49-F238E27FC236}">
                <a16:creationId xmlns:a16="http://schemas.microsoft.com/office/drawing/2014/main" id="{295DA051-CB01-CA72-0799-1B6C95A7A623}"/>
              </a:ext>
            </a:extLst>
          </p:cNvPr>
          <p:cNvPicPr>
            <a:picLocks noChangeAspect="1"/>
          </p:cNvPicPr>
          <p:nvPr/>
        </p:nvPicPr>
        <p:blipFill>
          <a:blip r:embed="rId5"/>
          <a:stretch>
            <a:fillRect/>
          </a:stretch>
        </p:blipFill>
        <p:spPr>
          <a:xfrm>
            <a:off x="3334991" y="50036"/>
            <a:ext cx="6677957" cy="541918"/>
          </a:xfrm>
          <a:prstGeom prst="rect">
            <a:avLst/>
          </a:prstGeom>
        </p:spPr>
      </p:pic>
      <p:pic>
        <p:nvPicPr>
          <p:cNvPr id="8" name="Picture 7">
            <a:extLst>
              <a:ext uri="{FF2B5EF4-FFF2-40B4-BE49-F238E27FC236}">
                <a16:creationId xmlns:a16="http://schemas.microsoft.com/office/drawing/2014/main" id="{3ADFB952-7637-67B3-3E75-6E3A20016523}"/>
              </a:ext>
            </a:extLst>
          </p:cNvPr>
          <p:cNvPicPr>
            <a:picLocks noChangeAspect="1"/>
          </p:cNvPicPr>
          <p:nvPr/>
        </p:nvPicPr>
        <p:blipFill>
          <a:blip r:embed="rId6"/>
          <a:stretch>
            <a:fillRect/>
          </a:stretch>
        </p:blipFill>
        <p:spPr>
          <a:xfrm>
            <a:off x="3685477" y="557450"/>
            <a:ext cx="352474" cy="5895110"/>
          </a:xfrm>
          <a:prstGeom prst="rect">
            <a:avLst/>
          </a:prstGeom>
        </p:spPr>
      </p:pic>
      <p:pic>
        <p:nvPicPr>
          <p:cNvPr id="10" name="Picture 9">
            <a:hlinkClick r:id="rId7" action="ppaction://hlinksldjump"/>
            <a:extLst>
              <a:ext uri="{FF2B5EF4-FFF2-40B4-BE49-F238E27FC236}">
                <a16:creationId xmlns:a16="http://schemas.microsoft.com/office/drawing/2014/main" id="{F4F30452-B667-2691-ACAE-9ED6BF27CC30}"/>
              </a:ext>
            </a:extLst>
          </p:cNvPr>
          <p:cNvPicPr>
            <a:picLocks noChangeAspect="1"/>
          </p:cNvPicPr>
          <p:nvPr/>
        </p:nvPicPr>
        <p:blipFill>
          <a:blip r:embed="rId8"/>
          <a:stretch>
            <a:fillRect/>
          </a:stretch>
        </p:blipFill>
        <p:spPr>
          <a:xfrm>
            <a:off x="4037951" y="729627"/>
            <a:ext cx="3086531" cy="552527"/>
          </a:xfrm>
          <a:prstGeom prst="rect">
            <a:avLst/>
          </a:prstGeom>
        </p:spPr>
      </p:pic>
      <p:pic>
        <p:nvPicPr>
          <p:cNvPr id="13" name="Picture 12">
            <a:hlinkClick r:id="rId9" action="ppaction://hlinksldjump"/>
            <a:extLst>
              <a:ext uri="{FF2B5EF4-FFF2-40B4-BE49-F238E27FC236}">
                <a16:creationId xmlns:a16="http://schemas.microsoft.com/office/drawing/2014/main" id="{6949611B-64FB-ADB8-662E-7BBE4C04E0AB}"/>
              </a:ext>
            </a:extLst>
          </p:cNvPr>
          <p:cNvPicPr>
            <a:picLocks noChangeAspect="1"/>
          </p:cNvPicPr>
          <p:nvPr/>
        </p:nvPicPr>
        <p:blipFill>
          <a:blip r:embed="rId10"/>
          <a:stretch>
            <a:fillRect/>
          </a:stretch>
        </p:blipFill>
        <p:spPr>
          <a:xfrm>
            <a:off x="4037951" y="1419827"/>
            <a:ext cx="3477110" cy="552527"/>
          </a:xfrm>
          <a:prstGeom prst="rect">
            <a:avLst/>
          </a:prstGeom>
        </p:spPr>
      </p:pic>
      <p:pic>
        <p:nvPicPr>
          <p:cNvPr id="15" name="Picture 14">
            <a:hlinkClick r:id="rId11" action="ppaction://hlinksldjump"/>
            <a:extLst>
              <a:ext uri="{FF2B5EF4-FFF2-40B4-BE49-F238E27FC236}">
                <a16:creationId xmlns:a16="http://schemas.microsoft.com/office/drawing/2014/main" id="{50525BB6-0F0C-FCD3-C236-09FF6AB40C45}"/>
              </a:ext>
            </a:extLst>
          </p:cNvPr>
          <p:cNvPicPr>
            <a:picLocks noChangeAspect="1"/>
          </p:cNvPicPr>
          <p:nvPr/>
        </p:nvPicPr>
        <p:blipFill>
          <a:blip r:embed="rId12"/>
          <a:stretch>
            <a:fillRect/>
          </a:stretch>
        </p:blipFill>
        <p:spPr>
          <a:xfrm>
            <a:off x="4037951" y="2260477"/>
            <a:ext cx="1533739" cy="571580"/>
          </a:xfrm>
          <a:prstGeom prst="rect">
            <a:avLst/>
          </a:prstGeom>
        </p:spPr>
      </p:pic>
      <p:pic>
        <p:nvPicPr>
          <p:cNvPr id="17" name="Picture 16">
            <a:hlinkClick r:id="rId13" action="ppaction://hlinksldjump"/>
            <a:extLst>
              <a:ext uri="{FF2B5EF4-FFF2-40B4-BE49-F238E27FC236}">
                <a16:creationId xmlns:a16="http://schemas.microsoft.com/office/drawing/2014/main" id="{8C75CB4A-AAF9-1133-C678-03BB969DC6B6}"/>
              </a:ext>
            </a:extLst>
          </p:cNvPr>
          <p:cNvPicPr>
            <a:picLocks noChangeAspect="1"/>
          </p:cNvPicPr>
          <p:nvPr/>
        </p:nvPicPr>
        <p:blipFill>
          <a:blip r:embed="rId14"/>
          <a:stretch>
            <a:fillRect/>
          </a:stretch>
        </p:blipFill>
        <p:spPr>
          <a:xfrm>
            <a:off x="5569912" y="2077676"/>
            <a:ext cx="3467584" cy="485843"/>
          </a:xfrm>
          <a:prstGeom prst="rect">
            <a:avLst/>
          </a:prstGeom>
        </p:spPr>
      </p:pic>
      <p:pic>
        <p:nvPicPr>
          <p:cNvPr id="19" name="Picture 18">
            <a:hlinkClick r:id="rId15" action="ppaction://hlinksldjump"/>
            <a:extLst>
              <a:ext uri="{FF2B5EF4-FFF2-40B4-BE49-F238E27FC236}">
                <a16:creationId xmlns:a16="http://schemas.microsoft.com/office/drawing/2014/main" id="{E31FEEEC-0371-C09D-3311-58581D3F4480}"/>
              </a:ext>
            </a:extLst>
          </p:cNvPr>
          <p:cNvPicPr>
            <a:picLocks noChangeAspect="1"/>
          </p:cNvPicPr>
          <p:nvPr/>
        </p:nvPicPr>
        <p:blipFill>
          <a:blip r:embed="rId16"/>
          <a:stretch>
            <a:fillRect/>
          </a:stretch>
        </p:blipFill>
        <p:spPr>
          <a:xfrm>
            <a:off x="5563964" y="2555532"/>
            <a:ext cx="4086795" cy="466790"/>
          </a:xfrm>
          <a:prstGeom prst="rect">
            <a:avLst/>
          </a:prstGeom>
        </p:spPr>
      </p:pic>
      <p:pic>
        <p:nvPicPr>
          <p:cNvPr id="22" name="Picture 21">
            <a:hlinkClick r:id="rId17" action="ppaction://hlinksldjump"/>
            <a:extLst>
              <a:ext uri="{FF2B5EF4-FFF2-40B4-BE49-F238E27FC236}">
                <a16:creationId xmlns:a16="http://schemas.microsoft.com/office/drawing/2014/main" id="{6C4D7C56-846F-1694-AD7D-297CA39F6B2C}"/>
              </a:ext>
            </a:extLst>
          </p:cNvPr>
          <p:cNvPicPr>
            <a:picLocks noChangeAspect="1"/>
          </p:cNvPicPr>
          <p:nvPr/>
        </p:nvPicPr>
        <p:blipFill>
          <a:blip r:embed="rId18"/>
          <a:stretch>
            <a:fillRect/>
          </a:stretch>
        </p:blipFill>
        <p:spPr>
          <a:xfrm>
            <a:off x="4030225" y="3305635"/>
            <a:ext cx="1533739" cy="571580"/>
          </a:xfrm>
          <a:prstGeom prst="rect">
            <a:avLst/>
          </a:prstGeom>
        </p:spPr>
      </p:pic>
      <p:pic>
        <p:nvPicPr>
          <p:cNvPr id="24" name="Picture 23">
            <a:hlinkClick r:id="rId19" action="ppaction://hlinksldjump"/>
            <a:extLst>
              <a:ext uri="{FF2B5EF4-FFF2-40B4-BE49-F238E27FC236}">
                <a16:creationId xmlns:a16="http://schemas.microsoft.com/office/drawing/2014/main" id="{B8D4FCDC-F437-66B6-BBF3-1F439B5E6433}"/>
              </a:ext>
            </a:extLst>
          </p:cNvPr>
          <p:cNvPicPr>
            <a:picLocks noChangeAspect="1"/>
          </p:cNvPicPr>
          <p:nvPr/>
        </p:nvPicPr>
        <p:blipFill>
          <a:blip r:embed="rId20"/>
          <a:stretch>
            <a:fillRect/>
          </a:stretch>
        </p:blipFill>
        <p:spPr>
          <a:xfrm>
            <a:off x="5563964" y="3129836"/>
            <a:ext cx="3181794" cy="466790"/>
          </a:xfrm>
          <a:prstGeom prst="rect">
            <a:avLst/>
          </a:prstGeom>
        </p:spPr>
      </p:pic>
      <p:pic>
        <p:nvPicPr>
          <p:cNvPr id="26" name="Picture 25">
            <a:hlinkClick r:id="rId21" action="ppaction://hlinksldjump"/>
            <a:extLst>
              <a:ext uri="{FF2B5EF4-FFF2-40B4-BE49-F238E27FC236}">
                <a16:creationId xmlns:a16="http://schemas.microsoft.com/office/drawing/2014/main" id="{11E0EBB7-1C23-CF28-70BA-5B969BCB38A8}"/>
              </a:ext>
            </a:extLst>
          </p:cNvPr>
          <p:cNvPicPr>
            <a:picLocks noChangeAspect="1"/>
          </p:cNvPicPr>
          <p:nvPr/>
        </p:nvPicPr>
        <p:blipFill>
          <a:blip r:embed="rId22"/>
          <a:stretch>
            <a:fillRect/>
          </a:stretch>
        </p:blipFill>
        <p:spPr>
          <a:xfrm>
            <a:off x="5563964" y="3598421"/>
            <a:ext cx="4191585" cy="457264"/>
          </a:xfrm>
          <a:prstGeom prst="rect">
            <a:avLst/>
          </a:prstGeom>
        </p:spPr>
      </p:pic>
      <p:pic>
        <p:nvPicPr>
          <p:cNvPr id="28" name="Picture 27">
            <a:hlinkClick r:id="rId23" action="ppaction://hlinksldjump"/>
            <a:extLst>
              <a:ext uri="{FF2B5EF4-FFF2-40B4-BE49-F238E27FC236}">
                <a16:creationId xmlns:a16="http://schemas.microsoft.com/office/drawing/2014/main" id="{FF8F026D-1F38-9149-ACE1-F20288F49AE5}"/>
              </a:ext>
            </a:extLst>
          </p:cNvPr>
          <p:cNvPicPr>
            <a:picLocks noChangeAspect="1"/>
          </p:cNvPicPr>
          <p:nvPr/>
        </p:nvPicPr>
        <p:blipFill>
          <a:blip r:embed="rId24"/>
          <a:stretch>
            <a:fillRect/>
          </a:stretch>
        </p:blipFill>
        <p:spPr>
          <a:xfrm>
            <a:off x="4038779" y="4274647"/>
            <a:ext cx="1533739" cy="1495634"/>
          </a:xfrm>
          <a:prstGeom prst="rect">
            <a:avLst/>
          </a:prstGeom>
        </p:spPr>
      </p:pic>
      <p:pic>
        <p:nvPicPr>
          <p:cNvPr id="30" name="Picture 29">
            <a:hlinkClick r:id="rId25" action="ppaction://hlinksldjump"/>
            <a:extLst>
              <a:ext uri="{FF2B5EF4-FFF2-40B4-BE49-F238E27FC236}">
                <a16:creationId xmlns:a16="http://schemas.microsoft.com/office/drawing/2014/main" id="{C615F194-4766-F0CC-24DC-4875912AFC85}"/>
              </a:ext>
            </a:extLst>
          </p:cNvPr>
          <p:cNvPicPr>
            <a:picLocks noChangeAspect="1"/>
          </p:cNvPicPr>
          <p:nvPr/>
        </p:nvPicPr>
        <p:blipFill>
          <a:blip r:embed="rId26"/>
          <a:stretch>
            <a:fillRect/>
          </a:stretch>
        </p:blipFill>
        <p:spPr>
          <a:xfrm>
            <a:off x="5572590" y="4135942"/>
            <a:ext cx="3248478" cy="447737"/>
          </a:xfrm>
          <a:prstGeom prst="rect">
            <a:avLst/>
          </a:prstGeom>
        </p:spPr>
      </p:pic>
      <p:pic>
        <p:nvPicPr>
          <p:cNvPr id="32" name="Picture 31">
            <a:hlinkClick r:id="rId27" action="ppaction://hlinksldjump"/>
            <a:extLst>
              <a:ext uri="{FF2B5EF4-FFF2-40B4-BE49-F238E27FC236}">
                <a16:creationId xmlns:a16="http://schemas.microsoft.com/office/drawing/2014/main" id="{B17AD011-F4A0-01AB-7ADD-935E597D6DF2}"/>
              </a:ext>
            </a:extLst>
          </p:cNvPr>
          <p:cNvPicPr>
            <a:picLocks noChangeAspect="1"/>
          </p:cNvPicPr>
          <p:nvPr/>
        </p:nvPicPr>
        <p:blipFill>
          <a:blip r:embed="rId28"/>
          <a:stretch>
            <a:fillRect/>
          </a:stretch>
        </p:blipFill>
        <p:spPr>
          <a:xfrm>
            <a:off x="5564772" y="4592305"/>
            <a:ext cx="4201111" cy="457264"/>
          </a:xfrm>
          <a:prstGeom prst="rect">
            <a:avLst/>
          </a:prstGeom>
        </p:spPr>
      </p:pic>
      <p:pic>
        <p:nvPicPr>
          <p:cNvPr id="34" name="Picture 33">
            <a:hlinkClick r:id="rId29" action="ppaction://hlinksldjump"/>
            <a:extLst>
              <a:ext uri="{FF2B5EF4-FFF2-40B4-BE49-F238E27FC236}">
                <a16:creationId xmlns:a16="http://schemas.microsoft.com/office/drawing/2014/main" id="{9A91D198-F609-73BA-FFBF-324E930E707D}"/>
              </a:ext>
            </a:extLst>
          </p:cNvPr>
          <p:cNvPicPr>
            <a:picLocks noChangeAspect="1"/>
          </p:cNvPicPr>
          <p:nvPr/>
        </p:nvPicPr>
        <p:blipFill>
          <a:blip r:embed="rId30"/>
          <a:stretch>
            <a:fillRect/>
          </a:stretch>
        </p:blipFill>
        <p:spPr>
          <a:xfrm>
            <a:off x="5563064" y="5053288"/>
            <a:ext cx="3258005" cy="447737"/>
          </a:xfrm>
          <a:prstGeom prst="rect">
            <a:avLst/>
          </a:prstGeom>
        </p:spPr>
      </p:pic>
      <p:pic>
        <p:nvPicPr>
          <p:cNvPr id="36" name="Picture 35">
            <a:hlinkClick r:id="rId31" action="ppaction://hlinksldjump"/>
            <a:extLst>
              <a:ext uri="{FF2B5EF4-FFF2-40B4-BE49-F238E27FC236}">
                <a16:creationId xmlns:a16="http://schemas.microsoft.com/office/drawing/2014/main" id="{22D55512-D53F-0995-35E9-139B86FAA006}"/>
              </a:ext>
            </a:extLst>
          </p:cNvPr>
          <p:cNvPicPr>
            <a:picLocks noChangeAspect="1"/>
          </p:cNvPicPr>
          <p:nvPr/>
        </p:nvPicPr>
        <p:blipFill>
          <a:blip r:embed="rId32"/>
          <a:stretch>
            <a:fillRect/>
          </a:stretch>
        </p:blipFill>
        <p:spPr>
          <a:xfrm>
            <a:off x="5572590" y="5499929"/>
            <a:ext cx="4201111" cy="466790"/>
          </a:xfrm>
          <a:prstGeom prst="rect">
            <a:avLst/>
          </a:prstGeom>
        </p:spPr>
      </p:pic>
      <p:pic>
        <p:nvPicPr>
          <p:cNvPr id="38" name="Picture 37">
            <a:hlinkClick r:id="rId33" action="ppaction://hlinksldjump"/>
            <a:extLst>
              <a:ext uri="{FF2B5EF4-FFF2-40B4-BE49-F238E27FC236}">
                <a16:creationId xmlns:a16="http://schemas.microsoft.com/office/drawing/2014/main" id="{0E78D171-DEB5-C698-3986-0E8E351FF9B6}"/>
              </a:ext>
            </a:extLst>
          </p:cNvPr>
          <p:cNvPicPr>
            <a:picLocks noChangeAspect="1"/>
          </p:cNvPicPr>
          <p:nvPr/>
        </p:nvPicPr>
        <p:blipFill>
          <a:blip r:embed="rId34"/>
          <a:stretch>
            <a:fillRect/>
          </a:stretch>
        </p:blipFill>
        <p:spPr>
          <a:xfrm>
            <a:off x="4037951" y="6087939"/>
            <a:ext cx="2286319" cy="581106"/>
          </a:xfrm>
          <a:prstGeom prst="rect">
            <a:avLst/>
          </a:prstGeom>
        </p:spPr>
      </p:pic>
    </p:spTree>
    <p:extLst>
      <p:ext uri="{BB962C8B-B14F-4D97-AF65-F5344CB8AC3E}">
        <p14:creationId xmlns:p14="http://schemas.microsoft.com/office/powerpoint/2010/main" val="169291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heel(1)">
                                      <p:cBhvr>
                                        <p:cTn id="7"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89679" y="969699"/>
            <a:ext cx="9129486" cy="82780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57785" y="1216473"/>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rPr>
              <a:t>Chống lại mọi sự xâm phạm để giữ cho luôn luôn được nguyên vẹn.</a:t>
            </a:r>
            <a:endParaRPr lang="vi-VN" sz="115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96669" y="19266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353044" y="25580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949929" y="255804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550483" y="25580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414645" y="26205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020582" y="262550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B</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614179" y="26205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750206" y="25580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808153" y="26205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19111" y="50408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7167894" y="25580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7225841" y="26199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pic>
        <p:nvPicPr>
          <p:cNvPr id="46" name="image4.png">
            <a:extLst>
              <a:ext uri="{FF2B5EF4-FFF2-40B4-BE49-F238E27FC236}">
                <a16:creationId xmlns:a16="http://schemas.microsoft.com/office/drawing/2014/main" id="{6F785CF8-70D9-3980-A577-3F6DB434F581}"/>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47" name="Group 11">
            <a:extLst>
              <a:ext uri="{FF2B5EF4-FFF2-40B4-BE49-F238E27FC236}">
                <a16:creationId xmlns:a16="http://schemas.microsoft.com/office/drawing/2014/main" id="{CD0A9A92-B7A3-6657-593D-3EA1284C2CB5}"/>
              </a:ext>
            </a:extLst>
          </p:cNvPr>
          <p:cNvGrpSpPr>
            <a:grpSpLocks/>
          </p:cNvGrpSpPr>
          <p:nvPr/>
        </p:nvGrpSpPr>
        <p:grpSpPr bwMode="auto">
          <a:xfrm>
            <a:off x="806095" y="167994"/>
            <a:ext cx="625171" cy="541918"/>
            <a:chOff x="0" y="0"/>
            <a:chExt cx="666" cy="559"/>
          </a:xfrm>
        </p:grpSpPr>
        <p:sp>
          <p:nvSpPr>
            <p:cNvPr id="50" name="Freeform 12">
              <a:extLst>
                <a:ext uri="{FF2B5EF4-FFF2-40B4-BE49-F238E27FC236}">
                  <a16:creationId xmlns:a16="http://schemas.microsoft.com/office/drawing/2014/main" id="{596036FA-50DC-96F0-E07E-62CBC06D06A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Arrow: Left 50">
            <a:hlinkClick r:id="rId8" action="ppaction://hlinksldjump"/>
            <a:extLst>
              <a:ext uri="{FF2B5EF4-FFF2-40B4-BE49-F238E27FC236}">
                <a16:creationId xmlns:a16="http://schemas.microsoft.com/office/drawing/2014/main" id="{C9F55432-5E6D-A182-210A-7D092898DB36}"/>
              </a:ext>
            </a:extLst>
          </p:cNvPr>
          <p:cNvSpPr/>
          <p:nvPr/>
        </p:nvSpPr>
        <p:spPr>
          <a:xfrm>
            <a:off x="12536" y="58674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3" name="TextBox 52">
            <a:extLst>
              <a:ext uri="{FF2B5EF4-FFF2-40B4-BE49-F238E27FC236}">
                <a16:creationId xmlns:a16="http://schemas.microsoft.com/office/drawing/2014/main" id="{5A7F1F96-C63B-A745-4786-E384C6FCBC81}"/>
              </a:ext>
            </a:extLst>
          </p:cNvPr>
          <p:cNvSpPr txBox="1"/>
          <p:nvPr/>
        </p:nvSpPr>
        <p:spPr>
          <a:xfrm>
            <a:off x="514905" y="3545445"/>
            <a:ext cx="11310151" cy="1323439"/>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vi-VN" sz="2000" dirty="0">
                <a:solidFill>
                  <a:srgbClr val="00B050"/>
                </a:solidFill>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 </a:t>
            </a:r>
            <a:r>
              <a:rPr lang="en-GB" sz="2000" b="0" i="0" dirty="0" err="1">
                <a:effectLst/>
                <a:latin typeface="Arial" panose="020B0604020202020204" pitchFamily="34" charset="0"/>
                <a:cs typeface="Arial" panose="020B0604020202020204" pitchFamily="34" charset="0"/>
              </a:rPr>
              <a:t>Bộ</a:t>
            </a:r>
            <a:r>
              <a:rPr lang="en-GB" sz="2000" b="0" i="0" dirty="0">
                <a:effectLst/>
                <a:latin typeface="Arial" panose="020B0604020202020204" pitchFamily="34" charset="0"/>
                <a:cs typeface="Arial" panose="020B0604020202020204" pitchFamily="34" charset="0"/>
              </a:rPr>
              <a:t> </a:t>
            </a:r>
            <a:r>
              <a:rPr lang="en-GB" sz="2000" b="0" i="0" dirty="0" err="1">
                <a:effectLst/>
                <a:latin typeface="Arial" panose="020B0604020202020204" pitchFamily="34" charset="0"/>
                <a:cs typeface="Arial" panose="020B0604020202020204" pitchFamily="34" charset="0"/>
              </a:rPr>
              <a:t>Quốc</a:t>
            </a:r>
            <a:r>
              <a:rPr lang="en-GB" sz="2000" b="0" i="0" dirty="0">
                <a:effectLst/>
                <a:latin typeface="Arial" panose="020B0604020202020204" pitchFamily="34" charset="0"/>
                <a:cs typeface="Arial" panose="020B0604020202020204" pitchFamily="34" charset="0"/>
              </a:rPr>
              <a:t> </a:t>
            </a:r>
            <a:r>
              <a:rPr lang="en-GB" sz="2000" b="0" i="0" dirty="0" err="1">
                <a:effectLst/>
                <a:latin typeface="Arial" panose="020B0604020202020204" pitchFamily="34" charset="0"/>
                <a:cs typeface="Arial" panose="020B0604020202020204" pitchFamily="34" charset="0"/>
              </a:rPr>
              <a:t>phòng</a:t>
            </a:r>
            <a:endParaRPr lang="en-GB" sz="2000" b="0" i="0" dirty="0">
              <a:effectLst/>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lối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nhiệm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bảo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vệ</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lĩnh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cả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việc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vi-VN"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56" name="Picture 55" descr="A blue and white alarm clock with bells&#10;&#10;Description automatically generated">
            <a:extLst>
              <a:ext uri="{FF2B5EF4-FFF2-40B4-BE49-F238E27FC236}">
                <a16:creationId xmlns:a16="http://schemas.microsoft.com/office/drawing/2014/main" id="{A0DCAF80-36FD-50F0-6EE7-F26871BBE80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57" name="Oval 56">
            <a:extLst>
              <a:ext uri="{FF2B5EF4-FFF2-40B4-BE49-F238E27FC236}">
                <a16:creationId xmlns:a16="http://schemas.microsoft.com/office/drawing/2014/main" id="{FB9584F5-05AA-4E10-2D67-D9B26E3AD48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59" name="Oval 58">
            <a:extLst>
              <a:ext uri="{FF2B5EF4-FFF2-40B4-BE49-F238E27FC236}">
                <a16:creationId xmlns:a16="http://schemas.microsoft.com/office/drawing/2014/main" id="{81C43700-CA4F-5035-CBED-D67EC742F68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1" name="Oval 60">
            <a:extLst>
              <a:ext uri="{FF2B5EF4-FFF2-40B4-BE49-F238E27FC236}">
                <a16:creationId xmlns:a16="http://schemas.microsoft.com/office/drawing/2014/main" id="{480AA76C-5B5D-72DE-6775-C6D30EE9420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62" name="Oval 61">
            <a:extLst>
              <a:ext uri="{FF2B5EF4-FFF2-40B4-BE49-F238E27FC236}">
                <a16:creationId xmlns:a16="http://schemas.microsoft.com/office/drawing/2014/main" id="{47FA5B3A-06F4-8164-AFFB-2E6D5613839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63" name="Oval 62">
            <a:extLst>
              <a:ext uri="{FF2B5EF4-FFF2-40B4-BE49-F238E27FC236}">
                <a16:creationId xmlns:a16="http://schemas.microsoft.com/office/drawing/2014/main" id="{F70D1360-A67C-4A05-2F28-685AC4B95B4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4" name="Oval 1023">
            <a:extLst>
              <a:ext uri="{FF2B5EF4-FFF2-40B4-BE49-F238E27FC236}">
                <a16:creationId xmlns:a16="http://schemas.microsoft.com/office/drawing/2014/main" id="{6C48ECD9-C89E-0C72-4E5F-71B69280B8F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5" name="Oval 1024">
            <a:extLst>
              <a:ext uri="{FF2B5EF4-FFF2-40B4-BE49-F238E27FC236}">
                <a16:creationId xmlns:a16="http://schemas.microsoft.com/office/drawing/2014/main" id="{553879B9-2C80-16C3-4220-25E1BBAAF9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27" name="Oval 1026">
            <a:extLst>
              <a:ext uri="{FF2B5EF4-FFF2-40B4-BE49-F238E27FC236}">
                <a16:creationId xmlns:a16="http://schemas.microsoft.com/office/drawing/2014/main" id="{E5A6EB25-EF5D-17CA-740B-4685CC38484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28" name="Oval 1027">
            <a:extLst>
              <a:ext uri="{FF2B5EF4-FFF2-40B4-BE49-F238E27FC236}">
                <a16:creationId xmlns:a16="http://schemas.microsoft.com/office/drawing/2014/main" id="{FFFA831D-76E4-EFF9-D1A6-5FC8E1B89AC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0" name="Oval 1029">
            <a:extLst>
              <a:ext uri="{FF2B5EF4-FFF2-40B4-BE49-F238E27FC236}">
                <a16:creationId xmlns:a16="http://schemas.microsoft.com/office/drawing/2014/main" id="{AD7C816A-3826-715F-EFB7-FF3E2971E77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1" name="Oval 1030">
            <a:extLst>
              <a:ext uri="{FF2B5EF4-FFF2-40B4-BE49-F238E27FC236}">
                <a16:creationId xmlns:a16="http://schemas.microsoft.com/office/drawing/2014/main" id="{21ACA326-535C-BB98-C51D-A04FA117883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3" name="Oval 1032">
            <a:extLst>
              <a:ext uri="{FF2B5EF4-FFF2-40B4-BE49-F238E27FC236}">
                <a16:creationId xmlns:a16="http://schemas.microsoft.com/office/drawing/2014/main" id="{47452538-54B0-0CEA-FDE6-E0DD5B772B7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4" name="Oval 1033">
            <a:extLst>
              <a:ext uri="{FF2B5EF4-FFF2-40B4-BE49-F238E27FC236}">
                <a16:creationId xmlns:a16="http://schemas.microsoft.com/office/drawing/2014/main" id="{16A194DB-A193-C3F2-F05C-C9DDDDB1D4F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5" name="Oval 1034">
            <a:extLst>
              <a:ext uri="{FF2B5EF4-FFF2-40B4-BE49-F238E27FC236}">
                <a16:creationId xmlns:a16="http://schemas.microsoft.com/office/drawing/2014/main" id="{92B2F054-12CD-6256-3147-3926324E49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7" name="Oval 1036">
            <a:extLst>
              <a:ext uri="{FF2B5EF4-FFF2-40B4-BE49-F238E27FC236}">
                <a16:creationId xmlns:a16="http://schemas.microsoft.com/office/drawing/2014/main" id="{6F29B149-1AED-2B0A-DBD6-A931D1F236B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38" name="Oval 1037">
            <a:extLst>
              <a:ext uri="{FF2B5EF4-FFF2-40B4-BE49-F238E27FC236}">
                <a16:creationId xmlns:a16="http://schemas.microsoft.com/office/drawing/2014/main" id="{EA8A3AE5-E609-7403-76CD-B0F72FE4CC9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79831774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53"/>
                                        </p:tgtEl>
                                        <p:attrNameLst>
                                          <p:attrName>style.visibility</p:attrName>
                                        </p:attrNameLst>
                                      </p:cBhvr>
                                      <p:to>
                                        <p:strVal val="visible"/>
                                      </p:to>
                                    </p:set>
                                  </p:childTnLst>
                                </p:cTn>
                              </p:par>
                            </p:childTnLst>
                          </p:cTn>
                        </p:par>
                        <p:par>
                          <p:cTn id="22" fill="hold">
                            <p:stCondLst>
                              <p:cond delay="500"/>
                            </p:stCondLst>
                            <p:childTnLst>
                              <p:par>
                                <p:cTn id="23" presetID="1" presetClass="mediacall" presetSubtype="0" fill="hold" nodeType="afterEffect">
                                  <p:stCondLst>
                                    <p:cond delay="0"/>
                                  </p:stCondLst>
                                  <p:childTnLst>
                                    <p:cmd type="call" cmd="playFrom(0.0)">
                                      <p:cBhvr>
                                        <p:cTn id="2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5" fill="hold" display="0">
                  <p:stCondLst>
                    <p:cond delay="indefinite"/>
                  </p:stCondLst>
                  <p:endCondLst>
                    <p:cond evt="onStopAudio" delay="0">
                      <p:tgtEl>
                        <p:sldTgt/>
                      </p:tgtEl>
                    </p:cond>
                  </p:endCondLst>
                </p:cTn>
                <p:tgtEl>
                  <p:spTgt spid="11"/>
                </p:tgtEl>
              </p:cMediaNode>
            </p:audio>
            <p:seq concurrent="1" nextAc="seek">
              <p:cTn id="26" restart="whenNotActive" fill="hold" evtFilter="cancelBubble" nodeType="interactiveSeq">
                <p:stCondLst>
                  <p:cond evt="onClick" delay="0">
                    <p:tgtEl>
                      <p:spTgt spid="57"/>
                    </p:tgtEl>
                  </p:cond>
                </p:stCondLst>
                <p:endSync evt="end" delay="0">
                  <p:rtn val="all"/>
                </p:endSync>
                <p:childTnLst>
                  <p:par>
                    <p:cTn id="27" fill="hold">
                      <p:stCondLst>
                        <p:cond delay="0"/>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999"/>
                                          </p:stCondLst>
                                        </p:cTn>
                                        <p:tgtEl>
                                          <p:spTgt spid="59"/>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999"/>
                                          </p:stCondLst>
                                        </p:cTn>
                                        <p:tgtEl>
                                          <p:spTgt spid="61"/>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2000"/>
                            </p:stCondLst>
                            <p:childTnLst>
                              <p:par>
                                <p:cTn id="35" presetID="1" presetClass="entr" presetSubtype="0" fill="hold" grpId="0" nodeType="afterEffect">
                                  <p:stCondLst>
                                    <p:cond delay="0"/>
                                  </p:stCondLst>
                                  <p:childTnLst>
                                    <p:set>
                                      <p:cBhvr>
                                        <p:cTn id="36"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4000"/>
                            </p:stCondLst>
                            <p:childTnLst>
                              <p:par>
                                <p:cTn id="41" presetID="1" presetClass="entr" presetSubtype="0" fill="hold" grpId="0" nodeType="afterEffect">
                                  <p:stCondLst>
                                    <p:cond delay="0"/>
                                  </p:stCondLst>
                                  <p:childTnLst>
                                    <p:set>
                                      <p:cBhvr>
                                        <p:cTn id="42"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5000"/>
                            </p:stCondLst>
                            <p:childTnLst>
                              <p:par>
                                <p:cTn id="44" presetID="1" presetClass="entr" presetSubtype="0" fill="hold" grpId="0" nodeType="afterEffect">
                                  <p:stCondLst>
                                    <p:cond delay="0"/>
                                  </p:stCondLst>
                                  <p:childTnLst>
                                    <p:set>
                                      <p:cBhvr>
                                        <p:cTn id="45"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6000"/>
                            </p:stCondLst>
                            <p:childTnLst>
                              <p:par>
                                <p:cTn id="47" presetID="1" presetClass="entr" presetSubtype="0" fill="hold" grpId="0" nodeType="afterEffect">
                                  <p:stCondLst>
                                    <p:cond delay="0"/>
                                  </p:stCondLst>
                                  <p:childTnLst>
                                    <p:set>
                                      <p:cBhvr>
                                        <p:cTn id="48"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7000"/>
                            </p:stCondLst>
                            <p:childTnLst>
                              <p:par>
                                <p:cTn id="50" presetID="1" presetClass="entr" presetSubtype="0" fill="hold" grpId="0" nodeType="afterEffect">
                                  <p:stCondLst>
                                    <p:cond delay="0"/>
                                  </p:stCondLst>
                                  <p:childTnLst>
                                    <p:set>
                                      <p:cBhvr>
                                        <p:cTn id="51"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8000"/>
                            </p:stCondLst>
                            <p:childTnLst>
                              <p:par>
                                <p:cTn id="53" presetID="1" presetClass="entr" presetSubtype="0" fill="hold" grpId="0" nodeType="afterEffect">
                                  <p:stCondLst>
                                    <p:cond delay="0"/>
                                  </p:stCondLst>
                                  <p:childTnLst>
                                    <p:set>
                                      <p:cBhvr>
                                        <p:cTn id="5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9000"/>
                            </p:stCondLst>
                            <p:childTnLst>
                              <p:par>
                                <p:cTn id="56" presetID="1" presetClass="entr" presetSubtype="0" fill="hold" grpId="0" nodeType="afterEffect">
                                  <p:stCondLst>
                                    <p:cond delay="0"/>
                                  </p:stCondLst>
                                  <p:childTnLst>
                                    <p:set>
                                      <p:cBhvr>
                                        <p:cTn id="5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0000"/>
                            </p:stCondLst>
                            <p:childTnLst>
                              <p:par>
                                <p:cTn id="59" presetID="1" presetClass="entr" presetSubtype="0" fill="hold" grpId="0" nodeType="afterEffect">
                                  <p:stCondLst>
                                    <p:cond delay="0"/>
                                  </p:stCondLst>
                                  <p:childTnLst>
                                    <p:set>
                                      <p:cBhvr>
                                        <p:cTn id="60"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1000"/>
                            </p:stCondLst>
                            <p:childTnLst>
                              <p:par>
                                <p:cTn id="62" presetID="1" presetClass="entr" presetSubtype="0" fill="hold" grpId="0" nodeType="afterEffect">
                                  <p:stCondLst>
                                    <p:cond delay="0"/>
                                  </p:stCondLst>
                                  <p:childTnLst>
                                    <p:set>
                                      <p:cBhvr>
                                        <p:cTn id="63"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2000"/>
                            </p:stCondLst>
                            <p:childTnLst>
                              <p:par>
                                <p:cTn id="65" presetID="1" presetClass="entr" presetSubtype="0" fill="hold" grpId="0" nodeType="afterEffect">
                                  <p:stCondLst>
                                    <p:cond delay="0"/>
                                  </p:stCondLst>
                                  <p:childTnLst>
                                    <p:set>
                                      <p:cBhvr>
                                        <p:cTn id="66"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3000"/>
                            </p:stCondLst>
                            <p:childTnLst>
                              <p:par>
                                <p:cTn id="68" presetID="1" presetClass="entr" presetSubtype="0" fill="hold" grpId="0" nodeType="afterEffect">
                                  <p:stCondLst>
                                    <p:cond delay="0"/>
                                  </p:stCondLst>
                                  <p:childTnLst>
                                    <p:set>
                                      <p:cBhvr>
                                        <p:cTn id="6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4000"/>
                            </p:stCondLst>
                            <p:childTnLst>
                              <p:par>
                                <p:cTn id="71" presetID="1" presetClass="entr" presetSubtype="0" fill="hold" grpId="0" nodeType="afterEffect">
                                  <p:stCondLst>
                                    <p:cond delay="0"/>
                                  </p:stCondLst>
                                  <p:childTnLst>
                                    <p:set>
                                      <p:cBhvr>
                                        <p:cTn id="7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57"/>
                  </p:tgtEl>
                </p:cond>
              </p:nextCondLst>
            </p:seq>
          </p:childTnLst>
        </p:cTn>
      </p:par>
    </p:tnLst>
    <p:bldLst>
      <p:bldP spid="55" grpId="0" animBg="1"/>
      <p:bldP spid="58" grpId="0" animBg="1"/>
      <p:bldP spid="60" grpId="0" animBg="1"/>
      <p:bldP spid="1032" grpId="0" animBg="1"/>
      <p:bldP spid="15" grpId="0" animBg="1"/>
      <p:bldP spid="53" grpId="0" animBg="1"/>
      <p:bldP spid="59" grpId="0" animBg="1"/>
      <p:bldP spid="61" grpId="0" animBg="1"/>
      <p:bldP spid="62" grpId="0" animBg="1"/>
      <p:bldP spid="63"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973818"/>
            <a:ext cx="9129486" cy="114140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9685" y="1189713"/>
            <a:ext cx="9195296" cy="830997"/>
          </a:xfrm>
          <a:prstGeom prst="rect">
            <a:avLst/>
          </a:prstGeom>
          <a:noFill/>
        </p:spPr>
        <p:txBody>
          <a:bodyPr wrap="square" rtlCol="0">
            <a:spAutoFit/>
          </a:bodyPr>
          <a:lstStyle/>
          <a:p>
            <a:pPr algn="just"/>
            <a:r>
              <a:rPr lang="en-GB" sz="2400" b="1" dirty="0" err="1">
                <a:effectLst/>
                <a:latin typeface="Times New Roman" panose="02020603050405020304" pitchFamily="18" charset="0"/>
                <a:ea typeface="Calibri" panose="020F0502020204030204" pitchFamily="34" charset="0"/>
              </a:rPr>
              <a:t>Phân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nhỏ</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đơn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chủng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đoàn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chủng</a:t>
            </a:r>
            <a:r>
              <a:rPr lang="en-GB" sz="2400" b="1" dirty="0">
                <a:effectLst/>
                <a:latin typeface="Times New Roman" panose="02020603050405020304" pitchFamily="18" charset="0"/>
                <a:ea typeface="Calibri" panose="020F0502020204030204" pitchFamily="34" charset="0"/>
              </a:rPr>
              <a:t> </a:t>
            </a:r>
            <a:r>
              <a:rPr lang="vi-VN" sz="2400" b="1" dirty="0">
                <a:effectLst/>
                <a:latin typeface="Times New Roman" panose="02020603050405020304" pitchFamily="18" charset="0"/>
                <a:ea typeface="Calibri" panose="020F0502020204030204" pitchFamily="34" charset="0"/>
              </a:rPr>
              <a:t>Quân đội nhân dân Việt Nam</a:t>
            </a:r>
            <a:r>
              <a:rPr lang="en-GB" sz="2400" b="1" dirty="0">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226004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481011" y="51942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2CC74D40-5A16-99B2-BA52-54EEA995DDB6}"/>
              </a:ext>
            </a:extLst>
          </p:cNvPr>
          <p:cNvSpPr/>
          <p:nvPr/>
        </p:nvSpPr>
        <p:spPr>
          <a:xfrm>
            <a:off x="3819898" y="28938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B63D6B03-993E-D0ED-1564-AB64C63FE932}"/>
              </a:ext>
            </a:extLst>
          </p:cNvPr>
          <p:cNvSpPr/>
          <p:nvPr/>
        </p:nvSpPr>
        <p:spPr>
          <a:xfrm>
            <a:off x="7010206" y="289262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496C667C-7F06-3549-6FF6-AFBD1135F1EC}"/>
              </a:ext>
            </a:extLst>
          </p:cNvPr>
          <p:cNvSpPr/>
          <p:nvPr/>
        </p:nvSpPr>
        <p:spPr>
          <a:xfrm>
            <a:off x="7801338" y="289491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F15C8A61-8A36-E7EA-67BF-AA2629781666}"/>
              </a:ext>
            </a:extLst>
          </p:cNvPr>
          <p:cNvSpPr/>
          <p:nvPr/>
        </p:nvSpPr>
        <p:spPr>
          <a:xfrm>
            <a:off x="3877845" y="29558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4B315F0-FABE-266A-04E7-857A46D876DD}"/>
              </a:ext>
            </a:extLst>
          </p:cNvPr>
          <p:cNvSpPr/>
          <p:nvPr/>
        </p:nvSpPr>
        <p:spPr>
          <a:xfrm>
            <a:off x="7080859" y="296008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Ộ</a:t>
            </a:r>
            <a:endParaRPr lang="en-US" sz="4000" b="1" dirty="0">
              <a:solidFill>
                <a:srgbClr val="FF0000"/>
              </a:solidFill>
              <a:latin typeface="UTM Avo" panose="02040603050506020204" pitchFamily="18" charset="0"/>
            </a:endParaRPr>
          </a:p>
        </p:txBody>
      </p:sp>
      <p:sp>
        <p:nvSpPr>
          <p:cNvPr id="19" name="Rectangle 18">
            <a:extLst>
              <a:ext uri="{FF2B5EF4-FFF2-40B4-BE49-F238E27FC236}">
                <a16:creationId xmlns:a16="http://schemas.microsoft.com/office/drawing/2014/main" id="{96BD2DA7-9A5C-B614-8064-E7E1A605321F}"/>
              </a:ext>
            </a:extLst>
          </p:cNvPr>
          <p:cNvSpPr/>
          <p:nvPr/>
        </p:nvSpPr>
        <p:spPr>
          <a:xfrm>
            <a:off x="7865034" y="29573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F5DD0F2F-BD07-7BF6-3B8B-FE93C9C948BA}"/>
              </a:ext>
            </a:extLst>
          </p:cNvPr>
          <p:cNvSpPr/>
          <p:nvPr/>
        </p:nvSpPr>
        <p:spPr>
          <a:xfrm>
            <a:off x="6219074" y="28926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2" name="Rectangle 21">
            <a:extLst>
              <a:ext uri="{FF2B5EF4-FFF2-40B4-BE49-F238E27FC236}">
                <a16:creationId xmlns:a16="http://schemas.microsoft.com/office/drawing/2014/main" id="{A3CFAE93-15D0-324A-FE45-1962EE0A5CB9}"/>
              </a:ext>
            </a:extLst>
          </p:cNvPr>
          <p:cNvSpPr/>
          <p:nvPr/>
        </p:nvSpPr>
        <p:spPr>
          <a:xfrm>
            <a:off x="5425868" y="28926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6559692C-812D-811B-B428-143B1B093013}"/>
              </a:ext>
            </a:extLst>
          </p:cNvPr>
          <p:cNvSpPr/>
          <p:nvPr/>
        </p:nvSpPr>
        <p:spPr>
          <a:xfrm>
            <a:off x="6280675" y="29545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C4261D5D-C987-7028-7538-29F39B136502}"/>
              </a:ext>
            </a:extLst>
          </p:cNvPr>
          <p:cNvSpPr/>
          <p:nvPr/>
        </p:nvSpPr>
        <p:spPr>
          <a:xfrm>
            <a:off x="5489564" y="29542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FB0D44-2038-377D-9A6A-F2AA2AE9A85C}"/>
              </a:ext>
            </a:extLst>
          </p:cNvPr>
          <p:cNvSpPr/>
          <p:nvPr/>
        </p:nvSpPr>
        <p:spPr>
          <a:xfrm>
            <a:off x="4627222" y="28926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83398304-2309-FF78-1BF6-CD49352BAC43}"/>
              </a:ext>
            </a:extLst>
          </p:cNvPr>
          <p:cNvSpPr/>
          <p:nvPr/>
        </p:nvSpPr>
        <p:spPr>
          <a:xfrm>
            <a:off x="4685169" y="29545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Ể</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A599C1CA-02BA-5192-1718-FECC2B5AF75A}"/>
              </a:ext>
            </a:extLst>
          </p:cNvPr>
          <p:cNvSpPr/>
          <p:nvPr/>
        </p:nvSpPr>
        <p:spPr>
          <a:xfrm>
            <a:off x="3004721" y="28938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49B214D5-0EBB-7F02-CB49-A72D3FCE2190}"/>
              </a:ext>
            </a:extLst>
          </p:cNvPr>
          <p:cNvSpPr/>
          <p:nvPr/>
        </p:nvSpPr>
        <p:spPr>
          <a:xfrm>
            <a:off x="3062668" y="29558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pic>
        <p:nvPicPr>
          <p:cNvPr id="59" name="image4.png">
            <a:extLst>
              <a:ext uri="{FF2B5EF4-FFF2-40B4-BE49-F238E27FC236}">
                <a16:creationId xmlns:a16="http://schemas.microsoft.com/office/drawing/2014/main" id="{3D8ADD48-A9D6-234D-BE50-6B415A5C08E6}"/>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60" name="Group 11">
            <a:extLst>
              <a:ext uri="{FF2B5EF4-FFF2-40B4-BE49-F238E27FC236}">
                <a16:creationId xmlns:a16="http://schemas.microsoft.com/office/drawing/2014/main" id="{D95790BA-AD28-9E99-43F8-3ABE999E48CF}"/>
              </a:ext>
            </a:extLst>
          </p:cNvPr>
          <p:cNvGrpSpPr>
            <a:grpSpLocks/>
          </p:cNvGrpSpPr>
          <p:nvPr/>
        </p:nvGrpSpPr>
        <p:grpSpPr bwMode="auto">
          <a:xfrm>
            <a:off x="806095" y="167994"/>
            <a:ext cx="625171" cy="541918"/>
            <a:chOff x="0" y="0"/>
            <a:chExt cx="666" cy="559"/>
          </a:xfrm>
        </p:grpSpPr>
        <p:sp>
          <p:nvSpPr>
            <p:cNvPr id="61" name="Freeform 12">
              <a:extLst>
                <a:ext uri="{FF2B5EF4-FFF2-40B4-BE49-F238E27FC236}">
                  <a16:creationId xmlns:a16="http://schemas.microsoft.com/office/drawing/2014/main" id="{5AA727C4-8324-EF1D-7358-EDDAB7E38A1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Arrow: Left 61">
            <a:hlinkClick r:id="rId8" action="ppaction://hlinksldjump"/>
            <a:extLst>
              <a:ext uri="{FF2B5EF4-FFF2-40B4-BE49-F238E27FC236}">
                <a16:creationId xmlns:a16="http://schemas.microsoft.com/office/drawing/2014/main" id="{CD73AF65-76AE-D5D8-52A3-1877301D26A5}"/>
              </a:ext>
            </a:extLst>
          </p:cNvPr>
          <p:cNvSpPr/>
          <p:nvPr/>
        </p:nvSpPr>
        <p:spPr>
          <a:xfrm>
            <a:off x="12536" y="58579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3" name="TextBox 62">
            <a:extLst>
              <a:ext uri="{FF2B5EF4-FFF2-40B4-BE49-F238E27FC236}">
                <a16:creationId xmlns:a16="http://schemas.microsoft.com/office/drawing/2014/main" id="{7E7E8AAD-5113-AC57-A0F1-31CF8BB409E3}"/>
              </a:ext>
            </a:extLst>
          </p:cNvPr>
          <p:cNvSpPr txBox="1"/>
          <p:nvPr/>
        </p:nvSpPr>
        <p:spPr>
          <a:xfrm>
            <a:off x="514507" y="4040159"/>
            <a:ext cx="11170508" cy="707886"/>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Ở </a:t>
            </a:r>
            <a:r>
              <a:rPr lang="en-GB" sz="2000" dirty="0" err="1">
                <a:latin typeface="Arial" panose="020B0604020202020204" pitchFamily="34" charset="0"/>
                <a:cs typeface="Arial" panose="020B0604020202020204" pitchFamily="34" charset="0"/>
              </a:rPr>
              <a:t>từng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đơn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sư</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lữ</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tiểu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trung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tiểu</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đó</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tiểu</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đội</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nhỏ</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nhất</a:t>
            </a:r>
            <a:r>
              <a:rPr lang="vi-VN"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24" name="Picture 1023" descr="A blue and white alarm clock with bells&#10;&#10;Description automatically generated">
            <a:extLst>
              <a:ext uri="{FF2B5EF4-FFF2-40B4-BE49-F238E27FC236}">
                <a16:creationId xmlns:a16="http://schemas.microsoft.com/office/drawing/2014/main" id="{DF8DD155-C998-2757-C46E-E11327C74EE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758D7C21-BF5D-B170-77B5-64DDD1F69C8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0D8A0724-8973-C785-8567-B9706328C68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F635EA8B-9778-FE64-B468-D3CE6AFD5B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A4758C0A-09B8-2475-BF5C-ACA6A0E072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96B90263-0C6C-64A0-6E30-A2E61631701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D67A9109-F1E5-925C-A1CD-37129CD6B7D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FBE13525-A49C-AA10-1016-A1699D0183B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00D0B7EA-247B-59D1-AAC2-490EA0A70B0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16E33617-9404-4D19-4FD7-5AA8E76F5DF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99221D4F-F733-C88F-3BEA-17678BCEE1C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4C8E0074-5FA4-6664-CA89-A6A77124405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FDB56E49-B526-9831-6101-FF878109CE4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7619726C-D9A7-CCA6-8832-EA8D3A241C3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085C0151-17A2-A3B5-A3C7-D52ED67973A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C3C907A4-12D3-0E9E-1916-35550F4DD58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047B4DAF-ACF3-1B6E-29ED-7DCCC603971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44566604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fade">
                                      <p:cBhvr>
                                        <p:cTn id="9" dur="500"/>
                                        <p:tgtEl>
                                          <p:spTgt spid="2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63"/>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0" fill="hold" display="0">
                  <p:stCondLst>
                    <p:cond delay="indefinite"/>
                  </p:stCondLst>
                  <p:endCondLst>
                    <p:cond evt="onStopAudio" delay="0">
                      <p:tgtEl>
                        <p:sldTgt/>
                      </p:tgtEl>
                    </p:cond>
                  </p:endCondLst>
                </p:cTn>
                <p:tgtEl>
                  <p:spTgt spid="11"/>
                </p:tgtEl>
              </p:cMediaNode>
            </p:audio>
            <p:seq concurrent="1" nextAc="seek">
              <p:cTn id="31" restart="whenNotActive" fill="hold" evtFilter="cancelBubble" nodeType="interactiveSeq">
                <p:stCondLst>
                  <p:cond evt="onClick" delay="0">
                    <p:tgtEl>
                      <p:spTgt spid="1025"/>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1000"/>
                            </p:stCondLst>
                            <p:childTnLst>
                              <p:par>
                                <p:cTn id="37" presetID="1" presetClass="entr" presetSubtype="0" fill="hold" grpId="0" nodeType="afterEffect">
                                  <p:stCondLst>
                                    <p:cond delay="0"/>
                                  </p:stCondLst>
                                  <p:childTnLst>
                                    <p:set>
                                      <p:cBhvr>
                                        <p:cTn id="3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3000"/>
                            </p:stCondLst>
                            <p:childTnLst>
                              <p:par>
                                <p:cTn id="43" presetID="1" presetClass="entr" presetSubtype="0" fill="hold" grpId="0" nodeType="afterEffect">
                                  <p:stCondLst>
                                    <p:cond delay="0"/>
                                  </p:stCondLst>
                                  <p:childTnLst>
                                    <p:set>
                                      <p:cBhvr>
                                        <p:cTn id="4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5000"/>
                            </p:stCondLst>
                            <p:childTnLst>
                              <p:par>
                                <p:cTn id="49" presetID="1" presetClass="entr" presetSubtype="0" fill="hold" grpId="0" nodeType="afterEffect">
                                  <p:stCondLst>
                                    <p:cond delay="0"/>
                                  </p:stCondLst>
                                  <p:childTnLst>
                                    <p:set>
                                      <p:cBhvr>
                                        <p:cTn id="50"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6000"/>
                            </p:stCondLst>
                            <p:childTnLst>
                              <p:par>
                                <p:cTn id="52" presetID="1" presetClass="entr" presetSubtype="0" fill="hold" grpId="0" nodeType="afterEffect">
                                  <p:stCondLst>
                                    <p:cond delay="0"/>
                                  </p:stCondLst>
                                  <p:childTnLst>
                                    <p:set>
                                      <p:cBhvr>
                                        <p:cTn id="53"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7000"/>
                            </p:stCondLst>
                            <p:childTnLst>
                              <p:par>
                                <p:cTn id="55" presetID="1" presetClass="entr" presetSubtype="0" fill="hold" grpId="0" nodeType="afterEffect">
                                  <p:stCondLst>
                                    <p:cond delay="0"/>
                                  </p:stCondLst>
                                  <p:childTnLst>
                                    <p:set>
                                      <p:cBhvr>
                                        <p:cTn id="56"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8000"/>
                            </p:stCondLst>
                            <p:childTnLst>
                              <p:par>
                                <p:cTn id="58" presetID="1" presetClass="entr" presetSubtype="0" fill="hold" grpId="0" nodeType="afterEffect">
                                  <p:stCondLst>
                                    <p:cond delay="0"/>
                                  </p:stCondLst>
                                  <p:childTnLst>
                                    <p:set>
                                      <p:cBhvr>
                                        <p:cTn id="59"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9000"/>
                            </p:stCondLst>
                            <p:childTnLst>
                              <p:par>
                                <p:cTn id="61" presetID="1" presetClass="entr" presetSubtype="0" fill="hold" grpId="0" nodeType="afterEffect">
                                  <p:stCondLst>
                                    <p:cond delay="0"/>
                                  </p:stCondLst>
                                  <p:childTnLst>
                                    <p:set>
                                      <p:cBhvr>
                                        <p:cTn id="6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0000"/>
                            </p:stCondLst>
                            <p:childTnLst>
                              <p:par>
                                <p:cTn id="64" presetID="1" presetClass="entr" presetSubtype="0" fill="hold" grpId="0" nodeType="afterEffect">
                                  <p:stCondLst>
                                    <p:cond delay="0"/>
                                  </p:stCondLst>
                                  <p:childTnLst>
                                    <p:set>
                                      <p:cBhvr>
                                        <p:cTn id="6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1000"/>
                            </p:stCondLst>
                            <p:childTnLst>
                              <p:par>
                                <p:cTn id="67" presetID="1" presetClass="entr" presetSubtype="0" fill="hold" grpId="0" nodeType="afterEffect">
                                  <p:stCondLst>
                                    <p:cond delay="0"/>
                                  </p:stCondLst>
                                  <p:childTnLst>
                                    <p:set>
                                      <p:cBhvr>
                                        <p:cTn id="6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2000"/>
                            </p:stCondLst>
                            <p:childTnLst>
                              <p:par>
                                <p:cTn id="70" presetID="1" presetClass="entr" presetSubtype="0" fill="hold" grpId="0" nodeType="afterEffect">
                                  <p:stCondLst>
                                    <p:cond delay="0"/>
                                  </p:stCondLst>
                                  <p:childTnLst>
                                    <p:set>
                                      <p:cBhvr>
                                        <p:cTn id="7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3000"/>
                            </p:stCondLst>
                            <p:childTnLst>
                              <p:par>
                                <p:cTn id="73" presetID="1" presetClass="entr" presetSubtype="0" fill="hold" grpId="0" nodeType="afterEffect">
                                  <p:stCondLst>
                                    <p:cond delay="0"/>
                                  </p:stCondLst>
                                  <p:childTnLst>
                                    <p:set>
                                      <p:cBhvr>
                                        <p:cTn id="7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4000"/>
                            </p:stCondLst>
                            <p:childTnLst>
                              <p:par>
                                <p:cTn id="76" presetID="1" presetClass="entr" presetSubtype="0" fill="hold" grpId="0" nodeType="afterEffect">
                                  <p:stCondLst>
                                    <p:cond delay="0"/>
                                  </p:stCondLst>
                                  <p:childTnLst>
                                    <p:set>
                                      <p:cBhvr>
                                        <p:cTn id="7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17" grpId="0" animBg="1"/>
      <p:bldP spid="18" grpId="0" animBg="1"/>
      <p:bldP spid="19" grpId="0" animBg="1"/>
      <p:bldP spid="23" grpId="0" animBg="1"/>
      <p:bldP spid="25" grpId="0" animBg="1"/>
      <p:bldP spid="27" grpId="0" animBg="1"/>
      <p:bldP spid="29" grpId="0" animBg="1"/>
      <p:bldP spid="63"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32529" y="910462"/>
            <a:ext cx="9129486" cy="179191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2762" y="1119979"/>
            <a:ext cx="9195296" cy="1569660"/>
          </a:xfrm>
          <a:prstGeom prst="rect">
            <a:avLst/>
          </a:prstGeom>
          <a:noFill/>
        </p:spPr>
        <p:txBody>
          <a:bodyPr wrap="square" rtlCol="0">
            <a:spAutoFit/>
          </a:bodyPr>
          <a:lstStyle/>
          <a:p>
            <a:pPr algn="just"/>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tổ</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Việt</a:t>
            </a:r>
            <a:r>
              <a:rPr lang="en-GB" sz="2400" b="1" dirty="0">
                <a:effectLst/>
                <a:latin typeface="Times New Roman" panose="02020603050405020304" pitchFamily="18" charset="0"/>
                <a:ea typeface="Calibri" panose="020F0502020204030204" pitchFamily="34" charset="0"/>
              </a:rPr>
              <a:t> Nam </a:t>
            </a: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năng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nhiệm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vụ</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tham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mưu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đạo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xây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dựng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lượng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phòng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không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hải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lượng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nòng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cốt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quản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lí</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bảo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vệ</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vùng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vùng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biển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đảo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Tổ</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quốc</a:t>
            </a:r>
            <a:r>
              <a:rPr lang="en-GB" sz="2400" b="1" dirty="0">
                <a:effectLst/>
                <a:latin typeface="Times New Roman" panose="02020603050405020304" pitchFamily="18" charset="0"/>
                <a:ea typeface="Calibri" panose="020F0502020204030204" pitchFamily="34" charset="0"/>
              </a:rPr>
              <a:t>.</a:t>
            </a:r>
            <a:endParaRPr lang="vi-VN" sz="3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39519" y="28505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461961" y="51534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99D326A3-0A86-E352-60CF-9C873C28B247}"/>
              </a:ext>
            </a:extLst>
          </p:cNvPr>
          <p:cNvSpPr/>
          <p:nvPr/>
        </p:nvSpPr>
        <p:spPr>
          <a:xfrm>
            <a:off x="7117378" y="34872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5" name="Rectangle 14">
            <a:extLst>
              <a:ext uri="{FF2B5EF4-FFF2-40B4-BE49-F238E27FC236}">
                <a16:creationId xmlns:a16="http://schemas.microsoft.com/office/drawing/2014/main" id="{1DA5DC58-17C9-E2D2-982A-E03349CBC53C}"/>
              </a:ext>
            </a:extLst>
          </p:cNvPr>
          <p:cNvSpPr/>
          <p:nvPr/>
        </p:nvSpPr>
        <p:spPr>
          <a:xfrm>
            <a:off x="5512428" y="34857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2AD0FA53-4097-6ADF-3269-4AB567EFF9BC}"/>
              </a:ext>
            </a:extLst>
          </p:cNvPr>
          <p:cNvSpPr/>
          <p:nvPr/>
        </p:nvSpPr>
        <p:spPr>
          <a:xfrm>
            <a:off x="2306005" y="348920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D32A664-7FCC-86EF-7930-86C3713D071A}"/>
              </a:ext>
            </a:extLst>
          </p:cNvPr>
          <p:cNvSpPr/>
          <p:nvPr/>
        </p:nvSpPr>
        <p:spPr>
          <a:xfrm>
            <a:off x="6314817" y="34872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6AFDB832-F785-36BA-49B3-5AC80407B7D9}"/>
              </a:ext>
            </a:extLst>
          </p:cNvPr>
          <p:cNvSpPr/>
          <p:nvPr/>
        </p:nvSpPr>
        <p:spPr>
          <a:xfrm>
            <a:off x="7178979" y="354976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7E84F48C-4A2F-D0BD-5F3F-5F8185D1C5DB}"/>
              </a:ext>
            </a:extLst>
          </p:cNvPr>
          <p:cNvSpPr/>
          <p:nvPr/>
        </p:nvSpPr>
        <p:spPr>
          <a:xfrm>
            <a:off x="5570375" y="35476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C0B36CE1-539A-1F23-0655-B5F8E268F095}"/>
              </a:ext>
            </a:extLst>
          </p:cNvPr>
          <p:cNvSpPr/>
          <p:nvPr/>
        </p:nvSpPr>
        <p:spPr>
          <a:xfrm>
            <a:off x="2376658" y="355666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Q</a:t>
            </a:r>
            <a:endParaRPr lang="en-US" sz="4000" b="1" dirty="0">
              <a:solidFill>
                <a:srgbClr val="FF0000"/>
              </a:solidFill>
              <a:latin typeface="UTM Avo" panose="02040603050506020204" pitchFamily="18" charset="0"/>
            </a:endParaRPr>
          </a:p>
        </p:txBody>
      </p:sp>
      <p:sp>
        <p:nvSpPr>
          <p:cNvPr id="21" name="Rectangle 20">
            <a:extLst>
              <a:ext uri="{FF2B5EF4-FFF2-40B4-BE49-F238E27FC236}">
                <a16:creationId xmlns:a16="http://schemas.microsoft.com/office/drawing/2014/main" id="{F2873A7C-EBA1-C286-9167-ACCF2AB7C2CA}"/>
              </a:ext>
            </a:extLst>
          </p:cNvPr>
          <p:cNvSpPr/>
          <p:nvPr/>
        </p:nvSpPr>
        <p:spPr>
          <a:xfrm>
            <a:off x="6378513" y="354976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FFFC433B-B0E8-5D9C-AEED-D03ED8EF5ED1}"/>
              </a:ext>
            </a:extLst>
          </p:cNvPr>
          <p:cNvSpPr/>
          <p:nvPr/>
        </p:nvSpPr>
        <p:spPr>
          <a:xfrm>
            <a:off x="4710039" y="348920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295A81D-FFB6-4DE3-2358-F9D3432F8D83}"/>
              </a:ext>
            </a:extLst>
          </p:cNvPr>
          <p:cNvSpPr/>
          <p:nvPr/>
        </p:nvSpPr>
        <p:spPr>
          <a:xfrm>
            <a:off x="3911393" y="34927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2F6B701-3988-351E-DE8D-DDE8E8B9C61E}"/>
              </a:ext>
            </a:extLst>
          </p:cNvPr>
          <p:cNvSpPr/>
          <p:nvPr/>
        </p:nvSpPr>
        <p:spPr>
          <a:xfrm>
            <a:off x="4771640" y="355115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F4ECA2F8-5752-586C-3DC6-E916C349DCC6}"/>
              </a:ext>
            </a:extLst>
          </p:cNvPr>
          <p:cNvSpPr/>
          <p:nvPr/>
        </p:nvSpPr>
        <p:spPr>
          <a:xfrm>
            <a:off x="3975089" y="35542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0D92D5-9227-F395-01F7-B27A703A41D1}"/>
              </a:ext>
            </a:extLst>
          </p:cNvPr>
          <p:cNvSpPr/>
          <p:nvPr/>
        </p:nvSpPr>
        <p:spPr>
          <a:xfrm>
            <a:off x="3112747" y="34927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62B6470F-24F0-4A2A-63DF-3565231B7E66}"/>
              </a:ext>
            </a:extLst>
          </p:cNvPr>
          <p:cNvSpPr/>
          <p:nvPr/>
        </p:nvSpPr>
        <p:spPr>
          <a:xfrm>
            <a:off x="3170694" y="35546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743BC361-C619-199F-19EB-A113FF071335}"/>
              </a:ext>
            </a:extLst>
          </p:cNvPr>
          <p:cNvSpPr/>
          <p:nvPr/>
        </p:nvSpPr>
        <p:spPr>
          <a:xfrm>
            <a:off x="7932228" y="34872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6FDBB006-891A-880B-8ACD-E11CB0387678}"/>
              </a:ext>
            </a:extLst>
          </p:cNvPr>
          <p:cNvSpPr/>
          <p:nvPr/>
        </p:nvSpPr>
        <p:spPr>
          <a:xfrm>
            <a:off x="7990175" y="35492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B816AAE0-4142-61CE-ADD1-54E168843CAF}"/>
              </a:ext>
            </a:extLst>
          </p:cNvPr>
          <p:cNvSpPr/>
          <p:nvPr/>
        </p:nvSpPr>
        <p:spPr>
          <a:xfrm>
            <a:off x="8747078" y="348571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30786CDB-DFF0-C190-A965-C13FD5CF66BA}"/>
              </a:ext>
            </a:extLst>
          </p:cNvPr>
          <p:cNvSpPr/>
          <p:nvPr/>
        </p:nvSpPr>
        <p:spPr>
          <a:xfrm>
            <a:off x="8805025" y="35476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pic>
        <p:nvPicPr>
          <p:cNvPr id="63" name="image4.png">
            <a:extLst>
              <a:ext uri="{FF2B5EF4-FFF2-40B4-BE49-F238E27FC236}">
                <a16:creationId xmlns:a16="http://schemas.microsoft.com/office/drawing/2014/main" id="{DAB11357-A2CE-3D15-3F1A-77AABCC44DA7}"/>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1024" name="Group 11">
            <a:extLst>
              <a:ext uri="{FF2B5EF4-FFF2-40B4-BE49-F238E27FC236}">
                <a16:creationId xmlns:a16="http://schemas.microsoft.com/office/drawing/2014/main" id="{C57B05DF-C5E5-0ABB-DF3E-6EBBD76C6074}"/>
              </a:ext>
            </a:extLst>
          </p:cNvPr>
          <p:cNvGrpSpPr>
            <a:grpSpLocks/>
          </p:cNvGrpSpPr>
          <p:nvPr/>
        </p:nvGrpSpPr>
        <p:grpSpPr bwMode="auto">
          <a:xfrm>
            <a:off x="806095" y="167994"/>
            <a:ext cx="625171" cy="541918"/>
            <a:chOff x="0" y="0"/>
            <a:chExt cx="666" cy="559"/>
          </a:xfrm>
        </p:grpSpPr>
        <p:sp>
          <p:nvSpPr>
            <p:cNvPr id="1025" name="Freeform 12">
              <a:extLst>
                <a:ext uri="{FF2B5EF4-FFF2-40B4-BE49-F238E27FC236}">
                  <a16:creationId xmlns:a16="http://schemas.microsoft.com/office/drawing/2014/main" id="{60A3CD73-9BF8-2C23-2EE9-898AE9B10FE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7" name="Arrow: Left 1026">
            <a:hlinkClick r:id="rId8" action="ppaction://hlinksldjump"/>
            <a:extLst>
              <a:ext uri="{FF2B5EF4-FFF2-40B4-BE49-F238E27FC236}">
                <a16:creationId xmlns:a16="http://schemas.microsoft.com/office/drawing/2014/main" id="{39CA8F21-946B-04B5-3BD2-C7330D361C06}"/>
              </a:ext>
            </a:extLst>
          </p:cNvPr>
          <p:cNvSpPr/>
          <p:nvPr/>
        </p:nvSpPr>
        <p:spPr>
          <a:xfrm>
            <a:off x="12536" y="59246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8" name="TextBox 1027">
            <a:extLst>
              <a:ext uri="{FF2B5EF4-FFF2-40B4-BE49-F238E27FC236}">
                <a16:creationId xmlns:a16="http://schemas.microsoft.com/office/drawing/2014/main" id="{8BB7354F-EC8E-882E-1169-B99DE84B1327}"/>
              </a:ext>
            </a:extLst>
          </p:cNvPr>
          <p:cNvSpPr txBox="1"/>
          <p:nvPr/>
        </p:nvSpPr>
        <p:spPr>
          <a:xfrm>
            <a:off x="514905" y="4393170"/>
            <a:ext cx="11310151" cy="1015663"/>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đ) </a:t>
            </a:r>
            <a:r>
              <a:rPr lang="en-GB" sz="2000" dirty="0" err="1">
                <a:solidFill>
                  <a:srgbClr val="FF0000"/>
                </a:solidFill>
                <a:latin typeface="Arial" panose="020B0604020202020204" pitchFamily="34" charset="0"/>
                <a:cs typeface="Arial" panose="020B0604020202020204" pitchFamily="34" charset="0"/>
              </a:rPr>
              <a:t>Quân</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chủng</a:t>
            </a:r>
            <a:r>
              <a:rPr lang="en-GB" sz="2000" dirty="0">
                <a:solidFill>
                  <a:srgbClr val="FF0000"/>
                </a:solidFill>
                <a:latin typeface="Arial" panose="020B0604020202020204" pitchFamily="34" charset="0"/>
                <a:cs typeface="Arial" panose="020B0604020202020204" pitchFamily="34" charset="0"/>
              </a:rPr>
              <a:t> </a:t>
            </a:r>
            <a:endParaRPr lang="en-US" sz="2000" dirty="0">
              <a:solidFill>
                <a:srgbClr val="FF0000"/>
              </a:solidFill>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hải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cốt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trời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biển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29" name="Picture 1028" descr="A blue and white alarm clock with bells&#10;&#10;Description automatically generated">
            <a:extLst>
              <a:ext uri="{FF2B5EF4-FFF2-40B4-BE49-F238E27FC236}">
                <a16:creationId xmlns:a16="http://schemas.microsoft.com/office/drawing/2014/main" id="{BC314698-4264-5A40-0C27-BE403227563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0" name="Oval 1029">
            <a:extLst>
              <a:ext uri="{FF2B5EF4-FFF2-40B4-BE49-F238E27FC236}">
                <a16:creationId xmlns:a16="http://schemas.microsoft.com/office/drawing/2014/main" id="{397499B8-B83C-7F9F-5B51-F9F79957C8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1" name="Oval 1030">
            <a:extLst>
              <a:ext uri="{FF2B5EF4-FFF2-40B4-BE49-F238E27FC236}">
                <a16:creationId xmlns:a16="http://schemas.microsoft.com/office/drawing/2014/main" id="{25B0F86B-1478-7082-0013-C243A2718E3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2" name="Oval 1031">
            <a:extLst>
              <a:ext uri="{FF2B5EF4-FFF2-40B4-BE49-F238E27FC236}">
                <a16:creationId xmlns:a16="http://schemas.microsoft.com/office/drawing/2014/main" id="{62DBDE30-2FDE-C0A0-90BF-655988CD1EF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8DDBFF59-701D-26BD-A2F5-FE26FF5B8E0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C4AC8B69-A462-841C-397B-35002209229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31582345-8EA6-6DDF-EA40-1507C32CD6F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8012ED6C-DE2B-0E83-B2F9-B069D41733C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E6E28ABE-F036-0945-ED6E-486D5201E8B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5B11D5D7-25AA-39DC-1566-020C89E44B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E76D5148-C011-EB75-1501-0168CC438E7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C9FF6845-F0D8-A13E-259C-4654A6E47D8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1EA146AC-46E1-908B-B8C7-BBEB9B5CEF0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E490E17F-F16D-98E5-E7DA-C88BC6A8DDC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2B613272-E39D-AD8C-C249-6BF5982B5B2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7BE16D8A-CC6D-9F7D-E953-C72430C415E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54F47A5D-CE88-9088-2E87-6F21C0A6E8B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24977768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500"/>
                                        <p:tgtEl>
                                          <p:spTgt spid="14"/>
                                        </p:tgtEl>
                                      </p:cBhvr>
                                    </p:animEffect>
                                  </p:childTnLst>
                                </p:cTn>
                              </p:par>
                              <p:par>
                                <p:cTn id="34" presetID="1" presetClass="entr" presetSubtype="0" fill="hold" grpId="0" nodeType="withEffect">
                                  <p:stCondLst>
                                    <p:cond delay="0"/>
                                  </p:stCondLst>
                                  <p:childTnLst>
                                    <p:set>
                                      <p:cBhvr>
                                        <p:cTn id="35" dur="1" fill="hold">
                                          <p:stCondLst>
                                            <p:cond delay="0"/>
                                          </p:stCondLst>
                                        </p:cTn>
                                        <p:tgtEl>
                                          <p:spTgt spid="1028"/>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6" fill="hold" display="0">
                  <p:stCondLst>
                    <p:cond delay="indefinite"/>
                  </p:stCondLst>
                  <p:endCondLst>
                    <p:cond evt="onStopAudio" delay="0">
                      <p:tgtEl>
                        <p:sldTgt/>
                      </p:tgtEl>
                    </p:cond>
                  </p:endCondLst>
                </p:cTn>
                <p:tgtEl>
                  <p:spTgt spid="11"/>
                </p:tgtEl>
              </p:cMediaNode>
            </p:audio>
            <p:seq concurrent="1" nextAc="seek">
              <p:cTn id="37" restart="whenNotActive" fill="hold" evtFilter="cancelBubble" nodeType="interactiveSeq">
                <p:stCondLst>
                  <p:cond evt="onClick" delay="0">
                    <p:tgtEl>
                      <p:spTgt spid="1030"/>
                    </p:tgtEl>
                  </p:cond>
                </p:stCondLst>
                <p:endSync evt="end" delay="0">
                  <p:rtn val="all"/>
                </p:endSync>
                <p:childTnLst>
                  <p:par>
                    <p:cTn id="38" fill="hold">
                      <p:stCondLst>
                        <p:cond delay="0"/>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2000"/>
                            </p:stCondLst>
                            <p:childTnLst>
                              <p:par>
                                <p:cTn id="46" presetID="1" presetClass="entr" presetSubtype="0" fill="hold" grpId="0" nodeType="afterEffect">
                                  <p:stCondLst>
                                    <p:cond delay="0"/>
                                  </p:stCondLst>
                                  <p:childTnLst>
                                    <p:set>
                                      <p:cBhvr>
                                        <p:cTn id="4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4000"/>
                            </p:stCondLst>
                            <p:childTnLst>
                              <p:par>
                                <p:cTn id="52" presetID="1" presetClass="entr" presetSubtype="0" fill="hold" grpId="0" nodeType="afterEffect">
                                  <p:stCondLst>
                                    <p:cond delay="0"/>
                                  </p:stCondLst>
                                  <p:childTnLst>
                                    <p:set>
                                      <p:cBhvr>
                                        <p:cTn id="5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5000"/>
                            </p:stCondLst>
                            <p:childTnLst>
                              <p:par>
                                <p:cTn id="55" presetID="1" presetClass="entr" presetSubtype="0" fill="hold" grpId="0" nodeType="afterEffect">
                                  <p:stCondLst>
                                    <p:cond delay="0"/>
                                  </p:stCondLst>
                                  <p:childTnLst>
                                    <p:set>
                                      <p:cBhvr>
                                        <p:cTn id="5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6000"/>
                            </p:stCondLst>
                            <p:childTnLst>
                              <p:par>
                                <p:cTn id="58" presetID="1" presetClass="entr" presetSubtype="0" fill="hold" grpId="0" nodeType="afterEffect">
                                  <p:stCondLst>
                                    <p:cond delay="0"/>
                                  </p:stCondLst>
                                  <p:childTnLst>
                                    <p:set>
                                      <p:cBhvr>
                                        <p:cTn id="5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7000"/>
                            </p:stCondLst>
                            <p:childTnLst>
                              <p:par>
                                <p:cTn id="61" presetID="1" presetClass="entr" presetSubtype="0" fill="hold" grpId="0" nodeType="afterEffect">
                                  <p:stCondLst>
                                    <p:cond delay="0"/>
                                  </p:stCondLst>
                                  <p:childTnLst>
                                    <p:set>
                                      <p:cBhvr>
                                        <p:cTn id="6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8000"/>
                            </p:stCondLst>
                            <p:childTnLst>
                              <p:par>
                                <p:cTn id="64" presetID="1" presetClass="entr" presetSubtype="0" fill="hold" grpId="0" nodeType="afterEffect">
                                  <p:stCondLst>
                                    <p:cond delay="0"/>
                                  </p:stCondLst>
                                  <p:childTnLst>
                                    <p:set>
                                      <p:cBhvr>
                                        <p:cTn id="6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9000"/>
                            </p:stCondLst>
                            <p:childTnLst>
                              <p:par>
                                <p:cTn id="67" presetID="1" presetClass="entr" presetSubtype="0" fill="hold" grpId="0" nodeType="afterEffect">
                                  <p:stCondLst>
                                    <p:cond delay="0"/>
                                  </p:stCondLst>
                                  <p:childTnLst>
                                    <p:set>
                                      <p:cBhvr>
                                        <p:cTn id="68"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0000"/>
                            </p:stCondLst>
                            <p:childTnLst>
                              <p:par>
                                <p:cTn id="70" presetID="1" presetClass="entr" presetSubtype="0" fill="hold" grpId="0" nodeType="afterEffect">
                                  <p:stCondLst>
                                    <p:cond delay="0"/>
                                  </p:stCondLst>
                                  <p:childTnLst>
                                    <p:set>
                                      <p:cBhvr>
                                        <p:cTn id="71"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1000"/>
                            </p:stCondLst>
                            <p:childTnLst>
                              <p:par>
                                <p:cTn id="73" presetID="1" presetClass="entr" presetSubtype="0" fill="hold" grpId="0" nodeType="afterEffect">
                                  <p:stCondLst>
                                    <p:cond delay="0"/>
                                  </p:stCondLst>
                                  <p:childTnLst>
                                    <p:set>
                                      <p:cBhvr>
                                        <p:cTn id="74"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2000"/>
                            </p:stCondLst>
                            <p:childTnLst>
                              <p:par>
                                <p:cTn id="76" presetID="1" presetClass="entr" presetSubtype="0" fill="hold" grpId="0" nodeType="afterEffect">
                                  <p:stCondLst>
                                    <p:cond delay="0"/>
                                  </p:stCondLst>
                                  <p:childTnLst>
                                    <p:set>
                                      <p:cBhvr>
                                        <p:cTn id="77"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3000"/>
                            </p:stCondLst>
                            <p:childTnLst>
                              <p:par>
                                <p:cTn id="79" presetID="1" presetClass="entr" presetSubtype="0" fill="hold" grpId="0" nodeType="afterEffect">
                                  <p:stCondLst>
                                    <p:cond delay="0"/>
                                  </p:stCondLst>
                                  <p:childTnLst>
                                    <p:set>
                                      <p:cBhvr>
                                        <p:cTn id="80"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14000"/>
                            </p:stCondLst>
                            <p:childTnLst>
                              <p:par>
                                <p:cTn id="82" presetID="1" presetClass="entr" presetSubtype="0" fill="hold" grpId="0" nodeType="afterEffect">
                                  <p:stCondLst>
                                    <p:cond delay="0"/>
                                  </p:stCondLst>
                                  <p:childTnLst>
                                    <p:set>
                                      <p:cBhvr>
                                        <p:cTn id="83"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0"/>
                  </p:tgtEl>
                </p:cond>
              </p:nextCondLst>
            </p:seq>
          </p:childTnLst>
        </p:cTn>
      </p:par>
    </p:tnLst>
    <p:bldLst>
      <p:bldP spid="18" grpId="0" animBg="1"/>
      <p:bldP spid="19" grpId="0" animBg="1"/>
      <p:bldP spid="20" grpId="0" animBg="1"/>
      <p:bldP spid="21" grpId="0" animBg="1"/>
      <p:bldP spid="24" grpId="0" animBg="1"/>
      <p:bldP spid="25" grpId="0" animBg="1"/>
      <p:bldP spid="27" grpId="0" animBg="1"/>
      <p:bldP spid="29" grpId="0" animBg="1"/>
      <p:bldP spid="14" grpId="0" animBg="1"/>
      <p:bldP spid="1028"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824172"/>
            <a:ext cx="9129486" cy="169723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9685" y="947778"/>
            <a:ext cx="9195296" cy="1569660"/>
          </a:xfrm>
          <a:prstGeom prst="rect">
            <a:avLst/>
          </a:prstGeom>
          <a:noFill/>
        </p:spPr>
        <p:txBody>
          <a:bodyPr wrap="square" rtlCol="0">
            <a:spAutoFit/>
          </a:bodyPr>
          <a:lstStyle/>
          <a:p>
            <a:pPr algn="just"/>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tổ</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Việt</a:t>
            </a:r>
            <a:r>
              <a:rPr lang="en-GB" sz="2400" b="1" dirty="0">
                <a:effectLst/>
                <a:latin typeface="Times New Roman" panose="02020603050405020304" pitchFamily="18" charset="0"/>
                <a:ea typeface="Calibri" panose="020F0502020204030204" pitchFamily="34" charset="0"/>
              </a:rPr>
              <a:t> Nam </a:t>
            </a: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năng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nhiệm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vụ</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tham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mưu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đạo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xây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dựng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nền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Quốc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phòng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toàn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đơn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thuộc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quyền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đơn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bộ</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địa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phương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cấp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tỉnh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cấp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huyện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vệ</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trên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địa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bàn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của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khu</a:t>
            </a:r>
            <a:r>
              <a:rPr lang="en-GB" sz="2400" b="1" dirty="0">
                <a:effectLst/>
                <a:latin typeface="Times New Roman" panose="02020603050405020304" pitchFamily="18" charset="0"/>
                <a:ea typeface="Calibri" panose="020F0502020204030204" pitchFamily="34" charset="0"/>
              </a:rPr>
              <a:t>.</a:t>
            </a:r>
            <a:endParaRPr lang="vi-VN" sz="3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26505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7120898" y="3267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094519" y="32678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899540" y="327047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318337" y="3267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182499" y="33297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152466" y="33297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970193" y="333793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382033" y="33297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K</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706428" y="326844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764375" y="333090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97782" y="283540"/>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8B0ED042-C4FE-FD72-6675-F3F2B6328027}"/>
              </a:ext>
            </a:extLst>
          </p:cNvPr>
          <p:cNvSpPr/>
          <p:nvPr/>
        </p:nvSpPr>
        <p:spPr>
          <a:xfrm>
            <a:off x="5513316" y="3267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0BF60E0B-1993-89B1-4E70-A7782521FC4A}"/>
              </a:ext>
            </a:extLst>
          </p:cNvPr>
          <p:cNvSpPr/>
          <p:nvPr/>
        </p:nvSpPr>
        <p:spPr>
          <a:xfrm>
            <a:off x="5571263" y="33297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050C99F5-9172-FA57-F990-EBE041CC9C04}"/>
              </a:ext>
            </a:extLst>
          </p:cNvPr>
          <p:cNvSpPr/>
          <p:nvPr/>
        </p:nvSpPr>
        <p:spPr>
          <a:xfrm>
            <a:off x="7932113" y="32673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64BCE617-37C1-CFB6-14DC-8B5748B22506}"/>
              </a:ext>
            </a:extLst>
          </p:cNvPr>
          <p:cNvSpPr/>
          <p:nvPr/>
        </p:nvSpPr>
        <p:spPr>
          <a:xfrm>
            <a:off x="7993714" y="33297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pic>
        <p:nvPicPr>
          <p:cNvPr id="51" name="image4.png">
            <a:extLst>
              <a:ext uri="{FF2B5EF4-FFF2-40B4-BE49-F238E27FC236}">
                <a16:creationId xmlns:a16="http://schemas.microsoft.com/office/drawing/2014/main" id="{83FD2B1E-D890-EF17-59CD-7CD64A9BF690}"/>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53" name="Group 11">
            <a:extLst>
              <a:ext uri="{FF2B5EF4-FFF2-40B4-BE49-F238E27FC236}">
                <a16:creationId xmlns:a16="http://schemas.microsoft.com/office/drawing/2014/main" id="{4F801DA8-00A6-2E4B-01F5-E05764CC02BC}"/>
              </a:ext>
            </a:extLst>
          </p:cNvPr>
          <p:cNvGrpSpPr>
            <a:grpSpLocks/>
          </p:cNvGrpSpPr>
          <p:nvPr/>
        </p:nvGrpSpPr>
        <p:grpSpPr bwMode="auto">
          <a:xfrm>
            <a:off x="806095" y="167994"/>
            <a:ext cx="625171" cy="541918"/>
            <a:chOff x="0" y="0"/>
            <a:chExt cx="666" cy="559"/>
          </a:xfrm>
        </p:grpSpPr>
        <p:sp>
          <p:nvSpPr>
            <p:cNvPr id="57" name="Freeform 12">
              <a:extLst>
                <a:ext uri="{FF2B5EF4-FFF2-40B4-BE49-F238E27FC236}">
                  <a16:creationId xmlns:a16="http://schemas.microsoft.com/office/drawing/2014/main" id="{89746907-7CD7-0D8D-4044-5CFCB9A5FDB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Arrow: Left 58">
            <a:hlinkClick r:id="rId8" action="ppaction://hlinksldjump"/>
            <a:extLst>
              <a:ext uri="{FF2B5EF4-FFF2-40B4-BE49-F238E27FC236}">
                <a16:creationId xmlns:a16="http://schemas.microsoft.com/office/drawing/2014/main" id="{BDC1E57D-ED73-E829-4E4E-AEF03F80C9CD}"/>
              </a:ext>
            </a:extLst>
          </p:cNvPr>
          <p:cNvSpPr/>
          <p:nvPr/>
        </p:nvSpPr>
        <p:spPr>
          <a:xfrm>
            <a:off x="12536" y="58103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1" name="TextBox 60">
            <a:extLst>
              <a:ext uri="{FF2B5EF4-FFF2-40B4-BE49-F238E27FC236}">
                <a16:creationId xmlns:a16="http://schemas.microsoft.com/office/drawing/2014/main" id="{AA61C3CD-5298-DEAC-7C0C-22AAAD6FD7AB}"/>
              </a:ext>
            </a:extLst>
          </p:cNvPr>
          <p:cNvSpPr txBox="1"/>
          <p:nvPr/>
        </p:nvSpPr>
        <p:spPr>
          <a:xfrm>
            <a:off x="514905" y="4164570"/>
            <a:ext cx="11310151" cy="1015663"/>
          </a:xfrm>
          <a:prstGeom prst="rect">
            <a:avLst/>
          </a:prstGeom>
          <a:solidFill>
            <a:schemeClr val="accent4">
              <a:lumMod val="20000"/>
              <a:lumOff val="80000"/>
            </a:schemeClr>
          </a:solidFill>
        </p:spPr>
        <p:txBody>
          <a:bodyPr wrap="square">
            <a:spAutoFit/>
          </a:bodyPr>
          <a:lstStyle/>
          <a:p>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d) </a:t>
            </a:r>
            <a:r>
              <a:rPr lang="en-GB" sz="2000" dirty="0" err="1">
                <a:solidFill>
                  <a:srgbClr val="FF0000"/>
                </a:solidFill>
                <a:latin typeface="Arial" panose="020B0604020202020204" pitchFamily="34" charset="0"/>
                <a:cs typeface="Arial" panose="020B0604020202020204" pitchFamily="34" charset="0"/>
              </a:rPr>
              <a:t>Quân</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khu</a:t>
            </a:r>
            <a:r>
              <a:rPr lang="en-GB" sz="2000" dirty="0">
                <a:solidFill>
                  <a:srgbClr val="FF0000"/>
                </a:solidFill>
                <a:latin typeface="Arial" panose="020B0604020202020204" pitchFamily="34" charset="0"/>
                <a:cs typeface="Arial" panose="020B0604020202020204" pitchFamily="34" charset="0"/>
              </a:rPr>
              <a:t> </a:t>
            </a:r>
            <a:endParaRPr lang="en-US" sz="2000" dirty="0">
              <a:solidFill>
                <a:srgbClr val="FF0000"/>
              </a:solidFill>
              <a:latin typeface="Arial" panose="020B0604020202020204" pitchFamily="34" charset="0"/>
              <a:cs typeface="Arial" panose="020B0604020202020204" pitchFamily="34" charset="0"/>
            </a:endParaRPr>
          </a:p>
          <a:p>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đơn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đơn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tỉnh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huyện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khu</a:t>
            </a:r>
            <a:r>
              <a:rPr lang="vi-VN"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2" name="Picture 61" descr="A blue and white alarm clock with bells&#10;&#10;Description automatically generated">
            <a:extLst>
              <a:ext uri="{FF2B5EF4-FFF2-40B4-BE49-F238E27FC236}">
                <a16:creationId xmlns:a16="http://schemas.microsoft.com/office/drawing/2014/main" id="{D49ADD7D-230A-4AF2-C749-6526D642B1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090F0D55-5E81-1B66-D097-0756D429C9B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D598CEC2-87E2-26D9-02D2-AF43F154D20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DE16FE31-07C3-A641-3F3C-D619654E66C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CFAD138D-E079-2D63-D976-196F3D9E2AD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1C33918C-4D31-6B8A-3EA6-C6B77E51FCF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0" name="Oval 1029">
            <a:extLst>
              <a:ext uri="{FF2B5EF4-FFF2-40B4-BE49-F238E27FC236}">
                <a16:creationId xmlns:a16="http://schemas.microsoft.com/office/drawing/2014/main" id="{6781DE44-AB92-6818-A3B2-6E1D07BA336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1" name="Oval 1030">
            <a:extLst>
              <a:ext uri="{FF2B5EF4-FFF2-40B4-BE49-F238E27FC236}">
                <a16:creationId xmlns:a16="http://schemas.microsoft.com/office/drawing/2014/main" id="{3BB013D4-925F-6E56-3A26-401A2813E32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6372222F-7018-D0EF-2B9D-1578781C849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2E502406-AA46-C10C-55B7-B795D4B4CF0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FBAC337F-63F6-2988-2AB3-33990E0AF00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9BDA4357-E50D-A36B-E3BD-CA1781D7A3A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4D683BA3-C834-C313-3882-84867EDD074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288FE5C6-8602-CB75-2454-65B7056274F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993C759E-35E7-42D6-8177-13FCC452FF3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74D4E20D-E82D-28BD-0FA0-ACED2A0F195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159985B0-427B-9C56-EE17-D58252FF619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2690267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63"/>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55" grpId="0" animBg="1"/>
      <p:bldP spid="56" grpId="0" animBg="1"/>
      <p:bldP spid="58" grpId="0" animBg="1"/>
      <p:bldP spid="60" grpId="0" animBg="1"/>
      <p:bldP spid="1032" grpId="0" animBg="1"/>
      <p:bldP spid="15" grpId="0" animBg="1"/>
      <p:bldP spid="14" grpId="0" animBg="1"/>
      <p:bldP spid="61"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32529" y="849993"/>
            <a:ext cx="9129486" cy="124880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00635" y="1173203"/>
            <a:ext cx="9195296" cy="830997"/>
          </a:xfrm>
          <a:prstGeom prst="rect">
            <a:avLst/>
          </a:prstGeom>
          <a:noFill/>
        </p:spPr>
        <p:txBody>
          <a:bodyPr wrap="square" rtlCol="0">
            <a:spAutoFit/>
          </a:bodyPr>
          <a:lstStyle/>
          <a:p>
            <a:pPr marL="0" marR="0" algn="just">
              <a:spcBef>
                <a:spcPts val="600"/>
              </a:spcBef>
              <a:spcAft>
                <a:spcPts val="600"/>
              </a:spcAft>
            </a:pPr>
            <a:r>
              <a:rPr lang="en-GB" sz="2400" b="1" dirty="0" err="1">
                <a:effectLst/>
                <a:latin typeface="Times New Roman" panose="02020603050405020304" pitchFamily="18" charset="0"/>
                <a:ea typeface="Calibri" panose="020F0502020204030204" pitchFamily="34" charset="0"/>
              </a:rPr>
              <a:t>Đất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nước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được</a:t>
            </a:r>
            <a:r>
              <a:rPr lang="en-GB" sz="2400" b="1" dirty="0">
                <a:effectLst/>
                <a:latin typeface="Times New Roman" panose="02020603050405020304" pitchFamily="18" charset="0"/>
                <a:ea typeface="Calibri" panose="020F0502020204030204" pitchFamily="34" charset="0"/>
              </a:rPr>
              <a:t> bao </a:t>
            </a:r>
            <a:r>
              <a:rPr lang="en-GB" sz="2400" b="1" dirty="0" err="1">
                <a:effectLst/>
                <a:latin typeface="Times New Roman" panose="02020603050405020304" pitchFamily="18" charset="0"/>
                <a:ea typeface="Calibri" panose="020F0502020204030204" pitchFamily="34" charset="0"/>
              </a:rPr>
              <a:t>đời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trước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xây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dựng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lại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quan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hệ</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tình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cảm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gắn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bó</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với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nó</a:t>
            </a:r>
            <a:r>
              <a:rPr lang="en-GB" sz="2400" b="1" dirty="0">
                <a:effectLst/>
                <a:latin typeface="Times New Roman" panose="02020603050405020304" pitchFamily="18" charset="0"/>
                <a:ea typeface="Calibri" panose="020F0502020204030204" pitchFamily="34" charset="0"/>
              </a:rPr>
              <a:t>.</a:t>
            </a:r>
            <a:endParaRPr lang="en-US" sz="3200" b="1" dirty="0">
              <a:effectLst/>
              <a:latin typeface="Times New Roman" panose="02020603050405020304" pitchFamily="18" charset="0"/>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39519" y="22695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6667860" y="288725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466257" y="28878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738513" y="295471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Ố</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529953" y="29502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863902" y="28872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921849" y="29497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61961" y="44640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3440049" y="28902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4248000" y="288963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3501650" y="295215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4311696" y="29512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Ổ</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9FD883A-D1BB-7C57-C40C-F9AD554E36D4}"/>
              </a:ext>
            </a:extLst>
          </p:cNvPr>
          <p:cNvSpPr/>
          <p:nvPr/>
        </p:nvSpPr>
        <p:spPr>
          <a:xfrm>
            <a:off x="5055951" y="28874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D333AB82-CDD2-6D9B-7EDB-D36F0E2255A2}"/>
              </a:ext>
            </a:extLst>
          </p:cNvPr>
          <p:cNvSpPr/>
          <p:nvPr/>
        </p:nvSpPr>
        <p:spPr>
          <a:xfrm>
            <a:off x="5119647" y="29490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pic>
        <p:nvPicPr>
          <p:cNvPr id="51" name="image4.png">
            <a:extLst>
              <a:ext uri="{FF2B5EF4-FFF2-40B4-BE49-F238E27FC236}">
                <a16:creationId xmlns:a16="http://schemas.microsoft.com/office/drawing/2014/main" id="{9EED54D8-82E5-C1D3-FD6D-6D6EC6AF971A}"/>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53" name="Group 11">
            <a:extLst>
              <a:ext uri="{FF2B5EF4-FFF2-40B4-BE49-F238E27FC236}">
                <a16:creationId xmlns:a16="http://schemas.microsoft.com/office/drawing/2014/main" id="{6FC1C77D-2592-3422-9823-580083475C8B}"/>
              </a:ext>
            </a:extLst>
          </p:cNvPr>
          <p:cNvGrpSpPr>
            <a:grpSpLocks/>
          </p:cNvGrpSpPr>
          <p:nvPr/>
        </p:nvGrpSpPr>
        <p:grpSpPr bwMode="auto">
          <a:xfrm>
            <a:off x="806095" y="167994"/>
            <a:ext cx="625171" cy="541918"/>
            <a:chOff x="0" y="0"/>
            <a:chExt cx="666" cy="559"/>
          </a:xfrm>
        </p:grpSpPr>
        <p:sp>
          <p:nvSpPr>
            <p:cNvPr id="55" name="Freeform 12">
              <a:extLst>
                <a:ext uri="{FF2B5EF4-FFF2-40B4-BE49-F238E27FC236}">
                  <a16:creationId xmlns:a16="http://schemas.microsoft.com/office/drawing/2014/main" id="{F3C78537-A309-D8FC-51E3-706A24AB7C6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 name="Arrow: Left 55">
            <a:hlinkClick r:id="rId8" action="ppaction://hlinksldjump"/>
            <a:extLst>
              <a:ext uri="{FF2B5EF4-FFF2-40B4-BE49-F238E27FC236}">
                <a16:creationId xmlns:a16="http://schemas.microsoft.com/office/drawing/2014/main" id="{17526AD5-FDDF-CACD-D539-AE682D7DFB3D}"/>
              </a:ext>
            </a:extLst>
          </p:cNvPr>
          <p:cNvSpPr/>
          <p:nvPr/>
        </p:nvSpPr>
        <p:spPr>
          <a:xfrm>
            <a:off x="12536" y="56960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7" name="TextBox 56">
            <a:extLst>
              <a:ext uri="{FF2B5EF4-FFF2-40B4-BE49-F238E27FC236}">
                <a16:creationId xmlns:a16="http://schemas.microsoft.com/office/drawing/2014/main" id="{1EBAD5A2-F6DC-BE0A-08E3-3D0588693BB8}"/>
              </a:ext>
            </a:extLst>
          </p:cNvPr>
          <p:cNvSpPr txBox="1"/>
          <p:nvPr/>
        </p:nvSpPr>
        <p:spPr>
          <a:xfrm>
            <a:off x="610155" y="3983595"/>
            <a:ext cx="10972245" cy="1015663"/>
          </a:xfrm>
          <a:prstGeom prst="rect">
            <a:avLst/>
          </a:prstGeom>
          <a:solidFill>
            <a:schemeClr val="accent4">
              <a:lumMod val="20000"/>
              <a:lumOff val="80000"/>
            </a:schemeClr>
          </a:solidFill>
        </p:spPr>
        <p:txBody>
          <a:bodyPr wrap="square">
            <a:spAutoFit/>
          </a:bodyPr>
          <a:lstStyle/>
          <a:p>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đ)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 </a:t>
            </a:r>
            <a:endParaRPr lang="en-US" sz="2000" dirty="0">
              <a:latin typeface="Arial" panose="020B0604020202020204" pitchFamily="34" charset="0"/>
              <a:cs typeface="Arial" panose="020B0604020202020204" pitchFamily="34" charset="0"/>
            </a:endParaRPr>
          </a:p>
          <a:p>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hải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cốt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trời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biển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Tổ</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59" name="Picture 58" descr="A blue and white alarm clock with bells&#10;&#10;Description automatically generated">
            <a:extLst>
              <a:ext uri="{FF2B5EF4-FFF2-40B4-BE49-F238E27FC236}">
                <a16:creationId xmlns:a16="http://schemas.microsoft.com/office/drawing/2014/main" id="{4ADD9491-A69A-2CAF-84EC-046D7FFC37D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D42234DA-6A25-1312-F359-89B477168F9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6B928B9F-E8B1-D74B-A632-7CB7F324C8B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F1B21493-5B40-3F96-40CD-EEFECED8EFC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D1E85D56-9FA6-AA94-AD7F-6BD337118E3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A620AF8B-D20A-5F6A-C011-797D91F94CC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3F72B563-C552-3D8F-84FB-A7FE73FB627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D912529E-001B-C1AD-E846-2D5F3352AE8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0" name="Oval 1029">
            <a:extLst>
              <a:ext uri="{FF2B5EF4-FFF2-40B4-BE49-F238E27FC236}">
                <a16:creationId xmlns:a16="http://schemas.microsoft.com/office/drawing/2014/main" id="{DA41A348-0302-B79E-D689-FB0C30D692A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1" name="Oval 1030">
            <a:extLst>
              <a:ext uri="{FF2B5EF4-FFF2-40B4-BE49-F238E27FC236}">
                <a16:creationId xmlns:a16="http://schemas.microsoft.com/office/drawing/2014/main" id="{EEC14192-DC51-5FC5-8ED6-6E6DB7EBB35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3" name="Oval 1032">
            <a:extLst>
              <a:ext uri="{FF2B5EF4-FFF2-40B4-BE49-F238E27FC236}">
                <a16:creationId xmlns:a16="http://schemas.microsoft.com/office/drawing/2014/main" id="{C16BFB26-7BA0-576F-7B5C-8179E43C461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4" name="Oval 1033">
            <a:extLst>
              <a:ext uri="{FF2B5EF4-FFF2-40B4-BE49-F238E27FC236}">
                <a16:creationId xmlns:a16="http://schemas.microsoft.com/office/drawing/2014/main" id="{9D4AD678-BF0C-EC38-FC40-004BF488C12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5" name="Oval 1034">
            <a:extLst>
              <a:ext uri="{FF2B5EF4-FFF2-40B4-BE49-F238E27FC236}">
                <a16:creationId xmlns:a16="http://schemas.microsoft.com/office/drawing/2014/main" id="{A5C54290-ABA7-E77F-6F14-A71793310A8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7" name="Oval 1036">
            <a:extLst>
              <a:ext uri="{FF2B5EF4-FFF2-40B4-BE49-F238E27FC236}">
                <a16:creationId xmlns:a16="http://schemas.microsoft.com/office/drawing/2014/main" id="{A2413E52-4295-B5C0-0B43-BD0FAFDB9F5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8" name="Oval 1037">
            <a:extLst>
              <a:ext uri="{FF2B5EF4-FFF2-40B4-BE49-F238E27FC236}">
                <a16:creationId xmlns:a16="http://schemas.microsoft.com/office/drawing/2014/main" id="{D562B1A6-E0A7-5952-35A8-128E43DF01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9" name="Oval 1038">
            <a:extLst>
              <a:ext uri="{FF2B5EF4-FFF2-40B4-BE49-F238E27FC236}">
                <a16:creationId xmlns:a16="http://schemas.microsoft.com/office/drawing/2014/main" id="{E181A198-D549-EE01-2627-012D7617227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0" name="Oval 1039">
            <a:extLst>
              <a:ext uri="{FF2B5EF4-FFF2-40B4-BE49-F238E27FC236}">
                <a16:creationId xmlns:a16="http://schemas.microsoft.com/office/drawing/2014/main" id="{6F4D418C-C843-4B5A-DAC1-B183E856A6B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021701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childTnLst>
                                </p:cTn>
                              </p:par>
                            </p:childTnLst>
                          </p:cTn>
                        </p:par>
                        <p:par>
                          <p:cTn id="25" fill="hold">
                            <p:stCondLst>
                              <p:cond delay="500"/>
                            </p:stCondLst>
                            <p:childTnLst>
                              <p:par>
                                <p:cTn id="26" presetID="1" presetClass="mediacall" presetSubtype="0" fill="hold" nodeType="afterEffect">
                                  <p:stCondLst>
                                    <p:cond delay="0"/>
                                  </p:stCondLst>
                                  <p:childTnLst>
                                    <p:cmd type="call" cmd="playFrom(0.0)">
                                      <p:cBhvr>
                                        <p:cTn id="2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8" fill="hold" display="0">
                  <p:stCondLst>
                    <p:cond delay="indefinite"/>
                  </p:stCondLst>
                  <p:endCondLst>
                    <p:cond evt="onStopAudio" delay="0">
                      <p:tgtEl>
                        <p:sldTgt/>
                      </p:tgtEl>
                    </p:cond>
                  </p:endCondLst>
                </p:cTn>
                <p:tgtEl>
                  <p:spTgt spid="11"/>
                </p:tgtEl>
              </p:cMediaNode>
            </p:audio>
            <p:seq concurrent="1" nextAc="seek">
              <p:cTn id="29" restart="whenNotActive" fill="hold" evtFilter="cancelBubble" nodeType="interactiveSeq">
                <p:stCondLst>
                  <p:cond evt="onClick" delay="0">
                    <p:tgtEl>
                      <p:spTgt spid="61"/>
                    </p:tgtEl>
                  </p:cond>
                </p:stCondLst>
                <p:endSync evt="end" delay="0">
                  <p:rtn val="all"/>
                </p:endSync>
                <p:childTnLst>
                  <p:par>
                    <p:cTn id="30" fill="hold">
                      <p:stCondLst>
                        <p:cond delay="0"/>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2000"/>
                            </p:stCondLst>
                            <p:childTnLst>
                              <p:par>
                                <p:cTn id="38" presetID="1" presetClass="entr" presetSubtype="0" fill="hold" grpId="0" nodeType="afterEffect">
                                  <p:stCondLst>
                                    <p:cond delay="0"/>
                                  </p:stCondLst>
                                  <p:childTnLst>
                                    <p:set>
                                      <p:cBhvr>
                                        <p:cTn id="39"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3000"/>
                            </p:stCondLst>
                            <p:childTnLst>
                              <p:par>
                                <p:cTn id="41" presetID="1" presetClass="entr" presetSubtype="0" fill="hold" grpId="0" nodeType="afterEffect">
                                  <p:stCondLst>
                                    <p:cond delay="0"/>
                                  </p:stCondLst>
                                  <p:childTnLst>
                                    <p:set>
                                      <p:cBhvr>
                                        <p:cTn id="42"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4000"/>
                            </p:stCondLst>
                            <p:childTnLst>
                              <p:par>
                                <p:cTn id="44" presetID="1" presetClass="entr" presetSubtype="0" fill="hold" grpId="0" nodeType="afterEffect">
                                  <p:stCondLst>
                                    <p:cond delay="0"/>
                                  </p:stCondLst>
                                  <p:childTnLst>
                                    <p:set>
                                      <p:cBhvr>
                                        <p:cTn id="4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6000"/>
                            </p:stCondLst>
                            <p:childTnLst>
                              <p:par>
                                <p:cTn id="50" presetID="1" presetClass="entr" presetSubtype="0" fill="hold" grpId="0" nodeType="afterEffect">
                                  <p:stCondLst>
                                    <p:cond delay="0"/>
                                  </p:stCondLst>
                                  <p:childTnLst>
                                    <p:set>
                                      <p:cBhvr>
                                        <p:cTn id="5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7000"/>
                            </p:stCondLst>
                            <p:childTnLst>
                              <p:par>
                                <p:cTn id="53" presetID="1" presetClass="entr" presetSubtype="0" fill="hold" grpId="0" nodeType="afterEffect">
                                  <p:stCondLst>
                                    <p:cond delay="0"/>
                                  </p:stCondLst>
                                  <p:childTnLst>
                                    <p:set>
                                      <p:cBhvr>
                                        <p:cTn id="5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8000"/>
                            </p:stCondLst>
                            <p:childTnLst>
                              <p:par>
                                <p:cTn id="56" presetID="1" presetClass="entr" presetSubtype="0" fill="hold" grpId="0" nodeType="afterEffect">
                                  <p:stCondLst>
                                    <p:cond delay="0"/>
                                  </p:stCondLst>
                                  <p:childTnLst>
                                    <p:set>
                                      <p:cBhvr>
                                        <p:cTn id="5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1000"/>
                            </p:stCondLst>
                            <p:childTnLst>
                              <p:par>
                                <p:cTn id="65" presetID="1" presetClass="entr" presetSubtype="0" fill="hold" grpId="0" nodeType="afterEffect">
                                  <p:stCondLst>
                                    <p:cond delay="0"/>
                                  </p:stCondLst>
                                  <p:childTnLst>
                                    <p:set>
                                      <p:cBhvr>
                                        <p:cTn id="6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2000"/>
                            </p:stCondLst>
                            <p:childTnLst>
                              <p:par>
                                <p:cTn id="68" presetID="1" presetClass="entr" presetSubtype="0" fill="hold" grpId="0" nodeType="afterEffect">
                                  <p:stCondLst>
                                    <p:cond delay="0"/>
                                  </p:stCondLst>
                                  <p:childTnLst>
                                    <p:set>
                                      <p:cBhvr>
                                        <p:cTn id="6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3000"/>
                            </p:stCondLst>
                            <p:childTnLst>
                              <p:par>
                                <p:cTn id="71" presetID="1" presetClass="entr" presetSubtype="0" fill="hold" grpId="0" nodeType="afterEffect">
                                  <p:stCondLst>
                                    <p:cond delay="0"/>
                                  </p:stCondLst>
                                  <p:childTnLst>
                                    <p:set>
                                      <p:cBhvr>
                                        <p:cTn id="7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4000"/>
                            </p:stCondLst>
                            <p:childTnLst>
                              <p:par>
                                <p:cTn id="74" presetID="1" presetClass="entr" presetSubtype="0" fill="hold" grpId="0" nodeType="afterEffect">
                                  <p:stCondLst>
                                    <p:cond delay="0"/>
                                  </p:stCondLst>
                                  <p:childTnLst>
                                    <p:set>
                                      <p:cBhvr>
                                        <p:cTn id="7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58" grpId="0" animBg="1"/>
      <p:bldP spid="60" grpId="0" animBg="1"/>
      <p:bldP spid="1032" grpId="0" animBg="1"/>
      <p:bldP spid="14" grpId="0" animBg="1"/>
      <p:bldP spid="15" grpId="0" animBg="1"/>
      <p:bldP spid="19" grpId="0" animBg="1"/>
      <p:bldP spid="57" grpId="0" animBg="1"/>
      <p:bldP spid="62" grpId="0" animBg="1"/>
      <p:bldP spid="63"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70629" y="1059543"/>
            <a:ext cx="9129486" cy="101566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29210" y="1434700"/>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rPr>
              <a:t>Điều khiển sự hoạt động của một lực lượng, một tập thể có tổ chức.</a:t>
            </a:r>
            <a:endParaRPr lang="vi-VN" sz="49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77619" y="222194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00061" y="66547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8D09E69F-87F1-0CB4-7BED-F53E4CA3D727}"/>
              </a:ext>
            </a:extLst>
          </p:cNvPr>
          <p:cNvSpPr/>
          <p:nvPr/>
        </p:nvSpPr>
        <p:spPr>
          <a:xfrm>
            <a:off x="5072863" y="2840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E881A3D6-42FE-F1C4-27EB-7DC17C104B1B}"/>
              </a:ext>
            </a:extLst>
          </p:cNvPr>
          <p:cNvSpPr/>
          <p:nvPr/>
        </p:nvSpPr>
        <p:spPr>
          <a:xfrm>
            <a:off x="5875424" y="2840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DE3A4237-3B8B-616F-2F6B-37684FB3392E}"/>
              </a:ext>
            </a:extLst>
          </p:cNvPr>
          <p:cNvSpPr/>
          <p:nvPr/>
        </p:nvSpPr>
        <p:spPr>
          <a:xfrm>
            <a:off x="3471905" y="28396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6E84913-6E89-B6DB-6AB9-460D9E78CE6A}"/>
              </a:ext>
            </a:extLst>
          </p:cNvPr>
          <p:cNvSpPr/>
          <p:nvPr/>
        </p:nvSpPr>
        <p:spPr>
          <a:xfrm>
            <a:off x="4270302" y="2840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52374F1B-D3BF-6AAD-4A22-1384082859F2}"/>
              </a:ext>
            </a:extLst>
          </p:cNvPr>
          <p:cNvSpPr/>
          <p:nvPr/>
        </p:nvSpPr>
        <p:spPr>
          <a:xfrm>
            <a:off x="5134464" y="29026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Ỉ</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9F32066D-613D-B7C1-F549-2BCEDE5FFB57}"/>
              </a:ext>
            </a:extLst>
          </p:cNvPr>
          <p:cNvSpPr/>
          <p:nvPr/>
        </p:nvSpPr>
        <p:spPr>
          <a:xfrm>
            <a:off x="5933371" y="29021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82E99E78-F018-E600-B5C5-9A02694B9ABA}"/>
              </a:ext>
            </a:extLst>
          </p:cNvPr>
          <p:cNvSpPr/>
          <p:nvPr/>
        </p:nvSpPr>
        <p:spPr>
          <a:xfrm>
            <a:off x="3542558" y="290708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C</a:t>
            </a:r>
            <a:endParaRPr lang="en-US" sz="4000" b="1" dirty="0">
              <a:solidFill>
                <a:srgbClr val="FF0000"/>
              </a:solidFill>
              <a:latin typeface="UTM Avo" panose="02040603050506020204" pitchFamily="18" charset="0"/>
            </a:endParaRPr>
          </a:p>
        </p:txBody>
      </p:sp>
      <p:sp>
        <p:nvSpPr>
          <p:cNvPr id="23" name="Rectangle 22">
            <a:extLst>
              <a:ext uri="{FF2B5EF4-FFF2-40B4-BE49-F238E27FC236}">
                <a16:creationId xmlns:a16="http://schemas.microsoft.com/office/drawing/2014/main" id="{A8F2E4E9-8BAD-936B-36DA-E267B4CBFC6C}"/>
              </a:ext>
            </a:extLst>
          </p:cNvPr>
          <p:cNvSpPr/>
          <p:nvPr/>
        </p:nvSpPr>
        <p:spPr>
          <a:xfrm>
            <a:off x="4333998" y="29026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BDA94440-6C63-F418-A75A-A98258D26EE1}"/>
              </a:ext>
            </a:extLst>
          </p:cNvPr>
          <p:cNvSpPr/>
          <p:nvPr/>
        </p:nvSpPr>
        <p:spPr>
          <a:xfrm>
            <a:off x="6681607" y="2840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7" name="Rectangle 26">
            <a:extLst>
              <a:ext uri="{FF2B5EF4-FFF2-40B4-BE49-F238E27FC236}">
                <a16:creationId xmlns:a16="http://schemas.microsoft.com/office/drawing/2014/main" id="{083E4016-41FD-ACCB-FF2B-8F28EE1E07C6}"/>
              </a:ext>
            </a:extLst>
          </p:cNvPr>
          <p:cNvSpPr/>
          <p:nvPr/>
        </p:nvSpPr>
        <p:spPr>
          <a:xfrm>
            <a:off x="7489558" y="28396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0A6E19C1-1123-3530-FA55-398D446CD5E5}"/>
              </a:ext>
            </a:extLst>
          </p:cNvPr>
          <p:cNvSpPr/>
          <p:nvPr/>
        </p:nvSpPr>
        <p:spPr>
          <a:xfrm>
            <a:off x="6743208" y="29021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29" name="Rectangle 28">
            <a:extLst>
              <a:ext uri="{FF2B5EF4-FFF2-40B4-BE49-F238E27FC236}">
                <a16:creationId xmlns:a16="http://schemas.microsoft.com/office/drawing/2014/main" id="{02BC385A-C29F-19E7-2A07-1819540A0204}"/>
              </a:ext>
            </a:extLst>
          </p:cNvPr>
          <p:cNvSpPr/>
          <p:nvPr/>
        </p:nvSpPr>
        <p:spPr>
          <a:xfrm>
            <a:off x="7553254" y="29012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pic>
        <p:nvPicPr>
          <p:cNvPr id="57" name="image4.png">
            <a:extLst>
              <a:ext uri="{FF2B5EF4-FFF2-40B4-BE49-F238E27FC236}">
                <a16:creationId xmlns:a16="http://schemas.microsoft.com/office/drawing/2014/main" id="{70305DC9-69DE-8773-DD22-D4692B82562F}"/>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58" name="Group 11">
            <a:extLst>
              <a:ext uri="{FF2B5EF4-FFF2-40B4-BE49-F238E27FC236}">
                <a16:creationId xmlns:a16="http://schemas.microsoft.com/office/drawing/2014/main" id="{09A0231F-133A-E136-A278-3561BA25B431}"/>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C3E21909-1725-40A1-9D20-E8084CDFEA7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Arrow: Left 59">
            <a:hlinkClick r:id="rId8" action="ppaction://hlinksldjump"/>
            <a:extLst>
              <a:ext uri="{FF2B5EF4-FFF2-40B4-BE49-F238E27FC236}">
                <a16:creationId xmlns:a16="http://schemas.microsoft.com/office/drawing/2014/main" id="{B99EFD3D-CCF0-50D2-3C2E-45D168538094}"/>
              </a:ext>
            </a:extLst>
          </p:cNvPr>
          <p:cNvSpPr/>
          <p:nvPr/>
        </p:nvSpPr>
        <p:spPr>
          <a:xfrm>
            <a:off x="12536" y="58770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1" name="TextBox 60">
            <a:extLst>
              <a:ext uri="{FF2B5EF4-FFF2-40B4-BE49-F238E27FC236}">
                <a16:creationId xmlns:a16="http://schemas.microsoft.com/office/drawing/2014/main" id="{0313E3B5-0214-8413-E0A7-69E43C9C8DDE}"/>
              </a:ext>
            </a:extLst>
          </p:cNvPr>
          <p:cNvSpPr txBox="1"/>
          <p:nvPr/>
        </p:nvSpPr>
        <p:spPr>
          <a:xfrm>
            <a:off x="514905" y="4002645"/>
            <a:ext cx="11310151" cy="1015663"/>
          </a:xfrm>
          <a:prstGeom prst="rect">
            <a:avLst/>
          </a:prstGeom>
          <a:solidFill>
            <a:schemeClr val="accent4">
              <a:lumMod val="20000"/>
              <a:lumOff val="80000"/>
            </a:schemeClr>
          </a:solidFill>
        </p:spPr>
        <p:txBody>
          <a:bodyPr wrap="square">
            <a:spAutoFit/>
          </a:bodyPr>
          <a:lstStyle/>
          <a:p>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d)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khu</a:t>
            </a:r>
            <a:r>
              <a:rPr lang="en-GB" sz="2000" dirty="0">
                <a:latin typeface="Arial" panose="020B0604020202020204" pitchFamily="34" charset="0"/>
                <a:cs typeface="Arial" panose="020B0604020202020204" pitchFamily="34" charset="0"/>
              </a:rPr>
              <a:t> </a:t>
            </a:r>
            <a:endParaRPr lang="en-US" sz="2000" dirty="0">
              <a:latin typeface="Arial" panose="020B0604020202020204" pitchFamily="34" charset="0"/>
              <a:cs typeface="Arial" panose="020B0604020202020204" pitchFamily="34" charset="0"/>
            </a:endParaRPr>
          </a:p>
          <a:p>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chỉ</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huy</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đơn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thuộc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đơn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tỉnh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huyện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khu</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2" name="Picture 61" descr="A blue and white alarm clock with bells&#10;&#10;Description automatically generated">
            <a:extLst>
              <a:ext uri="{FF2B5EF4-FFF2-40B4-BE49-F238E27FC236}">
                <a16:creationId xmlns:a16="http://schemas.microsoft.com/office/drawing/2014/main" id="{5F545449-D7FF-42EE-7F33-270C8AE79F6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8B24DD24-0CEA-24A4-DF20-2FE6FAE0E6F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64ED4A70-9C37-5EC1-9D0E-536411D2EF0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F134C516-129D-2024-0877-F33B40031E5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931F0251-2ABD-0E44-3AE8-52353528AE9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D6AAA9E5-B8EA-3E2A-B15A-D0367431812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9" name="Oval 1028">
            <a:extLst>
              <a:ext uri="{FF2B5EF4-FFF2-40B4-BE49-F238E27FC236}">
                <a16:creationId xmlns:a16="http://schemas.microsoft.com/office/drawing/2014/main" id="{F789F293-7628-D7E8-5977-0E69B8E2162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0" name="Oval 1029">
            <a:extLst>
              <a:ext uri="{FF2B5EF4-FFF2-40B4-BE49-F238E27FC236}">
                <a16:creationId xmlns:a16="http://schemas.microsoft.com/office/drawing/2014/main" id="{2CDA79B3-DFF5-955B-FF76-B37438181B2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1" name="Oval 1030">
            <a:extLst>
              <a:ext uri="{FF2B5EF4-FFF2-40B4-BE49-F238E27FC236}">
                <a16:creationId xmlns:a16="http://schemas.microsoft.com/office/drawing/2014/main" id="{B0E887AE-0D48-2F23-3B25-0FD1F435F89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2" name="Oval 1031">
            <a:extLst>
              <a:ext uri="{FF2B5EF4-FFF2-40B4-BE49-F238E27FC236}">
                <a16:creationId xmlns:a16="http://schemas.microsoft.com/office/drawing/2014/main" id="{19F2A3D6-39C7-4029-9DEC-283255176E2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3" name="Oval 1032">
            <a:extLst>
              <a:ext uri="{FF2B5EF4-FFF2-40B4-BE49-F238E27FC236}">
                <a16:creationId xmlns:a16="http://schemas.microsoft.com/office/drawing/2014/main" id="{5243C1C6-7B62-5FB0-B136-37ACA564916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4" name="Oval 1033">
            <a:extLst>
              <a:ext uri="{FF2B5EF4-FFF2-40B4-BE49-F238E27FC236}">
                <a16:creationId xmlns:a16="http://schemas.microsoft.com/office/drawing/2014/main" id="{B82175FA-20A3-71C2-7237-746C72D8F40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5" name="Oval 1034">
            <a:extLst>
              <a:ext uri="{FF2B5EF4-FFF2-40B4-BE49-F238E27FC236}">
                <a16:creationId xmlns:a16="http://schemas.microsoft.com/office/drawing/2014/main" id="{5CBCA575-578B-AB42-8FDD-D72ABE989C1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7" name="Oval 1036">
            <a:extLst>
              <a:ext uri="{FF2B5EF4-FFF2-40B4-BE49-F238E27FC236}">
                <a16:creationId xmlns:a16="http://schemas.microsoft.com/office/drawing/2014/main" id="{45B9AD17-5940-787B-A95C-B290AEC65BA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8" name="Oval 1037">
            <a:extLst>
              <a:ext uri="{FF2B5EF4-FFF2-40B4-BE49-F238E27FC236}">
                <a16:creationId xmlns:a16="http://schemas.microsoft.com/office/drawing/2014/main" id="{9DA35ED8-B6DA-7069-CD98-69D40693440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9" name="Oval 1038">
            <a:extLst>
              <a:ext uri="{FF2B5EF4-FFF2-40B4-BE49-F238E27FC236}">
                <a16:creationId xmlns:a16="http://schemas.microsoft.com/office/drawing/2014/main" id="{EC612594-17C1-5542-A98C-EAB687F2931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0" name="Oval 1039">
            <a:extLst>
              <a:ext uri="{FF2B5EF4-FFF2-40B4-BE49-F238E27FC236}">
                <a16:creationId xmlns:a16="http://schemas.microsoft.com/office/drawing/2014/main" id="{BAC3927B-D070-D50E-2185-99D9DAE0D9C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71892752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fade">
                                      <p:cBhvr>
                                        <p:cTn id="9" dur="500"/>
                                        <p:tgtEl>
                                          <p:spTgt spid="2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par>
                                <p:cTn id="25" presetID="1" presetClass="entr" presetSubtype="0"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27" fill="hold" display="0">
                  <p:stCondLst>
                    <p:cond delay="indefinite"/>
                  </p:stCondLst>
                  <p:endCondLst>
                    <p:cond evt="onStopAudio" delay="0">
                      <p:tgtEl>
                        <p:sldTgt/>
                      </p:tgtEl>
                    </p:cond>
                  </p:endCondLst>
                </p:cTn>
                <p:tgtEl>
                  <p:spTgt spid="11"/>
                </p:tgtEl>
              </p:cMediaNode>
            </p:audio>
            <p:seq concurrent="1" nextAc="seek">
              <p:cTn id="28" restart="whenNotActive" fill="hold" evtFilter="cancelBubble" nodeType="interactiveSeq">
                <p:stCondLst>
                  <p:cond evt="onClick" delay="0">
                    <p:tgtEl>
                      <p:spTgt spid="63"/>
                    </p:tgtEl>
                  </p:cond>
                </p:stCondLst>
                <p:endSync evt="end" delay="0">
                  <p:rtn val="all"/>
                </p:endSync>
                <p:childTnLst>
                  <p:par>
                    <p:cTn id="29" fill="hold">
                      <p:stCondLst>
                        <p:cond delay="0"/>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1000"/>
                            </p:stCondLst>
                            <p:childTnLst>
                              <p:par>
                                <p:cTn id="34" presetID="1" presetClass="entr" presetSubtype="0" fill="hold" grpId="0" nodeType="afterEffect">
                                  <p:stCondLst>
                                    <p:cond delay="0"/>
                                  </p:stCondLst>
                                  <p:childTnLst>
                                    <p:set>
                                      <p:cBhvr>
                                        <p:cTn id="35"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3000"/>
                            </p:stCondLst>
                            <p:childTnLst>
                              <p:par>
                                <p:cTn id="40" presetID="1" presetClass="entr" presetSubtype="0" fill="hold" grpId="0" nodeType="afterEffect">
                                  <p:stCondLst>
                                    <p:cond delay="0"/>
                                  </p:stCondLst>
                                  <p:childTnLst>
                                    <p:set>
                                      <p:cBhvr>
                                        <p:cTn id="41"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5000"/>
                            </p:stCondLst>
                            <p:childTnLst>
                              <p:par>
                                <p:cTn id="46" presetID="1" presetClass="entr" presetSubtype="0" fill="hold" grpId="0" nodeType="afterEffect">
                                  <p:stCondLst>
                                    <p:cond delay="0"/>
                                  </p:stCondLst>
                                  <p:childTnLst>
                                    <p:set>
                                      <p:cBhvr>
                                        <p:cTn id="47"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6000"/>
                            </p:stCondLst>
                            <p:childTnLst>
                              <p:par>
                                <p:cTn id="49" presetID="1" presetClass="entr" presetSubtype="0" fill="hold" grpId="0" nodeType="afterEffect">
                                  <p:stCondLst>
                                    <p:cond delay="0"/>
                                  </p:stCondLst>
                                  <p:childTnLst>
                                    <p:set>
                                      <p:cBhvr>
                                        <p:cTn id="50"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7000"/>
                            </p:stCondLst>
                            <p:childTnLst>
                              <p:par>
                                <p:cTn id="52" presetID="1" presetClass="entr" presetSubtype="0" fill="hold" grpId="0" nodeType="afterEffect">
                                  <p:stCondLst>
                                    <p:cond delay="0"/>
                                  </p:stCondLst>
                                  <p:childTnLst>
                                    <p:set>
                                      <p:cBhvr>
                                        <p:cTn id="53"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8000"/>
                            </p:stCondLst>
                            <p:childTnLst>
                              <p:par>
                                <p:cTn id="55" presetID="1" presetClass="entr" presetSubtype="0" fill="hold" grpId="0" nodeType="afterEffect">
                                  <p:stCondLst>
                                    <p:cond delay="0"/>
                                  </p:stCondLst>
                                  <p:childTnLst>
                                    <p:set>
                                      <p:cBhvr>
                                        <p:cTn id="56"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9000"/>
                            </p:stCondLst>
                            <p:childTnLst>
                              <p:par>
                                <p:cTn id="58" presetID="1" presetClass="entr" presetSubtype="0" fill="hold" grpId="0" nodeType="afterEffect">
                                  <p:stCondLst>
                                    <p:cond delay="0"/>
                                  </p:stCondLst>
                                  <p:childTnLst>
                                    <p:set>
                                      <p:cBhvr>
                                        <p:cTn id="59"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0000"/>
                            </p:stCondLst>
                            <p:childTnLst>
                              <p:par>
                                <p:cTn id="61" presetID="1" presetClass="entr" presetSubtype="0" fill="hold" grpId="0" nodeType="afterEffect">
                                  <p:stCondLst>
                                    <p:cond delay="0"/>
                                  </p:stCondLst>
                                  <p:childTnLst>
                                    <p:set>
                                      <p:cBhvr>
                                        <p:cTn id="62"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1000"/>
                            </p:stCondLst>
                            <p:childTnLst>
                              <p:par>
                                <p:cTn id="64" presetID="1" presetClass="entr" presetSubtype="0" fill="hold" grpId="0" nodeType="afterEffect">
                                  <p:stCondLst>
                                    <p:cond delay="0"/>
                                  </p:stCondLst>
                                  <p:childTnLst>
                                    <p:set>
                                      <p:cBhvr>
                                        <p:cTn id="65"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2000"/>
                            </p:stCondLst>
                            <p:childTnLst>
                              <p:par>
                                <p:cTn id="67" presetID="1" presetClass="entr" presetSubtype="0" fill="hold" grpId="0" nodeType="afterEffect">
                                  <p:stCondLst>
                                    <p:cond delay="0"/>
                                  </p:stCondLst>
                                  <p:childTnLst>
                                    <p:set>
                                      <p:cBhvr>
                                        <p:cTn id="68"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3000"/>
                            </p:stCondLst>
                            <p:childTnLst>
                              <p:par>
                                <p:cTn id="70" presetID="1" presetClass="entr" presetSubtype="0" fill="hold" grpId="0" nodeType="afterEffect">
                                  <p:stCondLst>
                                    <p:cond delay="0"/>
                                  </p:stCondLst>
                                  <p:childTnLst>
                                    <p:set>
                                      <p:cBhvr>
                                        <p:cTn id="71"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4000"/>
                            </p:stCondLst>
                            <p:childTnLst>
                              <p:par>
                                <p:cTn id="73" presetID="1" presetClass="entr" presetSubtype="0" fill="hold" grpId="0" nodeType="afterEffect">
                                  <p:stCondLst>
                                    <p:cond delay="0"/>
                                  </p:stCondLst>
                                  <p:childTnLst>
                                    <p:set>
                                      <p:cBhvr>
                                        <p:cTn id="74"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20" grpId="0" animBg="1"/>
      <p:bldP spid="21" grpId="0" animBg="1"/>
      <p:bldP spid="22" grpId="0" animBg="1"/>
      <p:bldP spid="23" grpId="0" animBg="1"/>
      <p:bldP spid="28" grpId="0" animBg="1"/>
      <p:bldP spid="29" grpId="0" animBg="1"/>
      <p:bldP spid="61" grpId="0" animBg="1"/>
      <p:bldP spid="1024" grpId="0" animBg="1"/>
      <p:bldP spid="1025"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869043"/>
            <a:ext cx="9129486" cy="150948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9685" y="1136775"/>
            <a:ext cx="9195296" cy="1200329"/>
          </a:xfrm>
          <a:prstGeom prst="rect">
            <a:avLst/>
          </a:prstGeom>
          <a:noFill/>
        </p:spPr>
        <p:txBody>
          <a:bodyPr wrap="square" rtlCol="0">
            <a:spAutoFit/>
          </a:bodyPr>
          <a:lstStyle/>
          <a:p>
            <a:pPr algn="just"/>
            <a:r>
              <a:rPr lang="en-US" sz="2400" b="1" dirty="0">
                <a:effectLst/>
                <a:latin typeface="Times New Roman" panose="02020603050405020304" pitchFamily="18" charset="0"/>
                <a:ea typeface="Calibri" panose="020F0502020204030204" pitchFamily="34" charset="0"/>
              </a:rPr>
              <a:t>B</a:t>
            </a:r>
            <a:r>
              <a:rPr lang="vi-VN" sz="2400" b="1" dirty="0">
                <a:effectLst/>
                <a:latin typeface="Times New Roman" panose="02020603050405020304" pitchFamily="18" charset="0"/>
                <a:ea typeface="Calibri" panose="020F0502020204030204" pitchFamily="34" charset="0"/>
              </a:rPr>
              <a:t>iểu trưng thể hiện cấp bậc trong ngạch quân sự của sĩ quan, quân nhân chuyên nghiệp, học viên, hạ sĩ quan – binh sĩ trong Quân đội nhân dân Việt Nam</a:t>
            </a:r>
            <a:r>
              <a:rPr lang="en-US" sz="2400" b="1" dirty="0">
                <a:effectLst/>
                <a:latin typeface="Times New Roman" panose="02020603050405020304" pitchFamily="18" charset="0"/>
                <a:ea typeface="Calibri" panose="020F0502020204030204" pitchFamily="34" charset="0"/>
              </a:rPr>
              <a:t>.</a:t>
            </a:r>
            <a:endParaRPr lang="vi-VN" sz="71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25172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481011" y="47497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20" name="Rectangle 19">
            <a:extLst>
              <a:ext uri="{FF2B5EF4-FFF2-40B4-BE49-F238E27FC236}">
                <a16:creationId xmlns:a16="http://schemas.microsoft.com/office/drawing/2014/main" id="{1BD4DC58-8230-8427-FD32-46CFF9CE1386}"/>
              </a:ext>
            </a:extLst>
          </p:cNvPr>
          <p:cNvSpPr/>
          <p:nvPr/>
        </p:nvSpPr>
        <p:spPr>
          <a:xfrm>
            <a:off x="6263488" y="3144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C7D0006D-F46E-A5BD-6218-3D0D7BB76E14}"/>
              </a:ext>
            </a:extLst>
          </p:cNvPr>
          <p:cNvSpPr/>
          <p:nvPr/>
        </p:nvSpPr>
        <p:spPr>
          <a:xfrm>
            <a:off x="7066049" y="3144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A1709720-C750-11B5-24E8-226097D7D459}"/>
              </a:ext>
            </a:extLst>
          </p:cNvPr>
          <p:cNvSpPr/>
          <p:nvPr/>
        </p:nvSpPr>
        <p:spPr>
          <a:xfrm>
            <a:off x="4662530" y="31444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F1FF4EE2-ED00-8F30-03A1-21DC59FF239A}"/>
              </a:ext>
            </a:extLst>
          </p:cNvPr>
          <p:cNvSpPr/>
          <p:nvPr/>
        </p:nvSpPr>
        <p:spPr>
          <a:xfrm>
            <a:off x="5460927" y="31449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ECA2DD66-FAEF-65B3-0E80-0BF2DDA8CD1E}"/>
              </a:ext>
            </a:extLst>
          </p:cNvPr>
          <p:cNvSpPr/>
          <p:nvPr/>
        </p:nvSpPr>
        <p:spPr>
          <a:xfrm>
            <a:off x="6325089" y="32074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3EF4F738-37D3-B59F-CE5D-C632B451307F}"/>
              </a:ext>
            </a:extLst>
          </p:cNvPr>
          <p:cNvSpPr/>
          <p:nvPr/>
        </p:nvSpPr>
        <p:spPr>
          <a:xfrm>
            <a:off x="7123996" y="32069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805C7E3B-03BA-BE37-18D7-4A4C30C3F260}"/>
              </a:ext>
            </a:extLst>
          </p:cNvPr>
          <p:cNvSpPr/>
          <p:nvPr/>
        </p:nvSpPr>
        <p:spPr>
          <a:xfrm>
            <a:off x="4733183" y="321188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P</a:t>
            </a:r>
            <a:endParaRPr lang="en-US" sz="4000" b="1" dirty="0">
              <a:solidFill>
                <a:srgbClr val="FF0000"/>
              </a:solidFill>
              <a:latin typeface="UTM Avo" panose="02040603050506020204" pitchFamily="18" charset="0"/>
            </a:endParaRPr>
          </a:p>
        </p:txBody>
      </p:sp>
      <p:sp>
        <p:nvSpPr>
          <p:cNvPr id="27" name="Rectangle 26">
            <a:extLst>
              <a:ext uri="{FF2B5EF4-FFF2-40B4-BE49-F238E27FC236}">
                <a16:creationId xmlns:a16="http://schemas.microsoft.com/office/drawing/2014/main" id="{410F7065-8B77-DC35-76E8-26FE1C860D9D}"/>
              </a:ext>
            </a:extLst>
          </p:cNvPr>
          <p:cNvSpPr/>
          <p:nvPr/>
        </p:nvSpPr>
        <p:spPr>
          <a:xfrm>
            <a:off x="5524623" y="32074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E75E9208-88B5-64A1-80C4-57FAF501980F}"/>
              </a:ext>
            </a:extLst>
          </p:cNvPr>
          <p:cNvSpPr/>
          <p:nvPr/>
        </p:nvSpPr>
        <p:spPr>
          <a:xfrm>
            <a:off x="3858572" y="31444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C3EE2924-406B-8D84-5D88-6F409CC25ACB}"/>
              </a:ext>
            </a:extLst>
          </p:cNvPr>
          <p:cNvSpPr/>
          <p:nvPr/>
        </p:nvSpPr>
        <p:spPr>
          <a:xfrm>
            <a:off x="3916519" y="32068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C984E7D3-8C91-F61E-33B3-3F30E2D8A178}"/>
              </a:ext>
            </a:extLst>
          </p:cNvPr>
          <p:cNvSpPr/>
          <p:nvPr/>
        </p:nvSpPr>
        <p:spPr>
          <a:xfrm>
            <a:off x="7872232" y="31444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2" name="Rectangle 31">
            <a:extLst>
              <a:ext uri="{FF2B5EF4-FFF2-40B4-BE49-F238E27FC236}">
                <a16:creationId xmlns:a16="http://schemas.microsoft.com/office/drawing/2014/main" id="{072F0AD9-E672-B4EC-8D9E-14C51BBE569A}"/>
              </a:ext>
            </a:extLst>
          </p:cNvPr>
          <p:cNvSpPr/>
          <p:nvPr/>
        </p:nvSpPr>
        <p:spPr>
          <a:xfrm>
            <a:off x="7933833" y="32063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4C06F45A-A6D6-D97D-675F-E0DB210C222A}"/>
              </a:ext>
            </a:extLst>
          </p:cNvPr>
          <p:cNvSpPr/>
          <p:nvPr/>
        </p:nvSpPr>
        <p:spPr>
          <a:xfrm>
            <a:off x="3050621" y="31446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E3D364D8-E160-C6B2-4A22-06976B5EBD51}"/>
              </a:ext>
            </a:extLst>
          </p:cNvPr>
          <p:cNvSpPr/>
          <p:nvPr/>
        </p:nvSpPr>
        <p:spPr>
          <a:xfrm>
            <a:off x="3114317" y="320626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59" name="image4.png">
            <a:extLst>
              <a:ext uri="{FF2B5EF4-FFF2-40B4-BE49-F238E27FC236}">
                <a16:creationId xmlns:a16="http://schemas.microsoft.com/office/drawing/2014/main" id="{A7A3D041-5CC5-230B-F968-A08AC727271A}"/>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60" name="Group 11">
            <a:extLst>
              <a:ext uri="{FF2B5EF4-FFF2-40B4-BE49-F238E27FC236}">
                <a16:creationId xmlns:a16="http://schemas.microsoft.com/office/drawing/2014/main" id="{D6926513-8F1F-B84B-8584-B23D462D209B}"/>
              </a:ext>
            </a:extLst>
          </p:cNvPr>
          <p:cNvGrpSpPr>
            <a:grpSpLocks/>
          </p:cNvGrpSpPr>
          <p:nvPr/>
        </p:nvGrpSpPr>
        <p:grpSpPr bwMode="auto">
          <a:xfrm>
            <a:off x="806095" y="167994"/>
            <a:ext cx="625171" cy="541918"/>
            <a:chOff x="0" y="0"/>
            <a:chExt cx="666" cy="559"/>
          </a:xfrm>
        </p:grpSpPr>
        <p:sp>
          <p:nvSpPr>
            <p:cNvPr id="61" name="Freeform 12">
              <a:extLst>
                <a:ext uri="{FF2B5EF4-FFF2-40B4-BE49-F238E27FC236}">
                  <a16:creationId xmlns:a16="http://schemas.microsoft.com/office/drawing/2014/main" id="{4477BE22-6EF9-46E5-EC53-B06AA935DD6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Arrow: Left 61">
            <a:hlinkClick r:id="rId8" action="ppaction://hlinksldjump"/>
            <a:extLst>
              <a:ext uri="{FF2B5EF4-FFF2-40B4-BE49-F238E27FC236}">
                <a16:creationId xmlns:a16="http://schemas.microsoft.com/office/drawing/2014/main" id="{DDFDA0C0-0965-AF70-7C14-7959152AEA8E}"/>
              </a:ext>
            </a:extLst>
          </p:cNvPr>
          <p:cNvSpPr/>
          <p:nvPr/>
        </p:nvSpPr>
        <p:spPr>
          <a:xfrm>
            <a:off x="12536" y="59722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3" name="TextBox 62">
            <a:extLst>
              <a:ext uri="{FF2B5EF4-FFF2-40B4-BE49-F238E27FC236}">
                <a16:creationId xmlns:a16="http://schemas.microsoft.com/office/drawing/2014/main" id="{30B03795-12FF-B35E-7E36-10C53977FB07}"/>
              </a:ext>
            </a:extLst>
          </p:cNvPr>
          <p:cNvSpPr txBox="1"/>
          <p:nvPr/>
        </p:nvSpPr>
        <p:spPr>
          <a:xfrm>
            <a:off x="514905" y="4145520"/>
            <a:ext cx="11310151" cy="1631216"/>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Quy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cụ</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hình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cúc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hình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chữ</a:t>
            </a:r>
            <a:r>
              <a:rPr lang="en-GB" sz="2000" dirty="0">
                <a:latin typeface="Arial" panose="020B0604020202020204" pitchFamily="34" charset="0"/>
                <a:cs typeface="Arial" panose="020B0604020202020204" pitchFamily="34" charset="0"/>
              </a:rPr>
              <a:t> V)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trên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cấp</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hiệu</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Hải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mặc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kiểu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yếm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đào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viên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môn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Điều</a:t>
            </a:r>
            <a:r>
              <a:rPr lang="en-GB" sz="2000" dirty="0">
                <a:latin typeface="Arial" panose="020B0604020202020204" pitchFamily="34" charset="0"/>
                <a:cs typeface="Arial" panose="020B0604020202020204" pitchFamily="34" charset="0"/>
              </a:rPr>
              <a:t> 6 </a:t>
            </a:r>
            <a:r>
              <a:rPr lang="en-GB" sz="2000" dirty="0" err="1">
                <a:latin typeface="Arial" panose="020B0604020202020204" pitchFamily="34" charset="0"/>
                <a:cs typeface="Arial" panose="020B0604020202020204" pitchFamily="34" charset="0"/>
              </a:rPr>
              <a:t>Nghị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số</a:t>
            </a:r>
            <a:r>
              <a:rPr lang="en-GB" sz="2000" dirty="0">
                <a:latin typeface="Arial" panose="020B0604020202020204" pitchFamily="34" charset="0"/>
                <a:cs typeface="Arial" panose="020B0604020202020204" pitchFamily="34" charset="0"/>
              </a:rPr>
              <a:t> 82/2016/NĐ-CP</a:t>
            </a:r>
            <a:r>
              <a:rPr lang="vi-VN"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24" name="Picture 1023" descr="A blue and white alarm clock with bells&#10;&#10;Description automatically generated">
            <a:extLst>
              <a:ext uri="{FF2B5EF4-FFF2-40B4-BE49-F238E27FC236}">
                <a16:creationId xmlns:a16="http://schemas.microsoft.com/office/drawing/2014/main" id="{D268BD10-AE13-2A0D-6840-B7D2FBC565B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D8AD9894-2AF4-8245-1D9B-852D44CFC4D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1B1741B2-395F-1A6C-3449-DAC21DACC13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E1AE1700-5063-7767-17F0-DC17473EC2E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D8EA03B6-B251-75A5-7B03-2069F7534D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91FECFBD-48DD-9AD7-672C-4A82F48B59A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30931070-C825-E2C2-8833-3EB14E17891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7CEDADCD-3794-8AE1-C810-8F0BB38271C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79E5F044-79E1-DB1F-5395-9A11596023A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533022DF-1E0F-8F3E-C5BA-7F00C1441F6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16A84E94-0271-523E-7E77-BE09E89341D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20005245-D339-D018-B311-F4E27A2BED3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E4AFC9D9-E82C-68C9-6441-1328FD59F8E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F1D4B036-60B3-2E37-3E74-006F98D5B0D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7FD46895-72BB-98B5-E747-984D0690711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AA8DC2F6-E340-D03F-8DB2-9537E5211D3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A551713B-6FFB-2BC4-8A06-CAFA24FB1BF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7815192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animEffect transition="in" filter="fade">
                                      <p:cBhvr>
                                        <p:cTn id="9" dur="500"/>
                                        <p:tgtEl>
                                          <p:spTgt spid="2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63"/>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0" fill="hold" display="0">
                  <p:stCondLst>
                    <p:cond delay="indefinite"/>
                  </p:stCondLst>
                  <p:endCondLst>
                    <p:cond evt="onStopAudio" delay="0">
                      <p:tgtEl>
                        <p:sldTgt/>
                      </p:tgtEl>
                    </p:cond>
                  </p:endCondLst>
                </p:cTn>
                <p:tgtEl>
                  <p:spTgt spid="11"/>
                </p:tgtEl>
              </p:cMediaNode>
            </p:audio>
            <p:seq concurrent="1" nextAc="seek">
              <p:cTn id="31" restart="whenNotActive" fill="hold" evtFilter="cancelBubble" nodeType="interactiveSeq">
                <p:stCondLst>
                  <p:cond evt="onClick" delay="0">
                    <p:tgtEl>
                      <p:spTgt spid="1025"/>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1000"/>
                            </p:stCondLst>
                            <p:childTnLst>
                              <p:par>
                                <p:cTn id="37" presetID="1" presetClass="entr" presetSubtype="0" fill="hold" grpId="0" nodeType="afterEffect">
                                  <p:stCondLst>
                                    <p:cond delay="0"/>
                                  </p:stCondLst>
                                  <p:childTnLst>
                                    <p:set>
                                      <p:cBhvr>
                                        <p:cTn id="3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3000"/>
                            </p:stCondLst>
                            <p:childTnLst>
                              <p:par>
                                <p:cTn id="43" presetID="1" presetClass="entr" presetSubtype="0" fill="hold" grpId="0" nodeType="afterEffect">
                                  <p:stCondLst>
                                    <p:cond delay="0"/>
                                  </p:stCondLst>
                                  <p:childTnLst>
                                    <p:set>
                                      <p:cBhvr>
                                        <p:cTn id="4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5000"/>
                            </p:stCondLst>
                            <p:childTnLst>
                              <p:par>
                                <p:cTn id="49" presetID="1" presetClass="entr" presetSubtype="0" fill="hold" grpId="0" nodeType="afterEffect">
                                  <p:stCondLst>
                                    <p:cond delay="0"/>
                                  </p:stCondLst>
                                  <p:childTnLst>
                                    <p:set>
                                      <p:cBhvr>
                                        <p:cTn id="50"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6000"/>
                            </p:stCondLst>
                            <p:childTnLst>
                              <p:par>
                                <p:cTn id="52" presetID="1" presetClass="entr" presetSubtype="0" fill="hold" grpId="0" nodeType="afterEffect">
                                  <p:stCondLst>
                                    <p:cond delay="0"/>
                                  </p:stCondLst>
                                  <p:childTnLst>
                                    <p:set>
                                      <p:cBhvr>
                                        <p:cTn id="53"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7000"/>
                            </p:stCondLst>
                            <p:childTnLst>
                              <p:par>
                                <p:cTn id="55" presetID="1" presetClass="entr" presetSubtype="0" fill="hold" grpId="0" nodeType="afterEffect">
                                  <p:stCondLst>
                                    <p:cond delay="0"/>
                                  </p:stCondLst>
                                  <p:childTnLst>
                                    <p:set>
                                      <p:cBhvr>
                                        <p:cTn id="56"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8000"/>
                            </p:stCondLst>
                            <p:childTnLst>
                              <p:par>
                                <p:cTn id="58" presetID="1" presetClass="entr" presetSubtype="0" fill="hold" grpId="0" nodeType="afterEffect">
                                  <p:stCondLst>
                                    <p:cond delay="0"/>
                                  </p:stCondLst>
                                  <p:childTnLst>
                                    <p:set>
                                      <p:cBhvr>
                                        <p:cTn id="59"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9000"/>
                            </p:stCondLst>
                            <p:childTnLst>
                              <p:par>
                                <p:cTn id="61" presetID="1" presetClass="entr" presetSubtype="0" fill="hold" grpId="0" nodeType="afterEffect">
                                  <p:stCondLst>
                                    <p:cond delay="0"/>
                                  </p:stCondLst>
                                  <p:childTnLst>
                                    <p:set>
                                      <p:cBhvr>
                                        <p:cTn id="6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0000"/>
                            </p:stCondLst>
                            <p:childTnLst>
                              <p:par>
                                <p:cTn id="64" presetID="1" presetClass="entr" presetSubtype="0" fill="hold" grpId="0" nodeType="afterEffect">
                                  <p:stCondLst>
                                    <p:cond delay="0"/>
                                  </p:stCondLst>
                                  <p:childTnLst>
                                    <p:set>
                                      <p:cBhvr>
                                        <p:cTn id="6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1000"/>
                            </p:stCondLst>
                            <p:childTnLst>
                              <p:par>
                                <p:cTn id="67" presetID="1" presetClass="entr" presetSubtype="0" fill="hold" grpId="0" nodeType="afterEffect">
                                  <p:stCondLst>
                                    <p:cond delay="0"/>
                                  </p:stCondLst>
                                  <p:childTnLst>
                                    <p:set>
                                      <p:cBhvr>
                                        <p:cTn id="6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2000"/>
                            </p:stCondLst>
                            <p:childTnLst>
                              <p:par>
                                <p:cTn id="70" presetID="1" presetClass="entr" presetSubtype="0" fill="hold" grpId="0" nodeType="afterEffect">
                                  <p:stCondLst>
                                    <p:cond delay="0"/>
                                  </p:stCondLst>
                                  <p:childTnLst>
                                    <p:set>
                                      <p:cBhvr>
                                        <p:cTn id="7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3000"/>
                            </p:stCondLst>
                            <p:childTnLst>
                              <p:par>
                                <p:cTn id="73" presetID="1" presetClass="entr" presetSubtype="0" fill="hold" grpId="0" nodeType="afterEffect">
                                  <p:stCondLst>
                                    <p:cond delay="0"/>
                                  </p:stCondLst>
                                  <p:childTnLst>
                                    <p:set>
                                      <p:cBhvr>
                                        <p:cTn id="7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4000"/>
                            </p:stCondLst>
                            <p:childTnLst>
                              <p:par>
                                <p:cTn id="76" presetID="1" presetClass="entr" presetSubtype="0" fill="hold" grpId="0" nodeType="afterEffect">
                                  <p:stCondLst>
                                    <p:cond delay="0"/>
                                  </p:stCondLst>
                                  <p:childTnLst>
                                    <p:set>
                                      <p:cBhvr>
                                        <p:cTn id="7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24" grpId="0" animBg="1"/>
      <p:bldP spid="25" grpId="0" animBg="1"/>
      <p:bldP spid="26" grpId="0" animBg="1"/>
      <p:bldP spid="27" grpId="0" animBg="1"/>
      <p:bldP spid="29" grpId="0" animBg="1"/>
      <p:bldP spid="32" grpId="0" animBg="1"/>
      <p:bldP spid="35" grpId="0" animBg="1"/>
      <p:bldP spid="63"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61104" y="1155298"/>
            <a:ext cx="9129486" cy="121370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29210" y="1375625"/>
            <a:ext cx="9195296" cy="830997"/>
          </a:xfrm>
          <a:prstGeom prst="rect">
            <a:avLst/>
          </a:prstGeom>
          <a:noFill/>
        </p:spPr>
        <p:txBody>
          <a:bodyPr wrap="square" rtlCol="0">
            <a:spAutoFit/>
          </a:bodyPr>
          <a:lstStyle/>
          <a:p>
            <a:pPr algn="just"/>
            <a:r>
              <a:rPr lang="en-GB" sz="2400" b="1" dirty="0" err="1">
                <a:effectLst/>
                <a:latin typeface="Times New Roman" panose="02020603050405020304" pitchFamily="18" charset="0"/>
                <a:ea typeface="Calibri" panose="020F0502020204030204" pitchFamily="34" charset="0"/>
              </a:rPr>
              <a:t>Giúp</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người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trong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việc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đặt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tổ</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chức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thực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hiện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kế</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hoạch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sự</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và</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huy</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quân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đội</a:t>
            </a:r>
            <a:r>
              <a:rPr lang="en-GB" sz="2400" b="1" dirty="0">
                <a:effectLst/>
                <a:latin typeface="Times New Roman" panose="02020603050405020304" pitchFamily="18" charset="0"/>
                <a:ea typeface="Calibri" panose="020F0502020204030204" pitchFamily="34" charset="0"/>
              </a:rPr>
              <a:t>.</a:t>
            </a:r>
            <a:endParaRPr lang="vi-VN" sz="10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68094" y="25076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0" name="Rectangle 49">
            <a:extLst>
              <a:ext uri="{FF2B5EF4-FFF2-40B4-BE49-F238E27FC236}">
                <a16:creationId xmlns:a16="http://schemas.microsoft.com/office/drawing/2014/main" id="{938D76D6-BC0D-E1BA-D34A-99F9DFC23BB6}"/>
              </a:ext>
            </a:extLst>
          </p:cNvPr>
          <p:cNvSpPr/>
          <p:nvPr/>
        </p:nvSpPr>
        <p:spPr>
          <a:xfrm>
            <a:off x="3087578" y="31554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894010" y="315540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317340" y="31530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145525" y="321735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964663" y="322286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H</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381036" y="32154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510348" y="315315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568295" y="32156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90536" y="65277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783EAFF4-16CA-CF2C-6AFB-792B653DD70E}"/>
              </a:ext>
            </a:extLst>
          </p:cNvPr>
          <p:cNvSpPr/>
          <p:nvPr/>
        </p:nvSpPr>
        <p:spPr>
          <a:xfrm>
            <a:off x="4700723" y="31554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2F25E17C-00F8-3B8A-A5A7-3A4E1257E301}"/>
              </a:ext>
            </a:extLst>
          </p:cNvPr>
          <p:cNvSpPr/>
          <p:nvPr/>
        </p:nvSpPr>
        <p:spPr>
          <a:xfrm>
            <a:off x="4764419" y="32170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7918664" y="31530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7976611" y="32154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86ED2CB-B6E2-9E92-4E38-576CD92E5D88}"/>
              </a:ext>
            </a:extLst>
          </p:cNvPr>
          <p:cNvSpPr/>
          <p:nvPr/>
        </p:nvSpPr>
        <p:spPr>
          <a:xfrm>
            <a:off x="7117466" y="31530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7181162" y="32146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pic>
        <p:nvPicPr>
          <p:cNvPr id="53" name="image4.png">
            <a:extLst>
              <a:ext uri="{FF2B5EF4-FFF2-40B4-BE49-F238E27FC236}">
                <a16:creationId xmlns:a16="http://schemas.microsoft.com/office/drawing/2014/main" id="{1CB27013-DDFD-0A0E-2636-178F99116F2D}"/>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55" name="Group 11">
            <a:extLst>
              <a:ext uri="{FF2B5EF4-FFF2-40B4-BE49-F238E27FC236}">
                <a16:creationId xmlns:a16="http://schemas.microsoft.com/office/drawing/2014/main" id="{9B19F2A0-01CD-0C96-6329-AD09E6CD22CE}"/>
              </a:ext>
            </a:extLst>
          </p:cNvPr>
          <p:cNvGrpSpPr>
            <a:grpSpLocks/>
          </p:cNvGrpSpPr>
          <p:nvPr/>
        </p:nvGrpSpPr>
        <p:grpSpPr bwMode="auto">
          <a:xfrm>
            <a:off x="806095" y="167994"/>
            <a:ext cx="625171" cy="541918"/>
            <a:chOff x="0" y="0"/>
            <a:chExt cx="666" cy="559"/>
          </a:xfrm>
        </p:grpSpPr>
        <p:sp>
          <p:nvSpPr>
            <p:cNvPr id="57" name="Freeform 12">
              <a:extLst>
                <a:ext uri="{FF2B5EF4-FFF2-40B4-BE49-F238E27FC236}">
                  <a16:creationId xmlns:a16="http://schemas.microsoft.com/office/drawing/2014/main" id="{8AEEFA1A-95BF-8D9E-1544-59B6F708B96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Arrow: Left 58">
            <a:hlinkClick r:id="rId8" action="ppaction://hlinksldjump"/>
            <a:extLst>
              <a:ext uri="{FF2B5EF4-FFF2-40B4-BE49-F238E27FC236}">
                <a16:creationId xmlns:a16="http://schemas.microsoft.com/office/drawing/2014/main" id="{B36C2384-17CB-0BAB-27F0-CFE01EDC1E15}"/>
              </a:ext>
            </a:extLst>
          </p:cNvPr>
          <p:cNvSpPr/>
          <p:nvPr/>
        </p:nvSpPr>
        <p:spPr>
          <a:xfrm>
            <a:off x="12536" y="57627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1" name="TextBox 60">
            <a:extLst>
              <a:ext uri="{FF2B5EF4-FFF2-40B4-BE49-F238E27FC236}">
                <a16:creationId xmlns:a16="http://schemas.microsoft.com/office/drawing/2014/main" id="{ADBB314C-1BF9-F33C-AD17-A3CBC7F6FC05}"/>
              </a:ext>
            </a:extLst>
          </p:cNvPr>
          <p:cNvSpPr txBox="1"/>
          <p:nvPr/>
        </p:nvSpPr>
        <p:spPr>
          <a:xfrm>
            <a:off x="514905" y="4097895"/>
            <a:ext cx="11310151" cy="1323439"/>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sự</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thường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ở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năng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tham</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mưu</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ủy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chính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ở </a:t>
            </a:r>
            <a:r>
              <a:rPr lang="en-GB" sz="2000" dirty="0" err="1">
                <a:latin typeface="Arial" panose="020B0604020202020204" pitchFamily="34" charset="0"/>
                <a:cs typeface="Arial" panose="020B0604020202020204" pitchFamily="34" charset="0"/>
              </a:rPr>
              <a:t>địa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phương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theo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định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cấp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thẩm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quyền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2" name="Picture 61" descr="A blue and white alarm clock with bells&#10;&#10;Description automatically generated">
            <a:extLst>
              <a:ext uri="{FF2B5EF4-FFF2-40B4-BE49-F238E27FC236}">
                <a16:creationId xmlns:a16="http://schemas.microsoft.com/office/drawing/2014/main" id="{2DD2A3E7-F28D-76B0-60F8-5B8185D5216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8A7ABC08-A85C-3A9B-A631-3922E86AE35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0855CED2-BFA6-CE62-A4B7-6426C252265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6AFD1178-AD8C-4D27-9EBA-BD989FA8A81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B99AF7D6-5E3A-0B64-DD93-C4DE8153393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EB071E5D-3385-D2AA-1EE9-6A7CC98CFDE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0" name="Oval 1029">
            <a:extLst>
              <a:ext uri="{FF2B5EF4-FFF2-40B4-BE49-F238E27FC236}">
                <a16:creationId xmlns:a16="http://schemas.microsoft.com/office/drawing/2014/main" id="{2C15EC1C-A158-3B7E-DFC2-72AF7048529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1" name="Oval 1030">
            <a:extLst>
              <a:ext uri="{FF2B5EF4-FFF2-40B4-BE49-F238E27FC236}">
                <a16:creationId xmlns:a16="http://schemas.microsoft.com/office/drawing/2014/main" id="{0A0D933D-A7EF-8C5B-1780-58ED515A4DF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0215D9CF-3214-8A47-DA33-6ADA7563B5B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9B7A2D4D-511B-270B-8F8F-7788C19CCC0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FFE99B1D-6AB1-A081-D966-AB68486DFF5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5B28E706-4FF3-0768-4C50-F7C606B66BB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AFBA51B1-3A15-50A1-CDC3-238454DE499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31275F7E-8388-C528-1E12-61CB319B6C6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C81C9C87-1E29-B625-E750-640BF9DDE93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5A0598F7-33AE-F2B6-8BF8-42939862850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F75FAA16-5D55-F072-4B23-B51482CF49C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16666442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63"/>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56" grpId="0" animBg="1"/>
      <p:bldP spid="58" grpId="0" animBg="1"/>
      <p:bldP spid="60" grpId="0" animBg="1"/>
      <p:bldP spid="1032" grpId="0" animBg="1"/>
      <p:bldP spid="17" grpId="0" animBg="1"/>
      <p:bldP spid="19" grpId="0" animBg="1"/>
      <p:bldP spid="21" grpId="0" animBg="1"/>
      <p:bldP spid="61"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849993"/>
            <a:ext cx="9129486" cy="113120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9685" y="1032725"/>
            <a:ext cx="9195296" cy="830997"/>
          </a:xfrm>
          <a:prstGeom prst="rect">
            <a:avLst/>
          </a:prstGeom>
          <a:noFill/>
        </p:spPr>
        <p:txBody>
          <a:bodyPr wrap="square" rtlCol="0">
            <a:spAutoFit/>
          </a:bodyPr>
          <a:lstStyle/>
          <a:p>
            <a:pPr marL="0" marR="0" algn="just">
              <a:spcBef>
                <a:spcPts val="600"/>
              </a:spcBef>
              <a:spcAft>
                <a:spcPts val="600"/>
              </a:spcAft>
            </a:pPr>
            <a:r>
              <a:rPr lang="en-GB" sz="2400" b="1" dirty="0" err="1">
                <a:effectLst/>
                <a:latin typeface="Times New Roman" panose="02020603050405020304" pitchFamily="18" charset="0"/>
                <a:ea typeface="Calibri" panose="020F0502020204030204" pitchFamily="34" charset="0"/>
              </a:rPr>
              <a:t>Bộ</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phận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chủ</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yếu</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chỗ</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dựa</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chắc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những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bộ</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phận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khác</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xung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quanh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nó</a:t>
            </a:r>
            <a:r>
              <a:rPr lang="en-GB" sz="2400" b="1" dirty="0">
                <a:effectLst/>
                <a:latin typeface="Times New Roman" panose="02020603050405020304" pitchFamily="18" charset="0"/>
                <a:ea typeface="Calibri" panose="020F0502020204030204" pitchFamily="34" charset="0"/>
              </a:rPr>
              <a:t>.</a:t>
            </a:r>
            <a:endParaRPr lang="en-US" sz="3200" b="1" dirty="0">
              <a:effectLst/>
              <a:latin typeface="Times New Roman" panose="02020603050405020304" pitchFamily="18" charset="0"/>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21362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3881354" y="278510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102588" y="27828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952007" y="285255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Ò</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166284" y="284526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6295596" y="278293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6353543" y="28453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81011" y="37972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A47E4F90-1B06-134C-2D0B-50E76995C284}"/>
              </a:ext>
            </a:extLst>
          </p:cNvPr>
          <p:cNvSpPr/>
          <p:nvPr/>
        </p:nvSpPr>
        <p:spPr>
          <a:xfrm>
            <a:off x="3081394" y="27856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3145090" y="28472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86ED2CB-B6E2-9E92-4E38-576CD92E5D88}"/>
              </a:ext>
            </a:extLst>
          </p:cNvPr>
          <p:cNvSpPr/>
          <p:nvPr/>
        </p:nvSpPr>
        <p:spPr>
          <a:xfrm>
            <a:off x="7902714" y="27828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7966410" y="28443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2267F7AB-6C38-5216-FAF4-99EE1CA3793A}"/>
              </a:ext>
            </a:extLst>
          </p:cNvPr>
          <p:cNvSpPr/>
          <p:nvPr/>
        </p:nvSpPr>
        <p:spPr>
          <a:xfrm>
            <a:off x="5495338" y="278272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17142D4-0CEB-BC0D-7645-AF56B0DD32B6}"/>
              </a:ext>
            </a:extLst>
          </p:cNvPr>
          <p:cNvSpPr/>
          <p:nvPr/>
        </p:nvSpPr>
        <p:spPr>
          <a:xfrm>
            <a:off x="5559034" y="284518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E65473A9-B6E9-1AF3-C36C-9E1205A35906}"/>
              </a:ext>
            </a:extLst>
          </p:cNvPr>
          <p:cNvSpPr/>
          <p:nvPr/>
        </p:nvSpPr>
        <p:spPr>
          <a:xfrm>
            <a:off x="4688346" y="278285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B0A96D3C-0D2D-E583-271F-1B8F5C0E620A}"/>
              </a:ext>
            </a:extLst>
          </p:cNvPr>
          <p:cNvSpPr/>
          <p:nvPr/>
        </p:nvSpPr>
        <p:spPr>
          <a:xfrm>
            <a:off x="4746293" y="284531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55" name="image4.png">
            <a:extLst>
              <a:ext uri="{FF2B5EF4-FFF2-40B4-BE49-F238E27FC236}">
                <a16:creationId xmlns:a16="http://schemas.microsoft.com/office/drawing/2014/main" id="{C57CA7B2-98DA-D1CB-D437-2252FE285984}"/>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83AABA45-E970-CE28-23DA-B2FE0668A6C0}"/>
              </a:ext>
            </a:extLst>
          </p:cNvPr>
          <p:cNvGrpSpPr>
            <a:grpSpLocks/>
          </p:cNvGrpSpPr>
          <p:nvPr/>
        </p:nvGrpSpPr>
        <p:grpSpPr bwMode="auto">
          <a:xfrm>
            <a:off x="806095" y="167994"/>
            <a:ext cx="625171" cy="541918"/>
            <a:chOff x="0" y="0"/>
            <a:chExt cx="666" cy="559"/>
          </a:xfrm>
        </p:grpSpPr>
        <p:sp>
          <p:nvSpPr>
            <p:cNvPr id="57" name="Freeform 12">
              <a:extLst>
                <a:ext uri="{FF2B5EF4-FFF2-40B4-BE49-F238E27FC236}">
                  <a16:creationId xmlns:a16="http://schemas.microsoft.com/office/drawing/2014/main" id="{A1B7C83A-EC1F-BF61-564A-475D8BAB564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Arrow: Left 58">
            <a:hlinkClick r:id="rId8" action="ppaction://hlinksldjump"/>
            <a:extLst>
              <a:ext uri="{FF2B5EF4-FFF2-40B4-BE49-F238E27FC236}">
                <a16:creationId xmlns:a16="http://schemas.microsoft.com/office/drawing/2014/main" id="{F257C40D-3313-AB55-DEF0-672861BBC267}"/>
              </a:ext>
            </a:extLst>
          </p:cNvPr>
          <p:cNvSpPr/>
          <p:nvPr/>
        </p:nvSpPr>
        <p:spPr>
          <a:xfrm>
            <a:off x="12536" y="57627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1" name="TextBox 60">
            <a:extLst>
              <a:ext uri="{FF2B5EF4-FFF2-40B4-BE49-F238E27FC236}">
                <a16:creationId xmlns:a16="http://schemas.microsoft.com/office/drawing/2014/main" id="{CE79E794-C130-53E6-BC54-1F9907C2FEE5}"/>
              </a:ext>
            </a:extLst>
          </p:cNvPr>
          <p:cNvSpPr txBox="1"/>
          <p:nvPr/>
        </p:nvSpPr>
        <p:spPr>
          <a:xfrm>
            <a:off x="676830" y="3783570"/>
            <a:ext cx="10781745" cy="1015663"/>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đ)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 </a:t>
            </a:r>
            <a:endParaRPr lang="en-US" sz="2000" dirty="0">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hải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nòng</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cốt</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trời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vùng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biển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của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vi-VN"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2" name="Picture 61" descr="A blue and white alarm clock with bells&#10;&#10;Description automatically generated">
            <a:extLst>
              <a:ext uri="{FF2B5EF4-FFF2-40B4-BE49-F238E27FC236}">
                <a16:creationId xmlns:a16="http://schemas.microsoft.com/office/drawing/2014/main" id="{E2B4EAF0-96D3-9E1B-0E50-CA4FC9712BA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3" name="Oval 62">
            <a:extLst>
              <a:ext uri="{FF2B5EF4-FFF2-40B4-BE49-F238E27FC236}">
                <a16:creationId xmlns:a16="http://schemas.microsoft.com/office/drawing/2014/main" id="{60322C94-8577-C1F4-A49A-5C9A50B9FD8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4" name="Oval 1023">
            <a:extLst>
              <a:ext uri="{FF2B5EF4-FFF2-40B4-BE49-F238E27FC236}">
                <a16:creationId xmlns:a16="http://schemas.microsoft.com/office/drawing/2014/main" id="{92919520-9D17-A669-1F6B-014B8DE8B88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5" name="Oval 1024">
            <a:extLst>
              <a:ext uri="{FF2B5EF4-FFF2-40B4-BE49-F238E27FC236}">
                <a16:creationId xmlns:a16="http://schemas.microsoft.com/office/drawing/2014/main" id="{81170218-0718-603B-B9E4-309CC3510A9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7" name="Oval 1026">
            <a:extLst>
              <a:ext uri="{FF2B5EF4-FFF2-40B4-BE49-F238E27FC236}">
                <a16:creationId xmlns:a16="http://schemas.microsoft.com/office/drawing/2014/main" id="{11A76317-AD2A-C2CD-EB26-03F83C3B2EE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8" name="Oval 1027">
            <a:extLst>
              <a:ext uri="{FF2B5EF4-FFF2-40B4-BE49-F238E27FC236}">
                <a16:creationId xmlns:a16="http://schemas.microsoft.com/office/drawing/2014/main" id="{151296AD-585A-C1A2-7813-FE6F4DD5E4C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0" name="Oval 1029">
            <a:extLst>
              <a:ext uri="{FF2B5EF4-FFF2-40B4-BE49-F238E27FC236}">
                <a16:creationId xmlns:a16="http://schemas.microsoft.com/office/drawing/2014/main" id="{4E23C113-45EB-E9E3-7AED-6F359F3A486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1" name="Oval 1030">
            <a:extLst>
              <a:ext uri="{FF2B5EF4-FFF2-40B4-BE49-F238E27FC236}">
                <a16:creationId xmlns:a16="http://schemas.microsoft.com/office/drawing/2014/main" id="{6CE48171-254D-F39D-A554-9B9939AD9FE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82111584-80CE-D462-CEE0-A03F76C83F0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7A2AF37F-52EC-A729-7E8B-50245F4D291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C00E3379-82D7-DCD4-5F2D-CDA2F74D5D9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EC89B5CC-F9E0-7018-0634-EA66B9AD1AA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1D7606D6-F688-F98B-FF99-F10B7CD0857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ECADADD3-3EC1-B9AF-6ACE-AA9B2B5E461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AADE2909-2D67-F986-F9E8-70124F43D4C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2147FD68-7FE7-B60E-53D3-106870BFA99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126D9082-50C5-79E8-18AB-AABC1ECECA4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6458093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63"/>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3"/>
                  </p:tgtEl>
                </p:cond>
              </p:nextCondLst>
            </p:seq>
          </p:childTnLst>
        </p:cTn>
      </p:par>
    </p:tnLst>
    <p:bldLst>
      <p:bldP spid="58" grpId="0" animBg="1"/>
      <p:bldP spid="60" grpId="0" animBg="1"/>
      <p:bldP spid="1032" grpId="0" animBg="1"/>
      <p:bldP spid="15" grpId="0" animBg="1"/>
      <p:bldP spid="21" grpId="0" animBg="1"/>
      <p:bldP spid="14" grpId="0" animBg="1"/>
      <p:bldP spid="19" grpId="0" animBg="1"/>
      <p:bldP spid="61"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23004" y="783053"/>
            <a:ext cx="9129486" cy="182110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66132" y="1062071"/>
            <a:ext cx="9195296" cy="1508105"/>
          </a:xfrm>
          <a:prstGeom prst="rect">
            <a:avLst/>
          </a:prstGeom>
          <a:noFill/>
        </p:spPr>
        <p:txBody>
          <a:bodyPr wrap="square" rtlCol="0">
            <a:spAutoFit/>
          </a:bodyPr>
          <a:lstStyle/>
          <a:p>
            <a:pPr algn="just"/>
            <a:r>
              <a:rPr lang="en-GB" sz="2300" b="1" dirty="0" err="1">
                <a:effectLst/>
                <a:latin typeface="Times New Roman" panose="02020603050405020304" pitchFamily="18" charset="0"/>
                <a:ea typeface="Calibri" panose="020F0502020204030204" pitchFamily="34" charset="0"/>
              </a:rPr>
              <a:t>Một</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tổ</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chức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của</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Quân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đội</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nhân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dân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Việt</a:t>
            </a:r>
            <a:r>
              <a:rPr lang="en-GB" sz="2300" b="1" dirty="0">
                <a:effectLst/>
                <a:latin typeface="Times New Roman" panose="02020603050405020304" pitchFamily="18" charset="0"/>
                <a:ea typeface="Calibri" panose="020F0502020204030204" pitchFamily="34" charset="0"/>
              </a:rPr>
              <a:t> Nam </a:t>
            </a:r>
            <a:r>
              <a:rPr lang="en-GB" sz="2300" b="1" dirty="0" err="1">
                <a:effectLst/>
                <a:latin typeface="Times New Roman" panose="02020603050405020304" pitchFamily="18" charset="0"/>
                <a:ea typeface="Calibri" panose="020F0502020204030204" pitchFamily="34" charset="0"/>
              </a:rPr>
              <a:t>có</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chức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năng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nhiệm</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vụ</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tham</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mưu</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chỉ</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đạo</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huấn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luyện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xây</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dựng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phát</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triển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lực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lượng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chuyên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ngành</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Pháo</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binh</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Tăng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thiết</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giáp</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Hoá</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học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Công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binh</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Đặc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công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cho</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toàn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quân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tham</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gia</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tác</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chiến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hiệp</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đồng</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quân</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binh</a:t>
            </a:r>
            <a:r>
              <a:rPr lang="en-GB" sz="2300" b="1" dirty="0">
                <a:effectLst/>
                <a:latin typeface="Times New Roman" panose="02020603050405020304" pitchFamily="18" charset="0"/>
                <a:ea typeface="Calibri" panose="020F0502020204030204" pitchFamily="34" charset="0"/>
              </a:rPr>
              <a:t> </a:t>
            </a:r>
            <a:r>
              <a:rPr lang="en-GB" sz="2300" b="1" dirty="0" err="1">
                <a:effectLst/>
                <a:latin typeface="Times New Roman" panose="02020603050405020304" pitchFamily="18" charset="0"/>
                <a:ea typeface="Calibri" panose="020F0502020204030204" pitchFamily="34" charset="0"/>
              </a:rPr>
              <a:t>chủng</a:t>
            </a:r>
            <a:r>
              <a:rPr lang="en-GB" sz="2300" b="1" dirty="0">
                <a:effectLst/>
                <a:latin typeface="Times New Roman" panose="02020603050405020304" pitchFamily="18" charset="0"/>
                <a:ea typeface="Calibri" panose="020F0502020204030204" pitchFamily="34" charset="0"/>
              </a:rPr>
              <a:t>.</a:t>
            </a:r>
            <a:endParaRPr lang="vi-VN" sz="23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29994" y="274401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520880" y="3376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936742" y="337703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582481" y="34393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8007395" y="344449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96423" y="208525"/>
            <a:ext cx="903853" cy="903853"/>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6328831" y="33776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7136782" y="33776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6390432" y="343955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7200478" y="34392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4719682" y="3376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4777629" y="34393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C481D6F-814C-17DA-CCC0-8AC22D0CE838}"/>
              </a:ext>
            </a:extLst>
          </p:cNvPr>
          <p:cNvSpPr/>
          <p:nvPr/>
        </p:nvSpPr>
        <p:spPr>
          <a:xfrm>
            <a:off x="3103780" y="3376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E05F562C-5107-2F2E-E722-CA834867FCE0}"/>
              </a:ext>
            </a:extLst>
          </p:cNvPr>
          <p:cNvSpPr/>
          <p:nvPr/>
        </p:nvSpPr>
        <p:spPr>
          <a:xfrm>
            <a:off x="3165381" y="34393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415A2C78-A188-1EC7-C865-977BACB66AD9}"/>
              </a:ext>
            </a:extLst>
          </p:cNvPr>
          <p:cNvSpPr/>
          <p:nvPr/>
        </p:nvSpPr>
        <p:spPr>
          <a:xfrm>
            <a:off x="3911731" y="33776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1126C755-6778-EAE5-46EC-CCEBE47A5810}"/>
              </a:ext>
            </a:extLst>
          </p:cNvPr>
          <p:cNvSpPr/>
          <p:nvPr/>
        </p:nvSpPr>
        <p:spPr>
          <a:xfrm>
            <a:off x="3973332" y="343955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8E6D4F54-1F77-874E-4BFA-27A183F34EA4}"/>
              </a:ext>
            </a:extLst>
          </p:cNvPr>
          <p:cNvSpPr/>
          <p:nvPr/>
        </p:nvSpPr>
        <p:spPr>
          <a:xfrm>
            <a:off x="2302582" y="3376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48743A78-9065-2347-7DDB-37BDB7326D25}"/>
              </a:ext>
            </a:extLst>
          </p:cNvPr>
          <p:cNvSpPr/>
          <p:nvPr/>
        </p:nvSpPr>
        <p:spPr>
          <a:xfrm>
            <a:off x="2360529" y="34393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A8BAB643-9009-E28C-3085-9E4A84173327}"/>
              </a:ext>
            </a:extLst>
          </p:cNvPr>
          <p:cNvSpPr/>
          <p:nvPr/>
        </p:nvSpPr>
        <p:spPr>
          <a:xfrm>
            <a:off x="8744693" y="3376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7" name="Rectangle 16">
            <a:extLst>
              <a:ext uri="{FF2B5EF4-FFF2-40B4-BE49-F238E27FC236}">
                <a16:creationId xmlns:a16="http://schemas.microsoft.com/office/drawing/2014/main" id="{B7ABA412-62E7-0296-DB02-0EFDE5F7B34F}"/>
              </a:ext>
            </a:extLst>
          </p:cNvPr>
          <p:cNvSpPr/>
          <p:nvPr/>
        </p:nvSpPr>
        <p:spPr>
          <a:xfrm>
            <a:off x="8802640" y="34393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pic>
        <p:nvPicPr>
          <p:cNvPr id="63" name="image4.png">
            <a:extLst>
              <a:ext uri="{FF2B5EF4-FFF2-40B4-BE49-F238E27FC236}">
                <a16:creationId xmlns:a16="http://schemas.microsoft.com/office/drawing/2014/main" id="{A3142B05-E033-2A05-7107-9572B256BB96}"/>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1024" name="Group 11">
            <a:extLst>
              <a:ext uri="{FF2B5EF4-FFF2-40B4-BE49-F238E27FC236}">
                <a16:creationId xmlns:a16="http://schemas.microsoft.com/office/drawing/2014/main" id="{EBF17B15-8D79-1392-1505-CC86C2CF0B07}"/>
              </a:ext>
            </a:extLst>
          </p:cNvPr>
          <p:cNvGrpSpPr>
            <a:grpSpLocks/>
          </p:cNvGrpSpPr>
          <p:nvPr/>
        </p:nvGrpSpPr>
        <p:grpSpPr bwMode="auto">
          <a:xfrm>
            <a:off x="806095" y="167994"/>
            <a:ext cx="625171" cy="541918"/>
            <a:chOff x="0" y="0"/>
            <a:chExt cx="666" cy="559"/>
          </a:xfrm>
        </p:grpSpPr>
        <p:sp>
          <p:nvSpPr>
            <p:cNvPr id="1025" name="Freeform 12">
              <a:extLst>
                <a:ext uri="{FF2B5EF4-FFF2-40B4-BE49-F238E27FC236}">
                  <a16:creationId xmlns:a16="http://schemas.microsoft.com/office/drawing/2014/main" id="{5E9F7BE3-D06B-D05E-6D3A-690E85DD265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7" name="Arrow: Left 1026">
            <a:hlinkClick r:id="rId8" action="ppaction://hlinksldjump"/>
            <a:extLst>
              <a:ext uri="{FF2B5EF4-FFF2-40B4-BE49-F238E27FC236}">
                <a16:creationId xmlns:a16="http://schemas.microsoft.com/office/drawing/2014/main" id="{1B20526B-AFB5-1D97-0109-04C3BAB04CDC}"/>
              </a:ext>
            </a:extLst>
          </p:cNvPr>
          <p:cNvSpPr/>
          <p:nvPr/>
        </p:nvSpPr>
        <p:spPr>
          <a:xfrm>
            <a:off x="12536" y="61722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8" name="TextBox 1027">
            <a:extLst>
              <a:ext uri="{FF2B5EF4-FFF2-40B4-BE49-F238E27FC236}">
                <a16:creationId xmlns:a16="http://schemas.microsoft.com/office/drawing/2014/main" id="{7F017616-20A5-8E3B-AC4A-6CE21A36A06D}"/>
              </a:ext>
            </a:extLst>
          </p:cNvPr>
          <p:cNvSpPr txBox="1"/>
          <p:nvPr/>
        </p:nvSpPr>
        <p:spPr>
          <a:xfrm>
            <a:off x="514905" y="4269345"/>
            <a:ext cx="11310151" cy="1631216"/>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g) </a:t>
            </a:r>
            <a:r>
              <a:rPr lang="en-GB" sz="2000" dirty="0">
                <a:solidFill>
                  <a:srgbClr val="FF0000"/>
                </a:solidFill>
                <a:latin typeface="Arial" panose="020B0604020202020204" pitchFamily="34" charset="0"/>
                <a:cs typeface="Arial" panose="020B0604020202020204" pitchFamily="34" charset="0"/>
              </a:rPr>
              <a:t>Binh </a:t>
            </a:r>
            <a:r>
              <a:rPr lang="en-GB" sz="2000" dirty="0" err="1">
                <a:solidFill>
                  <a:srgbClr val="FF0000"/>
                </a:solidFill>
                <a:latin typeface="Arial" panose="020B0604020202020204" pitchFamily="34" charset="0"/>
                <a:cs typeface="Arial" panose="020B0604020202020204" pitchFamily="34" charset="0"/>
              </a:rPr>
              <a:t>chủng</a:t>
            </a:r>
            <a:r>
              <a:rPr lang="en-GB" sz="2000" dirty="0">
                <a:solidFill>
                  <a:srgbClr val="FF0000"/>
                </a:solidFill>
                <a:latin typeface="Arial" panose="020B0604020202020204" pitchFamily="34" charset="0"/>
                <a:cs typeface="Arial" panose="020B0604020202020204" pitchFamily="34" charset="0"/>
              </a:rPr>
              <a:t> </a:t>
            </a:r>
            <a:endParaRPr lang="en-US" sz="2000" dirty="0">
              <a:solidFill>
                <a:srgbClr val="FF0000"/>
              </a:solidFill>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huấn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luyện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triển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Tăng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thiết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Hoá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Đặc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tiếp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hoặc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riêng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đồng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29" name="Picture 1028" descr="A blue and white alarm clock with bells&#10;&#10;Description automatically generated">
            <a:extLst>
              <a:ext uri="{FF2B5EF4-FFF2-40B4-BE49-F238E27FC236}">
                <a16:creationId xmlns:a16="http://schemas.microsoft.com/office/drawing/2014/main" id="{3B7567AB-7ACF-4050-DD42-CFC64B082AD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0" name="Oval 1029">
            <a:extLst>
              <a:ext uri="{FF2B5EF4-FFF2-40B4-BE49-F238E27FC236}">
                <a16:creationId xmlns:a16="http://schemas.microsoft.com/office/drawing/2014/main" id="{E8100F5F-4570-A1AF-B52F-D06F6F4613C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1" name="Oval 1030">
            <a:extLst>
              <a:ext uri="{FF2B5EF4-FFF2-40B4-BE49-F238E27FC236}">
                <a16:creationId xmlns:a16="http://schemas.microsoft.com/office/drawing/2014/main" id="{EEF753D8-51F6-9F84-E2D7-2AC486016D1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2" name="Oval 1031">
            <a:extLst>
              <a:ext uri="{FF2B5EF4-FFF2-40B4-BE49-F238E27FC236}">
                <a16:creationId xmlns:a16="http://schemas.microsoft.com/office/drawing/2014/main" id="{EE41151F-7F79-BA9B-CA6A-A53CC3F4521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258401D5-2486-5613-E7E3-2555E4ABA8E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298BAE7E-6D8A-749F-33E7-17458BB8824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0DB42361-210C-A9E7-2DCB-E05EB8420E3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2C87E3A0-C918-981E-FD63-0199F2A5AD7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D7331270-FF23-B34B-EA8C-FF3196507F9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9243E6F2-AF0A-2E18-3780-F6961AAA565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50788746-296D-0302-466E-5D89C08E050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81E0FF77-F704-8AF1-3952-2041F33A368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0B622E70-151C-63FC-5486-E77B6F82F30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5BF0F147-F43F-2BA6-BE99-A77E0C3CCB7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ABA9F105-2B73-4930-E539-6A6E4D7CAD1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C3F4F72D-8835-0E08-E013-2220AA7DDFD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AB9A97E0-B0BA-C19B-1A12-C9BCEF56C30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3507039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500"/>
                                        <p:tgtEl>
                                          <p:spTgt spid="2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 presetClass="entr" presetSubtype="0" fill="hold" grpId="0" nodeType="withEffect">
                                  <p:stCondLst>
                                    <p:cond delay="0"/>
                                  </p:stCondLst>
                                  <p:childTnLst>
                                    <p:set>
                                      <p:cBhvr>
                                        <p:cTn id="33" dur="1" fill="hold">
                                          <p:stCondLst>
                                            <p:cond delay="0"/>
                                          </p:stCondLst>
                                        </p:cTn>
                                        <p:tgtEl>
                                          <p:spTgt spid="1028"/>
                                        </p:tgtEl>
                                        <p:attrNameLst>
                                          <p:attrName>style.visibility</p:attrName>
                                        </p:attrNameLst>
                                      </p:cBhvr>
                                      <p:to>
                                        <p:strVal val="visible"/>
                                      </p:to>
                                    </p:set>
                                  </p:childTnLst>
                                </p:cTn>
                              </p:par>
                            </p:childTnLst>
                          </p:cTn>
                        </p:par>
                        <p:par>
                          <p:cTn id="34" fill="hold">
                            <p:stCondLst>
                              <p:cond delay="500"/>
                            </p:stCondLst>
                            <p:childTnLst>
                              <p:par>
                                <p:cTn id="35" presetID="1" presetClass="mediacall" presetSubtype="0" fill="hold" nodeType="afterEffect">
                                  <p:stCondLst>
                                    <p:cond delay="0"/>
                                  </p:stCondLst>
                                  <p:childTnLst>
                                    <p:cmd type="call" cmd="playFrom(0.0)">
                                      <p:cBhvr>
                                        <p:cTn id="36"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7" fill="hold" display="0">
                  <p:stCondLst>
                    <p:cond delay="indefinite"/>
                  </p:stCondLst>
                  <p:endCondLst>
                    <p:cond evt="onStopAudio" delay="0">
                      <p:tgtEl>
                        <p:sldTgt/>
                      </p:tgtEl>
                    </p:cond>
                  </p:endCondLst>
                </p:cTn>
                <p:tgtEl>
                  <p:spTgt spid="11"/>
                </p:tgtEl>
              </p:cMediaNode>
            </p:audio>
            <p:seq concurrent="1" nextAc="seek">
              <p:cTn id="38" restart="whenNotActive" fill="hold" evtFilter="cancelBubble" nodeType="interactiveSeq">
                <p:stCondLst>
                  <p:cond evt="onClick" delay="0">
                    <p:tgtEl>
                      <p:spTgt spid="1030"/>
                    </p:tgtEl>
                  </p:cond>
                </p:stCondLst>
                <p:endSync evt="end" delay="0">
                  <p:rtn val="all"/>
                </p:endSync>
                <p:childTnLst>
                  <p:par>
                    <p:cTn id="39" fill="hold">
                      <p:stCondLst>
                        <p:cond delay="0"/>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1000"/>
                            </p:stCondLst>
                            <p:childTnLst>
                              <p:par>
                                <p:cTn id="44" presetID="1" presetClass="entr" presetSubtype="0" fill="hold" grpId="0" nodeType="afterEffect">
                                  <p:stCondLst>
                                    <p:cond delay="0"/>
                                  </p:stCondLst>
                                  <p:childTnLst>
                                    <p:set>
                                      <p:cBhvr>
                                        <p:cTn id="4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2000"/>
                            </p:stCondLst>
                            <p:childTnLst>
                              <p:par>
                                <p:cTn id="47" presetID="1" presetClass="entr" presetSubtype="0" fill="hold" grpId="0" nodeType="afterEffect">
                                  <p:stCondLst>
                                    <p:cond delay="0"/>
                                  </p:stCondLst>
                                  <p:childTnLst>
                                    <p:set>
                                      <p:cBhvr>
                                        <p:cTn id="48"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3000"/>
                            </p:stCondLst>
                            <p:childTnLst>
                              <p:par>
                                <p:cTn id="50" presetID="1" presetClass="entr" presetSubtype="0" fill="hold" grpId="0" nodeType="afterEffect">
                                  <p:stCondLst>
                                    <p:cond delay="0"/>
                                  </p:stCondLst>
                                  <p:childTnLst>
                                    <p:set>
                                      <p:cBhvr>
                                        <p:cTn id="51"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4000"/>
                            </p:stCondLst>
                            <p:childTnLst>
                              <p:par>
                                <p:cTn id="53" presetID="1" presetClass="entr" presetSubtype="0" fill="hold" grpId="0" nodeType="afterEffect">
                                  <p:stCondLst>
                                    <p:cond delay="0"/>
                                  </p:stCondLst>
                                  <p:childTnLst>
                                    <p:set>
                                      <p:cBhvr>
                                        <p:cTn id="54"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5000"/>
                            </p:stCondLst>
                            <p:childTnLst>
                              <p:par>
                                <p:cTn id="56" presetID="1" presetClass="entr" presetSubtype="0" fill="hold" grpId="0" nodeType="afterEffect">
                                  <p:stCondLst>
                                    <p:cond delay="0"/>
                                  </p:stCondLst>
                                  <p:childTnLst>
                                    <p:set>
                                      <p:cBhvr>
                                        <p:cTn id="57"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6000"/>
                            </p:stCondLst>
                            <p:childTnLst>
                              <p:par>
                                <p:cTn id="59" presetID="1" presetClass="entr" presetSubtype="0" fill="hold" grpId="0" nodeType="afterEffect">
                                  <p:stCondLst>
                                    <p:cond delay="0"/>
                                  </p:stCondLst>
                                  <p:childTnLst>
                                    <p:set>
                                      <p:cBhvr>
                                        <p:cTn id="60"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7000"/>
                            </p:stCondLst>
                            <p:childTnLst>
                              <p:par>
                                <p:cTn id="62" presetID="1" presetClass="entr" presetSubtype="0" fill="hold" grpId="0" nodeType="afterEffect">
                                  <p:stCondLst>
                                    <p:cond delay="0"/>
                                  </p:stCondLst>
                                  <p:childTnLst>
                                    <p:set>
                                      <p:cBhvr>
                                        <p:cTn id="63"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8000"/>
                            </p:stCondLst>
                            <p:childTnLst>
                              <p:par>
                                <p:cTn id="65" presetID="1" presetClass="entr" presetSubtype="0" fill="hold" grpId="0" nodeType="afterEffect">
                                  <p:stCondLst>
                                    <p:cond delay="0"/>
                                  </p:stCondLst>
                                  <p:childTnLst>
                                    <p:set>
                                      <p:cBhvr>
                                        <p:cTn id="66"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9000"/>
                            </p:stCondLst>
                            <p:childTnLst>
                              <p:par>
                                <p:cTn id="68" presetID="1" presetClass="entr" presetSubtype="0" fill="hold" grpId="0" nodeType="afterEffect">
                                  <p:stCondLst>
                                    <p:cond delay="0"/>
                                  </p:stCondLst>
                                  <p:childTnLst>
                                    <p:set>
                                      <p:cBhvr>
                                        <p:cTn id="69"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0000"/>
                            </p:stCondLst>
                            <p:childTnLst>
                              <p:par>
                                <p:cTn id="71" presetID="1" presetClass="entr" presetSubtype="0" fill="hold" grpId="0" nodeType="afterEffect">
                                  <p:stCondLst>
                                    <p:cond delay="0"/>
                                  </p:stCondLst>
                                  <p:childTnLst>
                                    <p:set>
                                      <p:cBhvr>
                                        <p:cTn id="72"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1000"/>
                            </p:stCondLst>
                            <p:childTnLst>
                              <p:par>
                                <p:cTn id="74" presetID="1" presetClass="entr" presetSubtype="0" fill="hold" grpId="0" nodeType="afterEffect">
                                  <p:stCondLst>
                                    <p:cond delay="0"/>
                                  </p:stCondLst>
                                  <p:childTnLst>
                                    <p:set>
                                      <p:cBhvr>
                                        <p:cTn id="75"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2000"/>
                            </p:stCondLst>
                            <p:childTnLst>
                              <p:par>
                                <p:cTn id="77" presetID="1" presetClass="entr" presetSubtype="0" fill="hold" grpId="0" nodeType="afterEffect">
                                  <p:stCondLst>
                                    <p:cond delay="0"/>
                                  </p:stCondLst>
                                  <p:childTnLst>
                                    <p:set>
                                      <p:cBhvr>
                                        <p:cTn id="78"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3000"/>
                            </p:stCondLst>
                            <p:childTnLst>
                              <p:par>
                                <p:cTn id="80" presetID="1" presetClass="entr" presetSubtype="0" fill="hold" grpId="0" nodeType="afterEffect">
                                  <p:stCondLst>
                                    <p:cond delay="0"/>
                                  </p:stCondLst>
                                  <p:childTnLst>
                                    <p:set>
                                      <p:cBhvr>
                                        <p:cTn id="81"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14000"/>
                            </p:stCondLst>
                            <p:childTnLst>
                              <p:par>
                                <p:cTn id="83" presetID="1" presetClass="entr" presetSubtype="0" fill="hold" grpId="0" nodeType="afterEffect">
                                  <p:stCondLst>
                                    <p:cond delay="0"/>
                                  </p:stCondLst>
                                  <p:childTnLst>
                                    <p:set>
                                      <p:cBhvr>
                                        <p:cTn id="84"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0"/>
                  </p:tgtEl>
                </p:cond>
              </p:nextCondLst>
            </p:seq>
          </p:childTnLst>
        </p:cTn>
      </p:par>
    </p:tnLst>
    <p:bldLst>
      <p:bldP spid="55" grpId="0" animBg="1"/>
      <p:bldP spid="58" grpId="0" animBg="1"/>
      <p:bldP spid="14" grpId="0" animBg="1"/>
      <p:bldP spid="15" grpId="0" animBg="1"/>
      <p:bldP spid="19" grpId="0" animBg="1"/>
      <p:bldP spid="21" grpId="0" animBg="1"/>
      <p:bldP spid="23" grpId="0" animBg="1"/>
      <p:bldP spid="25" grpId="0" animBg="1"/>
      <p:bldP spid="17" grpId="0" animBg="1"/>
      <p:bldP spid="1028"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extBox 28">
            <a:extLst>
              <a:ext uri="{FF2B5EF4-FFF2-40B4-BE49-F238E27FC236}">
                <a16:creationId xmlns:a16="http://schemas.microsoft.com/office/drawing/2014/main" id="{AC8D0E18-90BE-49BB-817D-9F0BE8B36636}"/>
              </a:ext>
            </a:extLst>
          </p:cNvPr>
          <p:cNvSpPr txBox="1"/>
          <p:nvPr/>
        </p:nvSpPr>
        <p:spPr>
          <a:xfrm>
            <a:off x="216253" y="905232"/>
            <a:ext cx="4384322" cy="5693866"/>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b="0" i="0" dirty="0" err="1">
                <a:solidFill>
                  <a:srgbClr val="00B050"/>
                </a:solidFill>
                <a:effectLst/>
                <a:latin typeface="Noto Serif" panose="020B0604020202020204" pitchFamily="18" charset="0"/>
              </a:rPr>
              <a:t>Hình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ảnh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học</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sinh</a:t>
            </a:r>
            <a:r>
              <a:rPr lang="en-US" sz="1400" b="0" i="0" dirty="0">
                <a:solidFill>
                  <a:srgbClr val="00B050"/>
                </a:solidFill>
                <a:effectLst/>
                <a:latin typeface="Noto Serif" panose="020B0604020202020204" pitchFamily="18" charset="0"/>
              </a:rPr>
              <a:t> </a:t>
            </a:r>
            <a:endParaRPr lang="vi-VN" sz="1400" b="0" i="0" dirty="0">
              <a:solidFill>
                <a:srgbClr val="00B050"/>
              </a:solidFill>
              <a:effectLst/>
              <a:latin typeface="Noto Serif" panose="020B0604020202020204" pitchFamily="18" charset="0"/>
            </a:endParaRPr>
          </a:p>
          <a:p>
            <a:pPr algn="ctr"/>
            <a:r>
              <a:rPr lang="en-US" sz="1400" b="0" i="0" dirty="0" err="1">
                <a:solidFill>
                  <a:srgbClr val="00B050"/>
                </a:solidFill>
                <a:effectLst/>
                <a:latin typeface="Noto Serif" panose="020B0604020202020204" pitchFamily="18" charset="0"/>
              </a:rPr>
              <a:t>nhà</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trường</a:t>
            </a:r>
            <a:r>
              <a:rPr lang="vi-VN" sz="1400" b="0" i="0" dirty="0">
                <a:solidFill>
                  <a:srgbClr val="00B050"/>
                </a:solidFill>
                <a:effectLst/>
                <a:latin typeface="Noto Serif" panose="020B0604020202020204" pitchFamily="18" charset="0"/>
              </a:rPr>
              <a:t>/lớp học</a:t>
            </a:r>
            <a:r>
              <a:rPr lang="en-US" sz="1400" b="0" i="0" dirty="0">
                <a:solidFill>
                  <a:srgbClr val="00B050"/>
                </a:solidFill>
                <a:effectLst/>
                <a:latin typeface="Noto Serif" panose="020B0604020202020204" pitchFamily="18" charset="0"/>
              </a:rPr>
              <a:t>)</a:t>
            </a: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r>
              <a:rPr lang="en-US" sz="1400" b="0" i="0" dirty="0">
                <a:solidFill>
                  <a:srgbClr val="00B050"/>
                </a:solidFill>
                <a:effectLst/>
                <a:latin typeface="Noto Serif" panose="020B0604020202020204" pitchFamily="18" charset="0"/>
              </a:rPr>
              <a:t>     </a:t>
            </a:r>
            <a:endParaRPr lang="en-US" sz="1400" dirty="0">
              <a:solidFill>
                <a:srgbClr val="00B050"/>
              </a:solidFill>
            </a:endParaRPr>
          </a:p>
        </p:txBody>
      </p:sp>
      <p:pic>
        <p:nvPicPr>
          <p:cNvPr id="3" name="Picture 2">
            <a:extLst>
              <a:ext uri="{FF2B5EF4-FFF2-40B4-BE49-F238E27FC236}">
                <a16:creationId xmlns:a16="http://schemas.microsoft.com/office/drawing/2014/main" id="{D3B13585-0774-4E8B-928B-6AAD42D14DAC}"/>
              </a:ext>
            </a:extLst>
          </p:cNvPr>
          <p:cNvPicPr>
            <a:picLocks noChangeAspect="1"/>
          </p:cNvPicPr>
          <p:nvPr/>
        </p:nvPicPr>
        <p:blipFill>
          <a:blip r:embed="rId4"/>
          <a:stretch>
            <a:fillRect/>
          </a:stretch>
        </p:blipFill>
        <p:spPr>
          <a:xfrm>
            <a:off x="4923411" y="905232"/>
            <a:ext cx="7268589" cy="5693866"/>
          </a:xfrm>
          <a:prstGeom prst="rect">
            <a:avLst/>
          </a:prstGeom>
        </p:spPr>
      </p:pic>
    </p:spTree>
    <p:extLst>
      <p:ext uri="{BB962C8B-B14F-4D97-AF65-F5344CB8AC3E}">
        <p14:creationId xmlns:p14="http://schemas.microsoft.com/office/powerpoint/2010/main" val="3731190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987112"/>
            <a:ext cx="9129486" cy="1202828"/>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13757" y="1290671"/>
            <a:ext cx="9195296" cy="830997"/>
          </a:xfrm>
          <a:prstGeom prst="rect">
            <a:avLst/>
          </a:prstGeom>
          <a:noFill/>
        </p:spPr>
        <p:txBody>
          <a:bodyPr wrap="square" rtlCol="0">
            <a:spAutoFit/>
          </a:bodyPr>
          <a:lstStyle/>
          <a:p>
            <a:pPr algn="just"/>
            <a:r>
              <a:rPr lang="en-GB" sz="2400" b="1" dirty="0" err="1">
                <a:effectLst/>
                <a:latin typeface="Times New Roman" panose="02020603050405020304" pitchFamily="18" charset="0"/>
                <a:ea typeface="Calibri" panose="020F0502020204030204" pitchFamily="34" charset="0"/>
              </a:rPr>
              <a:t>Làm</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hình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thành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chỉnh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thể</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về</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xã</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hội</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chính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trị</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kinh</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tế</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văn</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hoá</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theo</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một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phương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hướng</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nhất</a:t>
            </a:r>
            <a:r>
              <a:rPr lang="en-GB" sz="2400" b="1" dirty="0">
                <a:effectLst/>
                <a:latin typeface="Times New Roman" panose="02020603050405020304" pitchFamily="18" charset="0"/>
                <a:ea typeface="Calibri" panose="020F0502020204030204" pitchFamily="34" charset="0"/>
              </a:rPr>
              <a:t> </a:t>
            </a:r>
            <a:r>
              <a:rPr lang="en-GB" sz="2400" b="1" dirty="0" err="1">
                <a:effectLst/>
                <a:latin typeface="Times New Roman" panose="02020603050405020304" pitchFamily="18" charset="0"/>
                <a:ea typeface="Calibri" panose="020F0502020204030204" pitchFamily="34" charset="0"/>
              </a:rPr>
              <a:t>định</a:t>
            </a:r>
            <a:r>
              <a:rPr lang="en-GB" sz="2400" b="1" dirty="0">
                <a:effectLst/>
                <a:latin typeface="Times New Roman" panose="02020603050405020304" pitchFamily="18" charset="0"/>
                <a:ea typeface="Calibri" panose="020F0502020204030204" pitchFamily="34" charset="0"/>
              </a:rPr>
              <a:t>.</a:t>
            </a:r>
            <a:endParaRPr lang="vi-VN" sz="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234396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578030" y="298637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993892" y="298651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639631" y="30488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D</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8064545" y="305396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24998" y="369991"/>
            <a:ext cx="903853" cy="903853"/>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latin typeface="UTM Avo" panose="02040603050506020204" pitchFamily="18" charset="0"/>
              </a:rPr>
              <a:t>11</a:t>
            </a:r>
            <a:endParaRPr lang="en-US" sz="2800" b="1" dirty="0">
              <a:latin typeface="UTM Avo" panose="02040603050506020204" pitchFamily="18" charset="0"/>
            </a:endParaRP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6385981" y="29870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7193932" y="29870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6447582" y="304902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7257628" y="30486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4776832" y="298637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4834779" y="30488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C481D6F-814C-17DA-CCC0-8AC22D0CE838}"/>
              </a:ext>
            </a:extLst>
          </p:cNvPr>
          <p:cNvSpPr/>
          <p:nvPr/>
        </p:nvSpPr>
        <p:spPr>
          <a:xfrm>
            <a:off x="3160930" y="298637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E05F562C-5107-2F2E-E722-CA834867FCE0}"/>
              </a:ext>
            </a:extLst>
          </p:cNvPr>
          <p:cNvSpPr/>
          <p:nvPr/>
        </p:nvSpPr>
        <p:spPr>
          <a:xfrm>
            <a:off x="3222531" y="30488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X</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415A2C78-A188-1EC7-C865-977BACB66AD9}"/>
              </a:ext>
            </a:extLst>
          </p:cNvPr>
          <p:cNvSpPr/>
          <p:nvPr/>
        </p:nvSpPr>
        <p:spPr>
          <a:xfrm>
            <a:off x="3968881" y="29870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1126C755-6778-EAE5-46EC-CCEBE47A5810}"/>
              </a:ext>
            </a:extLst>
          </p:cNvPr>
          <p:cNvSpPr/>
          <p:nvPr/>
        </p:nvSpPr>
        <p:spPr>
          <a:xfrm>
            <a:off x="4030482" y="304902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pic>
        <p:nvPicPr>
          <p:cNvPr id="59" name="image4.png">
            <a:extLst>
              <a:ext uri="{FF2B5EF4-FFF2-40B4-BE49-F238E27FC236}">
                <a16:creationId xmlns:a16="http://schemas.microsoft.com/office/drawing/2014/main" id="{FA985530-1BED-C144-84B1-ACDE65BAC2FC}"/>
              </a:ext>
            </a:extLst>
          </p:cNvPr>
          <p:cNvPicPr>
            <a:picLocks noChangeAspect="1"/>
          </p:cNvPicPr>
          <p:nvPr/>
        </p:nvPicPr>
        <p:blipFill>
          <a:blip r:embed="rId7" cstate="print"/>
          <a:stretch>
            <a:fillRect/>
          </a:stretch>
        </p:blipFill>
        <p:spPr>
          <a:xfrm>
            <a:off x="117512" y="97702"/>
            <a:ext cx="625171" cy="612210"/>
          </a:xfrm>
          <a:prstGeom prst="rect">
            <a:avLst/>
          </a:prstGeom>
        </p:spPr>
      </p:pic>
      <p:grpSp>
        <p:nvGrpSpPr>
          <p:cNvPr id="60" name="Group 11">
            <a:extLst>
              <a:ext uri="{FF2B5EF4-FFF2-40B4-BE49-F238E27FC236}">
                <a16:creationId xmlns:a16="http://schemas.microsoft.com/office/drawing/2014/main" id="{10968B8F-A938-3A73-7EB0-E01B400B2358}"/>
              </a:ext>
            </a:extLst>
          </p:cNvPr>
          <p:cNvGrpSpPr>
            <a:grpSpLocks/>
          </p:cNvGrpSpPr>
          <p:nvPr/>
        </p:nvGrpSpPr>
        <p:grpSpPr bwMode="auto">
          <a:xfrm>
            <a:off x="806095" y="167994"/>
            <a:ext cx="625171" cy="541918"/>
            <a:chOff x="0" y="0"/>
            <a:chExt cx="666" cy="559"/>
          </a:xfrm>
        </p:grpSpPr>
        <p:sp>
          <p:nvSpPr>
            <p:cNvPr id="61" name="Freeform 12">
              <a:extLst>
                <a:ext uri="{FF2B5EF4-FFF2-40B4-BE49-F238E27FC236}">
                  <a16:creationId xmlns:a16="http://schemas.microsoft.com/office/drawing/2014/main" id="{0B0CFB4E-4082-6809-24F1-B847E6EF4E9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Arrow: Left 61">
            <a:hlinkClick r:id="rId8" action="ppaction://hlinksldjump"/>
            <a:extLst>
              <a:ext uri="{FF2B5EF4-FFF2-40B4-BE49-F238E27FC236}">
                <a16:creationId xmlns:a16="http://schemas.microsoft.com/office/drawing/2014/main" id="{64158543-6CB3-858F-A5B9-503DAF04EE18}"/>
              </a:ext>
            </a:extLst>
          </p:cNvPr>
          <p:cNvSpPr/>
          <p:nvPr/>
        </p:nvSpPr>
        <p:spPr>
          <a:xfrm>
            <a:off x="12536" y="58198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3" name="TextBox 62">
            <a:extLst>
              <a:ext uri="{FF2B5EF4-FFF2-40B4-BE49-F238E27FC236}">
                <a16:creationId xmlns:a16="http://schemas.microsoft.com/office/drawing/2014/main" id="{9782A4C2-29A3-178C-4848-FF649BC62B3D}"/>
              </a:ext>
            </a:extLst>
          </p:cNvPr>
          <p:cNvSpPr txBox="1"/>
          <p:nvPr/>
        </p:nvSpPr>
        <p:spPr>
          <a:xfrm>
            <a:off x="514905" y="3945495"/>
            <a:ext cx="11310151" cy="1631216"/>
          </a:xfrm>
          <a:prstGeom prst="rect">
            <a:avLst/>
          </a:prstGeom>
          <a:solidFill>
            <a:schemeClr val="accent4">
              <a:lumMod val="20000"/>
              <a:lumOff val="80000"/>
            </a:schemeClr>
          </a:solidFill>
        </p:spPr>
        <p:txBody>
          <a:bodyPr wrap="square">
            <a:spAutoFit/>
          </a:bodyPr>
          <a:lstStyle/>
          <a:p>
            <a:pPr algn="just"/>
            <a:r>
              <a:rPr lang="en-GB" sz="2000" dirty="0" err="1">
                <a:solidFill>
                  <a:srgbClr val="00B050"/>
                </a:solidFill>
                <a:latin typeface="Arial" panose="020B0604020202020204" pitchFamily="34" charset="0"/>
                <a:cs typeface="Arial" panose="020B0604020202020204" pitchFamily="34" charset="0"/>
              </a:rPr>
              <a:t>Mục</a:t>
            </a:r>
            <a:r>
              <a:rPr lang="en-GB" sz="2000" dirty="0">
                <a:solidFill>
                  <a:srgbClr val="00B050"/>
                </a:solidFill>
                <a:latin typeface="Arial" panose="020B0604020202020204" pitchFamily="34" charset="0"/>
                <a:cs typeface="Arial" panose="020B0604020202020204" pitchFamily="34" charset="0"/>
              </a:rPr>
              <a:t> I</a:t>
            </a:r>
            <a:r>
              <a:rPr lang="vi-VN" sz="2000" dirty="0">
                <a:solidFill>
                  <a:srgbClr val="00B050"/>
                </a:solidFill>
                <a:cs typeface="Arial" panose="020B0604020202020204" pitchFamily="34" charset="0"/>
              </a:rPr>
              <a:t> </a:t>
            </a:r>
            <a:r>
              <a:rPr lang="en-GB" sz="2000" dirty="0" err="1">
                <a:solidFill>
                  <a:srgbClr val="00B050"/>
                </a:solidFill>
                <a:latin typeface="Arial" panose="020B0604020202020204" pitchFamily="34" charset="0"/>
                <a:cs typeface="Arial" panose="020B0604020202020204" pitchFamily="34" charset="0"/>
              </a:rPr>
              <a:t>Bài</a:t>
            </a:r>
            <a:r>
              <a:rPr lang="en-GB" sz="2000" dirty="0">
                <a:solidFill>
                  <a:srgbClr val="00B050"/>
                </a:solidFill>
                <a:latin typeface="Arial" panose="020B0604020202020204" pitchFamily="34" charset="0"/>
                <a:cs typeface="Arial" panose="020B0604020202020204" pitchFamily="34" charset="0"/>
              </a:rPr>
              <a:t> 2 SGK:</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g) Binh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 </a:t>
            </a:r>
            <a:endParaRPr lang="en-US" sz="2000" dirty="0">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chỉ</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huấn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luyện</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xây</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dựng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triển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lượng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chuyên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Tăng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thiết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Hoá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Đặc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tiếp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hoặc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kĩ</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riêng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chiến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đồng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1024" name="Picture 1023" descr="A blue and white alarm clock with bells&#10;&#10;Description automatically generated">
            <a:extLst>
              <a:ext uri="{FF2B5EF4-FFF2-40B4-BE49-F238E27FC236}">
                <a16:creationId xmlns:a16="http://schemas.microsoft.com/office/drawing/2014/main" id="{BA743104-7AC8-A89D-F6DC-81260A1DF15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255BB8EA-6309-5D72-6DE3-936925241C9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635C9825-9AF3-52CB-4C7A-7469ECB1247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B14B5EDF-3825-6221-E1D7-608A4F56D07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EC0EEF26-E4E3-572D-BCD9-69047619596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CE130C54-BC26-D58A-5431-8CEF87A264A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5173900D-9C24-BC12-7F55-25D5FC107B8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E4283D2A-F06E-9655-3E2A-A33228F2588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EE3A1764-0D7B-F4BF-BC26-FF6BCA0464B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45B7F155-D893-284B-20A2-6D37B8FAA4B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E8C32846-2374-AEB0-42DD-C04F9D52E3B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EFCBB7E4-3647-8782-2D61-210BE884D1C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7EFE51F3-08D0-3262-AF97-B4DAA7EAC0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A980165D-5BAD-92E7-86FD-4ED0C5C96D2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D4E9EB07-F876-C914-DC4D-942E8F95D05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4846B6EF-D793-C5D8-77F5-2548A6EE67B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63B8672F-2D54-B0FF-A809-3221F393D89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24015497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63"/>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1025"/>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8" grpId="0" animBg="1"/>
      <p:bldP spid="14" grpId="0" animBg="1"/>
      <p:bldP spid="15" grpId="0" animBg="1"/>
      <p:bldP spid="19" grpId="0" animBg="1"/>
      <p:bldP spid="21" grpId="0" animBg="1"/>
      <p:bldP spid="23" grpId="0" animBg="1"/>
      <p:bldP spid="63"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298383" y="1423634"/>
            <a:ext cx="3054417" cy="4901342"/>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en-US" sz="2400" i="1" dirty="0" err="1">
                <a:solidFill>
                  <a:srgbClr val="FF0000"/>
                </a:solidFill>
                <a:latin typeface="Times New Roman" panose="02020603050405020304" pitchFamily="18" charset="0"/>
                <a:cs typeface="Times New Roman" panose="02020603050405020304" pitchFamily="18" charset="0"/>
              </a:rPr>
              <a:t>Chức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nhiệm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vụ</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của</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Bộ</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Quốc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phòng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là</a:t>
            </a:r>
            <a:r>
              <a:rPr lang="en-US" sz="2400" i="1" dirty="0">
                <a:solidFill>
                  <a:srgbClr val="FF0000"/>
                </a:solidFill>
                <a:latin typeface="Times New Roman" panose="02020603050405020304" pitchFamily="18" charset="0"/>
                <a:cs typeface="Times New Roman" panose="02020603050405020304" pitchFamily="18" charset="0"/>
              </a:rPr>
              <a:t> t</a:t>
            </a:r>
            <a:r>
              <a:rPr lang="vi-VN" sz="2400" i="1" dirty="0">
                <a:solidFill>
                  <a:srgbClr val="FF0000"/>
                </a:solidFill>
                <a:latin typeface="Times New Roman" panose="02020603050405020304" pitchFamily="18" charset="0"/>
                <a:cs typeface="Times New Roman" panose="02020603050405020304" pitchFamily="18" charset="0"/>
              </a:rPr>
              <a:t>ham mưu với Đảng và Nhà nước về đường lối, nhiệm vụ quân sự, quốc phòng bảo vệ Tổ quốc; quản lí nhà nước về lĩnh vực quân sự, quốc phòng trong phạm vi cả nước; tổ chức thực hiện việc xây dựng, quản lí, chỉ huy Quân đội nhân dân, Dân quân tự vệ.”</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3" y="296978"/>
            <a:ext cx="4174246"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1</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41CB0EE6-816B-4799-951C-A9758D08623A}"/>
              </a:ext>
            </a:extLst>
          </p:cNvPr>
          <p:cNvPicPr>
            <a:picLocks noChangeAspect="1"/>
          </p:cNvPicPr>
          <p:nvPr/>
        </p:nvPicPr>
        <p:blipFill>
          <a:blip r:embed="rId4"/>
          <a:stretch>
            <a:fillRect/>
          </a:stretch>
        </p:blipFill>
        <p:spPr>
          <a:xfrm>
            <a:off x="3577131" y="1423634"/>
            <a:ext cx="8316486" cy="4901342"/>
          </a:xfrm>
          <a:prstGeom prst="rect">
            <a:avLst/>
          </a:prstGeom>
          <a:ln>
            <a:solidFill>
              <a:srgbClr val="00B050"/>
            </a:solidFill>
          </a:ln>
        </p:spPr>
      </p:pic>
    </p:spTree>
    <p:extLst>
      <p:ext uri="{BB962C8B-B14F-4D97-AF65-F5344CB8AC3E}">
        <p14:creationId xmlns:p14="http://schemas.microsoft.com/office/powerpoint/2010/main" val="58163371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“CHIẾC NÓN KÌ DIỆU </a:t>
            </a:r>
            <a:r>
              <a:rPr lang="en-GB" sz="2400" b="1" dirty="0">
                <a:ln w="9525">
                  <a:solidFill>
                    <a:srgbClr val="0070C0"/>
                  </a:solidFill>
                  <a:prstDash val="solid"/>
                </a:ln>
                <a:solidFill>
                  <a:srgbClr val="FF0000"/>
                </a:solidFill>
                <a:effectLst>
                  <a:outerShdw blurRad="12700" dist="38100" dir="2700000" algn="tl" rotWithShape="0">
                    <a:schemeClr val="accent5">
                      <a:lumMod val="60000"/>
                      <a:lumOff val="40000"/>
                    </a:schemeClr>
                  </a:outerShdw>
                </a:effectLst>
                <a:latin typeface="TimesNewRomanPSMT"/>
              </a:rPr>
              <a:t>1</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US" sz="2400" dirty="0">
                <a:solidFill>
                  <a:srgbClr val="00A23A"/>
                </a:solidFill>
                <a:effectLst/>
                <a:latin typeface="TimesNewRomanPSMT"/>
              </a:rPr>
              <a:t>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11</a:t>
            </a:r>
            <a:r>
              <a:rPr lang="vi-VN" sz="2200" dirty="0">
                <a:solidFill>
                  <a:srgbClr val="00B050"/>
                </a:solidFill>
                <a:latin typeface="TimesNewRomanPSMT"/>
              </a:rPr>
              <a:t> tương ứng với </a:t>
            </a:r>
            <a:r>
              <a:rPr lang="en-US" sz="2200" dirty="0">
                <a:solidFill>
                  <a:srgbClr val="00B050"/>
                </a:solidFill>
                <a:latin typeface="TimesNewRomanPSMT"/>
              </a:rPr>
              <a:t>11</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12" name="Picture 11">
            <a:extLst>
              <a:ext uri="{FF2B5EF4-FFF2-40B4-BE49-F238E27FC236}">
                <a16:creationId xmlns:a16="http://schemas.microsoft.com/office/drawing/2014/main" id="{22E99FAB-810C-4AED-B1D0-EC0B031EB5B7}"/>
              </a:ext>
            </a:extLst>
          </p:cNvPr>
          <p:cNvPicPr>
            <a:picLocks noChangeAspect="1"/>
          </p:cNvPicPr>
          <p:nvPr/>
        </p:nvPicPr>
        <p:blipFill>
          <a:blip r:embed="rId4"/>
          <a:stretch>
            <a:fillRect/>
          </a:stretch>
        </p:blipFill>
        <p:spPr>
          <a:xfrm>
            <a:off x="117512" y="2502383"/>
            <a:ext cx="3882988" cy="3787513"/>
          </a:xfrm>
          <a:prstGeom prst="rect">
            <a:avLst/>
          </a:prstGeom>
          <a:ln>
            <a:solidFill>
              <a:srgbClr val="00A23A"/>
            </a:solidFill>
          </a:ln>
        </p:spPr>
      </p:pic>
      <p:pic>
        <p:nvPicPr>
          <p:cNvPr id="3" name="Picture 2">
            <a:extLst>
              <a:ext uri="{FF2B5EF4-FFF2-40B4-BE49-F238E27FC236}">
                <a16:creationId xmlns:a16="http://schemas.microsoft.com/office/drawing/2014/main" id="{22D3735C-F178-4C76-A799-1DF74FDBFDDC}"/>
              </a:ext>
            </a:extLst>
          </p:cNvPr>
          <p:cNvPicPr>
            <a:picLocks noChangeAspect="1"/>
          </p:cNvPicPr>
          <p:nvPr/>
        </p:nvPicPr>
        <p:blipFill>
          <a:blip r:embed="rId5"/>
          <a:stretch>
            <a:fillRect/>
          </a:stretch>
        </p:blipFill>
        <p:spPr>
          <a:xfrm>
            <a:off x="4384909" y="2452066"/>
            <a:ext cx="3562350" cy="3837830"/>
          </a:xfrm>
          <a:prstGeom prst="rect">
            <a:avLst/>
          </a:prstGeom>
        </p:spPr>
      </p:pic>
    </p:spTree>
    <p:extLst>
      <p:ext uri="{BB962C8B-B14F-4D97-AF65-F5344CB8AC3E}">
        <p14:creationId xmlns:p14="http://schemas.microsoft.com/office/powerpoint/2010/main" val="399768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p:cTn id="40" dur="500" fill="hold"/>
                                        <p:tgtEl>
                                          <p:spTgt spid="12"/>
                                        </p:tgtEl>
                                        <p:attrNameLst>
                                          <p:attrName>ppt_w</p:attrName>
                                        </p:attrNameLst>
                                      </p:cBhvr>
                                      <p:tavLst>
                                        <p:tav tm="0">
                                          <p:val>
                                            <p:fltVal val="0"/>
                                          </p:val>
                                        </p:tav>
                                        <p:tav tm="100000">
                                          <p:val>
                                            <p:strVal val="#ppt_w"/>
                                          </p:val>
                                        </p:tav>
                                      </p:tavLst>
                                    </p:anim>
                                    <p:anim calcmode="lin" valueType="num">
                                      <p:cBhvr>
                                        <p:cTn id="41" dur="500" fill="hold"/>
                                        <p:tgtEl>
                                          <p:spTgt spid="12"/>
                                        </p:tgtEl>
                                        <p:attrNameLst>
                                          <p:attrName>ppt_h</p:attrName>
                                        </p:attrNameLst>
                                      </p:cBhvr>
                                      <p:tavLst>
                                        <p:tav tm="0">
                                          <p:val>
                                            <p:fltVal val="0"/>
                                          </p:val>
                                        </p:tav>
                                        <p:tav tm="100000">
                                          <p:val>
                                            <p:strVal val="#ppt_h"/>
                                          </p:val>
                                        </p:tav>
                                      </p:tavLst>
                                    </p:anim>
                                    <p:animEffect transition="in" filter="fade">
                                      <p:cBhvr>
                                        <p:cTn id="42" dur="500"/>
                                        <p:tgtEl>
                                          <p:spTgt spid="12"/>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ppt_w</p:attrName>
                                        </p:attrNameLst>
                                      </p:cBhvr>
                                      <p:tavLst>
                                        <p:tav tm="0">
                                          <p:val>
                                            <p:fltVal val="0"/>
                                          </p:val>
                                        </p:tav>
                                        <p:tav tm="100000">
                                          <p:val>
                                            <p:strVal val="#ppt_w"/>
                                          </p:val>
                                        </p:tav>
                                      </p:tavLst>
                                    </p:anim>
                                    <p:anim calcmode="lin" valueType="num">
                                      <p:cBhvr>
                                        <p:cTn id="46" dur="500" fill="hold"/>
                                        <p:tgtEl>
                                          <p:spTgt spid="7"/>
                                        </p:tgtEl>
                                        <p:attrNameLst>
                                          <p:attrName>ppt_h</p:attrName>
                                        </p:attrNameLst>
                                      </p:cBhvr>
                                      <p:tavLst>
                                        <p:tav tm="0">
                                          <p:val>
                                            <p:fltVal val="0"/>
                                          </p:val>
                                        </p:tav>
                                        <p:tav tm="100000">
                                          <p:val>
                                            <p:strVal val="#ppt_h"/>
                                          </p:val>
                                        </p:tav>
                                      </p:tavLst>
                                    </p:anim>
                                    <p:animEffect transition="in" filter="fade">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1" presetClass="entr" presetSubtype="1" fill="hold" nodeType="click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wheel(1)">
                                      <p:cBhvr>
                                        <p:cTn id="52" dur="2000"/>
                                        <p:tgtEl>
                                          <p:spTgt spid="3"/>
                                        </p:tgtEl>
                                      </p:cBhvr>
                                    </p:animEffect>
                                  </p:childTnLst>
                                </p:cTn>
                              </p:par>
                              <p:par>
                                <p:cTn id="53" presetID="21" presetClass="entr" presetSubtype="1"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heel(1)">
                                      <p:cBhvr>
                                        <p:cTn id="55" dur="2000"/>
                                        <p:tgtEl>
                                          <p:spTgt spid="11"/>
                                        </p:tgtEl>
                                      </p:cBhvr>
                                    </p:animEffect>
                                  </p:childTnLst>
                                </p:cTn>
                              </p:par>
                              <p:par>
                                <p:cTn id="56" presetID="21" presetClass="entr" presetSubtype="1"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heel(1)">
                                      <p:cBhvr>
                                        <p:cTn id="58"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trả</a:t>
            </a:r>
            <a:r>
              <a:rPr lang="en-US" sz="2400" dirty="0">
                <a:latin typeface="TimesNewRomanPSMT"/>
              </a:rPr>
              <a:t> </a:t>
            </a:r>
            <a:r>
              <a:rPr lang="en-US" sz="2400" dirty="0" err="1">
                <a:latin typeface="TimesNewRomanPSMT"/>
              </a:rPr>
              <a:t>lời</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731323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sp>
        <p:nvSpPr>
          <p:cNvPr id="3" name="Arrow: Right 2">
            <a:hlinkClick r:id="" action="ppaction://hlinkshowjump?jump=nextslide"/>
            <a:extLst>
              <a:ext uri="{FF2B5EF4-FFF2-40B4-BE49-F238E27FC236}">
                <a16:creationId xmlns:a16="http://schemas.microsoft.com/office/drawing/2014/main" id="{73A86F16-7042-F0FA-EB4C-58DF8B7D4AE2}"/>
              </a:ext>
            </a:extLst>
          </p:cNvPr>
          <p:cNvSpPr/>
          <p:nvPr/>
        </p:nvSpPr>
        <p:spPr>
          <a:xfrm>
            <a:off x="9021046" y="5143536"/>
            <a:ext cx="3170955" cy="1643148"/>
          </a:xfrm>
          <a:prstGeom prst="rightArrow">
            <a:avLst>
              <a:gd name="adj1" fmla="val 50000"/>
              <a:gd name="adj2" fmla="val 21640"/>
            </a:avLst>
          </a:prstGeom>
          <a:solidFill>
            <a:srgbClr val="FFFF00"/>
          </a:solidFill>
        </p:spPr>
        <p:style>
          <a:lnRef idx="2">
            <a:schemeClr val="accent6">
              <a:shade val="15000"/>
            </a:schemeClr>
          </a:lnRef>
          <a:fillRef idx="1">
            <a:schemeClr val="accent6"/>
          </a:fillRef>
          <a:effectRef idx="0">
            <a:schemeClr val="accent6"/>
          </a:effectRef>
          <a:fontRef idx="minor">
            <a:schemeClr val="lt1"/>
          </a:fontRef>
        </p:style>
        <p:txBody>
          <a:bodyPr rtlCol="0" anchor="ctr"/>
          <a:lstStyle/>
          <a:p>
            <a:r>
              <a:rPr lang="en-US" sz="1400" dirty="0">
                <a:solidFill>
                  <a:srgbClr val="FF0000"/>
                </a:solidFill>
                <a:latin typeface="Arial" panose="020B0604020202020204" pitchFamily="34" charset="0"/>
                <a:cs typeface="Arial" panose="020B0604020202020204" pitchFamily="34" charset="0"/>
              </a:rPr>
              <a:t>Khi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án</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của</a:t>
            </a:r>
            <a:r>
              <a:rPr lang="en-US" sz="1400" dirty="0">
                <a:solidFill>
                  <a:srgbClr val="FF0000"/>
                </a:solidFill>
                <a:latin typeface="Arial" panose="020B0604020202020204" pitchFamily="34" charset="0"/>
                <a:cs typeface="Arial" panose="020B0604020202020204" pitchFamily="34" charset="0"/>
              </a:rPr>
              <a:t> 11 </a:t>
            </a:r>
            <a:r>
              <a:rPr lang="en-US" sz="1400" dirty="0" err="1">
                <a:solidFill>
                  <a:srgbClr val="FF0000"/>
                </a:solidFill>
                <a:latin typeface="Arial" panose="020B0604020202020204" pitchFamily="34" charset="0"/>
                <a:cs typeface="Arial" panose="020B0604020202020204" pitchFamily="34" charset="0"/>
              </a:rPr>
              <a:t>câu</a:t>
            </a:r>
            <a:r>
              <a:rPr lang="en-US" sz="1400" dirty="0">
                <a:solidFill>
                  <a:srgbClr val="FF0000"/>
                </a:solidFill>
                <a:latin typeface="Arial" panose="020B0604020202020204" pitchFamily="34" charset="0"/>
                <a:cs typeface="Arial" panose="020B0604020202020204" pitchFamily="34" charset="0"/>
              </a:rPr>
              <a:t>, 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để</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về</a:t>
            </a:r>
            <a:r>
              <a:rPr lang="en-US" sz="1400" dirty="0">
                <a:solidFill>
                  <a:srgbClr val="FF0000"/>
                </a:solidFill>
                <a:latin typeface="Arial" panose="020B0604020202020204" pitchFamily="34" charset="0"/>
                <a:cs typeface="Arial" panose="020B0604020202020204" pitchFamily="34" charset="0"/>
              </a:rPr>
              <a:t> slide </a:t>
            </a:r>
            <a:r>
              <a:rPr lang="en-US" sz="1400" dirty="0" err="1">
                <a:solidFill>
                  <a:srgbClr val="FF0000"/>
                </a:solidFill>
                <a:latin typeface="Arial" panose="020B0604020202020204" pitchFamily="34" charset="0"/>
                <a:cs typeface="Arial" panose="020B0604020202020204" pitchFamily="34" charset="0"/>
              </a:rPr>
              <a:t>nêu</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điệp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từ</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khoá</a:t>
            </a:r>
            <a:endParaRPr lang="en-US" sz="1400" dirty="0">
              <a:solidFill>
                <a:srgbClr val="FF0000"/>
              </a:solidFill>
              <a:latin typeface="Arial" panose="020B0604020202020204" pitchFamily="34" charset="0"/>
              <a:cs typeface="Arial" panose="020B0604020202020204" pitchFamily="34" charset="0"/>
            </a:endParaRPr>
          </a:p>
        </p:txBody>
      </p:sp>
      <p:grpSp>
        <p:nvGrpSpPr>
          <p:cNvPr id="34" name="Group 33">
            <a:extLst>
              <a:ext uri="{FF2B5EF4-FFF2-40B4-BE49-F238E27FC236}">
                <a16:creationId xmlns:a16="http://schemas.microsoft.com/office/drawing/2014/main" id="{8D18A588-4A42-D0DE-CF6B-AA619B58AFF3}"/>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517972">
                <a:off x="6053413" y="213822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8294649">
                <a:off x="6560457" y="246220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10120780">
                <a:off x="6856685" y="301105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2401353">
                <a:off x="6802383" y="371645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4057695">
                <a:off x="6407161" y="418013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16200000">
                <a:off x="5726749" y="440039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8425381">
                <a:off x="5047760" y="417417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20479836">
                <a:off x="4643316" y="363541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5" action="ppaction://hlinksldjump"/>
                <a:extLst>
                  <a:ext uri="{FF2B5EF4-FFF2-40B4-BE49-F238E27FC236}">
                    <a16:creationId xmlns:a16="http://schemas.microsoft.com/office/drawing/2014/main" id="{245ACD87-66D4-CE58-85C8-3AC6B59B46F2}"/>
                  </a:ext>
                </a:extLst>
              </p:cNvPr>
              <p:cNvSpPr txBox="1"/>
              <p:nvPr/>
            </p:nvSpPr>
            <p:spPr>
              <a:xfrm rot="654975">
                <a:off x="4603072" y="299996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6" action="ppaction://hlinksldjump"/>
                <a:extLst>
                  <a:ext uri="{FF2B5EF4-FFF2-40B4-BE49-F238E27FC236}">
                    <a16:creationId xmlns:a16="http://schemas.microsoft.com/office/drawing/2014/main" id="{8DD11B3B-BF76-BD02-FAE1-DC1FDA03E3DE}"/>
                  </a:ext>
                </a:extLst>
              </p:cNvPr>
              <p:cNvSpPr txBox="1"/>
              <p:nvPr/>
            </p:nvSpPr>
            <p:spPr>
              <a:xfrm rot="2690051">
                <a:off x="4815362" y="241302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7" action="ppaction://hlinksldjump"/>
                <a:extLst>
                  <a:ext uri="{FF2B5EF4-FFF2-40B4-BE49-F238E27FC236}">
                    <a16:creationId xmlns:a16="http://schemas.microsoft.com/office/drawing/2014/main" id="{C7C60674-10B2-1648-992B-B4E10E580198}"/>
                  </a:ext>
                </a:extLst>
              </p:cNvPr>
              <p:cNvSpPr txBox="1"/>
              <p:nvPr/>
            </p:nvSpPr>
            <p:spPr>
              <a:xfrm rot="4411123">
                <a:off x="5387453" y="2076620"/>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9" name="Isosceles Triangle 18">
              <a:hlinkClick r:id="rId7" action="ppaction://hlinksldjump"/>
              <a:extLst>
                <a:ext uri="{FF2B5EF4-FFF2-40B4-BE49-F238E27FC236}">
                  <a16:creationId xmlns:a16="http://schemas.microsoft.com/office/drawing/2014/main" id="{5332BF58-F316-0EFC-D82C-56B1D541172F}"/>
                </a:ext>
              </a:extLst>
            </p:cNvPr>
            <p:cNvSpPr/>
            <p:nvPr/>
          </p:nvSpPr>
          <p:spPr>
            <a:xfrm rot="11804372">
              <a:off x="5909758" y="1595583"/>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1" name="Isosceles Triangle 20">
              <a:hlinkClick r:id="rId8" action="ppaction://hlinksldjump"/>
              <a:extLst>
                <a:ext uri="{FF2B5EF4-FFF2-40B4-BE49-F238E27FC236}">
                  <a16:creationId xmlns:a16="http://schemas.microsoft.com/office/drawing/2014/main" id="{5805BF47-DFD9-1D3F-F4FC-E54ACDAA0195}"/>
                </a:ext>
              </a:extLst>
            </p:cNvPr>
            <p:cNvSpPr/>
            <p:nvPr/>
          </p:nvSpPr>
          <p:spPr>
            <a:xfrm rot="13718746">
              <a:off x="6354481" y="1864074"/>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4" name="Isosceles Triangle 23">
              <a:hlinkClick r:id="rId9" action="ppaction://hlinksldjump"/>
              <a:extLst>
                <a:ext uri="{FF2B5EF4-FFF2-40B4-BE49-F238E27FC236}">
                  <a16:creationId xmlns:a16="http://schemas.microsoft.com/office/drawing/2014/main" id="{03A3663C-1706-2D2B-5205-ACE4C9A98DE8}"/>
                </a:ext>
              </a:extLst>
            </p:cNvPr>
            <p:cNvSpPr/>
            <p:nvPr/>
          </p:nvSpPr>
          <p:spPr>
            <a:xfrm rot="15711475">
              <a:off x="6595671" y="235604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5" name="Isosceles Triangle 24">
              <a:hlinkClick r:id="rId10" action="ppaction://hlinksldjump"/>
              <a:extLst>
                <a:ext uri="{FF2B5EF4-FFF2-40B4-BE49-F238E27FC236}">
                  <a16:creationId xmlns:a16="http://schemas.microsoft.com/office/drawing/2014/main" id="{7EFA75E2-F395-E5B1-339E-78108F54551B}"/>
                </a:ext>
              </a:extLst>
            </p:cNvPr>
            <p:cNvSpPr/>
            <p:nvPr/>
          </p:nvSpPr>
          <p:spPr>
            <a:xfrm rot="17712099">
              <a:off x="6520190" y="290491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6" name="Isosceles Triangle 25">
              <a:hlinkClick r:id="rId11" action="ppaction://hlinksldjump"/>
              <a:extLst>
                <a:ext uri="{FF2B5EF4-FFF2-40B4-BE49-F238E27FC236}">
                  <a16:creationId xmlns:a16="http://schemas.microsoft.com/office/drawing/2014/main" id="{3664E6FC-1ECF-03DC-12D0-C6BFC8004A88}"/>
                </a:ext>
              </a:extLst>
            </p:cNvPr>
            <p:cNvSpPr/>
            <p:nvPr/>
          </p:nvSpPr>
          <p:spPr>
            <a:xfrm rot="19635661">
              <a:off x="6148563" y="327191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7" name="Isosceles Triangle 26">
              <a:hlinkClick r:id="rId12" action="ppaction://hlinksldjump"/>
              <a:extLst>
                <a:ext uri="{FF2B5EF4-FFF2-40B4-BE49-F238E27FC236}">
                  <a16:creationId xmlns:a16="http://schemas.microsoft.com/office/drawing/2014/main" id="{EDF60F0D-AF4A-265A-066D-964E6E256807}"/>
                </a:ext>
              </a:extLst>
            </p:cNvPr>
            <p:cNvSpPr/>
            <p:nvPr/>
          </p:nvSpPr>
          <p:spPr>
            <a:xfrm rot="21441951">
              <a:off x="5659047" y="345614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8" name="Isosceles Triangle 27">
              <a:hlinkClick r:id="rId13" action="ppaction://hlinksldjump"/>
              <a:extLst>
                <a:ext uri="{FF2B5EF4-FFF2-40B4-BE49-F238E27FC236}">
                  <a16:creationId xmlns:a16="http://schemas.microsoft.com/office/drawing/2014/main" id="{C3E460AA-8AAA-2A79-3773-8FF0DA5D588B}"/>
                </a:ext>
              </a:extLst>
            </p:cNvPr>
            <p:cNvSpPr/>
            <p:nvPr/>
          </p:nvSpPr>
          <p:spPr>
            <a:xfrm rot="1916908">
              <a:off x="5138265" y="3286528"/>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9" name="Isosceles Triangle 28">
              <a:hlinkClick r:id="rId14" action="ppaction://hlinksldjump"/>
              <a:extLst>
                <a:ext uri="{FF2B5EF4-FFF2-40B4-BE49-F238E27FC236}">
                  <a16:creationId xmlns:a16="http://schemas.microsoft.com/office/drawing/2014/main" id="{E7F5D5FE-7127-B6FB-45E8-C05FF75DFE0B}"/>
                </a:ext>
              </a:extLst>
            </p:cNvPr>
            <p:cNvSpPr/>
            <p:nvPr/>
          </p:nvSpPr>
          <p:spPr>
            <a:xfrm rot="3890300">
              <a:off x="4795287" y="288599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0" name="Isosceles Triangle 29">
              <a:hlinkClick r:id="rId15" action="ppaction://hlinksldjump"/>
              <a:extLst>
                <a:ext uri="{FF2B5EF4-FFF2-40B4-BE49-F238E27FC236}">
                  <a16:creationId xmlns:a16="http://schemas.microsoft.com/office/drawing/2014/main" id="{6B749201-6E6C-F551-A648-1C7B3263EFD0}"/>
                </a:ext>
              </a:extLst>
            </p:cNvPr>
            <p:cNvSpPr/>
            <p:nvPr/>
          </p:nvSpPr>
          <p:spPr>
            <a:xfrm rot="5931823">
              <a:off x="4702509" y="234422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2" name="Isosceles Triangle 31">
              <a:hlinkClick r:id="rId16" action="ppaction://hlinksldjump"/>
              <a:extLst>
                <a:ext uri="{FF2B5EF4-FFF2-40B4-BE49-F238E27FC236}">
                  <a16:creationId xmlns:a16="http://schemas.microsoft.com/office/drawing/2014/main" id="{BBFE3CD6-7B65-1EBC-155C-1226AE5980D5}"/>
                </a:ext>
              </a:extLst>
            </p:cNvPr>
            <p:cNvSpPr/>
            <p:nvPr/>
          </p:nvSpPr>
          <p:spPr>
            <a:xfrm rot="7809619">
              <a:off x="4919037" y="188981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3" name="Isosceles Triangle 32">
              <a:hlinkClick r:id="rId17" action="ppaction://hlinksldjump"/>
              <a:extLst>
                <a:ext uri="{FF2B5EF4-FFF2-40B4-BE49-F238E27FC236}">
                  <a16:creationId xmlns:a16="http://schemas.microsoft.com/office/drawing/2014/main" id="{6BAEC9F9-97BB-F36A-06A0-7CC556B2C901}"/>
                </a:ext>
              </a:extLst>
            </p:cNvPr>
            <p:cNvSpPr/>
            <p:nvPr/>
          </p:nvSpPr>
          <p:spPr>
            <a:xfrm rot="9830026">
              <a:off x="5356910" y="159278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5" name="image4.png">
            <a:extLst>
              <a:ext uri="{FF2B5EF4-FFF2-40B4-BE49-F238E27FC236}">
                <a16:creationId xmlns:a16="http://schemas.microsoft.com/office/drawing/2014/main" id="{F8DE7A4D-CB75-4A1C-8CF7-E16CF168064B}"/>
              </a:ext>
            </a:extLst>
          </p:cNvPr>
          <p:cNvPicPr>
            <a:picLocks noChangeAspect="1"/>
          </p:cNvPicPr>
          <p:nvPr/>
        </p:nvPicPr>
        <p:blipFill>
          <a:blip r:embed="rId18"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CDF2389D-CA35-4146-8989-CBC439159505}"/>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C4C12278-4800-498B-A62C-B820D7EBB1C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0" name="Graphic 59" descr="Right pointing backhand index with solid fill">
            <a:hlinkClick r:id="rId19" action="ppaction://hlinksldjump"/>
            <a:extLst>
              <a:ext uri="{FF2B5EF4-FFF2-40B4-BE49-F238E27FC236}">
                <a16:creationId xmlns:a16="http://schemas.microsoft.com/office/drawing/2014/main" id="{BC9E05DC-79CF-4163-ADFC-CD625E46B3F6}"/>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11503138" y="5828242"/>
            <a:ext cx="349228" cy="295235"/>
          </a:xfrm>
          <a:prstGeom prst="rect">
            <a:avLst/>
          </a:prstGeom>
        </p:spPr>
      </p:pic>
    </p:spTree>
    <p:extLst>
      <p:ext uri="{BB962C8B-B14F-4D97-AF65-F5344CB8AC3E}">
        <p14:creationId xmlns:p14="http://schemas.microsoft.com/office/powerpoint/2010/main" val="3965295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34"/>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34"/>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2808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93002" y="156937"/>
            <a:ext cx="9085809" cy="111605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Chống lại mọi sự xâm phạm để giữ cho luôn luôn được nguyên vẹn.</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63557" y="1700264"/>
            <a:ext cx="5144698" cy="111605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B</a:t>
            </a:r>
            <a:r>
              <a:rPr lang="en-GB" sz="3600" b="1">
                <a:solidFill>
                  <a:schemeClr val="tx1"/>
                </a:solidFill>
                <a:latin typeface="Times New Roman" panose="02020603050405020304" pitchFamily="18" charset="0"/>
                <a:cs typeface="Times New Roman" panose="02020603050405020304" pitchFamily="18" charset="0"/>
              </a:rPr>
              <a:t>ẢO VỆ</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416D574-65FB-E061-01D6-56B9AF5E71E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624DB4F-D7CF-1E22-C28C-6FCA71C978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A926C2D-6102-AECF-86AD-E8F83FAD80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33AF77F-3C5F-D2E3-7EF6-A0E4F99CC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8EFCE9D-ABDD-B195-7B32-16694A4177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1F970ED-6141-9BF6-A196-022059359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9819785-7849-19AE-6A02-692788D6D3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57EA57-A8CC-7142-C273-4341595638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0C30A7D-79B9-4C2F-C24D-1F95B84974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0F852C-5EE5-2680-3C6E-F44AF1EC2A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D74D9D1-DBF5-BBE2-60E6-ECF54D475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8130B79-8D33-CC37-0641-CDF4BF8A4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D2BE9CD-9B1A-9253-41AC-A1AC976933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CF1121B-F394-F9B7-5CEF-B305C17F93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500E455-ACF8-8F3C-0C3E-CA0D578B0A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AA555C6-D58D-059D-62F9-80E92D1B7C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5FEF3A5-45F9-7D1D-78D4-151066368F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0E19BF1-9525-7002-EC06-CF2E8559CA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DCF138E-7488-60CC-EC0A-26170FD46E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FF6EA3E-8C81-6865-E86E-06A30E30FFD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93E1AF2-738B-A5BD-19E3-2DBE841C8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2C3FA49-8C01-EF5F-FD02-FE2DA54964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9D36553-0133-E1C9-1742-4A54FD82E5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1C55B4C-2EB3-78E2-5C7E-35B26335AC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267B690-257B-3AC9-2BDB-A6E08CD3F8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2F2A857-19A5-A78A-4B13-308CCE1CD0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030BA18-F5D7-2142-79C3-90B6B5ADA0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C79AC2E-9DD3-D362-EAFE-79248894C5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28B3CDB1-E6AB-B4E5-73FB-9437824219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3882AC7-1D40-EE21-0291-AA093F197B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CFE0F74-9E66-2583-3BC8-08B3A4398E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C25B353-98C9-44C2-7B25-2830751E4D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9CA8F5A-3153-718F-230B-3FE845AEB2B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A57EE8-8BDD-037A-191C-4B48B6A9DBF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43EABF9-59A1-B622-69B6-4188922F62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4D6A89A-137F-549F-74E8-7077866FD2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C0F7DFCC-E72E-D7BB-AB9C-C21A3FFCB6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6AE6C8A-B5EE-AB08-4E80-E69306BAD4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1523223-80D1-1D26-F428-8B1A14CB5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E8FFFE7-44AD-E68C-9D44-5E54184F53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F76C8DD-DA69-E444-F5A0-505FAADA51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0964106-4EC1-EBBC-5F3E-B7F2754A87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98E8911D-96E6-3BD1-8289-235FD835B3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8690607E-C2EF-D5D1-8EC9-6A4D54C119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8129F64C-8EC2-D96A-D418-DA728BF32D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7B58C3BA-95D1-431F-9FAE-9FFCDB3F69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E33872F-69D7-49D6-1DDF-350095D3F2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736EA5E-B16D-EEA7-C560-4CCE9F3DA0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8585232-6B5E-3D1A-FCEA-125915C94C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44D93E7-DEF3-6A2C-7D14-379D7E8D3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BB74BA5A-000B-D39C-147F-2691851C11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FDA7435-E081-C35C-AE63-766550C40C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0A2761BC-EE10-E1BD-4C30-8121CB6EDB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0EDCC80-C2B0-6CD8-4B03-F91A2A2DA5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2682DE2-9171-AAEC-6316-DFD571DD33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4EA1554-7028-B58A-C33A-F0511E2CF7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4593935B-6E46-2E94-670D-85DC8B681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441337A-C0F6-FCDC-7B1E-73E51FEB13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DDBBBD6-B1B4-566A-E2EE-E1EB55D944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B2B629B4-6A87-482F-134D-2E738389C1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565F0A50-FD4E-B372-9A35-DD45BDA635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F3F90B0-04CC-5B0D-8498-DDFB0EEF6A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AC24F4C7-6211-5A78-D121-F9C1BAA710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F0ADFFA-C919-9174-91C9-35082C1AE1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399F6C04-7FAB-8C8D-A510-94821EB25C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84E6604-499F-6174-928E-C48658C2C41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CE50028-E183-88B9-DBA6-DA6974C9EB5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FB0F7DC-9AE2-6D6C-FD7B-0214FE2E4C6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21404C70-28F3-4B75-643E-3B816F9EC56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EE904-0BCE-BA2E-32EF-3F77750120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AD2ED57E-EDBF-9BD1-466A-7618933303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835086F-390D-8DC6-CE89-9E0A79D0981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F86041F-8071-73CD-CBE3-19F92B672F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C87DC9D-1750-C587-173E-03C80F24CF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FC7E8CFF-4DCD-F4CA-50E9-738CB55995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2319AFB-C21A-C08D-D6A0-ED3C9F228F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A45B124F-9017-CC2C-74F2-4655103E45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37B91CD-AC04-F4D8-520D-FD75D9EE802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50A142-1835-D95D-5307-CB099CD998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8B48DF5-587C-286A-F8D2-BBFC97D5E1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B87BEE0A-D958-1DF8-FF27-1368A79DD5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8ABDB3F6-DEC5-152F-0305-C94A68ECEA7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04A28BBC-86FD-5420-9570-6E5AA7D894EE}"/>
              </a:ext>
            </a:extLst>
          </p:cNvPr>
          <p:cNvSpPr txBox="1"/>
          <p:nvPr/>
        </p:nvSpPr>
        <p:spPr>
          <a:xfrm>
            <a:off x="514905" y="3200388"/>
            <a:ext cx="11310151" cy="1938992"/>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 </a:t>
            </a:r>
            <a:r>
              <a:rPr lang="en-GB" sz="2400" b="0" i="0" dirty="0" err="1">
                <a:effectLst/>
                <a:latin typeface="Arial" panose="020B0604020202020204" pitchFamily="34" charset="0"/>
                <a:cs typeface="Arial" panose="020B0604020202020204" pitchFamily="34" charset="0"/>
              </a:rPr>
              <a:t>Bộ</a:t>
            </a:r>
            <a:r>
              <a:rPr lang="en-GB" sz="2400" b="0" i="0" dirty="0">
                <a:effectLst/>
                <a:latin typeface="Arial" panose="020B0604020202020204" pitchFamily="34" charset="0"/>
                <a:cs typeface="Arial" panose="020B0604020202020204" pitchFamily="34" charset="0"/>
              </a:rPr>
              <a:t> </a:t>
            </a:r>
            <a:r>
              <a:rPr lang="en-GB" sz="2400" b="0" i="0" dirty="0" err="1">
                <a:effectLst/>
                <a:latin typeface="Arial" panose="020B0604020202020204" pitchFamily="34" charset="0"/>
                <a:cs typeface="Arial" panose="020B0604020202020204" pitchFamily="34" charset="0"/>
              </a:rPr>
              <a:t>Quốc</a:t>
            </a:r>
            <a:r>
              <a:rPr lang="en-GB" sz="2400" b="0" i="0" dirty="0">
                <a:effectLst/>
                <a:latin typeface="Arial" panose="020B0604020202020204" pitchFamily="34" charset="0"/>
                <a:cs typeface="Arial" panose="020B0604020202020204" pitchFamily="34" charset="0"/>
              </a:rPr>
              <a:t> </a:t>
            </a:r>
            <a:r>
              <a:rPr lang="en-GB" sz="2400" b="0" i="0" dirty="0" err="1">
                <a:effectLst/>
                <a:latin typeface="Arial" panose="020B0604020202020204" pitchFamily="34" charset="0"/>
                <a:cs typeface="Arial" panose="020B0604020202020204" pitchFamily="34" charset="0"/>
              </a:rPr>
              <a:t>phòng</a:t>
            </a:r>
            <a:endParaRPr lang="en-GB" sz="2400" b="0" i="0" dirty="0">
              <a:effectLst/>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với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nước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về</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đường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lối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nhiệm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vụ</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bảo</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vệ</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nước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về</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lĩnh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phạm</a:t>
            </a:r>
            <a:r>
              <a:rPr lang="en-GB" sz="2400" dirty="0">
                <a:latin typeface="Arial" panose="020B0604020202020204" pitchFamily="34" charset="0"/>
                <a:cs typeface="Arial" panose="020B0604020202020204" pitchFamily="34" charset="0"/>
              </a:rPr>
              <a:t> vi </a:t>
            </a:r>
            <a:r>
              <a:rPr lang="en-GB" sz="2400" dirty="0" err="1">
                <a:latin typeface="Arial" panose="020B0604020202020204" pitchFamily="34" charset="0"/>
                <a:cs typeface="Arial" panose="020B0604020202020204" pitchFamily="34" charset="0"/>
              </a:rPr>
              <a:t>cả</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nước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chức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233B14C3-6BF3-4F66-9182-324E6AF860A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6AC34D5C-E30C-4026-BD9F-69C4377EE501}"/>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16ABF319-C31C-4170-94E8-F2E80C36DC8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2820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1718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1084" y="275009"/>
            <a:ext cx="8597900" cy="112348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GB" sz="2400" b="1" dirty="0" err="1">
                <a:solidFill>
                  <a:schemeClr val="tx1"/>
                </a:solidFill>
                <a:effectLst/>
                <a:latin typeface="Times New Roman" panose="02020603050405020304" pitchFamily="18" charset="0"/>
                <a:ea typeface="Calibri" panose="020F0502020204030204" pitchFamily="34" charset="0"/>
              </a:rPr>
              <a:t>Phân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đội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nhỏ</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nhất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các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đơn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vị</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chủng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binh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chủng</a:t>
            </a:r>
            <a:r>
              <a:rPr lang="en-GB" sz="2400" b="1" dirty="0">
                <a:solidFill>
                  <a:schemeClr val="tx1"/>
                </a:solidFill>
                <a:effectLst/>
                <a:latin typeface="Times New Roman" panose="02020603050405020304" pitchFamily="18" charset="0"/>
                <a:ea typeface="Calibri" panose="020F0502020204030204" pitchFamily="34" charset="0"/>
              </a:rPr>
              <a:t> </a:t>
            </a:r>
            <a:r>
              <a:rPr lang="vi-VN" sz="2400" b="1" dirty="0">
                <a:solidFill>
                  <a:schemeClr val="tx1"/>
                </a:solidFill>
                <a:effectLst/>
                <a:latin typeface="Times New Roman" panose="02020603050405020304" pitchFamily="18" charset="0"/>
                <a:ea typeface="Calibri" panose="020F0502020204030204" pitchFamily="34" charset="0"/>
              </a:rPr>
              <a:t>Quân đội nhân dân Việt Nam</a:t>
            </a:r>
            <a:r>
              <a:rPr lang="en-GB"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07685" y="1785645"/>
            <a:ext cx="5144698" cy="112348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TIỂU Đ</a:t>
            </a:r>
            <a:r>
              <a:rPr lang="en-US" sz="3200" b="1">
                <a:solidFill>
                  <a:srgbClr val="FF0000"/>
                </a:solidFill>
                <a:latin typeface="Times New Roman" panose="02020603050405020304" pitchFamily="18" charset="0"/>
                <a:cs typeface="Times New Roman" panose="02020603050405020304" pitchFamily="18" charset="0"/>
              </a:rPr>
              <a:t>Ộ</a:t>
            </a:r>
            <a:r>
              <a:rPr lang="en-US" sz="3200" b="1">
                <a:solidFill>
                  <a:schemeClr val="tx1"/>
                </a:solidFill>
                <a:latin typeface="Times New Roman" panose="02020603050405020304" pitchFamily="18" charset="0"/>
                <a:cs typeface="Times New Roman" panose="02020603050405020304" pitchFamily="18" charset="0"/>
              </a:rPr>
              <a:t>I</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A04868B-8857-F736-8436-E570933F827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FA20F566-0354-0D2B-5395-CD4228827A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365F7D5-7E25-9686-BF9D-B34BA98984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1282036-6432-A0B9-FACB-50F9BF0BC2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3B7F122-96E3-EE7B-E203-439B3A5626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E89310E-28E2-1A54-97CA-E577887A65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55F5E97-9A4A-84EB-2D13-D0DF3CE9A0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6316AB-120F-6ACF-71FD-4465A03D89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5E7B97A-7167-95AB-CFBF-C6A314F773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6E7CF04-96BF-3353-EF1E-C487B8F937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6B905B2-61DA-8A35-D05E-49B55B3CFC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3EC374E-C97B-346A-9154-CA44DBB6CC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9A82457-7E9A-AEBB-3C41-8D74275AB2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8A39FE9-B8D8-15A2-490B-7481C741D1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3145CCE-318D-24C4-4728-10CE24CCF3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DF7941E-804D-8984-21A1-C5C44AFA6F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D1206DA-0DEB-D84D-BC33-D3E241C7BF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D249D96-B5F8-F1D7-6A21-E1B5F5F920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44BA7B5-8208-EB8B-83E3-6B994AF461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59C8932-CF53-3058-A794-7CA170C9F6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A0210E9-98C5-BDF3-F342-7C190989BC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F1A37F2-F4D3-22E5-2C00-AC1ECA8984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3485829-F028-498A-F458-D8DEDB62A4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86CFF79-623C-7399-B66E-426DAFE6E3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8AF14E-23C4-380C-1501-88D42CC564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9803A706-2DF4-4E3A-6B64-343D5578B4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F8963BB-A769-40D0-4162-E512B1D546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1432210-986D-DF72-8D85-6AD9A699B9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AD10241-C952-B3CA-2073-C1EF82C5D9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C7567B3-CA41-B641-9232-A691DAD7CF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65CE8-D2D9-BABC-9DF9-9E8087D473A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079DA78-96D1-B500-4911-D807C3C79C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37F72AE-22A2-2FAC-67F3-718884C0E775}"/>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AB785B-7A56-071B-5D23-6D90FB7D257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DB22E59-675F-7F15-215B-9D165B5E85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B936EE24-5A42-78C5-658E-5F74F25C6C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393A9B6-5C75-7718-43ED-C559C09BFF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75B4608-7A9C-A33A-76DC-0DB4033953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0F760FEB-6844-075A-C4E6-E0273A0B2E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64A919D8-9F67-83D4-99BE-DAFF03F8F6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AE87FA7-B06B-2847-BCA5-614F55EED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CFB2AE4B-E23B-C1C1-B0AF-741B17BF0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B3E44725-020E-99C6-A6FB-9CCDF98F34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903F6FE1-D623-0DA0-CD22-AA3229E52C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61A1568-0E05-5824-C95A-E509C60AAC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DA248C8-F6B2-2769-FDD2-4D59B59987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51C3AE57-70A7-5D05-DCD4-E75B31E9D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10C4329-32B0-2557-CEE6-70ABE56C73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A8C659A0-5D1B-86A9-CF05-1AFF43806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1C676D9-A0DD-9E9C-2DBA-F14199C5D7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C79612ED-5798-9695-E098-C5D6AAA859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E4E4C8C-95DA-CD02-FFA9-3D71FF3418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38FFA12-82FF-9CDF-0403-F918E7A03F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4F40240-DC20-8FBF-6F77-136EA8C1E3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5963DB62-4328-A97D-36D2-5B3F1A92EC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78026E9-D104-804C-FC6C-074298FCF2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17C16DB-669D-8E67-2D93-3CD6ED9FD1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0E8D94B-A9A5-4E70-2F50-5B12A6513E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A6BF590-E446-D98A-1162-3A51F734F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30301AF-0C83-8E60-B5D3-5A08A1E4A7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026B0CC-4947-F6E9-B5DD-8657DEFB95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DBFDB59-82D5-CB3F-74D5-DE843C1C0B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D45287B-8BB2-D49D-EF6E-6F111E7873F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E6FC7E7A-C05B-3D6B-4486-B731282FE6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3237F65-E60A-32BF-E96B-A66F2099B2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65C9CA4-A518-24E9-FA2B-B3E446FA50E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B66DCA35-1EBB-C24F-ADA5-29D77B1B91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1A9DA7D-FBB3-0568-F275-23299D3D494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89BA4EA-AB70-498B-4A4B-F4E4499EAC8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AC1C7-E66E-402F-3FBC-F3C38694502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895DFB4-2B7E-D190-4157-5D8F491952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944843-FAC6-9E5E-0428-46D2A3E04F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02E7E2F-3F8B-B845-6815-E8F2436A68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EB0461E-5ABB-C547-26DD-937387BC7A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E71B82E-5551-0C60-A1D5-7A0869DFB4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920D3CE-6184-1B44-C971-1E7146023C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143B78-B6C9-1B99-0DC9-D9974BAC3A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FC104D5-448B-3929-D5E4-1364412F5C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ADE371D-DF5A-AFBF-E0C4-4ADC548E35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E189032B-2AB0-161B-925A-F2A8DE9097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AF59833-5039-F05F-2B62-51E599E1BA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BC811960-CF9C-DAA7-E476-D0BB4C32D2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F198A2FD-1F39-9CF3-0C9D-318D68105BB6}"/>
              </a:ext>
            </a:extLst>
          </p:cNvPr>
          <p:cNvSpPr txBox="1"/>
          <p:nvPr/>
        </p:nvSpPr>
        <p:spPr>
          <a:xfrm>
            <a:off x="514905" y="3462956"/>
            <a:ext cx="11310151" cy="1200329"/>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Ở </a:t>
            </a:r>
            <a:r>
              <a:rPr lang="en-GB" sz="2400" dirty="0" err="1">
                <a:latin typeface="Arial" panose="020B0604020202020204" pitchFamily="34" charset="0"/>
                <a:cs typeface="Arial" panose="020B0604020202020204" pitchFamily="34" charset="0"/>
              </a:rPr>
              <a:t>từng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sư</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lữ</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tiểu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tiểu</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đó</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tiểu</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đội</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nhỏ</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nhất</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B50F167F-F3FC-4693-A135-F425B68EA2A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3D0F026-0451-423E-833E-2066B70E5097}"/>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39577479-6A25-437A-AE68-A824CC7037C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152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9091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27411" y="149680"/>
            <a:ext cx="10094258" cy="152264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spcBef>
                <a:spcPts val="600"/>
              </a:spcBef>
              <a:spcAft>
                <a:spcPts val="600"/>
              </a:spcAft>
            </a:pPr>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tổ</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chức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đội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Việt</a:t>
            </a:r>
            <a:r>
              <a:rPr lang="en-GB" sz="2400" b="1" dirty="0">
                <a:solidFill>
                  <a:schemeClr val="tx1"/>
                </a:solidFill>
                <a:effectLst/>
                <a:latin typeface="Times New Roman" panose="02020603050405020304" pitchFamily="18" charset="0"/>
                <a:ea typeface="Calibri" panose="020F0502020204030204" pitchFamily="34" charset="0"/>
              </a:rPr>
              <a:t> Nam </a:t>
            </a: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chức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năng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nhiệm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vụ</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tham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mưu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chỉ</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đạo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xây</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dựng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lực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lượng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phòng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không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không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hải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lực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lượng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nòng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cốt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quản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lí</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bảo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vệ</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vùng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trời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vùng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biển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đảo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Tổ</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quốc</a:t>
            </a:r>
            <a:r>
              <a:rPr lang="en-GB" sz="2400" b="1" dirty="0">
                <a:solidFill>
                  <a:schemeClr val="tx1"/>
                </a:solidFill>
                <a:effectLst/>
                <a:latin typeface="Times New Roman" panose="02020603050405020304" pitchFamily="18" charset="0"/>
                <a:ea typeface="Calibri" panose="020F0502020204030204" pitchFamily="34" charset="0"/>
              </a:rPr>
              <a:t>.</a:t>
            </a:r>
            <a:endParaRPr lang="en-US" sz="2400" b="1" dirty="0">
              <a:solidFill>
                <a:schemeClr val="tx1"/>
              </a:solidFill>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2191" y="1997617"/>
            <a:ext cx="5144698" cy="10469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Q</a:t>
            </a:r>
            <a:r>
              <a:rPr lang="en-US" sz="3200" b="1">
                <a:solidFill>
                  <a:schemeClr val="tx1"/>
                </a:solidFill>
                <a:latin typeface="Times New Roman" panose="02020603050405020304" pitchFamily="18" charset="0"/>
                <a:cs typeface="Times New Roman" panose="02020603050405020304" pitchFamily="18" charset="0"/>
              </a:rPr>
              <a:t>UÂN CHỦNG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2709253-B529-2EE3-648F-010113BE65B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395FF08-3E78-C0E4-1945-4B9AFF6696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EA11D7A-E34D-497F-0664-213E7B419F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BF15888-19D1-B7FF-C892-8BEB500EEC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FB431B4-B7A4-F25A-CD94-28818EF4A1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B25C63A-E4CE-5C18-46D3-7A056D88D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088FBCF-A1DC-504E-BC59-11DC966B39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A82721-6570-8F7E-19B4-87C70D9581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0D94AF8-BE5F-5F4E-C029-00BD73A39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EE11639-DD5A-2629-0C1A-19AD3B5EC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F2FD31-33F3-312B-D9FA-AE859A5228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97E4CB9-23ED-35A0-BB82-434333C0BC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A39D7B-32B5-37EE-D03A-24F358C82C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B44EB22-CE3C-7AA7-CC1D-C9A69AA60E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AB3C045-BD6A-08F8-72C7-0B1E2D5B92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D0A2705-D86D-04C9-D77B-18C0617C3E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E280A9C-8974-7433-C2B4-44EA4BC116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4FE35BC-9A27-94CB-E947-B9702F5AB7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3D5768-C67C-0AB7-07B2-17FA06508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14BB502-4538-C58C-7016-DD67F9702B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F5DC2E7-456E-20B9-7AB6-94915AF45A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815097D-91FE-8590-007B-86746090BD0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6633974-261E-BE42-D7CD-1BDAFB240D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E503B2A-B7F0-C1F1-AAFA-F59A78D10A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12CB466-79A3-3DA7-383B-2B5F38559F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53D225C6-2F7E-1B14-1D77-B95C2D159D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661409B-E37E-B36B-AEE4-DCD0261FE0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037A67B-51BB-8A8E-7F9F-B27D1CB4BC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BE99C78-B471-B286-DF8F-C4E346F4A4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82DB0DE-B28B-80F7-AF64-80B164FD78D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022C7-C501-9977-E0E4-ADC062C82E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EB989FC-D304-41DB-1E1B-8A2CEC8196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F1A1381D-F566-753D-D553-6EC7CC4ED0D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1B0F970A-A62B-C48F-7265-87DAEC5CCEA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29AA40F-9FF7-28F9-2B75-22AB61E59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AC6B62F-8A12-28D0-26AB-7E6B9CC8B3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FAC1309-00AD-D8DE-67E0-8C9458A1D7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6EB0231-C2A1-0726-EBA1-2ACE9A473D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B2E0ECA-1654-A503-0E35-64FC63A269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03B648C-38B1-4DEA-FB0B-2F113AA64F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ED02CA90-E74E-58F6-2779-951FC15CFB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9D32963-1246-DDD6-0BF4-EABAC65689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EA9B9242-CFB3-26A7-7B42-30E8FE0E0A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17057678-3C8D-B149-0BFD-A126E4E1EC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31FAB09C-1E8C-3E14-1F1F-7D760E8E23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4885164-14FA-1BBA-3ED0-AEB864CBB7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CD03EB0-E230-C337-84B5-3648B91C97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81A9220A-B7C7-9A14-12EE-83C6F09FCE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7EF15D0-EDAD-6C17-8376-FE0F96B04B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66DA694F-7659-5D1A-4318-D2B3622AD0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36E6173-0661-CF09-2CA1-023C41CAC4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B3EF004-0E09-24D6-0A73-CC616E925C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68B42A7D-1171-D83D-1C6B-7CBDA23399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2336BE2-47A0-29F3-97DB-E751ADC4C6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D42D4025-30BF-A073-01B3-56093C0876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E10F5F2-0DD9-E2FF-5092-E5CD802F6C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9CD1144C-0E5A-6F9F-BE67-AF04B5F528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4E9E33B-759E-AC7B-FE49-D1D2D12D67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1702F3D-8EE0-4856-C403-499B228FFE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845B19C-F55B-99ED-7C45-10804ABFAA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38AE07CD-2D1F-35A4-B4C3-829166CEF8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FF6C16C-4AA9-1B18-9F56-1E1C1A90B4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32877E34-333C-A0FD-56FA-8924805D6C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DA504A3F-593F-3016-D919-E7B94DD19D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24D22E7-F98C-97C5-D058-206B2E4059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425D32D4-8E8A-0D20-8B63-5F460BFA17C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5D533FC-1600-36CE-80BA-ACDE9083F41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B4CB9F94-3F42-B65F-F3C0-185DDA31491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E2D1290-B437-CE73-6E50-E61F266CDD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D2A7936-5612-563A-7C04-4EF5580ECA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6D50035-1102-9A02-2D8E-FEA0CBB18CA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CA5492A8-3441-F354-5475-ADCD2AAF0F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728A241-9E11-E5AB-E170-2FFE2F1640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9132B35A-5819-1A93-FC2E-C6216C36BA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EA1775E7-6288-A415-3223-01525EA84B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07BE2EE6-A30C-2DD7-079A-032B6B98F9F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0F3F0362-AC35-D200-FBC3-8E26FA30E4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10D52B49-5C65-1912-BF5E-B579A626AB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F84BD73-BB67-90D2-9A4C-D81EA47C63A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78A0C2E-C02A-1252-DA20-D6391DA67A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0B902849-F91F-F19D-E6E3-A46A9AE859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156AFCF-F4D6-3E31-C59F-06C54E4E1F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A726D628-0FB9-1848-69E9-A840EFEC4C71}"/>
              </a:ext>
            </a:extLst>
          </p:cNvPr>
          <p:cNvSpPr txBox="1"/>
          <p:nvPr/>
        </p:nvSpPr>
        <p:spPr>
          <a:xfrm>
            <a:off x="456265" y="3429000"/>
            <a:ext cx="11310151" cy="1200329"/>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đ) </a:t>
            </a:r>
            <a:r>
              <a:rPr lang="en-GB" sz="2400" dirty="0" err="1">
                <a:solidFill>
                  <a:srgbClr val="FF0000"/>
                </a:solidFill>
                <a:latin typeface="Arial" panose="020B0604020202020204" pitchFamily="34" charset="0"/>
                <a:cs typeface="Arial" panose="020B0604020202020204" pitchFamily="34" charset="0"/>
              </a:rPr>
              <a:t>Quân</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chủng</a:t>
            </a:r>
            <a:r>
              <a:rPr lang="en-GB" sz="2400" dirty="0">
                <a:solidFill>
                  <a:srgbClr val="FF0000"/>
                </a:solidFill>
                <a:latin typeface="Arial" panose="020B0604020202020204" pitchFamily="34" charset="0"/>
                <a:cs typeface="Arial" panose="020B0604020202020204" pitchFamily="34" charset="0"/>
              </a:rPr>
              <a:t> </a:t>
            </a:r>
            <a:endParaRPr lang="en-US" sz="2400" dirty="0">
              <a:solidFill>
                <a:srgbClr val="FF0000"/>
              </a:solidFill>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cốt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trời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1" name="image4.png">
            <a:extLst>
              <a:ext uri="{FF2B5EF4-FFF2-40B4-BE49-F238E27FC236}">
                <a16:creationId xmlns:a16="http://schemas.microsoft.com/office/drawing/2014/main" id="{2B7F5B5F-1D4A-4B5E-933E-897C4991DB9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2" name="Group 11">
            <a:extLst>
              <a:ext uri="{FF2B5EF4-FFF2-40B4-BE49-F238E27FC236}">
                <a16:creationId xmlns:a16="http://schemas.microsoft.com/office/drawing/2014/main" id="{9A40022E-CD63-46E8-ABEB-15D60E8F3B87}"/>
              </a:ext>
            </a:extLst>
          </p:cNvPr>
          <p:cNvGrpSpPr>
            <a:grpSpLocks/>
          </p:cNvGrpSpPr>
          <p:nvPr/>
        </p:nvGrpSpPr>
        <p:grpSpPr bwMode="auto">
          <a:xfrm>
            <a:off x="806095" y="167994"/>
            <a:ext cx="625171" cy="541918"/>
            <a:chOff x="0" y="0"/>
            <a:chExt cx="666" cy="559"/>
          </a:xfrm>
        </p:grpSpPr>
        <p:sp>
          <p:nvSpPr>
            <p:cNvPr id="93" name="Freeform 12">
              <a:extLst>
                <a:ext uri="{FF2B5EF4-FFF2-40B4-BE49-F238E27FC236}">
                  <a16:creationId xmlns:a16="http://schemas.microsoft.com/office/drawing/2014/main" id="{1DE5261B-37B5-4B33-BC66-D6FB3C5EA33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1973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42394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770859" y="181592"/>
            <a:ext cx="10255622" cy="16425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GB" sz="2400" b="1" dirty="0" err="1">
                <a:solidFill>
                  <a:schemeClr val="tx1"/>
                </a:solidFill>
                <a:effectLst/>
                <a:latin typeface="Times New Roman" panose="02020603050405020304" pitchFamily="18" charset="0"/>
                <a:ea typeface="Calibri" panose="020F0502020204030204" pitchFamily="34" charset="0"/>
              </a:rPr>
              <a:t>Một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tổ</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chức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đội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Việt</a:t>
            </a:r>
            <a:r>
              <a:rPr lang="en-GB" sz="2400" b="1" dirty="0">
                <a:solidFill>
                  <a:schemeClr val="tx1"/>
                </a:solidFill>
                <a:effectLst/>
                <a:latin typeface="Times New Roman" panose="02020603050405020304" pitchFamily="18" charset="0"/>
                <a:ea typeface="Calibri" panose="020F0502020204030204" pitchFamily="34" charset="0"/>
              </a:rPr>
              <a:t> Nam </a:t>
            </a: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chức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năng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nhiệm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vụ</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tham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mưu</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chỉ</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đạo</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xây</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dựng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nền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Quốc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phòng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toàn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chỉ</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huy</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các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đơn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vị</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thuộc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quyền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đơn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vị</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bộ</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đội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địa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phương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cấp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tỉnh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cấp</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huyện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tự</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vệ</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trên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địa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bàn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của</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khu</a:t>
            </a:r>
            <a:r>
              <a:rPr lang="en-GB"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26321" y="2211857"/>
            <a:ext cx="5144698" cy="107582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Q</a:t>
            </a:r>
            <a:r>
              <a:rPr lang="en-US" sz="3200" b="1">
                <a:solidFill>
                  <a:srgbClr val="FF0000"/>
                </a:solidFill>
                <a:latin typeface="Times New Roman" panose="02020603050405020304" pitchFamily="18" charset="0"/>
                <a:cs typeface="Times New Roman" panose="02020603050405020304" pitchFamily="18" charset="0"/>
              </a:rPr>
              <a:t>U</a:t>
            </a:r>
            <a:r>
              <a:rPr lang="en-US" sz="3200" b="1">
                <a:solidFill>
                  <a:schemeClr val="tx1"/>
                </a:solidFill>
                <a:latin typeface="Times New Roman" panose="02020603050405020304" pitchFamily="18" charset="0"/>
                <a:cs typeface="Times New Roman" panose="02020603050405020304" pitchFamily="18" charset="0"/>
              </a:rPr>
              <a:t>ÂN KHU</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45B09A2-B4FE-82C4-BCF6-0BE68A62F6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11684F8-26FE-7665-4ADD-8B20F4DB71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5BF0E35-E1A8-96A8-B736-1033496A30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C97F27C-A9A5-A07D-2898-0B93B91FA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27287DA-D68F-875D-BDA9-E862CFFD85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1C664FF-7D17-554F-5747-2D71D59BC6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52027BC-94F2-1B0A-C910-B7BB41812C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5B8EC5-46DE-01DB-ECF9-B921046AD6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54F844B-CEB7-A743-2C42-465EBA67C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0641985-B479-FD1C-2341-F966CDB8A6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50E79E9-8B83-1062-22DC-BD4820F9C0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7BC64F9-9864-3EF1-1217-BB4754FFA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7D327B2-4A5D-66FF-4C7E-5968324FBF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AD4DA8A9-979A-04F0-2DA6-D483307F93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4BAE745-1D27-3B28-A53A-08E61FD728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C7343A1-0238-7316-7AB8-F974BBD294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CA52EC3-A330-1D35-850E-708275ADE0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5FED0F3-4AB4-E231-6153-55B10211A0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B86325-E6D6-635C-1486-C1FBD58CFF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CB403A6-99D9-CCB9-5261-B901513CCA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22897EF-A95D-1C78-B584-6848887FD0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E343F50-3F85-A6B4-ED5F-1608EE8964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FE0684F-6664-5892-B5E4-034D3FB0F0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BA480E5-857F-50B6-B150-20B3774116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31F5668-9164-2C59-9008-CF3F0FFDBB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3718B54-028F-C221-A140-268961AE070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F6B1936-1A04-A785-D7F6-A373EA0561B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193B73D-239E-E6F9-64EC-E6D4758B15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F8F4DD3-7E2E-A585-BC05-B57377FD56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FB5C303-D6BA-C0AA-D5AF-8DF52709C9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9CD39F-2D11-B961-B232-2B86E10902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E9F4745-A856-AF16-00E3-5B41ADCC75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E4E7A6B-4B13-D58B-C2EB-E87D0881F3D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5A06A6-E6B6-188D-2B32-0AC507170A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7FA9D21-DE87-2A50-5354-FD53D8E3AD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AB5E1B60-B90C-EF89-E953-C3817C071D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7A4DC62-E2B4-BBD7-4614-AA8497982B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E22B3C42-91FA-9674-AB45-03103344F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73D7BC5-AEDA-F521-D985-A9A5174AF2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49EC0C1B-2768-F7A3-A35A-FB55C6F041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94F56B74-B56C-0A1F-6EB0-2B4DD30CF0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4C98A20-3EFF-8249-DBB7-32A49A0389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851914D-F839-106E-2DA3-0747949652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D7B49979-E2A8-0CB8-FD4C-ECDFB81A04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585B1DA-6852-1511-8472-459F63750D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E6462261-DCAA-88D2-07B8-2E9B1D0D9B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43157635-BAC7-1B9F-1585-0B0D0AB4E5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F82F666C-4557-30E0-4B22-BA959B328B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FC5FD48B-3895-3D1B-F21C-9A3EC64C53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79AC0AE4-639A-486F-D89D-DDECC84278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706EA9A-A229-B9CA-A4CE-8BDCC1F77F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64784761-5E13-3913-40F5-FD65A73511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D148D95-053D-5536-9F34-EB40013D96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C36E451-CDCD-4D41-EF82-49A38ECFF9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1EC19EB8-E0F5-CA29-CA4A-3728AF2269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EB4AB627-ED5F-7050-CA9D-93773740E4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13256484-0A72-DF4F-9E5D-0C3596E554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FEFE71D-4698-AEAB-4F7A-A67B3963E9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F0E7C721-A19B-77FF-134F-F41E37306F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A38FA4E-8D1C-BAA3-3147-A07602B18C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1CA239BA-D584-2B24-7245-D548F0ADCA1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96FB640A-EEAC-DB96-6078-9C349E4105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415451DF-A7FB-AB4C-C264-759AEFA32A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B7046228-6107-709B-4D39-5A242E98F2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A4C563A-45E2-07E7-D28D-E3E15F0608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A0D04013-94CE-B7B7-B051-277D68595B4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70959F-C6EE-26D9-9E63-E2986BCA84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A3AF4AE8-0AF3-01ED-995E-D4E9D678E4D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FCAE51AA-8FD6-89C2-2DD7-4759773C2C5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5CCB90EA-C6B6-69BE-7E67-EB2E7D1ABA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58B50BC-ACD5-1913-6C9C-79A9515D943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39BDD7A-C2C0-18EE-DD2A-C2DAEC629A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EE16CDA-6680-4956-E8A9-8648A0011E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DBD1F96-FD65-11AD-F726-D19B64711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B9117286-AA6B-63CA-DAD9-10E7C741463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726E480A-5FE3-8190-3810-57BF629298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7B9DC3B2-DA68-A641-9744-45ABD0E03EF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5B73281-BE31-6DAB-B2F5-1B8565F609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2538F60-3D8A-47F9-01F2-94CEE2BDE1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AD3CBC62-F008-E498-3134-4992FB8E80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D88BBD0-A295-B738-247C-1463A945E8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A04E06C8-2DCB-AAF2-FBE1-55E3CA3DA3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9A25B54C-8500-E848-4540-0BA2250951BD}"/>
              </a:ext>
            </a:extLst>
          </p:cNvPr>
          <p:cNvSpPr txBox="1"/>
          <p:nvPr/>
        </p:nvSpPr>
        <p:spPr>
          <a:xfrm>
            <a:off x="440924" y="3684126"/>
            <a:ext cx="11310151" cy="1569660"/>
          </a:xfrm>
          <a:prstGeom prst="rect">
            <a:avLst/>
          </a:prstGeom>
          <a:solidFill>
            <a:schemeClr val="accent4">
              <a:lumMod val="20000"/>
              <a:lumOff val="80000"/>
            </a:schemeClr>
          </a:solidFill>
        </p:spPr>
        <p:txBody>
          <a:bodyPr wrap="square">
            <a:spAutoFit/>
          </a:bodyPr>
          <a:lstStyle/>
          <a:p>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d) </a:t>
            </a:r>
            <a:r>
              <a:rPr lang="en-GB" sz="2400" dirty="0" err="1">
                <a:solidFill>
                  <a:srgbClr val="FF0000"/>
                </a:solidFill>
                <a:latin typeface="Arial" panose="020B0604020202020204" pitchFamily="34" charset="0"/>
                <a:cs typeface="Arial" panose="020B0604020202020204" pitchFamily="34" charset="0"/>
              </a:rPr>
              <a:t>Quân</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khu</a:t>
            </a:r>
            <a:r>
              <a:rPr lang="en-GB" sz="2400" dirty="0">
                <a:solidFill>
                  <a:srgbClr val="FF0000"/>
                </a:solidFill>
                <a:latin typeface="Arial" panose="020B0604020202020204" pitchFamily="34" charset="0"/>
                <a:cs typeface="Arial" panose="020B0604020202020204" pitchFamily="34" charset="0"/>
              </a:rPr>
              <a:t> </a:t>
            </a:r>
            <a:endParaRPr lang="en-US" sz="2400" dirty="0">
              <a:solidFill>
                <a:srgbClr val="FF0000"/>
              </a:solidFill>
              <a:latin typeface="Arial" panose="020B0604020202020204" pitchFamily="34" charset="0"/>
              <a:cs typeface="Arial" panose="020B0604020202020204" pitchFamily="34" charset="0"/>
            </a:endParaRPr>
          </a:p>
          <a:p>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thuộc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quyền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bộ</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tỉnh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huyện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khu</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C5EBADFC-CDDA-4288-98CA-07502CDDBE8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7B505973-74C8-4E12-81B8-0791780E57B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29A164C4-BEAE-4DC2-865D-D10C5C4F349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03071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9683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59903" y="179207"/>
            <a:ext cx="100665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GB" sz="2400" b="1" dirty="0" err="1">
                <a:solidFill>
                  <a:schemeClr val="tx1"/>
                </a:solidFill>
                <a:effectLst/>
                <a:latin typeface="Times New Roman" panose="02020603050405020304" pitchFamily="18" charset="0"/>
                <a:ea typeface="Calibri" panose="020F0502020204030204" pitchFamily="34" charset="0"/>
              </a:rPr>
              <a:t>Đất</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nước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được</a:t>
            </a:r>
            <a:r>
              <a:rPr lang="en-GB" sz="2400" b="1" dirty="0">
                <a:solidFill>
                  <a:schemeClr val="tx1"/>
                </a:solidFill>
                <a:effectLst/>
                <a:latin typeface="Times New Roman" panose="02020603050405020304" pitchFamily="18" charset="0"/>
                <a:ea typeface="Calibri" panose="020F0502020204030204" pitchFamily="34" charset="0"/>
              </a:rPr>
              <a:t> bao </a:t>
            </a:r>
            <a:r>
              <a:rPr lang="en-GB" sz="2400" b="1" dirty="0" err="1">
                <a:solidFill>
                  <a:schemeClr val="tx1"/>
                </a:solidFill>
                <a:effectLst/>
                <a:latin typeface="Times New Roman" panose="02020603050405020304" pitchFamily="18" charset="0"/>
                <a:ea typeface="Calibri" panose="020F0502020204030204" pitchFamily="34" charset="0"/>
              </a:rPr>
              <a:t>đời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trước</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xây</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dựng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và</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để</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lại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trong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quan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hệ</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với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những</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người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dân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tình</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cảm</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gắn</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bó</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với</a:t>
            </a:r>
            <a:r>
              <a:rPr lang="en-GB" sz="2400" b="1" dirty="0">
                <a:solidFill>
                  <a:schemeClr val="tx1"/>
                </a:solidFill>
                <a:effectLst/>
                <a:latin typeface="Times New Roman" panose="02020603050405020304" pitchFamily="18" charset="0"/>
                <a:ea typeface="Calibri" panose="020F0502020204030204" pitchFamily="34" charset="0"/>
              </a:rPr>
              <a:t> </a:t>
            </a:r>
            <a:r>
              <a:rPr lang="en-GB" sz="2400" b="1" dirty="0" err="1">
                <a:solidFill>
                  <a:schemeClr val="tx1"/>
                </a:solidFill>
                <a:effectLst/>
                <a:latin typeface="Times New Roman" panose="02020603050405020304" pitchFamily="18" charset="0"/>
                <a:ea typeface="Calibri" panose="020F0502020204030204" pitchFamily="34" charset="0"/>
              </a:rPr>
              <a:t>nó</a:t>
            </a:r>
            <a:r>
              <a:rPr lang="en-GB"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84752" y="1853866"/>
            <a:ext cx="5144698" cy="94633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TỔ QU</a:t>
            </a:r>
            <a:r>
              <a:rPr lang="en-US" sz="3200" b="1">
                <a:solidFill>
                  <a:srgbClr val="FF0000"/>
                </a:solidFill>
                <a:latin typeface="Times New Roman" panose="02020603050405020304" pitchFamily="18" charset="0"/>
                <a:cs typeface="Times New Roman" panose="02020603050405020304" pitchFamily="18" charset="0"/>
              </a:rPr>
              <a:t>Ố</a:t>
            </a:r>
            <a:r>
              <a:rPr lang="en-US" sz="3200" b="1">
                <a:solidFill>
                  <a:schemeClr val="tx1"/>
                </a:solidFill>
                <a:latin typeface="Times New Roman" panose="02020603050405020304" pitchFamily="18" charset="0"/>
                <a:cs typeface="Times New Roman" panose="02020603050405020304" pitchFamily="18" charset="0"/>
              </a:rPr>
              <a:t>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B8A4B74-489A-6832-2511-251CF5CBC9B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F9E1347-41BB-1B44-FCFC-74D526A32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5A4E73A-8B99-8FA4-32C0-2A76509B5C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CFC446AE-4A68-85E5-2D82-02ECB1C1F9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1E227B0-8678-F9BC-7429-D15FFCA250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38A439A-2F2E-D6D7-0240-77BB7F310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4592670B-DEC4-9886-6DE4-48922A7C73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7D75E28E-C3E3-66DC-CB65-A2A95CF61F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8297168-A742-FA7B-343C-5E29A2130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297F5CDF-F877-020C-7431-16E1D7ECEE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299E3F9-2549-8402-0132-972E21DB1F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47FD317-37FA-191D-1E24-9AEA1878F9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55C331B-618E-4464-3A73-82AEF2CBAC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639B2BF7-C537-471F-AD9E-4A73F7A9B7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ED69113-1EC8-E269-0ECF-4CC36CEFD9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947886A-184B-A9AA-CE11-DD58223618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4E0865CC-2732-EF3A-11E8-73917784F6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88B241A-9991-7C3B-CB4C-FAA52363FE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2FBAF852-570E-685A-DF1C-6C6B36C9F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FBA83C8-4E23-2902-BBF2-FFF93C5D23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A649C5A-75FD-C346-9068-EA39FC2754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6BFA433-ACFC-ABE7-1E89-AFF88F36B27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C54A651-5326-1AB7-EA92-7E2B7FCEF7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9A271AD-F7C2-0D68-F8C8-CD83C7FF5F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70B421F-68A7-2D66-497B-CAB1873205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2B2168F-BAE6-ECA6-2963-61CE27B23B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C7EB5C6-7FC1-2386-18BC-E118EC8F9B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670050B-D812-38AA-099F-4F679CD7A0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60DB341-FFD4-53DC-3F4B-773653AE1D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018CB814-D157-3BD0-30E5-74E94344B74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6B7C6308-8CD3-B3F0-A073-64123E368E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8E516266-4F0B-AE96-295C-802D53E940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12D28EC-A045-B657-924D-7EE9EB522C7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BCF1B32-3899-EDF6-9B0F-F00314EE19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2FB325A1-D7AB-7DB2-689D-FC3D49801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59AB12E4-F2B6-96D0-5156-C95E9DDC3D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F9D9610A-7574-326E-4F3E-9891E0FFF4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0FA1FB5A-5D39-F348-0B7B-12E10E3E5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B0613F7-27B8-7D09-71AA-05CEEFE726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25DA907-9385-C74C-573C-F89DB63108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0EFA772-0090-3D85-DC11-6F881D6880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D0B9BDA-D52C-A238-1D8D-E19AED51E1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8FAB26F-BE81-197B-EF05-DCF3512BE5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7426D791-0536-366D-C279-456DC77C5A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AE28EC1-9145-29BE-31FF-81E062EABD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8494B09B-34D6-DD73-4C98-20B20C3D29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4D0A022-B6D7-3B91-EB6F-6E24AD0F77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E975298-ABF0-0103-2C8D-8D6DD868BA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BD45BC3-AE6E-EEE2-5701-953B7712A0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3FE6280-6D34-074D-DC4A-1C4C457336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1E4E5D6-C3EF-9BB1-FF98-CAFED59391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5DAD00D-7248-4449-5760-D874708119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6329CBC-F928-F623-B433-D9CBE96853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8E8085B-DDB7-59E5-081C-A0F563AEF0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ECF1211-41CB-0363-F4A0-2C8D48DB53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3F2E077-12DB-8986-5640-2F1B0926F8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FC585DA-10C6-4873-7182-3ADCD52B25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6793161B-09F4-3095-9FA6-80B5C551827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B6048D9-1737-F37E-533D-3D8ED8F3908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5635ED47-0F1A-E2CD-21A5-2CFC851CEF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25A5261A-8F08-5C09-81CA-02420657C6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825B8BC6-6EF0-088B-351E-BB5820D14B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2C490F4E-9F59-91BD-0AAD-7F12A9677F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BC964E5-67F0-3889-97E1-646829A26A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537D58D-F0F9-9F2D-8091-21C479BAA7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45E2BC9-D366-2E0A-F426-9F5AAA3C698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C01841D8-4F2E-4635-B968-D0C5AA140E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65F069A9-FA82-DF1A-F9BF-7A0C7B244C7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8A5C57A-74D9-1582-58C9-34ACF7744A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CB4D494-EF50-93E6-ED6A-8D69ED7B51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1045EF3-5AD4-622D-9ACE-126DA2C032C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55F18EC-CCB9-CBF8-7685-312EFC97E7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8629BB84-256A-6941-99D0-E5FF9DB3E4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7C4A4-F9BA-87BD-7F42-12916A86C3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A46D1C38-DD72-031A-F3DF-F25114A16B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53762FD-CE34-DE3D-B866-C155C65B66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E9A121-C1D1-A715-3045-F558E1CD63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7AE8EA7D-12CD-C6E7-DFBC-AD2999AA2D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83CDC605-A8A7-9ACE-715A-43D62F3A2B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52E052B-B6B0-17B7-9018-FFDC635F74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A975EC4-50F3-1C62-985E-2C6F0CA8F9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DDC95296-F1E1-93B0-2C6B-9A5C4C2951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24702111-2FB5-467C-96B1-3B4F1B2FA984}"/>
              </a:ext>
            </a:extLst>
          </p:cNvPr>
          <p:cNvSpPr txBox="1"/>
          <p:nvPr/>
        </p:nvSpPr>
        <p:spPr>
          <a:xfrm>
            <a:off x="523615" y="3189883"/>
            <a:ext cx="11156539" cy="1200329"/>
          </a:xfrm>
          <a:prstGeom prst="rect">
            <a:avLst/>
          </a:prstGeom>
          <a:solidFill>
            <a:schemeClr val="accent4">
              <a:lumMod val="20000"/>
              <a:lumOff val="80000"/>
            </a:schemeClr>
          </a:solidFill>
        </p:spPr>
        <p:txBody>
          <a:bodyPr wrap="square">
            <a:spAutoFit/>
          </a:bodyPr>
          <a:lstStyle/>
          <a:p>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đ)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cốt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trời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Tổ</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D3AB1CD7-6940-419A-84D6-3A3DA70E3F5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CFB3C706-0D3C-42CF-8E3C-31C754EBA22E}"/>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CEFB22F3-BF33-4313-B241-B76B6446DC2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86568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4"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TextBox 19">
            <a:extLst>
              <a:ext uri="{FF2B5EF4-FFF2-40B4-BE49-F238E27FC236}">
                <a16:creationId xmlns:a16="http://schemas.microsoft.com/office/drawing/2014/main" id="{6CCFC9B5-177D-4B65-BD37-DBC183A92363}"/>
              </a:ext>
            </a:extLst>
          </p:cNvPr>
          <p:cNvSpPr txBox="1"/>
          <p:nvPr/>
        </p:nvSpPr>
        <p:spPr>
          <a:xfrm>
            <a:off x="948025" y="1346717"/>
            <a:ext cx="2584086" cy="3139321"/>
          </a:xfrm>
          <a:prstGeom prst="rect">
            <a:avLst/>
          </a:prstGeom>
          <a:noFill/>
          <a:ln>
            <a:solidFill>
              <a:srgbClr val="00B050"/>
            </a:solidFill>
          </a:ln>
        </p:spPr>
        <p:txBody>
          <a:bodyPr wrap="square">
            <a:spAutoFit/>
          </a:bodyPr>
          <a:lstStyle/>
          <a:p>
            <a:r>
              <a:rPr lang="en-US" sz="2200" b="0" i="0" kern="0" spc="-240" dirty="0">
                <a:solidFill>
                  <a:srgbClr val="00B050"/>
                </a:solidFill>
                <a:effectLst/>
                <a:latin typeface="Noto Serif" panose="020B0604020202020204" pitchFamily="18" charset="0"/>
              </a:rPr>
              <a:t>HS </a:t>
            </a:r>
            <a:r>
              <a:rPr lang="en-US" sz="2200" b="0" i="0" kern="0" spc="-240" dirty="0" err="1">
                <a:solidFill>
                  <a:srgbClr val="00B050"/>
                </a:solidFill>
                <a:effectLst/>
                <a:latin typeface="Noto Serif" panose="020B0604020202020204" pitchFamily="18" charset="0"/>
              </a:rPr>
              <a:t>xem</a:t>
            </a:r>
            <a:r>
              <a:rPr lang="en-US" sz="2200" b="0" i="0" kern="0" spc="-240" dirty="0">
                <a:solidFill>
                  <a:srgbClr val="00B050"/>
                </a:solidFill>
                <a:effectLst/>
                <a:latin typeface="Noto Serif" panose="020B0604020202020204" pitchFamily="18" charset="0"/>
              </a:rPr>
              <a:t> </a:t>
            </a:r>
            <a:r>
              <a:rPr lang="en-US" sz="2200" b="0" i="0" kern="0" spc="-240" dirty="0" err="1">
                <a:solidFill>
                  <a:srgbClr val="00B050"/>
                </a:solidFill>
                <a:effectLst/>
                <a:latin typeface="Noto Serif" panose="020B0604020202020204" pitchFamily="18" charset="0"/>
              </a:rPr>
              <a:t>trước</a:t>
            </a:r>
            <a:r>
              <a:rPr lang="en-US" sz="2200" b="0" i="0" kern="0" spc="-240" dirty="0">
                <a:solidFill>
                  <a:srgbClr val="00B050"/>
                </a:solidFill>
                <a:effectLst/>
                <a:latin typeface="Noto Serif" panose="020B0604020202020204" pitchFamily="18" charset="0"/>
              </a:rPr>
              <a:t> ở </a:t>
            </a:r>
            <a:r>
              <a:rPr lang="en-US" sz="2200" b="0" i="0" kern="0" spc="-240" dirty="0" err="1">
                <a:solidFill>
                  <a:srgbClr val="00B050"/>
                </a:solidFill>
                <a:effectLst/>
                <a:latin typeface="Noto Serif" panose="020B0604020202020204" pitchFamily="18" charset="0"/>
              </a:rPr>
              <a:t>nhà</a:t>
            </a:r>
            <a:r>
              <a:rPr lang="en-US" sz="2200" b="0" i="0" kern="0" spc="-240" dirty="0">
                <a:solidFill>
                  <a:srgbClr val="00B050"/>
                </a:solidFill>
                <a:effectLst/>
                <a:latin typeface="Noto Serif" panose="020B0604020202020204" pitchFamily="18" charset="0"/>
              </a:rPr>
              <a:t>:</a:t>
            </a:r>
            <a:endParaRPr lang="vi-VN" sz="2200" b="0" i="0" kern="0" spc="-240" dirty="0">
              <a:solidFill>
                <a:srgbClr val="00B050"/>
              </a:solidFill>
              <a:effectLst/>
              <a:latin typeface="Noto Serif" panose="020B0604020202020204" pitchFamily="18" charset="0"/>
            </a:endParaRPr>
          </a:p>
          <a:p>
            <a:endParaRPr lang="en-US" sz="2200" b="0" i="0" kern="0" spc="-240" dirty="0">
              <a:solidFill>
                <a:srgbClr val="00B050"/>
              </a:solidFill>
              <a:effectLst/>
              <a:latin typeface="Noto Serif" panose="020B0604020202020204" pitchFamily="18" charset="0"/>
            </a:endParaRPr>
          </a:p>
          <a:p>
            <a:pPr algn="just"/>
            <a:r>
              <a:rPr lang="en-GB" sz="1400" dirty="0" err="1">
                <a:latin typeface="Times New Roman" panose="02020603050405020304" pitchFamily="18" charset="0"/>
                <a:cs typeface="Times New Roman" panose="02020603050405020304" pitchFamily="18" charset="0"/>
                <a:hlinkClick r:id="rId5"/>
              </a:rPr>
              <a:t>Giới</a:t>
            </a:r>
            <a:r>
              <a:rPr lang="en-GB" sz="1400" dirty="0">
                <a:latin typeface="Times New Roman" panose="02020603050405020304" pitchFamily="18" charset="0"/>
                <a:cs typeface="Times New Roman" panose="02020603050405020304" pitchFamily="18" charset="0"/>
                <a:hlinkClick r:id="rId5"/>
              </a:rPr>
              <a:t> </a:t>
            </a:r>
            <a:r>
              <a:rPr lang="en-GB" sz="1400" dirty="0" err="1">
                <a:latin typeface="Times New Roman" panose="02020603050405020304" pitchFamily="18" charset="0"/>
                <a:cs typeface="Times New Roman" panose="02020603050405020304" pitchFamily="18" charset="0"/>
                <a:hlinkClick r:id="rId5"/>
              </a:rPr>
              <a:t>thiệu</a:t>
            </a:r>
            <a:r>
              <a:rPr lang="en-GB" sz="1400" dirty="0">
                <a:latin typeface="Times New Roman" panose="02020603050405020304" pitchFamily="18" charset="0"/>
                <a:cs typeface="Times New Roman" panose="02020603050405020304" pitchFamily="18" charset="0"/>
                <a:hlinkClick r:id="rId5"/>
              </a:rPr>
              <a:t> (mod.gov.vn)</a:t>
            </a:r>
            <a:r>
              <a:rPr lang="vi-VN" sz="1400" dirty="0">
                <a:latin typeface="Times New Roman" panose="02020603050405020304" pitchFamily="18" charset="0"/>
                <a:cs typeface="Times New Roman" panose="02020603050405020304" pitchFamily="18" charset="0"/>
              </a:rPr>
              <a:t> Bộ Quốc phòng nước Cộng hòa xã hội chủ nghĩa Việt Nam</a:t>
            </a:r>
          </a:p>
          <a:p>
            <a:pPr algn="just"/>
            <a:endParaRPr lang="vi-VN" sz="1400" dirty="0">
              <a:latin typeface="Times New Roman" panose="02020603050405020304" pitchFamily="18" charset="0"/>
              <a:cs typeface="Times New Roman" panose="02020603050405020304" pitchFamily="18" charset="0"/>
            </a:endParaRPr>
          </a:p>
          <a:p>
            <a:pPr algn="just"/>
            <a:endParaRPr lang="vi-VN" sz="1400" dirty="0">
              <a:latin typeface="Times New Roman" panose="02020603050405020304" pitchFamily="18" charset="0"/>
              <a:cs typeface="Times New Roman" panose="02020603050405020304" pitchFamily="18" charset="0"/>
            </a:endParaRPr>
          </a:p>
          <a:p>
            <a:pPr algn="just"/>
            <a:endParaRPr lang="vi-VN" sz="1400" dirty="0">
              <a:latin typeface="Times New Roman" panose="02020603050405020304" pitchFamily="18" charset="0"/>
              <a:cs typeface="Times New Roman" panose="02020603050405020304" pitchFamily="18" charset="0"/>
            </a:endParaRPr>
          </a:p>
          <a:p>
            <a:pPr algn="just"/>
            <a:endParaRPr lang="vi-VN" sz="1400" dirty="0">
              <a:latin typeface="Times New Roman" panose="02020603050405020304" pitchFamily="18" charset="0"/>
              <a:cs typeface="Times New Roman" panose="02020603050405020304" pitchFamily="18" charset="0"/>
            </a:endParaRPr>
          </a:p>
          <a:p>
            <a:pPr algn="just"/>
            <a:endParaRPr lang="vi-VN" sz="1400" dirty="0">
              <a:latin typeface="Times New Roman" panose="02020603050405020304" pitchFamily="18" charset="0"/>
              <a:cs typeface="Times New Roman" panose="02020603050405020304" pitchFamily="18" charset="0"/>
            </a:endParaRPr>
          </a:p>
          <a:p>
            <a:pPr algn="just"/>
            <a:r>
              <a:rPr lang="vi-VN" sz="1400" dirty="0">
                <a:latin typeface="Times New Roman" panose="02020603050405020304" pitchFamily="18" charset="0"/>
                <a:cs typeface="Times New Roman" panose="02020603050405020304" pitchFamily="18" charset="0"/>
                <a:hlinkClick r:id="rId6"/>
              </a:rPr>
              <a:t>https://youtu.be/CTZ2Uc4hXMo</a:t>
            </a:r>
            <a:endParaRPr lang="vi-VN" sz="1400" dirty="0">
              <a:latin typeface="Times New Roman" panose="02020603050405020304" pitchFamily="18" charset="0"/>
              <a:cs typeface="Times New Roman" panose="02020603050405020304" pitchFamily="18" charset="0"/>
            </a:endParaRPr>
          </a:p>
          <a:p>
            <a:pPr algn="just"/>
            <a:r>
              <a:rPr lang="en-GB" sz="1400" dirty="0" err="1">
                <a:latin typeface="Times New Roman" panose="02020603050405020304" pitchFamily="18" charset="0"/>
                <a:cs typeface="Times New Roman" panose="02020603050405020304" pitchFamily="18" charset="0"/>
              </a:rPr>
              <a:t>Bộ</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trang</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phục</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Công</a:t>
            </a:r>
            <a:r>
              <a:rPr lang="en-GB" sz="1400" dirty="0">
                <a:latin typeface="Times New Roman" panose="02020603050405020304" pitchFamily="18" charset="0"/>
                <a:cs typeface="Times New Roman" panose="02020603050405020304" pitchFamily="18" charset="0"/>
              </a:rPr>
              <a:t> an </a:t>
            </a:r>
            <a:r>
              <a:rPr lang="en-GB" sz="1400" dirty="0" err="1">
                <a:latin typeface="Times New Roman" panose="02020603050405020304" pitchFamily="18" charset="0"/>
                <a:cs typeface="Times New Roman" panose="02020603050405020304" pitchFamily="18" charset="0"/>
              </a:rPr>
              <a:t>nhân</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dân</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cải</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tiến</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có</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gì</a:t>
            </a:r>
            <a:r>
              <a:rPr lang="en-GB" sz="1400" dirty="0">
                <a:latin typeface="Times New Roman" panose="02020603050405020304" pitchFamily="18" charset="0"/>
                <a:cs typeface="Times New Roman" panose="02020603050405020304" pitchFamily="18" charset="0"/>
              </a:rPr>
              <a:t> </a:t>
            </a:r>
            <a:r>
              <a:rPr lang="en-GB" sz="1400" dirty="0" err="1">
                <a:latin typeface="Times New Roman" panose="02020603050405020304" pitchFamily="18" charset="0"/>
                <a:cs typeface="Times New Roman" panose="02020603050405020304" pitchFamily="18" charset="0"/>
              </a:rPr>
              <a:t>mới</a:t>
            </a:r>
            <a:r>
              <a:rPr lang="en-GB" sz="1400" dirty="0">
                <a:latin typeface="Times New Roman" panose="02020603050405020304" pitchFamily="18" charset="0"/>
                <a:cs typeface="Times New Roman" panose="02020603050405020304" pitchFamily="18" charset="0"/>
              </a:rPr>
              <a:t>?</a:t>
            </a:r>
            <a:endParaRPr lang="vi-VN" sz="1400" dirty="0">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B01D6805-8CE0-D3F0-DDC8-B9DB4008A841}"/>
              </a:ext>
            </a:extLst>
          </p:cNvPr>
          <p:cNvPicPr>
            <a:picLocks noChangeAspect="1"/>
          </p:cNvPicPr>
          <p:nvPr/>
        </p:nvPicPr>
        <p:blipFill>
          <a:blip r:embed="rId7"/>
          <a:stretch>
            <a:fillRect/>
          </a:stretch>
        </p:blipFill>
        <p:spPr>
          <a:xfrm>
            <a:off x="4580626" y="267419"/>
            <a:ext cx="7425940" cy="6590581"/>
          </a:xfrm>
          <a:prstGeom prst="rect">
            <a:avLst/>
          </a:prstGeom>
        </p:spPr>
      </p:pic>
      <p:graphicFrame>
        <p:nvGraphicFramePr>
          <p:cNvPr id="6" name="Object 5">
            <a:extLst>
              <a:ext uri="{FF2B5EF4-FFF2-40B4-BE49-F238E27FC236}">
                <a16:creationId xmlns:a16="http://schemas.microsoft.com/office/drawing/2014/main" id="{5456650A-8136-E60F-BFD9-3A6AD4E8A9B9}"/>
              </a:ext>
            </a:extLst>
          </p:cNvPr>
          <p:cNvGraphicFramePr>
            <a:graphicFrameLocks noChangeAspect="1"/>
          </p:cNvGraphicFramePr>
          <p:nvPr>
            <p:extLst>
              <p:ext uri="{D42A27DB-BD31-4B8C-83A1-F6EECF244321}">
                <p14:modId xmlns:p14="http://schemas.microsoft.com/office/powerpoint/2010/main" val="2606471879"/>
              </p:ext>
            </p:extLst>
          </p:nvPr>
        </p:nvGraphicFramePr>
        <p:xfrm>
          <a:off x="948025" y="3006306"/>
          <a:ext cx="2300225" cy="422694"/>
        </p:xfrm>
        <a:graphic>
          <a:graphicData uri="http://schemas.openxmlformats.org/presentationml/2006/ole">
            <mc:AlternateContent xmlns:mc="http://schemas.openxmlformats.org/markup-compatibility/2006">
              <mc:Choice xmlns:v="urn:schemas-microsoft-com:vml" Requires="v">
                <p:oleObj spid="_x0000_s1041" name="Packager Shell Object" showAsIcon="1" r:id="rId8" imgW="3400304" imgH="514350" progId="Package">
                  <p:embed/>
                </p:oleObj>
              </mc:Choice>
              <mc:Fallback>
                <p:oleObj name="Packager Shell Object" showAsIcon="1" r:id="rId8" imgW="3400304" imgH="514350" progId="Package">
                  <p:embed/>
                  <p:pic>
                    <p:nvPicPr>
                      <p:cNvPr id="0" name=""/>
                      <p:cNvPicPr/>
                      <p:nvPr/>
                    </p:nvPicPr>
                    <p:blipFill>
                      <a:blip r:embed="rId9"/>
                      <a:stretch>
                        <a:fillRect/>
                      </a:stretch>
                    </p:blipFill>
                    <p:spPr>
                      <a:xfrm>
                        <a:off x="948025" y="3006306"/>
                        <a:ext cx="2300225" cy="422694"/>
                      </a:xfrm>
                      <a:prstGeom prst="rect">
                        <a:avLst/>
                      </a:prstGeom>
                      <a:ln>
                        <a:solidFill>
                          <a:srgbClr val="00B050"/>
                        </a:solidFill>
                      </a:ln>
                    </p:spPr>
                  </p:pic>
                </p:oleObj>
              </mc:Fallback>
            </mc:AlternateContent>
          </a:graphicData>
        </a:graphic>
      </p:graphicFrame>
    </p:spTree>
    <p:extLst>
      <p:ext uri="{BB962C8B-B14F-4D97-AF65-F5344CB8AC3E}">
        <p14:creationId xmlns:p14="http://schemas.microsoft.com/office/powerpoint/2010/main" val="15634937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0524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87366" y="224125"/>
            <a:ext cx="9087423" cy="107166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Điều khiển sự hoạt động của một lực lượng, một tập thể có tổ chức.</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58728" y="1671115"/>
            <a:ext cx="5144698" cy="928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C</a:t>
            </a:r>
            <a:r>
              <a:rPr lang="en-US" sz="3200" b="1">
                <a:solidFill>
                  <a:schemeClr val="tx1"/>
                </a:solidFill>
                <a:latin typeface="Times New Roman" panose="02020603050405020304" pitchFamily="18" charset="0"/>
                <a:cs typeface="Times New Roman" panose="02020603050405020304" pitchFamily="18" charset="0"/>
              </a:rPr>
              <a:t>HỈ HUY</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4C13E8A-74B9-B8B2-9E36-B693367A374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B438C8E-7E57-202B-57BD-FF76BBABC1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4A8A4EC-A34F-E28E-903D-FD4FE27E1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B2BFE33-FBC9-4099-4436-84CFA739FF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317616E-2D61-A28F-D8A8-61EF9BC7F5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77C6F508-42CF-464F-EA30-F14DED7BD0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AD1F1D49-ED36-AE93-8063-A37106222A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6D460B86-73BC-66AF-B7D2-739773EB99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4B117914-D76C-3A85-5463-D5AEE1CEB0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A1CA0E9-CE52-A770-D2DD-D601CD8B59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27CA3C6E-27C2-4D51-4317-708B4E1575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A713FEF8-DAB0-454C-74E5-4CDB894DE2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7A19AB2-7F52-EB6F-521A-65242A4C33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2904B92-7677-31E2-04EF-990DAC1208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5EFEE54-AB01-80A7-5D01-113EF3973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C600182-63BD-E345-AE0F-4D6645F0F1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20F3533-4FD9-0D90-7B41-F4D7658841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AA3ED4B-BFDB-D0AB-E16B-08617263A8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655E94F-0E9D-FB86-E22C-26DCA211A4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CB8243AF-4075-2512-4D1A-4EEC6994CC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B9A0403-BB88-E999-DB01-AB1756E372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AF63BE1-726A-9EBB-6150-9FC9C745B67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53D9055-0705-EF80-2672-51DD6DDD38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782D846-3277-42BB-3F44-8656A2DE44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3F01BE1-1B95-7F7F-7B6C-D16EFD34FC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027F648-FB00-D88C-137B-73E562AD91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5B4DDD7-0EC4-C0C4-143B-0A7C29BE80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15F879-2D5B-D3AC-E922-A9EEF166E7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910F895-A11D-6094-51C3-F85F4E85C4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3295B53-4EC5-84A2-39B6-4F3EB96B3B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1E23F7D2-06E1-3853-2139-957BA64288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44926ED-5B0D-1FB5-E8B4-8442E112C9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0F3F373-D7FD-4B20-A2BE-80702CC8A7C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F0F8926-7F1D-2988-B2BF-896F207B2AA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BCE51986-6B2A-6C2A-3ADB-6501D3877E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80F84C5C-7B68-2456-1818-0D34C997F3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3211EAF-AC90-7897-AE8B-BF3053612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C2493D01-CF4B-4393-2282-8DE66B9BFD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DBC9DC30-0FD2-00AE-DC0E-946B3E85F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95C616F8-70F5-EA72-E901-EB507529EE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626E55BF-6427-59FA-A9B5-1EAA4E7465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6A716B8-81F9-F4C7-BB4E-EBDA6FDBDC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1C95449F-9789-335E-DC36-6B7E937576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9C0327F-2B1D-30F8-19F5-8636C9A9A3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B7F10C4-9803-3270-D4A7-4692AD3EDD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DDB9BBA5-7E67-DB82-C582-2E42CE5B8A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607DF0E9-B85D-B9B8-5B76-6AEDDE16A3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72D00A0-A34A-E106-EC20-06B8EE6EA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8EF0380-F9DE-3CDA-2EC9-6A0242CAE6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2A4CA07D-C709-7F8A-5D5B-E455FAE18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E89280CE-1890-8F82-05EF-26E294A504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74B2B3C-0EE6-638D-0157-0EE7766EC9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DD4A6B77-A2E4-FB51-6554-75B954E18D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45DDA9D3-97B7-2A2C-BB3D-B5CB6623E5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B684F25-59E2-2742-A1B6-5A09EDF46F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DE49C73-8E20-79EA-D10C-5F03CE488A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3373A8BF-8247-AA14-100A-8DECCC17D9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1BCAE53-AF9B-BEAF-065B-51B9C9A53E2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D410DC0-56E7-5AF0-BD39-48FB0542F4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2A16105-39C6-27C8-FE0D-C8B1F3A5B1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86941C49-9E1A-BB93-488D-089401FC21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AFB5408-30C3-D84D-B758-34AB1A20FD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C825171-A39A-5AB8-074C-08FDB3E457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A799A5E-5CD4-68CD-80B4-F9B4D645A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5DCC183-8B65-8042-4343-2CD7E4A33A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E55D909B-EB7C-9E57-AB66-F876A7AD87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B1F78D-AEFA-DD6A-DDCE-E25CAE1D458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77F66559-0938-C497-D940-A8DA68795AD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7E912FC6-95CF-ADC5-0B1E-16EB737EB3C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5212582-EA7F-F5C4-838F-4325FC075CB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BD31941-5F3A-CDDC-8805-CAB700333BD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69E3893-665B-4410-992A-2D7F05D8C1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B9763A97-C4E1-251C-04F7-12124445CC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D565734-CEF9-7F19-82A2-64C4FC511A8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AAB8369-4034-AFF2-76AA-27AA60A2F1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7E13629-9BA8-0408-B641-28EDEB0D50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D886BA7B-BB2F-3676-B7A5-806869F5A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647BCD9C-C9BE-E3FE-25FE-6F4E6975E5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CEE15959-A2CF-9DAB-D5BA-823199BE40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BE92F39D-8642-8FB5-B250-3D924695EC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6D38480-54F2-FD67-A1EA-155954456E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B790CAA-06CC-C3C4-D2C5-C715ABCA94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A1D8E093-C8CE-0760-5919-233F7A6738D2}"/>
              </a:ext>
            </a:extLst>
          </p:cNvPr>
          <p:cNvSpPr txBox="1"/>
          <p:nvPr/>
        </p:nvSpPr>
        <p:spPr>
          <a:xfrm>
            <a:off x="456265" y="2959775"/>
            <a:ext cx="11310151" cy="1569660"/>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d)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khu</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chỉ</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huy</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thuộc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quyền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bộ</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tỉnh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huyện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khu</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00BF28E3-4CC9-4F1A-9986-C150B5D4D57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0F1C2D00-1264-4EE9-9DFF-B65E31513B60}"/>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37A2966F-BDAF-4DC7-AFE1-EA8767586AC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2127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3763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12203" y="137659"/>
            <a:ext cx="989292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400" b="1" dirty="0">
                <a:solidFill>
                  <a:schemeClr val="tx1"/>
                </a:solidFill>
                <a:effectLst/>
                <a:latin typeface="Times New Roman" panose="02020603050405020304" pitchFamily="18" charset="0"/>
                <a:ea typeface="Calibri" panose="020F0502020204030204" pitchFamily="34" charset="0"/>
              </a:rPr>
              <a:t>B</a:t>
            </a:r>
            <a:r>
              <a:rPr lang="vi-VN" sz="2400" b="1" dirty="0">
                <a:solidFill>
                  <a:schemeClr val="tx1"/>
                </a:solidFill>
                <a:effectLst/>
                <a:latin typeface="Times New Roman" panose="02020603050405020304" pitchFamily="18" charset="0"/>
                <a:ea typeface="Calibri" panose="020F0502020204030204" pitchFamily="34" charset="0"/>
              </a:rPr>
              <a:t>iểu trưng thể hiện cấp bậc trong ngạch quân sự của sĩ quan, quân nhân chuyên nghiệp, học viên, hạ sĩ quan – binh sĩ trong Quân đội nhân dân Việt Nam</a:t>
            </a:r>
            <a:r>
              <a:rPr lang="en-US"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6317" y="1860700"/>
            <a:ext cx="5144698" cy="101426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CẤ</a:t>
            </a:r>
            <a:r>
              <a:rPr lang="en-US" sz="3200" b="1">
                <a:solidFill>
                  <a:srgbClr val="FF0000"/>
                </a:solidFill>
                <a:latin typeface="Times New Roman" panose="02020603050405020304" pitchFamily="18" charset="0"/>
                <a:cs typeface="Times New Roman" panose="02020603050405020304" pitchFamily="18" charset="0"/>
              </a:rPr>
              <a:t>P</a:t>
            </a:r>
            <a:r>
              <a:rPr lang="en-US" sz="3200" b="1">
                <a:solidFill>
                  <a:schemeClr val="tx1"/>
                </a:solidFill>
                <a:latin typeface="Times New Roman" panose="02020603050405020304" pitchFamily="18" charset="0"/>
                <a:cs typeface="Times New Roman" panose="02020603050405020304" pitchFamily="18" charset="0"/>
              </a:rPr>
              <a:t> HIỆU</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67FBAC8-34C6-7FB5-CB58-070AAD466E3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C9B65ED-DD37-82BA-AE49-5E44C0E7E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BD28C8D-B8FD-CEC2-8A00-1B7699C0F3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9527F4D-D225-96F1-3BDB-A594ABE11C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3F8C876-9BD2-DF71-2295-4CF52294D8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DACF5EE-0A3D-ED29-0C55-055E53FFF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0A41680-4A39-9021-756E-0DA9706F91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43BD580-466C-9BE4-9469-6411B9AD63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73CD460-1E26-0F53-7EA9-208FC51913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039A7E9-484D-F079-E2DE-DB5D721C7E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AC54813-3A81-2A88-5C3C-E7B2B07CC9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BE45CC8-5F9D-B08F-928B-194833AC5C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DBB2A3C-05AE-2E9E-42C6-E947EAB9F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16A7C98-38D0-DE2D-41C8-EB7592888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B951BBC-537B-12A8-3D5B-BE4877E8B3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7328C63-0D25-95B6-CDA3-D8EEB3B00A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933AD0E-B3B1-9E48-7EEA-E46453716A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4107E34-D265-6AA5-62E7-31C2BCE470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5BDB170-C37C-F965-294A-2E7F7F0EC0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356A8A9-7697-478C-C313-FF8B8ED7BD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14DE10E-601E-3C4D-C141-6701FF38ED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25FAAADB-63F2-B993-9BAE-4E57A3F7CB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254DB0D-F669-6853-7160-C668085C39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1B5A30E-141A-BA5F-F4D2-7C37006BFD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6FEAF7C-70E0-3A51-52FE-16E2025027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293D3EE-98FA-7072-4B79-6BBCBB4E17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6CBBEA2-98E7-E001-58D1-CAF526F151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EDD17FE-480E-9889-782B-AC37133764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93844D9-703D-A075-55E2-0DC0375403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66C4191-5AB6-C867-4AF8-99C731001D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1822C79-C822-A969-AAD2-D1A3AC88EDA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7D1E38F-8382-0140-8DC9-D0D9CD01F2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6C96DDF-40EB-87B1-3B13-F70CFB064010}"/>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35D943B-5BE4-EAD1-7874-32DAA57A22A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DEB062B8-F57A-2245-C09D-0A45AD5A9D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4856C0FC-E8C7-1DD3-D0AA-36F788B91B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AD1B93AE-DD03-803E-A25A-3E9EB23648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E1F0D9E-21EF-316E-4D52-EDDFD0C943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D6078AC-7DB7-1C59-D757-C327CF39AF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12FB8DBC-AF18-0A80-79DA-606DB0BF9B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7F0BD78-8BF2-7A78-9FAE-F2BC62FE9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F9A5365-BB90-D8FF-52BA-5670E65A6F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40BD562C-D89C-EA07-9C04-65ADEC6D0E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6AD22BEF-6CD8-56A7-7AC7-8763528963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0C4910D-25BD-F917-F5F5-F1CB1A5A4F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15408B71-1BD8-688A-3171-9FF519D73C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BA79516-3E24-9585-6410-31BF9D6997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01DF466-6D9B-7F11-2FBF-F3D62307CE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856B3DC7-3F65-C9F4-FD56-CFFF8017B5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01D3A1F8-E6A0-D021-6110-4306A50E0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027516D6-F9D5-C28C-C2CF-8EB75A7EA0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04F59804-8D9A-8C82-3B58-E922ABEA3C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1EA1AEC-B865-8DFD-F40F-938611A1E7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28185973-90CD-F1BA-AFB6-1B5B1E6712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9E359C7-D7CA-5DAD-529B-F53D579581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A7D17B83-1A9B-913C-AD0A-2CFDE7EF06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11FBF01-55E7-9007-31F5-9F3A0359287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B38F7B76-9683-2532-049C-B6F5B0A5A4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E0E694E-111C-55C0-474E-077A4D684A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EC23662-7784-FECA-E16E-21F4D32107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D0212441-CCD0-1162-1183-28DB1FB321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717586E-17DB-3CFF-AC2D-1CC2D70E40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1205CFE9-78BA-B879-0556-F2D1EF334B0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3CA6B6F9-BA26-3301-953E-C004B571D0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01C31DC5-ADB4-8725-7465-0B13D3BF46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CF17147-B858-3896-79EA-B6BB3AD5655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4B1D31AE-059A-1F70-0DF8-97BB29A77C7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A1BC78D-976E-8B82-C27B-6073A56428D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CC4AB03-2002-159A-EC71-4AADEDAB489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AAF8925D-369C-C4DC-5BDA-2E0A6A788F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189630C-6450-2DC9-6814-2CDAD4CDFA1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2E6AB8-E8ED-B9BB-A4EF-E4E266D730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306FAEE-CD9B-D3F9-DA4A-94D4EB2533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85066C1E-159B-33F9-D668-DA2E0CEB52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9695F7D-D313-76BE-747D-984213797F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D2E7C72C-DCBA-5872-0D36-28101E2113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AB7C690-3593-E22B-5A5A-AF1EA44F15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E71037A0-3CFC-43A7-F91D-FE27971A71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488D1B09-0F42-0FB9-C822-D8BE6FE48CE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2E73B1F0-5331-3617-AA67-9EE4BA882D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97D2012-B93D-AD11-F656-02FA157A08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4C6C5EBA-BD40-CE61-3E72-4CEF7CA258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2717CCA8-1F14-E8F9-4B37-DCEFE197DA3C}"/>
              </a:ext>
            </a:extLst>
          </p:cNvPr>
          <p:cNvSpPr txBox="1"/>
          <p:nvPr/>
        </p:nvSpPr>
        <p:spPr>
          <a:xfrm>
            <a:off x="456265" y="3213509"/>
            <a:ext cx="11310151" cy="1938992"/>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Quy </a:t>
            </a:r>
            <a:r>
              <a:rPr lang="en-GB" sz="2400" dirty="0" err="1">
                <a:latin typeface="Arial" panose="020B0604020202020204" pitchFamily="34" charset="0"/>
                <a:cs typeface="Arial" panose="020B0604020202020204" pitchFamily="34" charset="0"/>
              </a:rPr>
              <a:t>định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cụ</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thể</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về</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hình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đường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cúc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gạch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ngang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vạch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ngang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vạch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hình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chữ</a:t>
            </a:r>
            <a:r>
              <a:rPr lang="en-GB" sz="2400" dirty="0">
                <a:latin typeface="Arial" panose="020B0604020202020204" pitchFamily="34" charset="0"/>
                <a:cs typeface="Arial" panose="020B0604020202020204" pitchFamily="34" charset="0"/>
              </a:rPr>
              <a:t> V)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số</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sao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trên</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cấp</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hiệu</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chuyên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nghiệp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kiểu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yếm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đào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chuyên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môn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tại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Điều</a:t>
            </a:r>
            <a:r>
              <a:rPr lang="en-GB" sz="2400" dirty="0">
                <a:latin typeface="Arial" panose="020B0604020202020204" pitchFamily="34" charset="0"/>
                <a:cs typeface="Arial" panose="020B0604020202020204" pitchFamily="34" charset="0"/>
              </a:rPr>
              <a:t> 6 </a:t>
            </a:r>
            <a:r>
              <a:rPr lang="en-GB" sz="2400" dirty="0" err="1">
                <a:latin typeface="Arial" panose="020B0604020202020204" pitchFamily="34" charset="0"/>
                <a:cs typeface="Arial" panose="020B0604020202020204" pitchFamily="34" charset="0"/>
              </a:rPr>
              <a:t>Nghị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số</a:t>
            </a:r>
            <a:r>
              <a:rPr lang="en-GB" sz="2400" dirty="0">
                <a:latin typeface="Arial" panose="020B0604020202020204" pitchFamily="34" charset="0"/>
                <a:cs typeface="Arial" panose="020B0604020202020204" pitchFamily="34" charset="0"/>
              </a:rPr>
              <a:t> 82/2016/NĐ-CP</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4DF109C6-6536-40D9-908A-44F30983F110}"/>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EB688660-1A9E-46A0-A428-FCE74376E27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BAD2A6A0-5510-4CC0-A5C6-39F1FB1CA4E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51603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7456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4900" y="182562"/>
            <a:ext cx="9319121"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Giúp người chỉ huy trong việc đặt và tổ chức thực hiện các kế hoạch quân sự và chỉ huy quân đội.</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62111" y="1860148"/>
            <a:ext cx="5144698" cy="108924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a:t>
            </a:r>
            <a:r>
              <a:rPr lang="en-US" sz="3200" b="1">
                <a:solidFill>
                  <a:srgbClr val="FF0000"/>
                </a:solidFill>
                <a:latin typeface="Times New Roman" panose="02020603050405020304" pitchFamily="18" charset="0"/>
                <a:cs typeface="Times New Roman" panose="02020603050405020304" pitchFamily="18" charset="0"/>
              </a:rPr>
              <a:t>H</a:t>
            </a:r>
            <a:r>
              <a:rPr lang="en-US" sz="3200" b="1">
                <a:solidFill>
                  <a:schemeClr val="tx1"/>
                </a:solidFill>
                <a:latin typeface="Times New Roman" panose="02020603050405020304" pitchFamily="18" charset="0"/>
                <a:cs typeface="Times New Roman" panose="02020603050405020304" pitchFamily="18" charset="0"/>
              </a:rPr>
              <a:t>AM MƯU</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77E4B39-9DD3-BC29-E920-1F52806886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546F585-5F68-9085-CC80-0DA4DF46ED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10BB49C-D21D-40B6-1D1C-6B842FABD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4DAAB42-6903-3DC3-8503-391B25F190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568E5F8-0504-8DCF-3CF4-DE09E372AF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CE3FB2A-50D4-BADB-2543-8CE67E69BF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8D23B1F-069A-DB7A-3E2D-674FE03131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8A34E62-9FDB-7ED1-9739-59B9BA0B19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000B29D-1EA7-077D-8C7B-A714EA6A69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C883908-A76B-A1AC-FFE0-F3FA1C7336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06EE619-D95C-7864-CF83-9864A36AD3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8E11A4A-FCB7-B5A0-16A7-D26FFA92D1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F9E5E22-07DF-205B-AB35-215CE27EB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A55E93A-036D-1E02-A0B4-9B5D3A71F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4C6C979-A1B8-8C60-FA1A-B46DE42C4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93EBC18-263B-2EC5-1EF2-4B3083F946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A1987481-C006-DFAA-0955-73A289E0A6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0E620DB-2A96-EA15-7F8E-9E2E644689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20A035C-F962-77D3-01D9-D197A2164C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8B0D28C-76E9-DAB9-FA06-1EDC4270D1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975A9A3-AF44-A155-DC9B-D5EA709B2F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FF05420-5C13-7CD7-1BD4-D130798DAF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FFAAD12-8CF4-F693-C758-589899F6B1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D94FC2F-F76A-95BD-A2EA-5359CC4A9C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46D7BE8-C60A-E0F7-48C6-9FDB7E45C7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1618D54-173A-1B90-5786-9C65AFB5AD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B158689-2EBB-1DFF-E216-24B1DFC169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740D120-53B0-CB0E-57C7-73055B093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815E965-9E2F-66DE-84FA-987927188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794F8A8-034B-E519-4DC2-643672FBE4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4E76364C-0138-AABB-4780-BC7FA7A6FD9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FD37C0F-5E69-2BE6-A222-A2E544AC16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EDBD839-1000-9ACB-5093-B16E7E6CD0E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2DC00F2E-743C-72E5-3377-7903ED40EF9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0258CCD7-747A-9E74-9227-7A0470E5FC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93E3693-CCB0-ACB4-ADA2-250B2BAE5D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5E138634-453F-9B51-DD01-596F22F8C4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48A3431E-9B21-8C59-47DF-5794AE6C39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64B4C42-7FA8-D1A2-CAEB-88CC6AFDB8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AA0EC1C-D320-C4C8-9863-9FB312145E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5ACCE57C-77E0-B870-9639-01830103AD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0D7204F-30D2-FC67-9C54-07D85310B6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6494441-9D04-AB36-C922-3EAD0ED8D1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444F57B3-45D7-7D98-1A5E-B9523491B6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E854713-6869-C924-0EFF-6DB902958F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BC04A4ED-D01E-7C13-AE65-3EBF7FEA8E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52DD897-140B-958D-C9BE-64DAB1B13B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D31F544-688E-4EBE-27DF-9C570B2663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32EA16C-D0C3-7475-BB3C-730ACD17A9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2D19297-0196-3C07-F617-794540C4E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EFD77EA-2AFB-1CA4-E525-A6C52A138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F523F56D-1E7B-C8FD-9B17-BA6FF8E0C4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2E7C9931-E5C1-EBC5-781A-FFC3F0F0B7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5882AF8-DEBD-C1D5-7E28-A75B9CB356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F998DE32-D738-10B2-C671-0F211EB9E4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3FFD0B2-23F8-DA8C-1C39-EBE5E29ED3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BFE4847-87A3-F8D5-0EA4-813C160951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1E0A828-0EE1-64A2-C91C-069AA0AD98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25E7C6E9-7DF9-7C7A-9EB0-33DDE09BEB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2BCE38C-7003-BAE0-01A4-70BB801AD4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E4040BFB-9323-5D42-569D-81D3B1A1EDD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C41C0BD-8AA0-1B79-E439-8A116046C79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54A89630-DEF3-86A2-7845-CF0C1DA0BD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AA05B8E-BC2B-99EB-653F-7B294DE04E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23ECF60-72C9-99E9-3A92-FE56F71753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6303CA85-9F4D-6E46-F871-7B7B68FAD7B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9331EADF-DDD3-12B5-82B5-DF7CE736A8D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25CD26DE-3985-AB88-5A5A-971E6FD9ED1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DEB0C83F-EC28-AEB3-294B-3CFBD044631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E313AB47-9051-62AD-4ECB-F49EA95E30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C00C7F4-473A-BB8C-5680-4605310A04C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590B21D-01B9-DEC0-ED2E-9EFA992930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A2E8376C-1D09-5CB8-C007-D51F2B8970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73E52A2F-C60F-FE30-DD31-05F16CAFEF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778AC3C4-8B85-EA81-D2F1-1F44AF0450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E6B1D9D-0B51-7CBA-35C3-312164E0F5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BC80562-0C1E-AB90-44C8-EED21D95F0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0A27A53-1AE3-5F1E-8008-325A33F343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BA4769E-D2CB-449F-1B49-91812227DF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6A236C4-C49D-427E-9891-C90C92926F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DA204547-EB1B-2BD2-0CD6-63F4EBB8B9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16A87682-36C6-2F23-93EC-2451E4BBDD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370543D0-9404-78B9-25F0-293E9221D27B}"/>
              </a:ext>
            </a:extLst>
          </p:cNvPr>
          <p:cNvSpPr txBox="1"/>
          <p:nvPr/>
        </p:nvSpPr>
        <p:spPr>
          <a:xfrm>
            <a:off x="540784" y="3351209"/>
            <a:ext cx="11310151" cy="1569660"/>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err="1">
                <a:latin typeface="Arial" panose="020B0604020202020204" pitchFamily="34" charset="0"/>
                <a:cs typeface="Arial" panose="020B0604020202020204" pitchFamily="34" charset="0"/>
              </a:rPr>
              <a:t>Cơ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thường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ở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chức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năng</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tham</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mưu</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ủy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chính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quyền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chức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ở </a:t>
            </a:r>
            <a:r>
              <a:rPr lang="en-GB" sz="2400" dirty="0" err="1">
                <a:latin typeface="Arial" panose="020B0604020202020204" pitchFamily="34" charset="0"/>
                <a:cs typeface="Arial" panose="020B0604020202020204" pitchFamily="34" charset="0"/>
              </a:rPr>
              <a:t>địa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phương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theo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định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thẩm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quyền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giao</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DC4BBF35-2B9E-414C-9FBA-D6B22C495D5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DBB3C8D9-1303-42DD-89D4-36ECA2B1842C}"/>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0E12E5B6-88D5-459F-AD9D-2DD59973FE6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74167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99855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51529" y="149680"/>
            <a:ext cx="9319081"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Bộ phận chủ yếu, làm chỗ dựa vững chắc cho những bộ phận khác xung quanh nó</a:t>
            </a:r>
            <a:r>
              <a:rPr lang="en-US"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8713" y="1779840"/>
            <a:ext cx="4920750" cy="109783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N</a:t>
            </a:r>
            <a:r>
              <a:rPr lang="en-US" sz="3200" b="1" dirty="0">
                <a:solidFill>
                  <a:srgbClr val="FF0000"/>
                </a:solidFill>
                <a:latin typeface="Times New Roman" panose="02020603050405020304" pitchFamily="18" charset="0"/>
                <a:cs typeface="Times New Roman" panose="02020603050405020304" pitchFamily="18" charset="0"/>
              </a:rPr>
              <a:t>Ò</a:t>
            </a:r>
            <a:r>
              <a:rPr lang="en-US" sz="3200" b="1" dirty="0">
                <a:solidFill>
                  <a:schemeClr val="tx1"/>
                </a:solidFill>
                <a:latin typeface="Times New Roman" panose="02020603050405020304" pitchFamily="18" charset="0"/>
                <a:cs typeface="Times New Roman" panose="02020603050405020304" pitchFamily="18" charset="0"/>
              </a:rPr>
              <a:t>NG CỐT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FFDE04F-E123-2567-01EC-7FCD9D31DD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27B6E7B-C605-83AD-4083-27DB71654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95AE879-DB9A-39F9-5A95-908A435CFB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BB6ED41-5528-0C92-DA98-F738EF090B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7A706E6-8C03-83D1-0AD8-6781285537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387BA5B-9461-D376-8BCB-FBEB506E5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164AE7A-6644-ACAC-F519-5C2D62D90A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4C28B18-2AE5-698F-22E5-9B7B54F23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B5F2C9A-7AFB-841E-5426-373C8FB921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8E3DD2-5A7A-2F85-BA69-5505B937A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DB3B386-A928-79A3-B65E-F8A00A784D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09A0EF8-8515-C9D7-AE78-5AF29E94BB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AF87E5A-A1CA-E274-97D6-5F4912BC6A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2CBB804-4FD6-FE5A-B4EF-6FFEF04EA7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4E03021-19B0-E0C1-F1A0-FAD9E37A09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BAFE47E-3561-2278-AC92-F8B7C19160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3FE6377-343F-C61F-5057-6482265649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B4B6E71-F175-0417-B7FE-44640936D3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67CCCB-E794-2963-FB4A-51C79A075E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B1F5B6C-817B-4216-053E-D7FEC1E6D0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6580441-BAC6-7327-365A-09F551D386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FCF49F0-9350-88EC-A0EF-1985011339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5DB9318-D6CF-6CC5-E32B-D6316374D6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45B8455C-680E-785B-03E7-1ECA80D9B0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7E9617-1F0A-11F1-9889-05948A4A70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29DA940-0088-B1CA-B24F-142F7EB635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002DA7D-3392-326E-26C2-F66088C71F5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0166D1A-1F18-4C22-3DF2-D74F0548FD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D8733F8-3381-7846-7F22-1B381D14E1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F58BB94-B8F6-0D8E-8537-4C12FA661B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1E51FD2-5250-55F2-5870-5FFCA10163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8569200-4EED-CB37-7D86-132CBF99FE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784584FA-95A0-9C96-09D1-D043072E69F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AE5E98C-7DEB-07C5-1E8D-42781289484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F819E73-DBF5-F2C4-7281-7D1BBACE85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E62B7509-7FF5-4F8E-5968-60EB354EA0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99824218-DCE1-A7DF-9D66-790DE70BF7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7C20ACDD-8380-7E78-B9D7-2C088C2A7D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AFB12D33-E4D2-7C54-211E-C98BEEA82A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32037CA1-C6D6-284A-625B-24D2F05F08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A715F2EC-A212-93BD-4D19-757A32E12C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94298CF6-45B4-30A5-E0FE-43C060B911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148041E-7AF5-B40E-E069-D3184043B8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441E561-2EAD-9CFA-7D8E-39997FDA3D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D37D16BA-374C-59DA-5849-01A37F4A79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3EE176FE-DB2C-B903-E4BF-7E719DBF83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90B3624-466B-FF9D-EA83-CADBEDD323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95F618FC-5D78-7968-E4BE-A747F63C79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48ED922-5C92-9C68-FB35-35AC9D4A7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BAFC5A95-E305-6D51-6608-AB4235130D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1592A30-10D5-F42F-8F83-5183D4A33A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9275EE3-C9E7-1A53-141C-74ECEFB8A0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6CA4F6A-2C8F-ECB2-A364-62C8AF4D99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C37E3CAE-0582-E7C0-9257-2129829893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308CC3B-19D2-F0E5-ACFF-E884A9A614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8BC3318-1F7B-FA91-2D4D-8CEE7AAEB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C5AD531-A773-E6D8-B7B2-BAF2406CCB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DAF116C8-9233-C2A1-EA4D-C0D49487D2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10862F8-F8D8-391F-D80C-E19A5FB980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A0A6EFD7-A53E-607E-F1C6-3398130CE1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4FB6221-4531-6F9B-F925-7A9152BBCF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FE0DA7B0-CBF9-A5EF-0331-4F2CEB9AED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96973B2-DDB5-1FDB-017D-98688B09B0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5192753-1466-7E33-89AF-7C3140FE74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BC5F3DB-91B4-D902-D489-60B7C2008B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8A8F23EA-A214-F02A-00A5-22528BA734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58F30FE-1A84-0A7B-E20E-E4F75B39BD0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5581B338-04D9-2B5E-E137-4288481CE3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AAE532A5-1517-57F3-7705-4977815BB8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269F573-B429-5EC8-6FCE-49ECD8913B2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25BF2F8-66DB-6174-5A10-7A24E78B710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510D481-FD6E-A559-357A-B54891DB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601AEA75-A6BF-3EE0-B764-496AD1BAD3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0E4E3AD-359B-6F84-9AF3-4916014F410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CDF10E7-C60C-7223-8A65-A1F6F220DD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928024F-8185-8187-0DC9-D6E5C189157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99331037-3678-3076-EBAB-CBEABB7E8A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4EC11575-EE71-DC59-7ABE-4F4D2C15C4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5EE054C-C62C-4233-3CA0-DFC0E581CD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98EC4D9-BF8F-BD15-21F5-CC9E904ED8E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8EB993A8-F9EE-2816-92B9-00DB4D5612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FE0343C-2FD5-F57F-E6EC-3DE23D0317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BBDD903F-3022-6347-6CE2-D108BEFAD426}"/>
              </a:ext>
            </a:extLst>
          </p:cNvPr>
          <p:cNvSpPr txBox="1"/>
          <p:nvPr/>
        </p:nvSpPr>
        <p:spPr>
          <a:xfrm>
            <a:off x="688865" y="3212280"/>
            <a:ext cx="10781745" cy="1569660"/>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đ)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nòng</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cốt</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trời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887CF5EA-F562-4EEB-BD68-16F44A7B44A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2F9B65B4-BB7C-4BEB-8901-A37B15C97B24}"/>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24E71915-0413-43F9-8E4D-543DD94B28B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23773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46044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31017" y="181107"/>
            <a:ext cx="10108167" cy="159759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Một tổ chức của Quân đội nhân dân Việt Nam có chức năng, nhiệm vụ tham mưu, chỉ đạo huấn luyện, xây dựng, phát triển lực lượng chuyên ngành (Pháo binh, Tăng thiết giáp, Hoá học, Công binh, Đặc công,...) cho toàn quân; tham gia tác chiến hiệp đồng, quân binh chủng</a:t>
            </a:r>
            <a:r>
              <a:rPr lang="en-US"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2751" y="2111191"/>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BINH CHỦ</a:t>
            </a:r>
            <a:r>
              <a:rPr lang="en-GB" sz="3200" b="1">
                <a:solidFill>
                  <a:srgbClr val="FF0000"/>
                </a:solidFill>
                <a:latin typeface="Times New Roman" panose="02020603050405020304" pitchFamily="18" charset="0"/>
                <a:cs typeface="Times New Roman" panose="02020603050405020304" pitchFamily="18" charset="0"/>
              </a:rPr>
              <a:t>N</a:t>
            </a:r>
            <a:r>
              <a:rPr lang="en-GB" sz="3200" b="1">
                <a:solidFill>
                  <a:schemeClr val="tx1"/>
                </a:solidFill>
                <a:latin typeface="Times New Roman" panose="02020603050405020304" pitchFamily="18" charset="0"/>
                <a:cs typeface="Times New Roman" panose="02020603050405020304" pitchFamily="18" charset="0"/>
              </a:rPr>
              <a:t>G</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71D6505-F3B6-298C-B3A5-E905C34F833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A23C6D9-89BA-C230-40C7-794F3478F6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7B3D9EE2-6E88-255C-186D-392FCFC45B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02A672C-F11A-497D-0A57-D49E974ED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C2027C6-692B-C2A4-03CF-E0F52354FC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28DBCA6-60F9-5ECA-2799-3500CE5FEA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16F7837-B1F7-BCAC-DB21-4E6237311B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2B0F8FE-83FF-F3E5-D631-E0EA9BAEBE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3B01913-4D18-47BB-0237-2786491EE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6B759C0-E31D-CA1A-676A-3C270BEEA3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9F8319-6965-49B4-A3EC-D6DA7683A4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A647FBE-CBB0-4288-A396-B41232B69D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643E9C44-9D6A-6664-9056-473F58F200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040E5B6-D715-D67F-47B2-F178089721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D344F9A-7875-E6DC-AAA5-3EF372A451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37DD932B-A418-D896-9A05-00F8E474C1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E8F7053-B56B-F71C-D9D4-69E0A3DE32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11E838F-5993-AA68-EB74-1CC7BAEEDA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E686627-7033-FCB6-E9BC-512B5D86A1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CD1818A-333D-8130-B79F-6B5BF9F7AC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EF1E970-191C-257E-F322-ABFC3E6A6C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48CF9C7-B7C9-6A5C-771E-0D40E714AD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D979EA5-4DEA-CD7F-5240-D8B5F97951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6EC9712-9769-E62B-5CCF-A2E9E10795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BF0D96F3-E539-BC08-0388-2338DB10154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5555D4A-F881-4C6B-5A3C-08214F65A3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92E8742-DE7E-1866-1577-1B457773C86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88188BB-52ED-C6F2-85EC-FE42E635ED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4201D11-1CBD-6CF2-64E8-0D13E5113C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678D249-B0EC-27D4-8EA2-F1425C1000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DE886D-F261-B6C0-55B2-4549643A51E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BE5837B-900C-1161-F16B-C6F32BB8DB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8643FF3-D6B6-A837-30AE-AF7B96A6E35C}"/>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F6E4352-9C98-6350-332C-ADA5F8287D2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217C779-DA51-85EE-6F23-6882FCA4F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6D9E4669-CE7F-E01C-D293-DBDDD35F32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1EE8CAA-1F19-4A9B-441C-CCD4AB05C5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AE12F9D3-845F-59C8-B05E-90E851A28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EFF9FC1C-AAAE-4495-577A-A6FB00B2B0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C379679A-0753-A3C5-8C6B-C998DF6B34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DE49E55F-5BE7-63E6-1CF8-10D46C8576A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F7D9FB12-422F-8B7E-B1B3-7CA4321BF0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DC7B19EC-0E42-691E-CDF4-346CDBB72D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41734E5-4CD1-188C-6D48-9822187F7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88E1045-62D6-B010-C253-4B6AE7EAF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5A7B9A1-6C0F-E149-B34D-A2D063741D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D1F85B50-3DEC-4FF9-B738-BEDD3C0739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CF0DFEE-9855-54BF-A696-E1C2C2E02F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263A246-D072-BA4E-C542-AC39DE7772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1AB3C831-1FFC-42C2-C09C-6FA3E52F64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6F486E6-1EAE-4597-52AD-5BA2570419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14CF938-C292-65FC-3A93-2A22B354862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96745B9-9CB5-E7B8-4B78-E6266FD0A8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735F0F4-3840-527A-DC38-659ED9211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0754E66-7209-A40B-2E2F-B14DEDCEF0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2ED2C750-09C4-2BE0-F52C-5C69649955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AB8A457-C612-3812-238A-4947AC0E2FA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CE720189-2C83-21B1-FB58-56087B4CB0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55EB4BB-8C3C-2554-C459-5AB39B2875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A0455EE-EFF2-BF75-98F4-0F2ABA54FE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B17790E6-4722-C745-B19D-ED8B05F978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70BA677-2A19-ECF8-A411-A205C0EE80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3418694-FB44-DE41-5526-222E520157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11E1AC1A-6F8D-1EF8-73B0-052E24EEF6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10FDB8B2-DCDC-B6A1-6F06-2DF6662810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582B6370-2D8A-2ABE-BBAB-A9D62D50167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AE95821-DD8A-4DEF-CFBA-22BCCF5D004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D2A4712A-6DBD-BCCA-6B78-2DB790CB1AF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C4593A41-05C5-C092-94DD-CD4B5700F4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6F2CDD2B-7E69-9036-8ABD-4EB6195B7A3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1DC5656-7F70-66BC-441D-1AEAB4ABCE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FEC4E12-FC22-B89A-6DEC-14F3156008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FFA1E37-398B-2048-C773-870E7F6B87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FF5D28FF-16D1-4AE4-4CE9-E4D4AD2ABCC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33968A68-34FB-CA3C-5568-CFB5A40BD7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B01D67F-7010-4EFE-7B20-A1D8861F35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E9B4F37A-93B1-50B9-EAE8-6911F5F971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97E32393-1DD1-DD90-848D-084D5693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21ED6D-7BA7-2625-2685-573C754D856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91FBA60F-7E0C-785E-C0F4-81032E3047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F40BB1E9-0364-DCA6-4C23-5CC4D82043A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E3E6425-A578-008D-D892-33321D8BA2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75BB81D7-21C5-A52A-31BF-2DB9BF3FA74B}"/>
              </a:ext>
            </a:extLst>
          </p:cNvPr>
          <p:cNvSpPr txBox="1"/>
          <p:nvPr/>
        </p:nvSpPr>
        <p:spPr>
          <a:xfrm>
            <a:off x="440924" y="3687039"/>
            <a:ext cx="11310151" cy="1938992"/>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g) </a:t>
            </a:r>
            <a:r>
              <a:rPr lang="en-GB" sz="2400" dirty="0">
                <a:solidFill>
                  <a:srgbClr val="FF0000"/>
                </a:solidFill>
                <a:latin typeface="Arial" panose="020B0604020202020204" pitchFamily="34" charset="0"/>
                <a:cs typeface="Arial" panose="020B0604020202020204" pitchFamily="34" charset="0"/>
              </a:rPr>
              <a:t>Binh </a:t>
            </a:r>
            <a:r>
              <a:rPr lang="en-GB" sz="2400" dirty="0" err="1">
                <a:solidFill>
                  <a:srgbClr val="FF0000"/>
                </a:solidFill>
                <a:latin typeface="Arial" panose="020B0604020202020204" pitchFamily="34" charset="0"/>
                <a:cs typeface="Arial" panose="020B0604020202020204" pitchFamily="34" charset="0"/>
              </a:rPr>
              <a:t>chủng</a:t>
            </a:r>
            <a:r>
              <a:rPr lang="en-GB" sz="2400" dirty="0">
                <a:solidFill>
                  <a:srgbClr val="FF0000"/>
                </a:solidFill>
                <a:latin typeface="Arial" panose="020B0604020202020204" pitchFamily="34" charset="0"/>
                <a:cs typeface="Arial" panose="020B0604020202020204" pitchFamily="34" charset="0"/>
              </a:rPr>
              <a:t> </a:t>
            </a:r>
            <a:endParaRPr lang="en-US" sz="2400" dirty="0">
              <a:solidFill>
                <a:srgbClr val="FF0000"/>
              </a:solidFill>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huấn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luyện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chuyên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ngành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Tăng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giáp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tiếp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trang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riêng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đồng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985AD2B5-9C35-4C10-8D0C-BAFE10E7829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13DE661C-60F2-4631-84E7-007845221B8D}"/>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9066F8BF-31E5-488E-BF67-D8BCA46055B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1266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1076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22275" y="186446"/>
            <a:ext cx="9325652"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Làm cho hình thành một chỉnh thể về xã hội, chính trị, kinh tế, văn hoá theo một phương hướng nhất định</a:t>
            </a:r>
            <a:r>
              <a:rPr lang="en-US" sz="2400" b="1" dirty="0">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2752" y="1525133"/>
            <a:ext cx="5144698"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XÂY DỰN</a:t>
            </a:r>
            <a:r>
              <a:rPr lang="en-GB" sz="3200" b="1">
                <a:solidFill>
                  <a:srgbClr val="FF0000"/>
                </a:solidFill>
                <a:latin typeface="Times New Roman" panose="02020603050405020304" pitchFamily="18" charset="0"/>
                <a:cs typeface="Times New Roman" panose="02020603050405020304" pitchFamily="18" charset="0"/>
              </a:rPr>
              <a:t>G</a:t>
            </a:r>
            <a:endParaRPr lang="en-US" sz="48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D7E2E33F-AFB2-5F03-B957-207FD542220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2D5A45-42B2-53F6-B3C2-A93DCFFB9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5E8E90F-7BD7-4E64-B0FE-8288AEB183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75DA1C3-C773-EC26-5302-7AB7B0B148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1B6E138-79D9-04F7-3B2E-0E9C294053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09E3A63D-C3B9-2744-7FC6-F1152DEAC1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21708A6-7733-D469-5DD8-13D71576578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2CE35A5-69AD-2A96-7C78-5899454E20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682969B-3FAD-B8D4-28E4-D2EF384CE8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F4CEC23-419E-2E0A-E29B-0D46A84B16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E38AC34-A3A4-D385-55F9-7EC30EC9A8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01A4F8B-4D2B-E336-9CE4-1F5DF5C39D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F76FB6-3BF8-8F76-D6F3-8611232017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08858B4A-6BB9-9989-C0B3-400DA9E091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3BDA4E3-A2C4-F1AA-1AC0-D1980F005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7E6CEE5-0DCC-3480-FF92-CAC3C0C2D3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AF1DA34-E31D-0BED-C001-F1DE847A25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B3D5D62B-EB4C-4DDB-7F2D-9107A6A2BF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2C1211-364C-F22C-F8C9-2D903E4F1E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695A17D-8A90-710B-2817-887904CD96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E4C6B87-28E5-3BA1-A8D5-07C772D91B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F7B6607C-EA16-771C-A524-606F19D408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3A4C9659-15B9-919C-EC3C-6BFF54451F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286D9E1-3F65-CF60-C7EA-9050444C8D1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F82A24E-9AF9-5D3D-EC13-680920409D1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5CF9270-4928-8109-F051-0A93313618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160729D-E932-4E20-ADCF-43CA94067A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DA778E9-E985-2258-7894-36B70B1F58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EF9AB58-CEBC-9051-719F-865916F736E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618B3E5-DF3A-FF55-379C-C282EBABBD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8BBF44B4-D89F-07D3-1E09-5BF8C07204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18546FF-42B7-ECAC-0941-41BA17FA3A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667E64DC-BD87-22F1-7482-26479FB9A4C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E2DC3D6-D372-9229-3C03-28D8AE5C79C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16C15EC-052A-EA3B-AC8F-A2A05DA6DA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1A36500-03F6-669D-6A0A-5C8B8661C6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9D094B3-675E-0DED-8B3F-9A44C2757C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65987E0-2453-BA38-38FB-7F055D5D12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810DCCE9-87E8-5B1A-F9EF-7BA9F015FD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3E8334C-766F-53C7-B226-42BBB460E1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43BC292C-E31C-9A5F-9AA1-67065F6B17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B570BD1-31CB-58A0-C8D3-6E7D38BF64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08C456CF-E863-34C2-9D67-D10FE27B28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78948C8-E71E-432C-B992-C31CE8630B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C9439CE-D6C9-3AAE-60EB-477CE92572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6A24FA6-406A-A10F-A901-3824479E0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A1A972E7-F13C-2A47-5314-B096A7B942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89D79C0-9540-47E2-D8E1-4EDBDED5C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2749CEC3-BDDE-988E-4998-4661385D5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5E8484E-47F1-05B9-05CD-D1C17B0F79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6DE819FF-E9F3-6FE4-9F49-784C007666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4518BC3-4C90-7D18-4C6A-8755BEB7C0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3634FEFF-B1F0-25E0-0AAF-1FA0F66A75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B26A0305-6F4C-3D7B-4611-30618D4DF6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C7FAEC4-0765-8C96-612F-A5D4D13B3F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B83305A-9C22-38D5-4671-C1C2533103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FB8FF6F3-EF0A-EFF9-8F5A-E7E6A2D51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EC9F3596-8270-FA22-A6F4-07FCE408F8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9E778E8-C5EC-0ACD-221D-9316B13A2A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520D157-7267-9D05-4EE2-1FBAE4C562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F23B331-BCDF-333A-2B3C-76FABB0923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4583C68-0AB1-6E33-2E61-C884A5AD07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A44BDA4-87BF-BC60-5942-AF44A25AEB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8861E3B-7A3E-2277-75EA-D0025C3BFC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35A47C5-A173-4D78-71C0-755C9411B5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41A8BE3-4566-4810-5021-691F75F2432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7B2F576D-B5F9-4CE1-A1BA-14D7A6F8432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7239E11-041A-D9F1-9CDA-63F35CAA08B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AB07E46-F178-49FF-2B94-07BDA6C4B12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0A3BC47C-76FE-5708-C262-4D89207378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DD2D422-41E1-0DF2-83DF-3A329C6341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0C91347A-A1F2-CCEF-0D23-9D322D28D9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D4D2170-9EBD-C2B3-30C3-527CE7A0D4B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29F4B-4B0B-6A4C-235C-4DFCCE02C9B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50D20253-8DEE-7048-6ADC-8EC374A000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681B7F9-EB87-945E-C641-F49E933545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FCC74E39-B387-3875-EA97-9FD385BA64E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F7D69C2-BF24-3F4F-7FE9-F02C0ECA53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0CAC2520-7B34-2871-3072-585F9C21F0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834D63FC-59F5-3CFF-C7FA-8ADB5A0E55D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9487E55-797B-DDD5-A94C-6093E1D031E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C69FFDC-327F-4762-0D92-1A6FF04DFB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977BF476-D12D-9AF2-17F4-BE0FFEC3FD88}"/>
              </a:ext>
            </a:extLst>
          </p:cNvPr>
          <p:cNvSpPr txBox="1"/>
          <p:nvPr/>
        </p:nvSpPr>
        <p:spPr>
          <a:xfrm>
            <a:off x="456265" y="2928867"/>
            <a:ext cx="11310151" cy="1938992"/>
          </a:xfrm>
          <a:prstGeom prst="rect">
            <a:avLst/>
          </a:prstGeom>
          <a:solidFill>
            <a:schemeClr val="accent4">
              <a:lumMod val="20000"/>
              <a:lumOff val="80000"/>
            </a:schemeClr>
          </a:solidFill>
        </p:spPr>
        <p:txBody>
          <a:bodyPr wrap="square">
            <a:spAutoFit/>
          </a:bodyPr>
          <a:lstStyle/>
          <a:p>
            <a:pPr algn="just"/>
            <a:r>
              <a:rPr lang="en-GB" sz="2400" dirty="0" err="1">
                <a:solidFill>
                  <a:srgbClr val="00B050"/>
                </a:solidFill>
                <a:latin typeface="Arial" panose="020B0604020202020204" pitchFamily="34" charset="0"/>
                <a:cs typeface="Arial" panose="020B0604020202020204" pitchFamily="34" charset="0"/>
              </a:rPr>
              <a:t>Mục</a:t>
            </a:r>
            <a:r>
              <a:rPr lang="en-GB" sz="2400" dirty="0">
                <a:solidFill>
                  <a:srgbClr val="00B050"/>
                </a:solidFill>
                <a:latin typeface="Arial" panose="020B0604020202020204" pitchFamily="34" charset="0"/>
                <a:cs typeface="Arial" panose="020B0604020202020204" pitchFamily="34" charset="0"/>
              </a:rPr>
              <a:t> I</a:t>
            </a:r>
            <a:r>
              <a:rPr lang="vi-VN" sz="2400" dirty="0">
                <a:solidFill>
                  <a:srgbClr val="00B050"/>
                </a:solidFill>
                <a:cs typeface="Arial" panose="020B0604020202020204" pitchFamily="34" charset="0"/>
              </a:rPr>
              <a:t> </a:t>
            </a:r>
            <a:r>
              <a:rPr lang="en-GB" sz="2400" dirty="0" err="1">
                <a:solidFill>
                  <a:srgbClr val="00B050"/>
                </a:solidFill>
                <a:latin typeface="Arial" panose="020B0604020202020204" pitchFamily="34" charset="0"/>
                <a:cs typeface="Arial" panose="020B0604020202020204" pitchFamily="34" charset="0"/>
              </a:rPr>
              <a:t>Bài</a:t>
            </a:r>
            <a:r>
              <a:rPr lang="en-GB" sz="2400" dirty="0">
                <a:solidFill>
                  <a:srgbClr val="00B050"/>
                </a:solidFill>
                <a:latin typeface="Arial" panose="020B0604020202020204" pitchFamily="34" charset="0"/>
                <a:cs typeface="Arial" panose="020B0604020202020204" pitchFamily="34" charset="0"/>
              </a:rPr>
              <a:t> 2 SGK:</a:t>
            </a:r>
            <a:r>
              <a:rPr lang="en-GB" sz="2400" b="0" i="0" dirty="0">
                <a:solidFill>
                  <a:srgbClr val="00B050"/>
                </a:solidFill>
                <a:effectLst/>
                <a:latin typeface="Arial" panose="020B0604020202020204" pitchFamily="34" charset="0"/>
                <a:cs typeface="Arial" panose="020B0604020202020204" pitchFamily="34" charset="0"/>
              </a:rPr>
              <a:t>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g) Binh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huấn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luyện</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xây</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chuyên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ngành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Tăng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giáp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tiếp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trang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riêng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đồng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CFF00D5A-A090-4DA0-9B4E-440B0DFD4D8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79016C04-4DEF-4B54-8C74-2FDB19F27CA4}"/>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293B31CB-0F06-4E48-BD84-AA11EF2322C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4649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298383" y="1423634"/>
            <a:ext cx="3054417" cy="4901342"/>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en-US" sz="2400" i="1" dirty="0" err="1">
                <a:solidFill>
                  <a:srgbClr val="FF0000"/>
                </a:solidFill>
                <a:latin typeface="Times New Roman" panose="02020603050405020304" pitchFamily="18" charset="0"/>
                <a:cs typeface="Times New Roman" panose="02020603050405020304" pitchFamily="18" charset="0"/>
              </a:rPr>
              <a:t>Chức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nhiệm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vụ</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của</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Bộ</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Quốc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phòng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là</a:t>
            </a:r>
            <a:r>
              <a:rPr lang="en-US" sz="2400" i="1" dirty="0">
                <a:solidFill>
                  <a:srgbClr val="FF0000"/>
                </a:solidFill>
                <a:latin typeface="Times New Roman" panose="02020603050405020304" pitchFamily="18" charset="0"/>
                <a:cs typeface="Times New Roman" panose="02020603050405020304" pitchFamily="18" charset="0"/>
              </a:rPr>
              <a:t> t</a:t>
            </a:r>
            <a:r>
              <a:rPr lang="vi-VN" sz="2400" i="1" dirty="0">
                <a:solidFill>
                  <a:srgbClr val="FF0000"/>
                </a:solidFill>
                <a:latin typeface="Times New Roman" panose="02020603050405020304" pitchFamily="18" charset="0"/>
                <a:cs typeface="Times New Roman" panose="02020603050405020304" pitchFamily="18" charset="0"/>
              </a:rPr>
              <a:t>ham mưu với Đảng và Nhà nước về đường lối, nhiệm vụ quân sự, quốc phòng bảo vệ Tổ quốc; quản lí nhà nước về lĩnh vực quân sự, quốc phòng trong phạm vi cả nước; tổ chức thực hiện việc xây dựng, quản lí, chỉ huy Quân đội nhân dân, Dân quân tự vệ.”</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2" y="296978"/>
            <a:ext cx="4069743"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1”</a:t>
            </a:r>
          </a:p>
        </p:txBody>
      </p:sp>
      <p:pic>
        <p:nvPicPr>
          <p:cNvPr id="4" name="Picture 3">
            <a:extLst>
              <a:ext uri="{FF2B5EF4-FFF2-40B4-BE49-F238E27FC236}">
                <a16:creationId xmlns:a16="http://schemas.microsoft.com/office/drawing/2014/main" id="{41CB0EE6-816B-4799-951C-A9758D08623A}"/>
              </a:ext>
            </a:extLst>
          </p:cNvPr>
          <p:cNvPicPr>
            <a:picLocks noChangeAspect="1"/>
          </p:cNvPicPr>
          <p:nvPr/>
        </p:nvPicPr>
        <p:blipFill>
          <a:blip r:embed="rId4"/>
          <a:stretch>
            <a:fillRect/>
          </a:stretch>
        </p:blipFill>
        <p:spPr>
          <a:xfrm>
            <a:off x="3577131" y="1423634"/>
            <a:ext cx="8316486" cy="4901342"/>
          </a:xfrm>
          <a:prstGeom prst="rect">
            <a:avLst/>
          </a:prstGeom>
          <a:ln>
            <a:solidFill>
              <a:srgbClr val="00B050"/>
            </a:solidFill>
          </a:ln>
        </p:spPr>
      </p:pic>
    </p:spTree>
    <p:extLst>
      <p:ext uri="{BB962C8B-B14F-4D97-AF65-F5344CB8AC3E}">
        <p14:creationId xmlns:p14="http://schemas.microsoft.com/office/powerpoint/2010/main" val="16208820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4" y="-32205"/>
            <a:ext cx="12192000" cy="6787448"/>
            <a:chOff x="226" y="5517"/>
            <a:chExt cx="1414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 y="8562"/>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666309" y="1243786"/>
            <a:ext cx="7889965"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2 (</a:t>
            </a:r>
            <a:r>
              <a:rPr lang="en-GB" sz="3200" b="1" dirty="0" err="1">
                <a:solidFill>
                  <a:srgbClr val="00B050"/>
                </a:solidFill>
                <a:latin typeface="Times New Roman" panose="02020603050405020304" pitchFamily="18" charset="0"/>
                <a:cs typeface="Times New Roman" panose="02020603050405020304" pitchFamily="18" charset="0"/>
              </a:rPr>
              <a:t>Tiết</a:t>
            </a:r>
            <a:r>
              <a:rPr lang="en-GB" sz="3200" b="1" dirty="0">
                <a:solidFill>
                  <a:srgbClr val="00B050"/>
                </a:solidFill>
                <a:latin typeface="Times New Roman" panose="02020603050405020304" pitchFamily="18" charset="0"/>
                <a:cs typeface="Times New Roman" panose="02020603050405020304" pitchFamily="18" charset="0"/>
              </a:rPr>
              <a:t> 2)</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12</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3139206" y="1931784"/>
            <a:ext cx="8756619" cy="1077218"/>
          </a:xfrm>
          <a:prstGeom prst="rect">
            <a:avLst/>
          </a:prstGeom>
          <a:noFill/>
        </p:spPr>
        <p:txBody>
          <a:bodyPr wrap="square" lIns="91440" tIns="45720" rIns="91440" bIns="45720">
            <a:spAutoFit/>
          </a:bodyPr>
          <a:lstStyle/>
          <a:p>
            <a:pPr algn="ct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TỔ CHỨC QUÂN ĐỘI NHÂN DÂN VIỆT NAM VÀ CÔNG AN NHÂN DÂN VIỆT NAM</a:t>
            </a:r>
          </a:p>
        </p:txBody>
      </p:sp>
      <p:sp>
        <p:nvSpPr>
          <p:cNvPr id="15" name="Rectangle 2">
            <a:extLst>
              <a:ext uri="{FF2B5EF4-FFF2-40B4-BE49-F238E27FC236}">
                <a16:creationId xmlns:a16="http://schemas.microsoft.com/office/drawing/2014/main" id="{EC8E0035-43BC-70EB-F876-95C9EA53A619}"/>
              </a:ext>
            </a:extLst>
          </p:cNvPr>
          <p:cNvSpPr>
            <a:spLocks noChangeArrowheads="1"/>
          </p:cNvSpPr>
          <p:nvPr/>
        </p:nvSpPr>
        <p:spPr bwMode="auto">
          <a:xfrm>
            <a:off x="4352925" y="37417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691581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Hộp Văn bản 3">
            <a:extLst>
              <a:ext uri="{FF2B5EF4-FFF2-40B4-BE49-F238E27FC236}">
                <a16:creationId xmlns:a16="http://schemas.microsoft.com/office/drawing/2014/main" id="{765901D4-D598-5A04-2C6D-23E893B1E24A}"/>
              </a:ext>
            </a:extLst>
          </p:cNvPr>
          <p:cNvSpPr txBox="1"/>
          <p:nvPr/>
        </p:nvSpPr>
        <p:spPr>
          <a:xfrm>
            <a:off x="585257" y="941695"/>
            <a:ext cx="6225117" cy="5657959"/>
          </a:xfrm>
          <a:prstGeom prst="rect">
            <a:avLst/>
          </a:prstGeom>
          <a:solidFill>
            <a:srgbClr val="E4E47A"/>
          </a:solidFill>
          <a:ln>
            <a:solidFill>
              <a:srgbClr val="00B050"/>
            </a:solidFill>
          </a:ln>
        </p:spPr>
        <p:txBody>
          <a:bodyPr wrap="square">
            <a:spAutoFit/>
          </a:bodyPr>
          <a:lstStyle/>
          <a:p>
            <a:pPr>
              <a:lnSpc>
                <a:spcPts val="2500"/>
              </a:lnSpc>
              <a:spcBef>
                <a:spcPts val="600"/>
              </a:spcBef>
              <a:spcAft>
                <a:spcPts val="600"/>
              </a:spcAft>
            </a:pPr>
            <a:r>
              <a:rPr lang="en-GB" sz="2400" b="1" dirty="0" err="1">
                <a:solidFill>
                  <a:srgbClr val="FF0000"/>
                </a:solidFill>
                <a:latin typeface="Times New Roman" panose="02020603050405020304" pitchFamily="18" charset="0"/>
                <a:cs typeface="Times New Roman" panose="02020603050405020304" pitchFamily="18" charset="0"/>
              </a:rPr>
              <a:t>Khởi</a:t>
            </a:r>
            <a:r>
              <a:rPr lang="en-GB" sz="2400" b="1" dirty="0">
                <a:solidFill>
                  <a:srgbClr val="FF0000"/>
                </a:solidFill>
                <a:latin typeface="Times New Roman" panose="02020603050405020304" pitchFamily="18" charset="0"/>
                <a:cs typeface="Times New Roman" panose="02020603050405020304" pitchFamily="18" charset="0"/>
              </a:rPr>
              <a:t> </a:t>
            </a:r>
            <a:r>
              <a:rPr lang="en-GB" sz="2400" b="1" dirty="0" err="1">
                <a:solidFill>
                  <a:srgbClr val="FF0000"/>
                </a:solidFill>
                <a:latin typeface="Times New Roman" panose="02020603050405020304" pitchFamily="18" charset="0"/>
                <a:cs typeface="Times New Roman" panose="02020603050405020304" pitchFamily="18" charset="0"/>
              </a:rPr>
              <a:t>động</a:t>
            </a:r>
            <a:endParaRPr lang="en-GB" sz="2400" b="1" dirty="0">
              <a:solidFill>
                <a:srgbClr val="FF0000"/>
              </a:solidFill>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vi-VN" sz="2400" b="1" i="1" dirty="0">
                <a:solidFill>
                  <a:srgbClr val="00B050"/>
                </a:solidFill>
                <a:latin typeface="Times New Roman" panose="02020603050405020304" pitchFamily="18" charset="0"/>
                <a:cs typeface="Times New Roman" panose="02020603050405020304" pitchFamily="18" charset="0"/>
              </a:rPr>
              <a:t>Trò chơi “Nghe nhạc, giữ bóng và trả từ khoá”</a:t>
            </a:r>
            <a:endParaRPr lang="en-GB" sz="2400" dirty="0">
              <a:solidFill>
                <a:srgbClr val="00B050"/>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en-US" sz="2400" dirty="0">
                <a:latin typeface="Times New Roman" panose="02020603050405020304" pitchFamily="18" charset="0"/>
                <a:cs typeface="Times New Roman" panose="02020603050405020304" pitchFamily="18" charset="0"/>
              </a:rPr>
              <a:t>HS </a:t>
            </a:r>
            <a:r>
              <a:rPr lang="en-US" sz="2400" dirty="0" err="1">
                <a:latin typeface="Times New Roman" panose="02020603050405020304" pitchFamily="18" charset="0"/>
                <a:cs typeface="Times New Roman" panose="02020603050405020304" pitchFamily="18" charset="0"/>
              </a:rPr>
              <a:t>nghe</a:t>
            </a:r>
            <a:r>
              <a:rPr lang="vi-VN" sz="2400" dirty="0">
                <a:latin typeface="Times New Roman" panose="02020603050405020304" pitchFamily="18" charset="0"/>
                <a:cs typeface="Times New Roman" panose="02020603050405020304" pitchFamily="18" charset="0"/>
              </a:rPr>
              <a:t> 1 bài hát về Q</a:t>
            </a:r>
            <a:r>
              <a:rPr lang="en-US" sz="2400" dirty="0">
                <a:latin typeface="Times New Roman" panose="02020603050405020304" pitchFamily="18" charset="0"/>
                <a:cs typeface="Times New Roman" panose="02020603050405020304" pitchFamily="18" charset="0"/>
              </a:rPr>
              <a:t>ĐND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endParaRPr lang="vi-VN" sz="1400" dirty="0">
              <a:solidFill>
                <a:srgbClr val="0000FF"/>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en-US" sz="2400" dirty="0">
                <a:latin typeface="Times New Roman" panose="02020603050405020304" pitchFamily="18" charset="0"/>
                <a:cs typeface="Times New Roman" panose="02020603050405020304" pitchFamily="18" charset="0"/>
              </a:rPr>
              <a:t>GV c</a:t>
            </a:r>
            <a:r>
              <a:rPr lang="vi-VN" sz="2400" dirty="0">
                <a:latin typeface="Times New Roman" panose="02020603050405020304" pitchFamily="18" charset="0"/>
                <a:cs typeface="Times New Roman" panose="02020603050405020304" pitchFamily="18" charset="0"/>
              </a:rPr>
              <a:t>ho</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 chạy/dừng ở 1 số thời điểm</a:t>
            </a:r>
            <a:r>
              <a:rPr lang="en-GB"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endParaRPr lang="en-GB" sz="2400" dirty="0">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HS liên tục chuyền tay nhau 1 quả bóng nhựa trong lúc bài hát đang chạy. Kh</a:t>
            </a:r>
            <a:r>
              <a:rPr lang="en-GB" sz="2400" dirty="0" err="1">
                <a:latin typeface="Times New Roman" panose="02020603050405020304" pitchFamily="18" charset="0"/>
                <a:cs typeface="Times New Roman" panose="02020603050405020304" pitchFamily="18" charset="0"/>
              </a:rPr>
              <a:t>i</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dừng</a:t>
            </a:r>
            <a:r>
              <a:rPr lang="vi-VN" sz="2400" dirty="0">
                <a:latin typeface="Times New Roman" panose="02020603050405020304" pitchFamily="18" charset="0"/>
                <a:cs typeface="Times New Roman" panose="02020603050405020304" pitchFamily="18" charset="0"/>
              </a:rPr>
              <a:t>, quả bóng ở tay HS nào thì HS đó đọc </a:t>
            </a:r>
            <a:r>
              <a:rPr lang="vi-VN" sz="2400" dirty="0">
                <a:solidFill>
                  <a:srgbClr val="00B050"/>
                </a:solidFill>
                <a:latin typeface="Times New Roman" panose="02020603050405020304" pitchFamily="18" charset="0"/>
                <a:cs typeface="Times New Roman" panose="02020603050405020304" pitchFamily="18" charset="0"/>
              </a:rPr>
              <a:t>1 từ khoá </a:t>
            </a:r>
            <a:r>
              <a:rPr lang="en-GB" sz="2400" dirty="0" err="1">
                <a:solidFill>
                  <a:srgbClr val="00B050"/>
                </a:solidFill>
                <a:latin typeface="Times New Roman" panose="02020603050405020304" pitchFamily="18" charset="0"/>
                <a:cs typeface="Times New Roman" panose="02020603050405020304" pitchFamily="18" charset="0"/>
              </a:rPr>
              <a:t>thuộc</a:t>
            </a:r>
            <a:r>
              <a:rPr lang="vi-VN"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mục</a:t>
            </a:r>
            <a:r>
              <a:rPr lang="en-GB" sz="2400" dirty="0">
                <a:solidFill>
                  <a:srgbClr val="00B050"/>
                </a:solidFill>
                <a:latin typeface="Times New Roman" panose="02020603050405020304" pitchFamily="18" charset="0"/>
                <a:cs typeface="Times New Roman" panose="02020603050405020304" pitchFamily="18" charset="0"/>
              </a:rPr>
              <a:t> I</a:t>
            </a:r>
            <a:r>
              <a:rPr lang="vi-VN" sz="2400" dirty="0">
                <a:solidFill>
                  <a:srgbClr val="00B050"/>
                </a:solidFill>
                <a:latin typeface="Times New Roman" panose="02020603050405020304" pitchFamily="18" charset="0"/>
                <a:cs typeface="Times New Roman" panose="02020603050405020304" pitchFamily="18" charset="0"/>
              </a:rPr>
              <a:t>/1</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mục</a:t>
            </a:r>
            <a:r>
              <a:rPr lang="en-US" sz="2400" dirty="0">
                <a:solidFill>
                  <a:srgbClr val="00B050"/>
                </a:solidFill>
                <a:latin typeface="Times New Roman" panose="02020603050405020304" pitchFamily="18" charset="0"/>
                <a:cs typeface="Times New Roman" panose="02020603050405020304" pitchFamily="18" charset="0"/>
              </a:rPr>
              <a:t> I/2a,b,c</a:t>
            </a:r>
            <a:r>
              <a:rPr lang="vi-VN"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Bài</a:t>
            </a:r>
            <a:r>
              <a:rPr lang="en-GB" sz="2400" dirty="0">
                <a:solidFill>
                  <a:srgbClr val="00B050"/>
                </a:solidFill>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2 SGK</a:t>
            </a:r>
            <a:r>
              <a:rPr lang="en-GB" sz="2400" dirty="0">
                <a:solidFill>
                  <a:srgbClr val="00B050"/>
                </a:solidFill>
                <a:latin typeface="Times New Roman" panose="02020603050405020304" pitchFamily="18" charset="0"/>
                <a:cs typeface="Times New Roman" panose="02020603050405020304" pitchFamily="18" charset="0"/>
              </a:rPr>
              <a:t>.</a:t>
            </a: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Nếu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thì bài hát tiếp tục chạy và HS tiếp tục chuyền bóng</a:t>
            </a:r>
            <a:r>
              <a:rPr lang="en-GB" sz="2400" dirty="0">
                <a:latin typeface="Times New Roman" panose="02020603050405020304" pitchFamily="18" charset="0"/>
                <a:cs typeface="Times New Roman" panose="02020603050405020304" pitchFamily="18" charset="0"/>
              </a:rPr>
              <a:t>.</a:t>
            </a: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1 HS ghi lại các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lên bảng</a:t>
            </a:r>
            <a:r>
              <a:rPr lang="en-GB"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GV mời 1 số HS phát biểu cảm tưởng khi nghe xong bài hát</a:t>
            </a:r>
            <a:r>
              <a:rPr lang="en-GB" sz="2400" dirty="0">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050" name="Picture 2" descr="Hội thi 15 bài hát quy định trong Quân đội nhân dân Việt Nam">
            <a:extLst>
              <a:ext uri="{FF2B5EF4-FFF2-40B4-BE49-F238E27FC236}">
                <a16:creationId xmlns:a16="http://schemas.microsoft.com/office/drawing/2014/main" id="{1A0CF55B-A581-3A24-F063-F32294559B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3739068"/>
            <a:ext cx="4581525" cy="2840901"/>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pic>
        <p:nvPicPr>
          <p:cNvPr id="2052" name="Picture 4" descr="Hội thi 15 bài hát quy định trong Quân đội nhân dân Việt Nam">
            <a:extLst>
              <a:ext uri="{FF2B5EF4-FFF2-40B4-BE49-F238E27FC236}">
                <a16:creationId xmlns:a16="http://schemas.microsoft.com/office/drawing/2014/main" id="{EAD317CF-085D-5E7B-E442-05947782F02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15200" y="941695"/>
            <a:ext cx="4600428" cy="2553980"/>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30630D4-FF5D-534C-A3E9-AA72CB4E9798}"/>
              </a:ext>
            </a:extLst>
          </p:cNvPr>
          <p:cNvSpPr txBox="1"/>
          <p:nvPr/>
        </p:nvSpPr>
        <p:spPr>
          <a:xfrm>
            <a:off x="7230176" y="390525"/>
            <a:ext cx="4600427" cy="307777"/>
          </a:xfrm>
          <a:prstGeom prst="rect">
            <a:avLst/>
          </a:prstGeom>
          <a:noFill/>
        </p:spPr>
        <p:txBody>
          <a:bodyPr wrap="square">
            <a:spAutoFit/>
          </a:bodyPr>
          <a:lstStyle/>
          <a:p>
            <a:r>
              <a:rPr lang="en-GB" sz="1400" dirty="0">
                <a:latin typeface="Times New Roman" panose="02020603050405020304" pitchFamily="18" charset="0"/>
                <a:cs typeface="Times New Roman" panose="02020603050405020304" pitchFamily="18" charset="0"/>
                <a:hlinkClick r:id="rId6"/>
              </a:rPr>
              <a:t>Bing Videos</a:t>
            </a:r>
            <a:r>
              <a:rPr lang="vi-VN" sz="1400" dirty="0">
                <a:latin typeface="Times New Roman" panose="02020603050405020304" pitchFamily="18" charset="0"/>
                <a:cs typeface="Times New Roman" panose="02020603050405020304" pitchFamily="18" charset="0"/>
              </a:rPr>
              <a:t> (Một số bài hát về Quân đội nhân dân Việt Nam)</a:t>
            </a:r>
            <a:endParaRPr lang="en-GB" sz="1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81106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circle(in)">
                                      <p:cBhvr>
                                        <p:cTn id="14" dur="20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circle(in)">
                                      <p:cBhvr>
                                        <p:cTn id="19" dur="20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p:cTn id="24"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6" dur="500"/>
                                        <p:tgtEl>
                                          <p:spTgt spid="4">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p:cTn id="31" dur="1000" fill="hold"/>
                                        <p:tgtEl>
                                          <p:spTgt spid="4">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4">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4">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4">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circle(in)">
                                      <p:cBhvr>
                                        <p:cTn id="39" dur="2000"/>
                                        <p:tgtEl>
                                          <p:spTgt spid="4">
                                            <p:txEl>
                                              <p:pRg st="4" end="4"/>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nodeType="clickEffect">
                                  <p:stCondLst>
                                    <p:cond delay="0"/>
                                  </p:stCondLst>
                                  <p:childTnLst>
                                    <p:set>
                                      <p:cBhvr>
                                        <p:cTn id="43" dur="1" fill="hold">
                                          <p:stCondLst>
                                            <p:cond delay="0"/>
                                          </p:stCondLst>
                                        </p:cTn>
                                        <p:tgtEl>
                                          <p:spTgt spid="4">
                                            <p:txEl>
                                              <p:pRg st="5" end="5"/>
                                            </p:txEl>
                                          </p:spTgt>
                                        </p:tgtEl>
                                        <p:attrNameLst>
                                          <p:attrName>style.visibility</p:attrName>
                                        </p:attrNameLst>
                                      </p:cBhvr>
                                      <p:to>
                                        <p:strVal val="visible"/>
                                      </p:to>
                                    </p:set>
                                    <p:animEffect transition="in" filter="circle(in)">
                                      <p:cBhvr>
                                        <p:cTn id="44" dur="2000"/>
                                        <p:tgtEl>
                                          <p:spTgt spid="4">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p:cTn id="49"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4">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4">
                                            <p:txEl>
                                              <p:pRg st="6" end="6"/>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4">
                                            <p:txEl>
                                              <p:pRg st="7" end="7"/>
                                            </p:txEl>
                                          </p:spTgt>
                                        </p:tgtEl>
                                        <p:attrNameLst>
                                          <p:attrName>style.visibility</p:attrName>
                                        </p:attrNameLst>
                                      </p:cBhvr>
                                      <p:to>
                                        <p:strVal val="visible"/>
                                      </p:to>
                                    </p:set>
                                    <p:anim calcmode="lin" valueType="num">
                                      <p:cBhvr>
                                        <p:cTn id="56" dur="500" fill="hold"/>
                                        <p:tgtEl>
                                          <p:spTgt spid="4">
                                            <p:txEl>
                                              <p:pRg st="7" end="7"/>
                                            </p:txEl>
                                          </p:spTgt>
                                        </p:tgtEl>
                                        <p:attrNameLst>
                                          <p:attrName>ppt_w</p:attrName>
                                        </p:attrNameLst>
                                      </p:cBhvr>
                                      <p:tavLst>
                                        <p:tav tm="0">
                                          <p:val>
                                            <p:fltVal val="0"/>
                                          </p:val>
                                        </p:tav>
                                        <p:tav tm="100000">
                                          <p:val>
                                            <p:strVal val="#ppt_w"/>
                                          </p:val>
                                        </p:tav>
                                      </p:tavLst>
                                    </p:anim>
                                    <p:anim calcmode="lin" valueType="num">
                                      <p:cBhvr>
                                        <p:cTn id="57" dur="500" fill="hold"/>
                                        <p:tgtEl>
                                          <p:spTgt spid="4">
                                            <p:txEl>
                                              <p:pRg st="7" end="7"/>
                                            </p:txEl>
                                          </p:spTgt>
                                        </p:tgtEl>
                                        <p:attrNameLst>
                                          <p:attrName>ppt_h</p:attrName>
                                        </p:attrNameLst>
                                      </p:cBhvr>
                                      <p:tavLst>
                                        <p:tav tm="0">
                                          <p:val>
                                            <p:fltVal val="0"/>
                                          </p:val>
                                        </p:tav>
                                        <p:tav tm="100000">
                                          <p:val>
                                            <p:strVal val="#ppt_h"/>
                                          </p:val>
                                        </p:tav>
                                      </p:tavLst>
                                    </p:anim>
                                    <p:animEffect transition="in" filter="fade">
                                      <p:cBhvr>
                                        <p:cTn id="58" dur="500"/>
                                        <p:tgtEl>
                                          <p:spTgt spid="4">
                                            <p:txEl>
                                              <p:pRg st="7" end="7"/>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052"/>
                                        </p:tgtEl>
                                        <p:attrNameLst>
                                          <p:attrName>style.visibility</p:attrName>
                                        </p:attrNameLst>
                                      </p:cBhvr>
                                      <p:to>
                                        <p:strVal val="visible"/>
                                      </p:to>
                                    </p:set>
                                    <p:animEffect transition="in" filter="fade">
                                      <p:cBhvr>
                                        <p:cTn id="63" dur="1000"/>
                                        <p:tgtEl>
                                          <p:spTgt spid="2052"/>
                                        </p:tgtEl>
                                      </p:cBhvr>
                                    </p:animEffect>
                                    <p:anim calcmode="lin" valueType="num">
                                      <p:cBhvr>
                                        <p:cTn id="64" dur="1000" fill="hold"/>
                                        <p:tgtEl>
                                          <p:spTgt spid="2052"/>
                                        </p:tgtEl>
                                        <p:attrNameLst>
                                          <p:attrName>ppt_x</p:attrName>
                                        </p:attrNameLst>
                                      </p:cBhvr>
                                      <p:tavLst>
                                        <p:tav tm="0">
                                          <p:val>
                                            <p:strVal val="#ppt_x"/>
                                          </p:val>
                                        </p:tav>
                                        <p:tav tm="100000">
                                          <p:val>
                                            <p:strVal val="#ppt_x"/>
                                          </p:val>
                                        </p:tav>
                                      </p:tavLst>
                                    </p:anim>
                                    <p:anim calcmode="lin" valueType="num">
                                      <p:cBhvr>
                                        <p:cTn id="65" dur="1000" fill="hold"/>
                                        <p:tgtEl>
                                          <p:spTgt spid="2052"/>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2050"/>
                                        </p:tgtEl>
                                        <p:attrNameLst>
                                          <p:attrName>style.visibility</p:attrName>
                                        </p:attrNameLst>
                                      </p:cBhvr>
                                      <p:to>
                                        <p:strVal val="visible"/>
                                      </p:to>
                                    </p:set>
                                    <p:animEffect transition="in" filter="fade">
                                      <p:cBhvr>
                                        <p:cTn id="68" dur="1000"/>
                                        <p:tgtEl>
                                          <p:spTgt spid="2050"/>
                                        </p:tgtEl>
                                      </p:cBhvr>
                                    </p:animEffect>
                                    <p:anim calcmode="lin" valueType="num">
                                      <p:cBhvr>
                                        <p:cTn id="69" dur="1000" fill="hold"/>
                                        <p:tgtEl>
                                          <p:spTgt spid="2050"/>
                                        </p:tgtEl>
                                        <p:attrNameLst>
                                          <p:attrName>ppt_x</p:attrName>
                                        </p:attrNameLst>
                                      </p:cBhvr>
                                      <p:tavLst>
                                        <p:tav tm="0">
                                          <p:val>
                                            <p:strVal val="#ppt_x"/>
                                          </p:val>
                                        </p:tav>
                                        <p:tav tm="100000">
                                          <p:val>
                                            <p:strVal val="#ppt_x"/>
                                          </p:val>
                                        </p:tav>
                                      </p:tavLst>
                                    </p:anim>
                                    <p:anim calcmode="lin" valueType="num">
                                      <p:cBhvr>
                                        <p:cTn id="70" dur="1000" fill="hold"/>
                                        <p:tgtEl>
                                          <p:spTgt spid="205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
                                        </p:tgtEl>
                                        <p:attrNameLst>
                                          <p:attrName>style.visibility</p:attrName>
                                        </p:attrNameLst>
                                      </p:cBhvr>
                                      <p:to>
                                        <p:strVal val="visible"/>
                                      </p:to>
                                    </p:set>
                                    <p:animEffect transition="in" filter="fade">
                                      <p:cBhvr>
                                        <p:cTn id="73" dur="1000"/>
                                        <p:tgtEl>
                                          <p:spTgt spid="3"/>
                                        </p:tgtEl>
                                      </p:cBhvr>
                                    </p:animEffect>
                                    <p:anim calcmode="lin" valueType="num">
                                      <p:cBhvr>
                                        <p:cTn id="74" dur="1000" fill="hold"/>
                                        <p:tgtEl>
                                          <p:spTgt spid="3"/>
                                        </p:tgtEl>
                                        <p:attrNameLst>
                                          <p:attrName>ppt_x</p:attrName>
                                        </p:attrNameLst>
                                      </p:cBhvr>
                                      <p:tavLst>
                                        <p:tav tm="0">
                                          <p:val>
                                            <p:strVal val="#ppt_x"/>
                                          </p:val>
                                        </p:tav>
                                        <p:tav tm="100000">
                                          <p:val>
                                            <p:strVal val="#ppt_x"/>
                                          </p:val>
                                        </p:tav>
                                      </p:tavLst>
                                    </p:anim>
                                    <p:anim calcmode="lin" valueType="num">
                                      <p:cBhvr>
                                        <p:cTn id="7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9387" y="30064"/>
            <a:ext cx="516670" cy="505959"/>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575684" y="68378"/>
            <a:ext cx="516670" cy="447866"/>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22E8DA44-38EF-B3E3-3D23-D5DE0A532A5D}"/>
              </a:ext>
            </a:extLst>
          </p:cNvPr>
          <p:cNvSpPr txBox="1"/>
          <p:nvPr/>
        </p:nvSpPr>
        <p:spPr>
          <a:xfrm>
            <a:off x="204648" y="2331423"/>
            <a:ext cx="2972900" cy="4414029"/>
          </a:xfrm>
          <a:prstGeom prst="rect">
            <a:avLst/>
          </a:prstGeom>
          <a:solidFill>
            <a:srgbClr val="FFFF99"/>
          </a:solidFill>
          <a:ln>
            <a:solidFill>
              <a:srgbClr val="00B050"/>
            </a:solidFill>
          </a:ln>
        </p:spPr>
        <p:txBody>
          <a:bodyPr wrap="square">
            <a:spAutoFit/>
          </a:bodyPr>
          <a:lstStyle/>
          <a:p>
            <a:pPr algn="just">
              <a:lnSpc>
                <a:spcPts val="2500"/>
              </a:lnSpc>
              <a:spcBef>
                <a:spcPts val="300"/>
              </a:spcBef>
              <a:spcAft>
                <a:spcPts val="300"/>
              </a:spcAft>
            </a:pPr>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lnSpc>
                <a:spcPts val="2500"/>
              </a:lnSpc>
              <a:spcBef>
                <a:spcPts val="300"/>
              </a:spcBef>
              <a:spcAft>
                <a:spcPts val="300"/>
              </a:spcAft>
            </a:pPr>
            <a:r>
              <a:rPr lang="vi-VN" sz="2400" dirty="0">
                <a:solidFill>
                  <a:srgbClr val="FF0000"/>
                </a:solidFill>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bao </a:t>
            </a:r>
            <a:r>
              <a:rPr lang="en-US" sz="2400" dirty="0" err="1">
                <a:latin typeface="Times New Roman" panose="02020603050405020304" pitchFamily="18" charset="0"/>
                <a:cs typeface="Times New Roman" panose="02020603050405020304" pitchFamily="18" charset="0"/>
              </a:rPr>
              <a:t>gồm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algn="just">
              <a:lnSpc>
                <a:spcPts val="2500"/>
              </a:lnSpc>
              <a:spcBef>
                <a:spcPts val="300"/>
              </a:spcBef>
              <a:spcAft>
                <a:spcPts val="300"/>
              </a:spcAft>
            </a:pPr>
            <a:r>
              <a:rPr lang="vi-VN" sz="2400" dirty="0">
                <a:solidFill>
                  <a:srgbClr val="FF0000"/>
                </a:solidFill>
                <a:latin typeface="Times New Roman" panose="02020603050405020304" pitchFamily="18" charset="0"/>
                <a:cs typeface="Times New Roman" panose="02020603050405020304" pitchFamily="18" charset="0"/>
              </a:rPr>
              <a:t>6. </a:t>
            </a:r>
            <a:r>
              <a:rPr lang="vi-VN" sz="2400" dirty="0">
                <a:latin typeface="Times New Roman" panose="02020603050405020304" pitchFamily="18" charset="0"/>
                <a:cs typeface="Times New Roman" panose="02020603050405020304" pitchFamily="18" charset="0"/>
              </a:rPr>
              <a:t>Em hãy mô tả kiểu mẫu và màu sắc mũ, quần, áo, giầy da một số trang phục thường dùng của một số quân chủng, binh chủng Quân đội nhân dân Việt Nam ở hình 2.5.</a:t>
            </a:r>
          </a:p>
        </p:txBody>
      </p:sp>
      <p:sp>
        <p:nvSpPr>
          <p:cNvPr id="8" name="TextBox 7">
            <a:extLst>
              <a:ext uri="{FF2B5EF4-FFF2-40B4-BE49-F238E27FC236}">
                <a16:creationId xmlns:a16="http://schemas.microsoft.com/office/drawing/2014/main" id="{D54B42A6-EBCF-BF96-E390-A8F8A373C9C9}"/>
              </a:ext>
            </a:extLst>
          </p:cNvPr>
          <p:cNvSpPr txBox="1"/>
          <p:nvPr/>
        </p:nvSpPr>
        <p:spPr>
          <a:xfrm>
            <a:off x="3362589" y="229886"/>
            <a:ext cx="8624763" cy="6515566"/>
          </a:xfrm>
          <a:prstGeom prst="rect">
            <a:avLst/>
          </a:prstGeom>
          <a:noFill/>
          <a:ln>
            <a:solidFill>
              <a:srgbClr val="00B050"/>
            </a:solidFill>
          </a:ln>
        </p:spPr>
        <p:txBody>
          <a:bodyPr wrap="square">
            <a:spAutoFit/>
          </a:bodyPr>
          <a:lstStyle/>
          <a:p>
            <a:pPr algn="ctr">
              <a:lnSpc>
                <a:spcPts val="2400"/>
              </a:lnSpc>
              <a:spcBef>
                <a:spcPts val="400"/>
              </a:spcBef>
              <a:spcAft>
                <a:spcPts val="4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200" b="1" dirty="0">
                <a:solidFill>
                  <a:srgbClr val="FF0000"/>
                </a:solidFill>
                <a:latin typeface="Times New Roman" panose="02020603050405020304" pitchFamily="18" charset="0"/>
                <a:cs typeface="Times New Roman" panose="02020603050405020304" pitchFamily="18" charset="0"/>
              </a:rPr>
              <a:t>HIẾU HỌC TẬP </a:t>
            </a:r>
            <a:r>
              <a:rPr lang="en-GB" sz="2200" b="1" dirty="0">
                <a:solidFill>
                  <a:srgbClr val="FF0000"/>
                </a:solidFill>
                <a:latin typeface="Times New Roman" panose="02020603050405020304" pitchFamily="18" charset="0"/>
                <a:cs typeface="Times New Roman" panose="02020603050405020304" pitchFamily="18" charset="0"/>
              </a:rPr>
              <a:t>2</a:t>
            </a:r>
            <a:r>
              <a:rPr lang="vi-VN" sz="2200" b="1" dirty="0">
                <a:solidFill>
                  <a:srgbClr val="FF0000"/>
                </a:solidFill>
                <a:latin typeface="Times New Roman" panose="02020603050405020304" pitchFamily="18" charset="0"/>
                <a:cs typeface="Times New Roman" panose="02020603050405020304" pitchFamily="18" charset="0"/>
              </a:rPr>
              <a:t>.3</a:t>
            </a:r>
            <a:endParaRPr lang="en-GB" sz="2200" b="1" dirty="0">
              <a:solidFill>
                <a:srgbClr val="FF0000"/>
              </a:solidFill>
              <a:latin typeface="Times New Roman" panose="02020603050405020304" pitchFamily="18" charset="0"/>
              <a:cs typeface="Times New Roman" panose="02020603050405020304" pitchFamily="18" charset="0"/>
            </a:endParaRPr>
          </a:p>
          <a:p>
            <a:pPr marL="285750" indent="-285750">
              <a:lnSpc>
                <a:spcPts val="2400"/>
              </a:lnSpc>
              <a:spcBef>
                <a:spcPts val="400"/>
              </a:spcBef>
              <a:spcAft>
                <a:spcPts val="400"/>
              </a:spcAft>
              <a:buFont typeface="Wingdings" panose="05000000000000000000" pitchFamily="2" charset="2"/>
              <a:buChar char="v"/>
            </a:pPr>
            <a:r>
              <a:rPr lang="vi-VN" sz="2200" dirty="0">
                <a:latin typeface="Times New Roman" panose="02020603050405020304" pitchFamily="18" charset="0"/>
                <a:cs typeface="Times New Roman" panose="02020603050405020304" pitchFamily="18" charset="0"/>
              </a:rPr>
              <a:t>Nhiệm vụ </a:t>
            </a:r>
            <a:r>
              <a:rPr lang="vi-VN" sz="2200" dirty="0">
                <a:solidFill>
                  <a:srgbClr val="00A23A"/>
                </a:solidFill>
                <a:latin typeface="Times New Roman" panose="02020603050405020304" pitchFamily="18" charset="0"/>
                <a:cs typeface="Times New Roman" panose="02020603050405020304" pitchFamily="18" charset="0"/>
              </a:rPr>
              <a:t>(HS làm việc theo cặp): </a:t>
            </a:r>
            <a:endParaRPr lang="en-US" sz="2200" dirty="0">
              <a:solidFill>
                <a:srgbClr val="00A23A"/>
              </a:solidFill>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r>
              <a:rPr lang="vi-VN" sz="2200" dirty="0">
                <a:latin typeface="Times New Roman" panose="02020603050405020304" pitchFamily="18" charset="0"/>
                <a:cs typeface="Times New Roman" panose="02020603050405020304" pitchFamily="18" charset="0"/>
              </a:rPr>
              <a:t>- Đọc câu hỏi khám phá 5, thông tin mục II/d (trang 18 SGK) và vẽ LĐTD </a:t>
            </a:r>
            <a:r>
              <a:rPr lang="vi-VN" sz="2200" i="1" dirty="0">
                <a:latin typeface="Times New Roman" panose="02020603050405020304" pitchFamily="18" charset="0"/>
                <a:cs typeface="Times New Roman" panose="02020603050405020304" pitchFamily="18" charset="0"/>
              </a:rPr>
              <a:t>Phù hiệu Quân đội nhân dân Việt Nam.</a:t>
            </a:r>
            <a:r>
              <a:rPr lang="vi-VN" sz="2200" dirty="0">
                <a:latin typeface="Times New Roman" panose="02020603050405020304" pitchFamily="18" charset="0"/>
                <a:cs typeface="Times New Roman" panose="02020603050405020304" pitchFamily="18" charset="0"/>
              </a:rPr>
              <a:t> </a:t>
            </a:r>
          </a:p>
          <a:p>
            <a:pPr algn="just">
              <a:lnSpc>
                <a:spcPts val="2400"/>
              </a:lnSpc>
              <a:spcBef>
                <a:spcPts val="400"/>
              </a:spcBef>
              <a:spcAft>
                <a:spcPts val="400"/>
              </a:spcAft>
            </a:pPr>
            <a:r>
              <a:rPr lang="vi-VN" sz="2200" dirty="0">
                <a:latin typeface="Times New Roman" panose="02020603050405020304" pitchFamily="18" charset="0"/>
                <a:cs typeface="Times New Roman" panose="02020603050405020304" pitchFamily="18" charset="0"/>
              </a:rPr>
              <a:t>- Làm bài tập Luyện tập 2 (trang 18 SGK), ghi kết quả vào bảng sau:</a:t>
            </a: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Thực</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hiện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yêu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cầu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khám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phá</a:t>
            </a:r>
            <a:r>
              <a:rPr lang="en-US" sz="2200" dirty="0">
                <a:latin typeface="Times New Roman" panose="02020603050405020304" pitchFamily="18" charset="0"/>
                <a:cs typeface="Times New Roman" panose="02020603050405020304" pitchFamily="18" charset="0"/>
              </a:rPr>
              <a:t> 6 </a:t>
            </a:r>
            <a:r>
              <a:rPr lang="en-US" sz="2200" dirty="0" err="1">
                <a:latin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ghi</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quả</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bảng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sau</a:t>
            </a:r>
            <a:r>
              <a:rPr lang="en-US" sz="2200" dirty="0">
                <a:latin typeface="Times New Roman" panose="02020603050405020304" pitchFamily="18" charset="0"/>
                <a:cs typeface="Times New Roman" panose="02020603050405020304" pitchFamily="18" charset="0"/>
              </a:rPr>
              <a:t>:</a:t>
            </a: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en-US"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algn="just">
              <a:lnSpc>
                <a:spcPts val="2400"/>
              </a:lnSpc>
              <a:spcBef>
                <a:spcPts val="400"/>
              </a:spcBef>
              <a:spcAft>
                <a:spcPts val="400"/>
              </a:spcAft>
            </a:pPr>
            <a:endParaRPr lang="vi-VN" sz="2200" dirty="0">
              <a:latin typeface="Times New Roman" panose="02020603050405020304" pitchFamily="18" charset="0"/>
              <a:cs typeface="Times New Roman" panose="02020603050405020304" pitchFamily="18" charset="0"/>
            </a:endParaRPr>
          </a:p>
          <a:p>
            <a:pPr marL="342900" indent="-342900" algn="just">
              <a:lnSpc>
                <a:spcPts val="3100"/>
              </a:lnSpc>
              <a:spcBef>
                <a:spcPts val="400"/>
              </a:spcBef>
              <a:spcAft>
                <a:spcPts val="400"/>
              </a:spcAft>
              <a:buFont typeface="Wingdings" panose="05000000000000000000" pitchFamily="2" charset="2"/>
              <a:buChar char="v"/>
            </a:pPr>
            <a:r>
              <a:rPr lang="vi-VN" sz="2400" i="1" dirty="0">
                <a:latin typeface="Times New Roman" panose="02020603050405020304" pitchFamily="18" charset="0"/>
                <a:cs typeface="Times New Roman" panose="02020603050405020304" pitchFamily="18" charset="0"/>
              </a:rPr>
              <a:t> </a:t>
            </a:r>
            <a:r>
              <a:rPr lang="vi-VN" sz="2200" dirty="0">
                <a:latin typeface="Times New Roman" panose="02020603050405020304" pitchFamily="18" charset="0"/>
                <a:cs typeface="Times New Roman" panose="02020603050405020304" pitchFamily="18" charset="0"/>
              </a:rPr>
              <a:t>Thời gian thực hiện: </a:t>
            </a:r>
            <a:r>
              <a:rPr lang="vi-VN" sz="2200" dirty="0">
                <a:solidFill>
                  <a:srgbClr val="00B050"/>
                </a:solidFill>
                <a:latin typeface="Times New Roman" panose="02020603050405020304" pitchFamily="18" charset="0"/>
                <a:cs typeface="Times New Roman" panose="02020603050405020304" pitchFamily="18" charset="0"/>
              </a:rPr>
              <a:t>07</a:t>
            </a:r>
            <a:r>
              <a:rPr lang="vi-VN" sz="2200" dirty="0">
                <a:latin typeface="Times New Roman" panose="02020603050405020304" pitchFamily="18" charset="0"/>
                <a:cs typeface="Times New Roman" panose="02020603050405020304" pitchFamily="18" charset="0"/>
              </a:rPr>
              <a:t> phút.</a:t>
            </a:r>
            <a:endParaRPr lang="en-US" sz="22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AB40A601-6264-FB60-D091-60C160DE5805}"/>
              </a:ext>
            </a:extLst>
          </p:cNvPr>
          <p:cNvSpPr txBox="1"/>
          <p:nvPr/>
        </p:nvSpPr>
        <p:spPr>
          <a:xfrm>
            <a:off x="144862" y="1497588"/>
            <a:ext cx="2082609" cy="759182"/>
          </a:xfrm>
          <a:prstGeom prst="rect">
            <a:avLst/>
          </a:prstGeom>
          <a:noFill/>
        </p:spPr>
        <p:txBody>
          <a:bodyPr wrap="square">
            <a:spAutoFit/>
          </a:bodyPr>
          <a:lstStyle/>
          <a:p>
            <a:pPr>
              <a:lnSpc>
                <a:spcPts val="2300"/>
              </a:lnSpc>
              <a:spcBef>
                <a:spcPts val="300"/>
              </a:spcBef>
              <a:spcAft>
                <a:spcPts val="300"/>
              </a:spcAft>
            </a:pPr>
            <a:r>
              <a:rPr lang="vi-VN" sz="2000" b="1" i="1" dirty="0">
                <a:solidFill>
                  <a:srgbClr val="242021"/>
                </a:solidFill>
                <a:effectLst/>
                <a:latin typeface="Times New Roman" panose="02020603050405020304" pitchFamily="18" charset="0"/>
                <a:cs typeface="Times New Roman" panose="02020603050405020304" pitchFamily="18" charset="0"/>
              </a:rPr>
              <a:t>d) </a:t>
            </a:r>
            <a:r>
              <a:rPr lang="vi-VN" sz="2000" b="1" i="1" dirty="0">
                <a:solidFill>
                  <a:srgbClr val="242021"/>
                </a:solidFill>
                <a:latin typeface="Times New Roman" panose="02020603050405020304" pitchFamily="18" charset="0"/>
                <a:cs typeface="Times New Roman" panose="02020603050405020304" pitchFamily="18" charset="0"/>
              </a:rPr>
              <a:t>Phù </a:t>
            </a:r>
            <a:r>
              <a:rPr lang="en-GB" sz="2000" b="1" i="1" dirty="0" err="1">
                <a:solidFill>
                  <a:srgbClr val="242021"/>
                </a:solidFill>
                <a:effectLst/>
                <a:latin typeface="Times New Roman" panose="02020603050405020304" pitchFamily="18" charset="0"/>
                <a:cs typeface="Times New Roman" panose="02020603050405020304" pitchFamily="18" charset="0"/>
              </a:rPr>
              <a:t>hiệu</a:t>
            </a:r>
            <a:r>
              <a:rPr lang="en-GB" sz="2000" b="1" i="1" dirty="0">
                <a:solidFill>
                  <a:srgbClr val="242021"/>
                </a:solidFill>
                <a:latin typeface="Times New Roman" panose="02020603050405020304" pitchFamily="18" charset="0"/>
                <a:cs typeface="Times New Roman" panose="02020603050405020304" pitchFamily="18" charset="0"/>
              </a:rPr>
              <a:t> </a:t>
            </a:r>
          </a:p>
          <a:p>
            <a:pPr>
              <a:lnSpc>
                <a:spcPts val="2300"/>
              </a:lnSpc>
              <a:spcBef>
                <a:spcPts val="300"/>
              </a:spcBef>
              <a:spcAft>
                <a:spcPts val="300"/>
              </a:spcAft>
            </a:pPr>
            <a:r>
              <a:rPr lang="vi-VN" sz="2000" b="1" i="1" dirty="0">
                <a:latin typeface="Times New Roman" panose="02020603050405020304" pitchFamily="18" charset="0"/>
                <a:cs typeface="Times New Roman" panose="02020603050405020304" pitchFamily="18" charset="0"/>
              </a:rPr>
              <a:t>đ) Trang phục</a:t>
            </a:r>
            <a:endParaRPr lang="en-GB" sz="2000" b="1" i="1" dirty="0">
              <a:latin typeface="Times New Roman" panose="02020603050405020304" pitchFamily="18" charset="0"/>
              <a:cs typeface="Times New Roman" panose="02020603050405020304" pitchFamily="18" charset="0"/>
            </a:endParaRPr>
          </a:p>
        </p:txBody>
      </p:sp>
      <p:graphicFrame>
        <p:nvGraphicFramePr>
          <p:cNvPr id="2" name="Table 3">
            <a:extLst>
              <a:ext uri="{FF2B5EF4-FFF2-40B4-BE49-F238E27FC236}">
                <a16:creationId xmlns:a16="http://schemas.microsoft.com/office/drawing/2014/main" id="{343C2202-2761-4E1A-B757-8E1E72D2770C}"/>
              </a:ext>
            </a:extLst>
          </p:cNvPr>
          <p:cNvGraphicFramePr>
            <a:graphicFrameLocks noGrp="1"/>
          </p:cNvGraphicFramePr>
          <p:nvPr>
            <p:extLst>
              <p:ext uri="{D42A27DB-BD31-4B8C-83A1-F6EECF244321}">
                <p14:modId xmlns:p14="http://schemas.microsoft.com/office/powerpoint/2010/main" val="852966217"/>
              </p:ext>
            </p:extLst>
          </p:nvPr>
        </p:nvGraphicFramePr>
        <p:xfrm>
          <a:off x="3563332" y="2141561"/>
          <a:ext cx="8329673" cy="2062480"/>
        </p:xfrm>
        <a:graphic>
          <a:graphicData uri="http://schemas.openxmlformats.org/drawingml/2006/table">
            <a:tbl>
              <a:tblPr firstRow="1" bandRow="1">
                <a:tableStyleId>{5C22544A-7EE6-4342-B048-85BDC9FD1C3A}</a:tableStyleId>
              </a:tblPr>
              <a:tblGrid>
                <a:gridCol w="4076993">
                  <a:extLst>
                    <a:ext uri="{9D8B030D-6E8A-4147-A177-3AD203B41FA5}">
                      <a16:colId xmlns:a16="http://schemas.microsoft.com/office/drawing/2014/main" val="444359093"/>
                    </a:ext>
                  </a:extLst>
                </a:gridCol>
                <a:gridCol w="2142310">
                  <a:extLst>
                    <a:ext uri="{9D8B030D-6E8A-4147-A177-3AD203B41FA5}">
                      <a16:colId xmlns:a16="http://schemas.microsoft.com/office/drawing/2014/main" val="4164641279"/>
                    </a:ext>
                  </a:extLst>
                </a:gridCol>
                <a:gridCol w="2110370">
                  <a:extLst>
                    <a:ext uri="{9D8B030D-6E8A-4147-A177-3AD203B41FA5}">
                      <a16:colId xmlns:a16="http://schemas.microsoft.com/office/drawing/2014/main" val="1228941311"/>
                    </a:ext>
                  </a:extLst>
                </a:gridCol>
              </a:tblGrid>
              <a:tr h="393627">
                <a:tc>
                  <a:txBody>
                    <a:bodyPr/>
                    <a:lstStyle/>
                    <a:p>
                      <a:pPr algn="ctr"/>
                      <a:r>
                        <a:rPr lang="en-US" sz="1600" b="1" dirty="0" err="1">
                          <a:solidFill>
                            <a:schemeClr val="tx1"/>
                          </a:solidFill>
                          <a:latin typeface="Times New Roman" panose="02020603050405020304" pitchFamily="18" charset="0"/>
                          <a:cs typeface="Times New Roman" panose="02020603050405020304" pitchFamily="18" charset="0"/>
                        </a:rPr>
                        <a:t>Phù</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hiệu</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gắn</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trên</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cổ</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áo</a:t>
                      </a:r>
                      <a:r>
                        <a:rPr lang="en-US" sz="1600" b="1" dirty="0">
                          <a:solidFill>
                            <a:schemeClr val="tx1"/>
                          </a:solidFill>
                          <a:latin typeface="Times New Roman" panose="02020603050405020304" pitchFamily="18" charset="0"/>
                          <a:cs typeface="Times New Roman" panose="02020603050405020304" pitchFamily="18" charset="0"/>
                        </a:rPr>
                        <a:t> </a:t>
                      </a:r>
                    </a:p>
                    <a:p>
                      <a:pPr algn="ctr"/>
                      <a:r>
                        <a:rPr lang="en-US" sz="1600" b="1" dirty="0" err="1">
                          <a:solidFill>
                            <a:schemeClr val="tx1"/>
                          </a:solidFill>
                          <a:latin typeface="Times New Roman" panose="02020603050405020304" pitchFamily="18" charset="0"/>
                          <a:cs typeface="Times New Roman" panose="02020603050405020304" pitchFamily="18" charset="0"/>
                        </a:rPr>
                        <a:t>khi</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mang</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cấp</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hiệu</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trên</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vai</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áo</a:t>
                      </a:r>
                      <a:endParaRPr lang="en-US" sz="1600" b="1" dirty="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600" b="1" kern="1200" dirty="0" err="1">
                          <a:solidFill>
                            <a:schemeClr val="tx1"/>
                          </a:solidFill>
                          <a:latin typeface="Times New Roman" panose="02020603050405020304" pitchFamily="18" charset="0"/>
                          <a:ea typeface="+mn-ea"/>
                          <a:cs typeface="Times New Roman" panose="02020603050405020304" pitchFamily="18" charset="0"/>
                        </a:rPr>
                        <a:t>Mô</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tả</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p>
                    <a:p>
                      <a:pPr algn="ctr"/>
                      <a:r>
                        <a:rPr lang="en-US" sz="1600" b="1" kern="1200" dirty="0" err="1">
                          <a:solidFill>
                            <a:schemeClr val="tx1"/>
                          </a:solidFill>
                          <a:latin typeface="Times New Roman" panose="02020603050405020304" pitchFamily="18" charset="0"/>
                          <a:ea typeface="+mn-ea"/>
                          <a:cs typeface="Times New Roman" panose="02020603050405020304" pitchFamily="18" charset="0"/>
                        </a:rPr>
                        <a:t>hình</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phù</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hiệu</a:t>
                      </a:r>
                      <a:endParaRPr lang="en-US" sz="1600" b="1" kern="1200" dirty="0">
                        <a:solidFill>
                          <a:schemeClr val="tx1"/>
                        </a:solidFill>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600" b="1" kern="1200" dirty="0" err="1">
                          <a:solidFill>
                            <a:schemeClr val="tx1"/>
                          </a:solidFill>
                          <a:latin typeface="Times New Roman" panose="02020603050405020304" pitchFamily="18" charset="0"/>
                          <a:ea typeface="+mn-ea"/>
                          <a:cs typeface="Times New Roman" panose="02020603050405020304" pitchFamily="18" charset="0"/>
                        </a:rPr>
                        <a:t>Dấu</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hiệu</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phù</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hiệu</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p>
                    <a:p>
                      <a:pPr algn="ctr"/>
                      <a:r>
                        <a:rPr lang="en-US" sz="1600" b="1" kern="1200" dirty="0" err="1">
                          <a:solidFill>
                            <a:schemeClr val="tx1"/>
                          </a:solidFill>
                          <a:latin typeface="Times New Roman" panose="02020603050405020304" pitchFamily="18" charset="0"/>
                          <a:ea typeface="+mn-ea"/>
                          <a:cs typeface="Times New Roman" panose="02020603050405020304" pitchFamily="18" charset="0"/>
                        </a:rPr>
                        <a:t>của</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sĩ</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quan</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cấp</a:t>
                      </a:r>
                      <a:r>
                        <a:rPr lang="en-US" sz="1600" b="1" kern="1200" dirty="0">
                          <a:solidFill>
                            <a:schemeClr val="tx1"/>
                          </a:solidFill>
                          <a:latin typeface="Times New Roman" panose="02020603050405020304" pitchFamily="18" charset="0"/>
                          <a:ea typeface="+mn-ea"/>
                          <a:cs typeface="Times New Roman" panose="02020603050405020304" pitchFamily="18" charset="0"/>
                        </a:rPr>
                        <a:t> </a:t>
                      </a:r>
                      <a:r>
                        <a:rPr lang="en-US" sz="1600" b="1" kern="1200" dirty="0" err="1">
                          <a:solidFill>
                            <a:schemeClr val="tx1"/>
                          </a:solidFill>
                          <a:latin typeface="Times New Roman" panose="02020603050405020304" pitchFamily="18" charset="0"/>
                          <a:ea typeface="+mn-ea"/>
                          <a:cs typeface="Times New Roman" panose="02020603050405020304" pitchFamily="18" charset="0"/>
                        </a:rPr>
                        <a:t>tướng</a:t>
                      </a:r>
                      <a:endParaRPr lang="en-US" sz="1600" b="1" kern="1200" dirty="0">
                        <a:solidFill>
                          <a:schemeClr val="tx1"/>
                        </a:solidFill>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65881630"/>
                  </a:ext>
                </a:extLst>
              </a:tr>
              <a:tr h="370840">
                <a:tc>
                  <a:txBody>
                    <a:bodyPr/>
                    <a:lstStyle/>
                    <a:p>
                      <a:r>
                        <a:rPr lang="en-US" sz="1600" dirty="0" err="1">
                          <a:latin typeface="Times New Roman" panose="02020603050405020304" pitchFamily="18" charset="0"/>
                          <a:cs typeface="Times New Roman" panose="02020603050405020304" pitchFamily="18" charset="0"/>
                        </a:rPr>
                        <a:t>Binh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chủng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hợp</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thành</a:t>
                      </a:r>
                      <a:r>
                        <a:rPr lang="en-US" sz="1600" dirty="0">
                          <a:latin typeface="Times New Roman" panose="02020603050405020304" pitchFamily="18" charset="0"/>
                          <a:cs typeface="Times New Roman" panose="02020603050405020304" pitchFamily="18" charset="0"/>
                        </a:rPr>
                        <a:t> – </a:t>
                      </a:r>
                      <a:r>
                        <a:rPr lang="en-US" sz="1600" dirty="0" err="1">
                          <a:latin typeface="Times New Roman" panose="02020603050405020304" pitchFamily="18" charset="0"/>
                          <a:cs typeface="Times New Roman" panose="02020603050405020304" pitchFamily="18" charset="0"/>
                        </a:rPr>
                        <a:t>Bộ</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binh</a:t>
                      </a:r>
                      <a:endParaRPr lang="en-US" sz="16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28828162"/>
                  </a:ext>
                </a:extLst>
              </a:tr>
              <a:tr h="370840">
                <a:tc>
                  <a:txBody>
                    <a:bodyPr/>
                    <a:lstStyle/>
                    <a:p>
                      <a:r>
                        <a:rPr lang="en-US" sz="1600" dirty="0" err="1">
                          <a:latin typeface="Times New Roman" panose="02020603050405020304" pitchFamily="18" charset="0"/>
                          <a:cs typeface="Times New Roman" panose="02020603050405020304" pitchFamily="18" charset="0"/>
                        </a:rPr>
                        <a:t>Bộ</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đội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Biên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phòng</a:t>
                      </a:r>
                      <a:endParaRPr lang="en-US" sz="16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22791887"/>
                  </a:ext>
                </a:extLst>
              </a:tr>
              <a:tr h="370840">
                <a:tc>
                  <a:txBody>
                    <a:bodyPr/>
                    <a:lstStyle/>
                    <a:p>
                      <a:r>
                        <a:rPr lang="en-US" sz="1600" dirty="0" err="1">
                          <a:latin typeface="Times New Roman" panose="02020603050405020304" pitchFamily="18" charset="0"/>
                          <a:cs typeface="Times New Roman" panose="02020603050405020304" pitchFamily="18" charset="0"/>
                        </a:rPr>
                        <a:t>Quân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chủng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Phòng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không</a:t>
                      </a:r>
                      <a:r>
                        <a:rPr lang="en-US" sz="1600" dirty="0">
                          <a:latin typeface="Times New Roman" panose="02020603050405020304" pitchFamily="18" charset="0"/>
                          <a:cs typeface="Times New Roman" panose="02020603050405020304" pitchFamily="18" charset="0"/>
                        </a:rPr>
                        <a:t> – </a:t>
                      </a:r>
                      <a:r>
                        <a:rPr lang="en-US" sz="1600" dirty="0" err="1">
                          <a:latin typeface="Times New Roman" panose="02020603050405020304" pitchFamily="18" charset="0"/>
                          <a:cs typeface="Times New Roman" panose="02020603050405020304" pitchFamily="18" charset="0"/>
                        </a:rPr>
                        <a:t>Không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quân</a:t>
                      </a:r>
                      <a:endParaRPr lang="en-US" sz="16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9065580"/>
                  </a:ext>
                </a:extLst>
              </a:tr>
              <a:tr h="370840">
                <a:tc>
                  <a:txBody>
                    <a:bodyPr/>
                    <a:lstStyle/>
                    <a:p>
                      <a:r>
                        <a:rPr lang="en-US" sz="1600" dirty="0" err="1">
                          <a:latin typeface="Times New Roman" panose="02020603050405020304" pitchFamily="18" charset="0"/>
                          <a:cs typeface="Times New Roman" panose="02020603050405020304" pitchFamily="18" charset="0"/>
                        </a:rPr>
                        <a:t>Quân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chủng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Hải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quân</a:t>
                      </a:r>
                      <a:endParaRPr lang="en-US" sz="16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57803923"/>
                  </a:ext>
                </a:extLst>
              </a:tr>
            </a:tbl>
          </a:graphicData>
        </a:graphic>
      </p:graphicFrame>
      <p:graphicFrame>
        <p:nvGraphicFramePr>
          <p:cNvPr id="6" name="Table 8">
            <a:extLst>
              <a:ext uri="{FF2B5EF4-FFF2-40B4-BE49-F238E27FC236}">
                <a16:creationId xmlns:a16="http://schemas.microsoft.com/office/drawing/2014/main" id="{BD0791E5-01B6-49AF-A644-5C10EC9CFA68}"/>
              </a:ext>
            </a:extLst>
          </p:cNvPr>
          <p:cNvGraphicFramePr>
            <a:graphicFrameLocks noGrp="1"/>
          </p:cNvGraphicFramePr>
          <p:nvPr>
            <p:extLst>
              <p:ext uri="{D42A27DB-BD31-4B8C-83A1-F6EECF244321}">
                <p14:modId xmlns:p14="http://schemas.microsoft.com/office/powerpoint/2010/main" val="2105092109"/>
              </p:ext>
            </p:extLst>
          </p:nvPr>
        </p:nvGraphicFramePr>
        <p:xfrm>
          <a:off x="3563331" y="4640536"/>
          <a:ext cx="8329673" cy="1483360"/>
        </p:xfrm>
        <a:graphic>
          <a:graphicData uri="http://schemas.openxmlformats.org/drawingml/2006/table">
            <a:tbl>
              <a:tblPr firstRow="1" bandRow="1">
                <a:tableStyleId>{5C22544A-7EE6-4342-B048-85BDC9FD1C3A}</a:tableStyleId>
              </a:tblPr>
              <a:tblGrid>
                <a:gridCol w="3284779">
                  <a:extLst>
                    <a:ext uri="{9D8B030D-6E8A-4147-A177-3AD203B41FA5}">
                      <a16:colId xmlns:a16="http://schemas.microsoft.com/office/drawing/2014/main" val="4105267493"/>
                    </a:ext>
                  </a:extLst>
                </a:gridCol>
                <a:gridCol w="5044894">
                  <a:extLst>
                    <a:ext uri="{9D8B030D-6E8A-4147-A177-3AD203B41FA5}">
                      <a16:colId xmlns:a16="http://schemas.microsoft.com/office/drawing/2014/main" val="2584792787"/>
                    </a:ext>
                  </a:extLst>
                </a:gridCol>
              </a:tblGrid>
              <a:tr h="370840">
                <a:tc>
                  <a:txBody>
                    <a:bodyPr/>
                    <a:lstStyle/>
                    <a:p>
                      <a:pPr algn="ctr"/>
                      <a:r>
                        <a:rPr lang="vi-VN" sz="1600" b="1" dirty="0">
                          <a:solidFill>
                            <a:sysClr val="windowText" lastClr="000000"/>
                          </a:solidFill>
                          <a:latin typeface="Times New Roman" panose="02020603050405020304" pitchFamily="18" charset="0"/>
                          <a:cs typeface="Times New Roman" panose="02020603050405020304" pitchFamily="18" charset="0"/>
                        </a:rPr>
                        <a:t>Trang phục thường dùng</a:t>
                      </a:r>
                      <a:endParaRPr lang="en-US" sz="1600" b="1"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600" b="1" dirty="0" err="1">
                          <a:solidFill>
                            <a:schemeClr val="tx1"/>
                          </a:solidFill>
                          <a:latin typeface="Times New Roman" panose="02020603050405020304" pitchFamily="18" charset="0"/>
                          <a:cs typeface="Times New Roman" panose="02020603050405020304" pitchFamily="18" charset="0"/>
                        </a:rPr>
                        <a:t>Mô</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tả</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về</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kiểu</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mẫu</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và</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màu</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sắc</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quần</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áo</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mũ</a:t>
                      </a:r>
                      <a:r>
                        <a:rPr lang="en-US" sz="1600" b="1" dirty="0">
                          <a:solidFill>
                            <a:schemeClr val="tx1"/>
                          </a:solidFill>
                          <a:latin typeface="Times New Roman" panose="02020603050405020304" pitchFamily="18" charset="0"/>
                          <a:cs typeface="Times New Roman" panose="02020603050405020304" pitchFamily="18" charset="0"/>
                        </a:rPr>
                        <a:t>, </a:t>
                      </a:r>
                      <a:r>
                        <a:rPr lang="en-US" sz="1600" b="1" dirty="0" err="1">
                          <a:solidFill>
                            <a:schemeClr val="tx1"/>
                          </a:solidFill>
                          <a:latin typeface="Times New Roman" panose="02020603050405020304" pitchFamily="18" charset="0"/>
                          <a:cs typeface="Times New Roman" panose="02020603050405020304" pitchFamily="18" charset="0"/>
                        </a:rPr>
                        <a:t>giày</a:t>
                      </a:r>
                      <a:r>
                        <a:rPr lang="en-US" sz="1600" b="1" dirty="0">
                          <a:solidFill>
                            <a:schemeClr val="tx1"/>
                          </a:solidFill>
                          <a:latin typeface="Times New Roman" panose="02020603050405020304" pitchFamily="18" charset="0"/>
                          <a:cs typeface="Times New Roman" panose="02020603050405020304" pitchFamily="18" charset="0"/>
                        </a:rPr>
                        <a:t> da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9479650"/>
                  </a:ext>
                </a:extLst>
              </a:tr>
              <a:tr h="370840">
                <a:tc>
                  <a:txBody>
                    <a:bodyPr/>
                    <a:lstStyle/>
                    <a:p>
                      <a:r>
                        <a:rPr lang="en-US" sz="1600" dirty="0" err="1">
                          <a:latin typeface="Times New Roman" panose="02020603050405020304" pitchFamily="18" charset="0"/>
                          <a:cs typeface="Times New Roman" panose="02020603050405020304" pitchFamily="18" charset="0"/>
                        </a:rPr>
                        <a:t>Lục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quân</a:t>
                      </a:r>
                      <a:endParaRPr lang="en-US" sz="16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78402864"/>
                  </a:ext>
                </a:extLst>
              </a:tr>
              <a:tr h="370840">
                <a:tc>
                  <a:txBody>
                    <a:bodyPr/>
                    <a:lstStyle/>
                    <a:p>
                      <a:r>
                        <a:rPr lang="en-US" sz="1600" dirty="0" err="1">
                          <a:latin typeface="Times New Roman" panose="02020603050405020304" pitchFamily="18" charset="0"/>
                          <a:cs typeface="Times New Roman" panose="02020603050405020304" pitchFamily="18" charset="0"/>
                        </a:rPr>
                        <a:t>Quân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chủng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Hải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quân</a:t>
                      </a:r>
                      <a:endParaRPr lang="en-US" sz="16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598216"/>
                  </a:ext>
                </a:extLst>
              </a:tr>
              <a:tr h="370840">
                <a:tc>
                  <a:txBody>
                    <a:bodyPr/>
                    <a:lstStyle/>
                    <a:p>
                      <a:r>
                        <a:rPr lang="en-US" sz="1600" spc="-90" baseline="0" dirty="0" err="1">
                          <a:latin typeface="Times New Roman" panose="02020603050405020304" pitchFamily="18" charset="0"/>
                          <a:cs typeface="Times New Roman" panose="02020603050405020304" pitchFamily="18" charset="0"/>
                        </a:rPr>
                        <a:t>Quân</a:t>
                      </a:r>
                      <a:r>
                        <a:rPr lang="en-US" sz="1600" spc="-90" baseline="0" dirty="0">
                          <a:latin typeface="Times New Roman" panose="02020603050405020304" pitchFamily="18" charset="0"/>
                          <a:cs typeface="Times New Roman" panose="02020603050405020304" pitchFamily="18" charset="0"/>
                        </a:rPr>
                        <a:t> </a:t>
                      </a:r>
                      <a:r>
                        <a:rPr lang="en-US" sz="1600" spc="-90" baseline="0" dirty="0" err="1">
                          <a:latin typeface="Times New Roman" panose="02020603050405020304" pitchFamily="18" charset="0"/>
                          <a:cs typeface="Times New Roman" panose="02020603050405020304" pitchFamily="18" charset="0"/>
                        </a:rPr>
                        <a:t>chủng</a:t>
                      </a:r>
                      <a:r>
                        <a:rPr lang="en-US" sz="1600" spc="-90" baseline="0" dirty="0">
                          <a:latin typeface="Times New Roman" panose="02020603050405020304" pitchFamily="18" charset="0"/>
                          <a:cs typeface="Times New Roman" panose="02020603050405020304" pitchFamily="18" charset="0"/>
                        </a:rPr>
                        <a:t> </a:t>
                      </a:r>
                      <a:r>
                        <a:rPr lang="en-US" sz="1600" spc="-90" baseline="0" dirty="0" err="1">
                          <a:latin typeface="Times New Roman" panose="02020603050405020304" pitchFamily="18" charset="0"/>
                          <a:cs typeface="Times New Roman" panose="02020603050405020304" pitchFamily="18" charset="0"/>
                        </a:rPr>
                        <a:t>Phòng</a:t>
                      </a:r>
                      <a:r>
                        <a:rPr lang="en-US" sz="1600" spc="-90" baseline="0" dirty="0">
                          <a:latin typeface="Times New Roman" panose="02020603050405020304" pitchFamily="18" charset="0"/>
                          <a:cs typeface="Times New Roman" panose="02020603050405020304" pitchFamily="18" charset="0"/>
                        </a:rPr>
                        <a:t> </a:t>
                      </a:r>
                      <a:r>
                        <a:rPr lang="en-US" sz="1600" spc="-90" baseline="0" dirty="0" err="1">
                          <a:latin typeface="Times New Roman" panose="02020603050405020304" pitchFamily="18" charset="0"/>
                          <a:cs typeface="Times New Roman" panose="02020603050405020304" pitchFamily="18" charset="0"/>
                        </a:rPr>
                        <a:t>không</a:t>
                      </a:r>
                      <a:r>
                        <a:rPr lang="en-US" sz="1600" spc="-90" baseline="0" dirty="0">
                          <a:latin typeface="Times New Roman" panose="02020603050405020304" pitchFamily="18" charset="0"/>
                          <a:cs typeface="Times New Roman" panose="02020603050405020304" pitchFamily="18" charset="0"/>
                        </a:rPr>
                        <a:t> – </a:t>
                      </a:r>
                      <a:r>
                        <a:rPr lang="en-US" sz="1600" spc="-90" baseline="0" dirty="0" err="1">
                          <a:latin typeface="Times New Roman" panose="02020603050405020304" pitchFamily="18" charset="0"/>
                          <a:cs typeface="Times New Roman" panose="02020603050405020304" pitchFamily="18" charset="0"/>
                        </a:rPr>
                        <a:t>Không</a:t>
                      </a:r>
                      <a:r>
                        <a:rPr lang="en-US" sz="1600" spc="-90" baseline="0" dirty="0">
                          <a:latin typeface="Times New Roman" panose="02020603050405020304" pitchFamily="18" charset="0"/>
                          <a:cs typeface="Times New Roman" panose="02020603050405020304" pitchFamily="18" charset="0"/>
                        </a:rPr>
                        <a:t> </a:t>
                      </a:r>
                      <a:r>
                        <a:rPr lang="en-US" sz="1600" spc="-90" baseline="0" dirty="0" err="1">
                          <a:latin typeface="Times New Roman" panose="02020603050405020304" pitchFamily="18" charset="0"/>
                          <a:cs typeface="Times New Roman" panose="02020603050405020304" pitchFamily="18" charset="0"/>
                        </a:rPr>
                        <a:t>quân</a:t>
                      </a:r>
                      <a:endParaRPr lang="en-US" sz="1600" spc="-90" baseline="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59329095"/>
                  </a:ext>
                </a:extLst>
              </a:tr>
            </a:tbl>
          </a:graphicData>
        </a:graphic>
      </p:graphicFrame>
      <p:sp>
        <p:nvSpPr>
          <p:cNvPr id="5" name="TextBox 4">
            <a:extLst>
              <a:ext uri="{FF2B5EF4-FFF2-40B4-BE49-F238E27FC236}">
                <a16:creationId xmlns:a16="http://schemas.microsoft.com/office/drawing/2014/main" id="{A8E936B6-F9CB-000D-F516-8650E5571DAC}"/>
              </a:ext>
            </a:extLst>
          </p:cNvPr>
          <p:cNvSpPr txBox="1"/>
          <p:nvPr/>
        </p:nvSpPr>
        <p:spPr>
          <a:xfrm>
            <a:off x="82559" y="574258"/>
            <a:ext cx="3126467" cy="923330"/>
          </a:xfrm>
          <a:prstGeom prst="rect">
            <a:avLst/>
          </a:prstGeom>
          <a:noFill/>
        </p:spPr>
        <p:txBody>
          <a:bodyPr wrap="square">
            <a:spAutoFit/>
          </a:bodyPr>
          <a:lstStyle/>
          <a:p>
            <a:pPr algn="just"/>
            <a:r>
              <a:rPr lang="en-GB" sz="1800" b="1" i="0" dirty="0">
                <a:solidFill>
                  <a:srgbClr val="017F49"/>
                </a:solidFill>
                <a:effectLst/>
                <a:latin typeface="TimesNewRomanPS-BoldMT"/>
              </a:rPr>
              <a:t>2. </a:t>
            </a:r>
            <a:r>
              <a:rPr lang="en-GB" sz="1800" b="1" i="0" dirty="0" err="1">
                <a:solidFill>
                  <a:srgbClr val="017F49"/>
                </a:solidFill>
                <a:effectLst/>
                <a:latin typeface="TimesNewRomanPS-BoldMT"/>
              </a:rPr>
              <a:t>Quân</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hiệu</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cấp</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bậc</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quân</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hàm</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cấp</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hiệu</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phù</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hiệu</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và</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trang</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phục</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quân</a:t>
            </a:r>
            <a:r>
              <a:rPr lang="en-GB" sz="1800" b="1" i="0" dirty="0">
                <a:solidFill>
                  <a:srgbClr val="017F49"/>
                </a:solidFill>
                <a:effectLst/>
                <a:latin typeface="TimesNewRomanPS-BoldMT"/>
              </a:rPr>
              <a:t> </a:t>
            </a:r>
            <a:r>
              <a:rPr lang="en-GB" sz="1800" b="1" i="0" dirty="0" err="1">
                <a:solidFill>
                  <a:srgbClr val="017F49"/>
                </a:solidFill>
                <a:effectLst/>
                <a:latin typeface="TimesNewRomanPS-BoldMT"/>
              </a:rPr>
              <a:t>nhân</a:t>
            </a:r>
            <a:r>
              <a:rPr lang="en-GB" sz="1800" dirty="0"/>
              <a:t> </a:t>
            </a:r>
          </a:p>
        </p:txBody>
      </p:sp>
    </p:spTree>
    <p:extLst>
      <p:ext uri="{BB962C8B-B14F-4D97-AF65-F5344CB8AC3E}">
        <p14:creationId xmlns:p14="http://schemas.microsoft.com/office/powerpoint/2010/main" val="387755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heel(1)">
                                      <p:cBhvr>
                                        <p:cTn id="10" dur="2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1)">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heel(1)">
                                      <p:cBhvr>
                                        <p:cTn id="20" dur="2000"/>
                                        <p:tgtEl>
                                          <p:spTgt spid="8"/>
                                        </p:tgtEl>
                                      </p:cBhvr>
                                    </p:animEffect>
                                  </p:childTnLst>
                                </p:cTn>
                              </p:par>
                              <p:par>
                                <p:cTn id="21" presetID="21" presetClass="entr" presetSubtype="1"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heel(1)">
                                      <p:cBhvr>
                                        <p:cTn id="23" dur="2000"/>
                                        <p:tgtEl>
                                          <p:spTgt spid="2"/>
                                        </p:tgtEl>
                                      </p:cBhvr>
                                    </p:animEffect>
                                  </p:childTnLst>
                                </p:cTn>
                              </p:par>
                              <p:par>
                                <p:cTn id="24" presetID="21" presetClass="entr" presetSubtype="1" fill="hold"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heel(1)">
                                      <p:cBhvr>
                                        <p:cTn id="2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3"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4" y="-32205"/>
            <a:ext cx="12192000" cy="6787448"/>
            <a:chOff x="226" y="5517"/>
            <a:chExt cx="1414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 y="8562"/>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666309" y="1243786"/>
            <a:ext cx="7889965"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2 (</a:t>
            </a:r>
            <a:r>
              <a:rPr lang="en-GB" sz="3200" b="1" dirty="0" err="1">
                <a:solidFill>
                  <a:srgbClr val="00B050"/>
                </a:solidFill>
                <a:latin typeface="Times New Roman" panose="02020603050405020304" pitchFamily="18" charset="0"/>
                <a:cs typeface="Times New Roman" panose="02020603050405020304" pitchFamily="18" charset="0"/>
              </a:rPr>
              <a:t>Tiết</a:t>
            </a:r>
            <a:r>
              <a:rPr lang="en-GB" sz="3200" b="1" dirty="0">
                <a:solidFill>
                  <a:srgbClr val="00B050"/>
                </a:solidFill>
                <a:latin typeface="Times New Roman" panose="02020603050405020304" pitchFamily="18" charset="0"/>
                <a:cs typeface="Times New Roman" panose="02020603050405020304" pitchFamily="18" charset="0"/>
              </a:rPr>
              <a:t> 1)</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12</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3139206" y="1931784"/>
            <a:ext cx="8756619" cy="1077218"/>
          </a:xfrm>
          <a:prstGeom prst="rect">
            <a:avLst/>
          </a:prstGeom>
          <a:noFill/>
        </p:spPr>
        <p:txBody>
          <a:bodyPr wrap="square" lIns="91440" tIns="45720" rIns="91440" bIns="45720">
            <a:spAutoFit/>
          </a:bodyPr>
          <a:lstStyle/>
          <a:p>
            <a:pPr algn="ct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TỔ CHỨC QUÂN ĐỘI NHÂN DÂN VIỆT NAM VÀ CÔNG AN NHÂN DÂN VIỆT NAM</a:t>
            </a:r>
          </a:p>
        </p:txBody>
      </p:sp>
      <p:sp>
        <p:nvSpPr>
          <p:cNvPr id="15" name="Rectangle 2">
            <a:extLst>
              <a:ext uri="{FF2B5EF4-FFF2-40B4-BE49-F238E27FC236}">
                <a16:creationId xmlns:a16="http://schemas.microsoft.com/office/drawing/2014/main" id="{EC8E0035-43BC-70EB-F876-95C9EA53A619}"/>
              </a:ext>
            </a:extLst>
          </p:cNvPr>
          <p:cNvSpPr>
            <a:spLocks noChangeArrowheads="1"/>
          </p:cNvSpPr>
          <p:nvPr/>
        </p:nvSpPr>
        <p:spPr bwMode="auto">
          <a:xfrm>
            <a:off x="4352925" y="37417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793168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2893932A-8652-451A-9E9C-F9429EACC821}"/>
              </a:ext>
            </a:extLst>
          </p:cNvPr>
          <p:cNvPicPr>
            <a:picLocks noChangeAspect="1"/>
          </p:cNvPicPr>
          <p:nvPr/>
        </p:nvPicPr>
        <p:blipFill>
          <a:blip r:embed="rId4"/>
          <a:stretch>
            <a:fillRect/>
          </a:stretch>
        </p:blipFill>
        <p:spPr>
          <a:xfrm>
            <a:off x="1504683" y="1983695"/>
            <a:ext cx="1486107" cy="3238952"/>
          </a:xfrm>
          <a:prstGeom prst="rect">
            <a:avLst/>
          </a:prstGeom>
        </p:spPr>
      </p:pic>
      <p:pic>
        <p:nvPicPr>
          <p:cNvPr id="5" name="Picture 4">
            <a:extLst>
              <a:ext uri="{FF2B5EF4-FFF2-40B4-BE49-F238E27FC236}">
                <a16:creationId xmlns:a16="http://schemas.microsoft.com/office/drawing/2014/main" id="{0E18624F-D94B-45EA-B21D-73643EF975CB}"/>
              </a:ext>
            </a:extLst>
          </p:cNvPr>
          <p:cNvPicPr>
            <a:picLocks noChangeAspect="1"/>
          </p:cNvPicPr>
          <p:nvPr/>
        </p:nvPicPr>
        <p:blipFill>
          <a:blip r:embed="rId5"/>
          <a:stretch>
            <a:fillRect/>
          </a:stretch>
        </p:blipFill>
        <p:spPr>
          <a:xfrm>
            <a:off x="2990790" y="1340668"/>
            <a:ext cx="209579" cy="4525006"/>
          </a:xfrm>
          <a:prstGeom prst="rect">
            <a:avLst/>
          </a:prstGeom>
        </p:spPr>
      </p:pic>
      <p:pic>
        <p:nvPicPr>
          <p:cNvPr id="7" name="Picture 6">
            <a:extLst>
              <a:ext uri="{FF2B5EF4-FFF2-40B4-BE49-F238E27FC236}">
                <a16:creationId xmlns:a16="http://schemas.microsoft.com/office/drawing/2014/main" id="{FDE0E430-5591-4DE8-B529-F23661A73C81}"/>
              </a:ext>
            </a:extLst>
          </p:cNvPr>
          <p:cNvPicPr>
            <a:picLocks noChangeAspect="1"/>
          </p:cNvPicPr>
          <p:nvPr/>
        </p:nvPicPr>
        <p:blipFill>
          <a:blip r:embed="rId6"/>
          <a:stretch>
            <a:fillRect/>
          </a:stretch>
        </p:blipFill>
        <p:spPr>
          <a:xfrm>
            <a:off x="3197326" y="803247"/>
            <a:ext cx="1086002" cy="1171739"/>
          </a:xfrm>
          <a:prstGeom prst="rect">
            <a:avLst/>
          </a:prstGeom>
        </p:spPr>
      </p:pic>
      <p:pic>
        <p:nvPicPr>
          <p:cNvPr id="9" name="Picture 8">
            <a:extLst>
              <a:ext uri="{FF2B5EF4-FFF2-40B4-BE49-F238E27FC236}">
                <a16:creationId xmlns:a16="http://schemas.microsoft.com/office/drawing/2014/main" id="{1E79B012-BFA7-4CB4-8DA5-83E359340EFD}"/>
              </a:ext>
            </a:extLst>
          </p:cNvPr>
          <p:cNvPicPr>
            <a:picLocks noChangeAspect="1"/>
          </p:cNvPicPr>
          <p:nvPr/>
        </p:nvPicPr>
        <p:blipFill>
          <a:blip r:embed="rId7"/>
          <a:stretch>
            <a:fillRect/>
          </a:stretch>
        </p:blipFill>
        <p:spPr>
          <a:xfrm>
            <a:off x="4282877" y="307877"/>
            <a:ext cx="257211" cy="2162477"/>
          </a:xfrm>
          <a:prstGeom prst="rect">
            <a:avLst/>
          </a:prstGeom>
        </p:spPr>
      </p:pic>
      <p:pic>
        <p:nvPicPr>
          <p:cNvPr id="11" name="Picture 10">
            <a:extLst>
              <a:ext uri="{FF2B5EF4-FFF2-40B4-BE49-F238E27FC236}">
                <a16:creationId xmlns:a16="http://schemas.microsoft.com/office/drawing/2014/main" id="{CF4A76C9-C684-4869-A560-09644BE094A8}"/>
              </a:ext>
            </a:extLst>
          </p:cNvPr>
          <p:cNvPicPr>
            <a:picLocks noChangeAspect="1"/>
          </p:cNvPicPr>
          <p:nvPr/>
        </p:nvPicPr>
        <p:blipFill>
          <a:blip r:embed="rId8"/>
          <a:stretch>
            <a:fillRect/>
          </a:stretch>
        </p:blipFill>
        <p:spPr>
          <a:xfrm>
            <a:off x="4627094" y="167994"/>
            <a:ext cx="1991003" cy="333422"/>
          </a:xfrm>
          <a:prstGeom prst="rect">
            <a:avLst/>
          </a:prstGeom>
        </p:spPr>
      </p:pic>
      <p:pic>
        <p:nvPicPr>
          <p:cNvPr id="13" name="Picture 12">
            <a:extLst>
              <a:ext uri="{FF2B5EF4-FFF2-40B4-BE49-F238E27FC236}">
                <a16:creationId xmlns:a16="http://schemas.microsoft.com/office/drawing/2014/main" id="{7344EB3B-117E-424B-B3D8-B2A8A0CCC236}"/>
              </a:ext>
            </a:extLst>
          </p:cNvPr>
          <p:cNvPicPr>
            <a:picLocks noChangeAspect="1"/>
          </p:cNvPicPr>
          <p:nvPr/>
        </p:nvPicPr>
        <p:blipFill>
          <a:blip r:embed="rId9"/>
          <a:stretch>
            <a:fillRect/>
          </a:stretch>
        </p:blipFill>
        <p:spPr>
          <a:xfrm>
            <a:off x="4627094" y="588228"/>
            <a:ext cx="2953162" cy="342948"/>
          </a:xfrm>
          <a:prstGeom prst="rect">
            <a:avLst/>
          </a:prstGeom>
        </p:spPr>
      </p:pic>
      <p:pic>
        <p:nvPicPr>
          <p:cNvPr id="15" name="Picture 14">
            <a:extLst>
              <a:ext uri="{FF2B5EF4-FFF2-40B4-BE49-F238E27FC236}">
                <a16:creationId xmlns:a16="http://schemas.microsoft.com/office/drawing/2014/main" id="{3856EC04-2DB8-4DE6-BF70-DFC8952BDCC2}"/>
              </a:ext>
            </a:extLst>
          </p:cNvPr>
          <p:cNvPicPr>
            <a:picLocks noChangeAspect="1"/>
          </p:cNvPicPr>
          <p:nvPr/>
        </p:nvPicPr>
        <p:blipFill>
          <a:blip r:embed="rId10"/>
          <a:stretch>
            <a:fillRect/>
          </a:stretch>
        </p:blipFill>
        <p:spPr>
          <a:xfrm>
            <a:off x="4569534" y="969141"/>
            <a:ext cx="4505954" cy="371527"/>
          </a:xfrm>
          <a:prstGeom prst="rect">
            <a:avLst/>
          </a:prstGeom>
        </p:spPr>
      </p:pic>
      <p:pic>
        <p:nvPicPr>
          <p:cNvPr id="17" name="Picture 16">
            <a:extLst>
              <a:ext uri="{FF2B5EF4-FFF2-40B4-BE49-F238E27FC236}">
                <a16:creationId xmlns:a16="http://schemas.microsoft.com/office/drawing/2014/main" id="{FB2C8393-C540-4BF5-9F65-184AAB694DC6}"/>
              </a:ext>
            </a:extLst>
          </p:cNvPr>
          <p:cNvPicPr>
            <a:picLocks noChangeAspect="1"/>
          </p:cNvPicPr>
          <p:nvPr/>
        </p:nvPicPr>
        <p:blipFill>
          <a:blip r:embed="rId11"/>
          <a:stretch>
            <a:fillRect/>
          </a:stretch>
        </p:blipFill>
        <p:spPr>
          <a:xfrm>
            <a:off x="4613079" y="1398901"/>
            <a:ext cx="5963482" cy="352474"/>
          </a:xfrm>
          <a:prstGeom prst="rect">
            <a:avLst/>
          </a:prstGeom>
        </p:spPr>
      </p:pic>
      <p:pic>
        <p:nvPicPr>
          <p:cNvPr id="19" name="Picture 18">
            <a:extLst>
              <a:ext uri="{FF2B5EF4-FFF2-40B4-BE49-F238E27FC236}">
                <a16:creationId xmlns:a16="http://schemas.microsoft.com/office/drawing/2014/main" id="{121233C1-89E3-42F3-A07B-0F3F27AAEF71}"/>
              </a:ext>
            </a:extLst>
          </p:cNvPr>
          <p:cNvPicPr>
            <a:picLocks noChangeAspect="1"/>
          </p:cNvPicPr>
          <p:nvPr/>
        </p:nvPicPr>
        <p:blipFill>
          <a:blip r:embed="rId12"/>
          <a:stretch>
            <a:fillRect/>
          </a:stretch>
        </p:blipFill>
        <p:spPr>
          <a:xfrm>
            <a:off x="4598113" y="1808393"/>
            <a:ext cx="2953162" cy="352474"/>
          </a:xfrm>
          <a:prstGeom prst="rect">
            <a:avLst/>
          </a:prstGeom>
        </p:spPr>
      </p:pic>
      <p:pic>
        <p:nvPicPr>
          <p:cNvPr id="21" name="Picture 20">
            <a:extLst>
              <a:ext uri="{FF2B5EF4-FFF2-40B4-BE49-F238E27FC236}">
                <a16:creationId xmlns:a16="http://schemas.microsoft.com/office/drawing/2014/main" id="{BF8D442A-C41D-4FE6-AD8F-5B2F79DE7DEA}"/>
              </a:ext>
            </a:extLst>
          </p:cNvPr>
          <p:cNvPicPr>
            <a:picLocks noChangeAspect="1"/>
          </p:cNvPicPr>
          <p:nvPr/>
        </p:nvPicPr>
        <p:blipFill>
          <a:blip r:embed="rId13"/>
          <a:stretch>
            <a:fillRect/>
          </a:stretch>
        </p:blipFill>
        <p:spPr>
          <a:xfrm>
            <a:off x="4613079" y="2191758"/>
            <a:ext cx="6030167" cy="409632"/>
          </a:xfrm>
          <a:prstGeom prst="rect">
            <a:avLst/>
          </a:prstGeom>
        </p:spPr>
      </p:pic>
      <p:pic>
        <p:nvPicPr>
          <p:cNvPr id="23" name="Picture 22">
            <a:extLst>
              <a:ext uri="{FF2B5EF4-FFF2-40B4-BE49-F238E27FC236}">
                <a16:creationId xmlns:a16="http://schemas.microsoft.com/office/drawing/2014/main" id="{739387EA-1399-4F0F-BBFE-1AE0BA018705}"/>
              </a:ext>
            </a:extLst>
          </p:cNvPr>
          <p:cNvPicPr>
            <a:picLocks noChangeAspect="1"/>
          </p:cNvPicPr>
          <p:nvPr/>
        </p:nvPicPr>
        <p:blipFill>
          <a:blip r:embed="rId14"/>
          <a:stretch>
            <a:fillRect/>
          </a:stretch>
        </p:blipFill>
        <p:spPr>
          <a:xfrm>
            <a:off x="3186654" y="2805108"/>
            <a:ext cx="2162477" cy="543001"/>
          </a:xfrm>
          <a:prstGeom prst="rect">
            <a:avLst/>
          </a:prstGeom>
        </p:spPr>
      </p:pic>
      <p:pic>
        <p:nvPicPr>
          <p:cNvPr id="25" name="Picture 24">
            <a:extLst>
              <a:ext uri="{FF2B5EF4-FFF2-40B4-BE49-F238E27FC236}">
                <a16:creationId xmlns:a16="http://schemas.microsoft.com/office/drawing/2014/main" id="{251F4C2F-2563-41A7-99F5-92794F351A86}"/>
              </a:ext>
            </a:extLst>
          </p:cNvPr>
          <p:cNvPicPr>
            <a:picLocks noChangeAspect="1"/>
          </p:cNvPicPr>
          <p:nvPr/>
        </p:nvPicPr>
        <p:blipFill>
          <a:blip r:embed="rId15"/>
          <a:stretch>
            <a:fillRect/>
          </a:stretch>
        </p:blipFill>
        <p:spPr>
          <a:xfrm>
            <a:off x="3198101" y="3504873"/>
            <a:ext cx="1676634" cy="504895"/>
          </a:xfrm>
          <a:prstGeom prst="rect">
            <a:avLst/>
          </a:prstGeom>
        </p:spPr>
      </p:pic>
      <p:pic>
        <p:nvPicPr>
          <p:cNvPr id="27" name="Picture 26">
            <a:extLst>
              <a:ext uri="{FF2B5EF4-FFF2-40B4-BE49-F238E27FC236}">
                <a16:creationId xmlns:a16="http://schemas.microsoft.com/office/drawing/2014/main" id="{493036BC-8A57-422A-8993-5F0B9EA39011}"/>
              </a:ext>
            </a:extLst>
          </p:cNvPr>
          <p:cNvPicPr>
            <a:picLocks noChangeAspect="1"/>
          </p:cNvPicPr>
          <p:nvPr/>
        </p:nvPicPr>
        <p:blipFill>
          <a:blip r:embed="rId16"/>
          <a:stretch>
            <a:fillRect/>
          </a:stretch>
        </p:blipFill>
        <p:spPr>
          <a:xfrm>
            <a:off x="5349131" y="2788639"/>
            <a:ext cx="4848902" cy="1267002"/>
          </a:xfrm>
          <a:prstGeom prst="rect">
            <a:avLst/>
          </a:prstGeom>
        </p:spPr>
      </p:pic>
      <p:pic>
        <p:nvPicPr>
          <p:cNvPr id="29" name="Picture 28">
            <a:extLst>
              <a:ext uri="{FF2B5EF4-FFF2-40B4-BE49-F238E27FC236}">
                <a16:creationId xmlns:a16="http://schemas.microsoft.com/office/drawing/2014/main" id="{2E3A1E89-7E91-4F56-9E82-BD36CD6BDF89}"/>
              </a:ext>
            </a:extLst>
          </p:cNvPr>
          <p:cNvPicPr>
            <a:picLocks noChangeAspect="1"/>
          </p:cNvPicPr>
          <p:nvPr/>
        </p:nvPicPr>
        <p:blipFill>
          <a:blip r:embed="rId17"/>
          <a:stretch>
            <a:fillRect/>
          </a:stretch>
        </p:blipFill>
        <p:spPr>
          <a:xfrm>
            <a:off x="3197326" y="4168883"/>
            <a:ext cx="4867954" cy="543001"/>
          </a:xfrm>
          <a:prstGeom prst="rect">
            <a:avLst/>
          </a:prstGeom>
        </p:spPr>
      </p:pic>
      <p:pic>
        <p:nvPicPr>
          <p:cNvPr id="31" name="Picture 30">
            <a:extLst>
              <a:ext uri="{FF2B5EF4-FFF2-40B4-BE49-F238E27FC236}">
                <a16:creationId xmlns:a16="http://schemas.microsoft.com/office/drawing/2014/main" id="{7D057C28-33AD-45B8-8DDB-4C0ED278D53F}"/>
              </a:ext>
            </a:extLst>
          </p:cNvPr>
          <p:cNvPicPr>
            <a:picLocks noChangeAspect="1"/>
          </p:cNvPicPr>
          <p:nvPr/>
        </p:nvPicPr>
        <p:blipFill>
          <a:blip r:embed="rId18"/>
          <a:stretch>
            <a:fillRect/>
          </a:stretch>
        </p:blipFill>
        <p:spPr>
          <a:xfrm>
            <a:off x="3183084" y="4870999"/>
            <a:ext cx="1438476" cy="533474"/>
          </a:xfrm>
          <a:prstGeom prst="rect">
            <a:avLst/>
          </a:prstGeom>
        </p:spPr>
      </p:pic>
      <p:pic>
        <p:nvPicPr>
          <p:cNvPr id="33" name="Picture 32">
            <a:extLst>
              <a:ext uri="{FF2B5EF4-FFF2-40B4-BE49-F238E27FC236}">
                <a16:creationId xmlns:a16="http://schemas.microsoft.com/office/drawing/2014/main" id="{E79A7C0F-52DC-4846-A908-4B3665D7016B}"/>
              </a:ext>
            </a:extLst>
          </p:cNvPr>
          <p:cNvPicPr>
            <a:picLocks noChangeAspect="1"/>
          </p:cNvPicPr>
          <p:nvPr/>
        </p:nvPicPr>
        <p:blipFill>
          <a:blip r:embed="rId19"/>
          <a:stretch>
            <a:fillRect/>
          </a:stretch>
        </p:blipFill>
        <p:spPr>
          <a:xfrm>
            <a:off x="3193892" y="5563588"/>
            <a:ext cx="1095528" cy="514422"/>
          </a:xfrm>
          <a:prstGeom prst="rect">
            <a:avLst/>
          </a:prstGeom>
        </p:spPr>
      </p:pic>
      <p:pic>
        <p:nvPicPr>
          <p:cNvPr id="35" name="Picture 34">
            <a:extLst>
              <a:ext uri="{FF2B5EF4-FFF2-40B4-BE49-F238E27FC236}">
                <a16:creationId xmlns:a16="http://schemas.microsoft.com/office/drawing/2014/main" id="{04974AAF-17C5-4776-9E46-09B42CAA5716}"/>
              </a:ext>
            </a:extLst>
          </p:cNvPr>
          <p:cNvPicPr>
            <a:picLocks noChangeAspect="1"/>
          </p:cNvPicPr>
          <p:nvPr/>
        </p:nvPicPr>
        <p:blipFill>
          <a:blip r:embed="rId20"/>
          <a:stretch>
            <a:fillRect/>
          </a:stretch>
        </p:blipFill>
        <p:spPr>
          <a:xfrm>
            <a:off x="8065280" y="4151761"/>
            <a:ext cx="2343477" cy="1971950"/>
          </a:xfrm>
          <a:prstGeom prst="rect">
            <a:avLst/>
          </a:prstGeom>
        </p:spPr>
      </p:pic>
    </p:spTree>
    <p:extLst>
      <p:ext uri="{BB962C8B-B14F-4D97-AF65-F5344CB8AC3E}">
        <p14:creationId xmlns:p14="http://schemas.microsoft.com/office/powerpoint/2010/main" val="1478483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down)">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1000"/>
                                        <p:tgtEl>
                                          <p:spTgt spid="17"/>
                                        </p:tgtEl>
                                      </p:cBhvr>
                                    </p:animEffect>
                                    <p:anim calcmode="lin" valueType="num">
                                      <p:cBhvr>
                                        <p:cTn id="54" dur="1000" fill="hold"/>
                                        <p:tgtEl>
                                          <p:spTgt spid="17"/>
                                        </p:tgtEl>
                                        <p:attrNameLst>
                                          <p:attrName>ppt_x</p:attrName>
                                        </p:attrNameLst>
                                      </p:cBhvr>
                                      <p:tavLst>
                                        <p:tav tm="0">
                                          <p:val>
                                            <p:strVal val="#ppt_x"/>
                                          </p:val>
                                        </p:tav>
                                        <p:tav tm="100000">
                                          <p:val>
                                            <p:strVal val="#ppt_x"/>
                                          </p:val>
                                        </p:tav>
                                      </p:tavLst>
                                    </p:anim>
                                    <p:anim calcmode="lin" valueType="num">
                                      <p:cBhvr>
                                        <p:cTn id="5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fade">
                                      <p:cBhvr>
                                        <p:cTn id="60" dur="1000"/>
                                        <p:tgtEl>
                                          <p:spTgt spid="19"/>
                                        </p:tgtEl>
                                      </p:cBhvr>
                                    </p:animEffect>
                                    <p:anim calcmode="lin" valueType="num">
                                      <p:cBhvr>
                                        <p:cTn id="61" dur="1000" fill="hold"/>
                                        <p:tgtEl>
                                          <p:spTgt spid="19"/>
                                        </p:tgtEl>
                                        <p:attrNameLst>
                                          <p:attrName>ppt_x</p:attrName>
                                        </p:attrNameLst>
                                      </p:cBhvr>
                                      <p:tavLst>
                                        <p:tav tm="0">
                                          <p:val>
                                            <p:strVal val="#ppt_x"/>
                                          </p:val>
                                        </p:tav>
                                        <p:tav tm="100000">
                                          <p:val>
                                            <p:strVal val="#ppt_x"/>
                                          </p:val>
                                        </p:tav>
                                      </p:tavLst>
                                    </p:anim>
                                    <p:anim calcmode="lin" valueType="num">
                                      <p:cBhvr>
                                        <p:cTn id="6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1000"/>
                                        <p:tgtEl>
                                          <p:spTgt spid="21"/>
                                        </p:tgtEl>
                                      </p:cBhvr>
                                    </p:animEffect>
                                    <p:anim calcmode="lin" valueType="num">
                                      <p:cBhvr>
                                        <p:cTn id="68" dur="1000" fill="hold"/>
                                        <p:tgtEl>
                                          <p:spTgt spid="21"/>
                                        </p:tgtEl>
                                        <p:attrNameLst>
                                          <p:attrName>ppt_x</p:attrName>
                                        </p:attrNameLst>
                                      </p:cBhvr>
                                      <p:tavLst>
                                        <p:tav tm="0">
                                          <p:val>
                                            <p:strVal val="#ppt_x"/>
                                          </p:val>
                                        </p:tav>
                                        <p:tav tm="100000">
                                          <p:val>
                                            <p:strVal val="#ppt_x"/>
                                          </p:val>
                                        </p:tav>
                                      </p:tavLst>
                                    </p:anim>
                                    <p:anim calcmode="lin" valueType="num">
                                      <p:cBhvr>
                                        <p:cTn id="6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31" presetClass="entr" presetSubtype="0" fill="hold" nodeType="clickEffect">
                                  <p:stCondLst>
                                    <p:cond delay="0"/>
                                  </p:stCondLst>
                                  <p:childTnLst>
                                    <p:set>
                                      <p:cBhvr>
                                        <p:cTn id="73" dur="1" fill="hold">
                                          <p:stCondLst>
                                            <p:cond delay="0"/>
                                          </p:stCondLst>
                                        </p:cTn>
                                        <p:tgtEl>
                                          <p:spTgt spid="23"/>
                                        </p:tgtEl>
                                        <p:attrNameLst>
                                          <p:attrName>style.visibility</p:attrName>
                                        </p:attrNameLst>
                                      </p:cBhvr>
                                      <p:to>
                                        <p:strVal val="visible"/>
                                      </p:to>
                                    </p:set>
                                    <p:anim calcmode="lin" valueType="num">
                                      <p:cBhvr>
                                        <p:cTn id="74" dur="1000" fill="hold"/>
                                        <p:tgtEl>
                                          <p:spTgt spid="23"/>
                                        </p:tgtEl>
                                        <p:attrNameLst>
                                          <p:attrName>ppt_w</p:attrName>
                                        </p:attrNameLst>
                                      </p:cBhvr>
                                      <p:tavLst>
                                        <p:tav tm="0">
                                          <p:val>
                                            <p:fltVal val="0"/>
                                          </p:val>
                                        </p:tav>
                                        <p:tav tm="100000">
                                          <p:val>
                                            <p:strVal val="#ppt_w"/>
                                          </p:val>
                                        </p:tav>
                                      </p:tavLst>
                                    </p:anim>
                                    <p:anim calcmode="lin" valueType="num">
                                      <p:cBhvr>
                                        <p:cTn id="75" dur="1000" fill="hold"/>
                                        <p:tgtEl>
                                          <p:spTgt spid="23"/>
                                        </p:tgtEl>
                                        <p:attrNameLst>
                                          <p:attrName>ppt_h</p:attrName>
                                        </p:attrNameLst>
                                      </p:cBhvr>
                                      <p:tavLst>
                                        <p:tav tm="0">
                                          <p:val>
                                            <p:fltVal val="0"/>
                                          </p:val>
                                        </p:tav>
                                        <p:tav tm="100000">
                                          <p:val>
                                            <p:strVal val="#ppt_h"/>
                                          </p:val>
                                        </p:tav>
                                      </p:tavLst>
                                    </p:anim>
                                    <p:anim calcmode="lin" valueType="num">
                                      <p:cBhvr>
                                        <p:cTn id="76" dur="1000" fill="hold"/>
                                        <p:tgtEl>
                                          <p:spTgt spid="23"/>
                                        </p:tgtEl>
                                        <p:attrNameLst>
                                          <p:attrName>style.rotation</p:attrName>
                                        </p:attrNameLst>
                                      </p:cBhvr>
                                      <p:tavLst>
                                        <p:tav tm="0">
                                          <p:val>
                                            <p:fltVal val="90"/>
                                          </p:val>
                                        </p:tav>
                                        <p:tav tm="100000">
                                          <p:val>
                                            <p:fltVal val="0"/>
                                          </p:val>
                                        </p:tav>
                                      </p:tavLst>
                                    </p:anim>
                                    <p:animEffect transition="in" filter="fade">
                                      <p:cBhvr>
                                        <p:cTn id="77" dur="1000"/>
                                        <p:tgtEl>
                                          <p:spTgt spid="23"/>
                                        </p:tgtEl>
                                      </p:cBhvr>
                                    </p:animEffect>
                                  </p:childTnLst>
                                </p:cTn>
                              </p:par>
                              <p:par>
                                <p:cTn id="78" presetID="31" presetClass="entr" presetSubtype="0" fill="hold" nodeType="withEffect">
                                  <p:stCondLst>
                                    <p:cond delay="0"/>
                                  </p:stCondLst>
                                  <p:childTnLst>
                                    <p:set>
                                      <p:cBhvr>
                                        <p:cTn id="79" dur="1" fill="hold">
                                          <p:stCondLst>
                                            <p:cond delay="0"/>
                                          </p:stCondLst>
                                        </p:cTn>
                                        <p:tgtEl>
                                          <p:spTgt spid="25"/>
                                        </p:tgtEl>
                                        <p:attrNameLst>
                                          <p:attrName>style.visibility</p:attrName>
                                        </p:attrNameLst>
                                      </p:cBhvr>
                                      <p:to>
                                        <p:strVal val="visible"/>
                                      </p:to>
                                    </p:set>
                                    <p:anim calcmode="lin" valueType="num">
                                      <p:cBhvr>
                                        <p:cTn id="80" dur="1000" fill="hold"/>
                                        <p:tgtEl>
                                          <p:spTgt spid="25"/>
                                        </p:tgtEl>
                                        <p:attrNameLst>
                                          <p:attrName>ppt_w</p:attrName>
                                        </p:attrNameLst>
                                      </p:cBhvr>
                                      <p:tavLst>
                                        <p:tav tm="0">
                                          <p:val>
                                            <p:fltVal val="0"/>
                                          </p:val>
                                        </p:tav>
                                        <p:tav tm="100000">
                                          <p:val>
                                            <p:strVal val="#ppt_w"/>
                                          </p:val>
                                        </p:tav>
                                      </p:tavLst>
                                    </p:anim>
                                    <p:anim calcmode="lin" valueType="num">
                                      <p:cBhvr>
                                        <p:cTn id="81" dur="1000" fill="hold"/>
                                        <p:tgtEl>
                                          <p:spTgt spid="25"/>
                                        </p:tgtEl>
                                        <p:attrNameLst>
                                          <p:attrName>ppt_h</p:attrName>
                                        </p:attrNameLst>
                                      </p:cBhvr>
                                      <p:tavLst>
                                        <p:tav tm="0">
                                          <p:val>
                                            <p:fltVal val="0"/>
                                          </p:val>
                                        </p:tav>
                                        <p:tav tm="100000">
                                          <p:val>
                                            <p:strVal val="#ppt_h"/>
                                          </p:val>
                                        </p:tav>
                                      </p:tavLst>
                                    </p:anim>
                                    <p:anim calcmode="lin" valueType="num">
                                      <p:cBhvr>
                                        <p:cTn id="82" dur="1000" fill="hold"/>
                                        <p:tgtEl>
                                          <p:spTgt spid="25"/>
                                        </p:tgtEl>
                                        <p:attrNameLst>
                                          <p:attrName>style.rotation</p:attrName>
                                        </p:attrNameLst>
                                      </p:cBhvr>
                                      <p:tavLst>
                                        <p:tav tm="0">
                                          <p:val>
                                            <p:fltVal val="90"/>
                                          </p:val>
                                        </p:tav>
                                        <p:tav tm="100000">
                                          <p:val>
                                            <p:fltVal val="0"/>
                                          </p:val>
                                        </p:tav>
                                      </p:tavLst>
                                    </p:anim>
                                    <p:animEffect transition="in" filter="fade">
                                      <p:cBhvr>
                                        <p:cTn id="83" dur="1000"/>
                                        <p:tgtEl>
                                          <p:spTgt spid="25"/>
                                        </p:tgtEl>
                                      </p:cBhvr>
                                    </p:animEffect>
                                  </p:childTnLst>
                                </p:cTn>
                              </p:par>
                            </p:childTnLst>
                          </p:cTn>
                        </p:par>
                      </p:childTnLst>
                    </p:cTn>
                  </p:par>
                  <p:par>
                    <p:cTn id="84" fill="hold">
                      <p:stCondLst>
                        <p:cond delay="indefinite"/>
                      </p:stCondLst>
                      <p:childTnLst>
                        <p:par>
                          <p:cTn id="85" fill="hold">
                            <p:stCondLst>
                              <p:cond delay="0"/>
                            </p:stCondLst>
                            <p:childTnLst>
                              <p:par>
                                <p:cTn id="86" presetID="31" presetClass="entr" presetSubtype="0" fill="hold" nodeType="clickEffect">
                                  <p:stCondLst>
                                    <p:cond delay="0"/>
                                  </p:stCondLst>
                                  <p:childTnLst>
                                    <p:set>
                                      <p:cBhvr>
                                        <p:cTn id="87" dur="1" fill="hold">
                                          <p:stCondLst>
                                            <p:cond delay="0"/>
                                          </p:stCondLst>
                                        </p:cTn>
                                        <p:tgtEl>
                                          <p:spTgt spid="27"/>
                                        </p:tgtEl>
                                        <p:attrNameLst>
                                          <p:attrName>style.visibility</p:attrName>
                                        </p:attrNameLst>
                                      </p:cBhvr>
                                      <p:to>
                                        <p:strVal val="visible"/>
                                      </p:to>
                                    </p:set>
                                    <p:anim calcmode="lin" valueType="num">
                                      <p:cBhvr>
                                        <p:cTn id="88" dur="1000" fill="hold"/>
                                        <p:tgtEl>
                                          <p:spTgt spid="27"/>
                                        </p:tgtEl>
                                        <p:attrNameLst>
                                          <p:attrName>ppt_w</p:attrName>
                                        </p:attrNameLst>
                                      </p:cBhvr>
                                      <p:tavLst>
                                        <p:tav tm="0">
                                          <p:val>
                                            <p:fltVal val="0"/>
                                          </p:val>
                                        </p:tav>
                                        <p:tav tm="100000">
                                          <p:val>
                                            <p:strVal val="#ppt_w"/>
                                          </p:val>
                                        </p:tav>
                                      </p:tavLst>
                                    </p:anim>
                                    <p:anim calcmode="lin" valueType="num">
                                      <p:cBhvr>
                                        <p:cTn id="89" dur="1000" fill="hold"/>
                                        <p:tgtEl>
                                          <p:spTgt spid="27"/>
                                        </p:tgtEl>
                                        <p:attrNameLst>
                                          <p:attrName>ppt_h</p:attrName>
                                        </p:attrNameLst>
                                      </p:cBhvr>
                                      <p:tavLst>
                                        <p:tav tm="0">
                                          <p:val>
                                            <p:fltVal val="0"/>
                                          </p:val>
                                        </p:tav>
                                        <p:tav tm="100000">
                                          <p:val>
                                            <p:strVal val="#ppt_h"/>
                                          </p:val>
                                        </p:tav>
                                      </p:tavLst>
                                    </p:anim>
                                    <p:anim calcmode="lin" valueType="num">
                                      <p:cBhvr>
                                        <p:cTn id="90" dur="1000" fill="hold"/>
                                        <p:tgtEl>
                                          <p:spTgt spid="27"/>
                                        </p:tgtEl>
                                        <p:attrNameLst>
                                          <p:attrName>style.rotation</p:attrName>
                                        </p:attrNameLst>
                                      </p:cBhvr>
                                      <p:tavLst>
                                        <p:tav tm="0">
                                          <p:val>
                                            <p:fltVal val="90"/>
                                          </p:val>
                                        </p:tav>
                                        <p:tav tm="100000">
                                          <p:val>
                                            <p:fltVal val="0"/>
                                          </p:val>
                                        </p:tav>
                                      </p:tavLst>
                                    </p:anim>
                                    <p:animEffect transition="in" filter="fade">
                                      <p:cBhvr>
                                        <p:cTn id="91" dur="1000"/>
                                        <p:tgtEl>
                                          <p:spTgt spid="27"/>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29"/>
                                        </p:tgtEl>
                                        <p:attrNameLst>
                                          <p:attrName>style.visibility</p:attrName>
                                        </p:attrNameLst>
                                      </p:cBhvr>
                                      <p:to>
                                        <p:strVal val="visible"/>
                                      </p:to>
                                    </p:set>
                                    <p:anim calcmode="lin" valueType="num">
                                      <p:cBhvr additive="base">
                                        <p:cTn id="96" dur="500" fill="hold"/>
                                        <p:tgtEl>
                                          <p:spTgt spid="29"/>
                                        </p:tgtEl>
                                        <p:attrNameLst>
                                          <p:attrName>ppt_x</p:attrName>
                                        </p:attrNameLst>
                                      </p:cBhvr>
                                      <p:tavLst>
                                        <p:tav tm="0">
                                          <p:val>
                                            <p:strVal val="#ppt_x"/>
                                          </p:val>
                                        </p:tav>
                                        <p:tav tm="100000">
                                          <p:val>
                                            <p:strVal val="#ppt_x"/>
                                          </p:val>
                                        </p:tav>
                                      </p:tavLst>
                                    </p:anim>
                                    <p:anim calcmode="lin" valueType="num">
                                      <p:cBhvr additive="base">
                                        <p:cTn id="97" dur="500" fill="hold"/>
                                        <p:tgtEl>
                                          <p:spTgt spid="29"/>
                                        </p:tgtEl>
                                        <p:attrNameLst>
                                          <p:attrName>ppt_y</p:attrName>
                                        </p:attrNameLst>
                                      </p:cBhvr>
                                      <p:tavLst>
                                        <p:tav tm="0">
                                          <p:val>
                                            <p:strVal val="1+#ppt_h/2"/>
                                          </p:val>
                                        </p:tav>
                                        <p:tav tm="100000">
                                          <p:val>
                                            <p:strVal val="#ppt_y"/>
                                          </p:val>
                                        </p:tav>
                                      </p:tavLst>
                                    </p:anim>
                                  </p:childTnLst>
                                </p:cTn>
                              </p:par>
                              <p:par>
                                <p:cTn id="98" presetID="2" presetClass="entr" presetSubtype="4" fill="hold" nodeType="withEffect">
                                  <p:stCondLst>
                                    <p:cond delay="0"/>
                                  </p:stCondLst>
                                  <p:childTnLst>
                                    <p:set>
                                      <p:cBhvr>
                                        <p:cTn id="99" dur="1" fill="hold">
                                          <p:stCondLst>
                                            <p:cond delay="0"/>
                                          </p:stCondLst>
                                        </p:cTn>
                                        <p:tgtEl>
                                          <p:spTgt spid="31"/>
                                        </p:tgtEl>
                                        <p:attrNameLst>
                                          <p:attrName>style.visibility</p:attrName>
                                        </p:attrNameLst>
                                      </p:cBhvr>
                                      <p:to>
                                        <p:strVal val="visible"/>
                                      </p:to>
                                    </p:set>
                                    <p:anim calcmode="lin" valueType="num">
                                      <p:cBhvr additive="base">
                                        <p:cTn id="100" dur="500" fill="hold"/>
                                        <p:tgtEl>
                                          <p:spTgt spid="31"/>
                                        </p:tgtEl>
                                        <p:attrNameLst>
                                          <p:attrName>ppt_x</p:attrName>
                                        </p:attrNameLst>
                                      </p:cBhvr>
                                      <p:tavLst>
                                        <p:tav tm="0">
                                          <p:val>
                                            <p:strVal val="#ppt_x"/>
                                          </p:val>
                                        </p:tav>
                                        <p:tav tm="100000">
                                          <p:val>
                                            <p:strVal val="#ppt_x"/>
                                          </p:val>
                                        </p:tav>
                                      </p:tavLst>
                                    </p:anim>
                                    <p:anim calcmode="lin" valueType="num">
                                      <p:cBhvr additive="base">
                                        <p:cTn id="101" dur="500" fill="hold"/>
                                        <p:tgtEl>
                                          <p:spTgt spid="31"/>
                                        </p:tgtEl>
                                        <p:attrNameLst>
                                          <p:attrName>ppt_y</p:attrName>
                                        </p:attrNameLst>
                                      </p:cBhvr>
                                      <p:tavLst>
                                        <p:tav tm="0">
                                          <p:val>
                                            <p:strVal val="1+#ppt_h/2"/>
                                          </p:val>
                                        </p:tav>
                                        <p:tav tm="100000">
                                          <p:val>
                                            <p:strVal val="#ppt_y"/>
                                          </p:val>
                                        </p:tav>
                                      </p:tavLst>
                                    </p:anim>
                                  </p:childTnLst>
                                </p:cTn>
                              </p:par>
                              <p:par>
                                <p:cTn id="102" presetID="2" presetClass="entr" presetSubtype="4" fill="hold" nodeType="withEffect">
                                  <p:stCondLst>
                                    <p:cond delay="0"/>
                                  </p:stCondLst>
                                  <p:childTnLst>
                                    <p:set>
                                      <p:cBhvr>
                                        <p:cTn id="103" dur="1" fill="hold">
                                          <p:stCondLst>
                                            <p:cond delay="0"/>
                                          </p:stCondLst>
                                        </p:cTn>
                                        <p:tgtEl>
                                          <p:spTgt spid="33"/>
                                        </p:tgtEl>
                                        <p:attrNameLst>
                                          <p:attrName>style.visibility</p:attrName>
                                        </p:attrNameLst>
                                      </p:cBhvr>
                                      <p:to>
                                        <p:strVal val="visible"/>
                                      </p:to>
                                    </p:set>
                                    <p:anim calcmode="lin" valueType="num">
                                      <p:cBhvr additive="base">
                                        <p:cTn id="104" dur="500" fill="hold"/>
                                        <p:tgtEl>
                                          <p:spTgt spid="33"/>
                                        </p:tgtEl>
                                        <p:attrNameLst>
                                          <p:attrName>ppt_x</p:attrName>
                                        </p:attrNameLst>
                                      </p:cBhvr>
                                      <p:tavLst>
                                        <p:tav tm="0">
                                          <p:val>
                                            <p:strVal val="#ppt_x"/>
                                          </p:val>
                                        </p:tav>
                                        <p:tav tm="100000">
                                          <p:val>
                                            <p:strVal val="#ppt_x"/>
                                          </p:val>
                                        </p:tav>
                                      </p:tavLst>
                                    </p:anim>
                                    <p:anim calcmode="lin" valueType="num">
                                      <p:cBhvr additive="base">
                                        <p:cTn id="105"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1" presetClass="entr" presetSubtype="1" fill="hold" nodeType="clickEffect">
                                  <p:stCondLst>
                                    <p:cond delay="0"/>
                                  </p:stCondLst>
                                  <p:childTnLst>
                                    <p:set>
                                      <p:cBhvr>
                                        <p:cTn id="109" dur="1" fill="hold">
                                          <p:stCondLst>
                                            <p:cond delay="0"/>
                                          </p:stCondLst>
                                        </p:cTn>
                                        <p:tgtEl>
                                          <p:spTgt spid="35"/>
                                        </p:tgtEl>
                                        <p:attrNameLst>
                                          <p:attrName>style.visibility</p:attrName>
                                        </p:attrNameLst>
                                      </p:cBhvr>
                                      <p:to>
                                        <p:strVal val="visible"/>
                                      </p:to>
                                    </p:set>
                                    <p:animEffect transition="in" filter="wheel(1)">
                                      <p:cBhvr>
                                        <p:cTn id="110" dur="2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34193658-9435-2497-CB2F-98A75FE27E65}"/>
              </a:ext>
            </a:extLst>
          </p:cNvPr>
          <p:cNvSpPr txBox="1"/>
          <p:nvPr/>
        </p:nvSpPr>
        <p:spPr>
          <a:xfrm>
            <a:off x="276224" y="985361"/>
            <a:ext cx="2466975" cy="5632311"/>
          </a:xfrm>
          <a:prstGeom prst="rect">
            <a:avLst/>
          </a:prstGeom>
          <a:solidFill>
            <a:schemeClr val="accent2">
              <a:lumMod val="40000"/>
              <a:lumOff val="60000"/>
            </a:schemeClr>
          </a:solidFill>
          <a:ln>
            <a:solidFill>
              <a:srgbClr val="00B050"/>
            </a:solidFill>
          </a:ln>
        </p:spPr>
        <p:txBody>
          <a:bodyPr wrap="square">
            <a:spAutoFit/>
          </a:bodyPr>
          <a:lstStyle/>
          <a:p>
            <a:r>
              <a:rPr lang="vi-VN" sz="2400" b="1" i="0" dirty="0">
                <a:solidFill>
                  <a:srgbClr val="0070C0"/>
                </a:solidFill>
                <a:effectLst/>
                <a:latin typeface="+mj-lt"/>
              </a:rPr>
              <a:t>Luyện tập </a:t>
            </a:r>
          </a:p>
          <a:p>
            <a:pPr algn="just"/>
            <a:r>
              <a:rPr lang="vi-VN" sz="2400" b="0" i="0" dirty="0">
                <a:solidFill>
                  <a:srgbClr val="FF0000"/>
                </a:solidFill>
                <a:effectLst/>
                <a:latin typeface="+mj-lt"/>
              </a:rPr>
              <a:t>2.</a:t>
            </a:r>
            <a:r>
              <a:rPr lang="vi-VN" sz="2400" b="0" i="0" dirty="0">
                <a:solidFill>
                  <a:srgbClr val="242021"/>
                </a:solidFill>
                <a:effectLst/>
                <a:latin typeface="+mj-lt"/>
              </a:rPr>
              <a:t> Em hãy mô tả hình phù hiệu của một số phù hiệu gắn trên cổ áo khi mang cấp hiệu trên vai áo của một số quân chủng, binh chủng Quân đội nhân dân Việt Nam ở hình 2.4. Những phù hiệu nào là của sĩ quan cấp tướng? Vì sao?</a:t>
            </a:r>
            <a:r>
              <a:rPr lang="vi-VN" sz="2400" dirty="0">
                <a:latin typeface="+mj-lt"/>
              </a:rPr>
              <a:t> </a:t>
            </a:r>
            <a:endParaRPr lang="en-GB" sz="2400" dirty="0">
              <a:latin typeface="+mj-lt"/>
            </a:endParaRPr>
          </a:p>
        </p:txBody>
      </p:sp>
      <p:pic>
        <p:nvPicPr>
          <p:cNvPr id="6" name="Picture 5">
            <a:extLst>
              <a:ext uri="{FF2B5EF4-FFF2-40B4-BE49-F238E27FC236}">
                <a16:creationId xmlns:a16="http://schemas.microsoft.com/office/drawing/2014/main" id="{079FAE1C-3AB2-FDE9-6C02-040A8FCFC122}"/>
              </a:ext>
            </a:extLst>
          </p:cNvPr>
          <p:cNvPicPr>
            <a:picLocks noChangeAspect="1"/>
          </p:cNvPicPr>
          <p:nvPr/>
        </p:nvPicPr>
        <p:blipFill>
          <a:blip r:embed="rId4"/>
          <a:stretch>
            <a:fillRect/>
          </a:stretch>
        </p:blipFill>
        <p:spPr>
          <a:xfrm>
            <a:off x="2904666" y="985361"/>
            <a:ext cx="9173034" cy="4729639"/>
          </a:xfrm>
          <a:prstGeom prst="rect">
            <a:avLst/>
          </a:prstGeom>
          <a:ln>
            <a:solidFill>
              <a:srgbClr val="00B050"/>
            </a:solidFill>
          </a:ln>
        </p:spPr>
      </p:pic>
      <p:sp>
        <p:nvSpPr>
          <p:cNvPr id="9" name="TextBox 8">
            <a:extLst>
              <a:ext uri="{FF2B5EF4-FFF2-40B4-BE49-F238E27FC236}">
                <a16:creationId xmlns:a16="http://schemas.microsoft.com/office/drawing/2014/main" id="{553B9B53-BD4D-E24A-58D0-829E565F584A}"/>
              </a:ext>
            </a:extLst>
          </p:cNvPr>
          <p:cNvSpPr txBox="1"/>
          <p:nvPr/>
        </p:nvSpPr>
        <p:spPr>
          <a:xfrm>
            <a:off x="4676775" y="5971341"/>
            <a:ext cx="6477000" cy="646331"/>
          </a:xfrm>
          <a:prstGeom prst="rect">
            <a:avLst/>
          </a:prstGeom>
          <a:noFill/>
        </p:spPr>
        <p:txBody>
          <a:bodyPr wrap="square">
            <a:spAutoFit/>
          </a:bodyPr>
          <a:lstStyle/>
          <a:p>
            <a:pPr algn="just"/>
            <a:r>
              <a:rPr lang="en-GB" sz="1800" b="0" dirty="0" err="1">
                <a:solidFill>
                  <a:srgbClr val="00B050"/>
                </a:solidFill>
                <a:effectLst/>
                <a:latin typeface="Times New Roman" panose="02020603050405020304" pitchFamily="18" charset="0"/>
                <a:cs typeface="Times New Roman" panose="02020603050405020304" pitchFamily="18" charset="0"/>
              </a:rPr>
              <a:t>Hình</a:t>
            </a:r>
            <a:r>
              <a:rPr lang="en-GB" sz="1800" b="0" dirty="0">
                <a:solidFill>
                  <a:srgbClr val="00B050"/>
                </a:solidFill>
                <a:effectLst/>
                <a:latin typeface="Times New Roman" panose="02020603050405020304" pitchFamily="18" charset="0"/>
                <a:cs typeface="Times New Roman" panose="02020603050405020304" pitchFamily="18" charset="0"/>
              </a:rPr>
              <a:t> 2.4. </a:t>
            </a:r>
            <a:r>
              <a:rPr lang="en-GB" sz="1800" b="0" dirty="0" err="1">
                <a:solidFill>
                  <a:srgbClr val="00B050"/>
                </a:solidFill>
                <a:effectLst/>
                <a:latin typeface="Times New Roman" panose="02020603050405020304" pitchFamily="18" charset="0"/>
                <a:cs typeface="Times New Roman" panose="02020603050405020304" pitchFamily="18" charset="0"/>
              </a:rPr>
              <a:t>Một</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số</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phù</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hiệu</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gắn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trên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cổ</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áo</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khi</a:t>
            </a:r>
            <a:r>
              <a:rPr lang="en-GB" sz="1800" b="0" dirty="0">
                <a:solidFill>
                  <a:srgbClr val="00B050"/>
                </a:solidFill>
                <a:effectLst/>
                <a:latin typeface="Times New Roman" panose="02020603050405020304" pitchFamily="18" charset="0"/>
                <a:cs typeface="Times New Roman" panose="02020603050405020304" pitchFamily="18" charset="0"/>
              </a:rPr>
              <a:t> mang </a:t>
            </a:r>
            <a:r>
              <a:rPr lang="en-GB" sz="1800" b="0" dirty="0" err="1">
                <a:solidFill>
                  <a:srgbClr val="00B050"/>
                </a:solidFill>
                <a:effectLst/>
                <a:latin typeface="Times New Roman" panose="02020603050405020304" pitchFamily="18" charset="0"/>
                <a:cs typeface="Times New Roman" panose="02020603050405020304" pitchFamily="18" charset="0"/>
              </a:rPr>
              <a:t>cấp</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hiệu</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trên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vai</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áo</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của</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một</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số</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chủng</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binh</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chủng</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Quân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đội</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nhân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dân</a:t>
            </a:r>
            <a:r>
              <a:rPr lang="en-GB" sz="1800" b="0" dirty="0">
                <a:solidFill>
                  <a:srgbClr val="00B050"/>
                </a:solidFill>
                <a:effectLst/>
                <a:latin typeface="Times New Roman" panose="02020603050405020304" pitchFamily="18" charset="0"/>
                <a:cs typeface="Times New Roman" panose="02020603050405020304" pitchFamily="18" charset="0"/>
              </a:rPr>
              <a:t> </a:t>
            </a:r>
            <a:r>
              <a:rPr lang="en-GB" sz="1800" b="0" dirty="0" err="1">
                <a:solidFill>
                  <a:srgbClr val="00B050"/>
                </a:solidFill>
                <a:effectLst/>
                <a:latin typeface="Times New Roman" panose="02020603050405020304" pitchFamily="18" charset="0"/>
                <a:cs typeface="Times New Roman" panose="02020603050405020304" pitchFamily="18" charset="0"/>
              </a:rPr>
              <a:t>Việt</a:t>
            </a:r>
            <a:r>
              <a:rPr lang="en-GB" sz="1800" b="0" dirty="0">
                <a:solidFill>
                  <a:srgbClr val="00B050"/>
                </a:solidFill>
                <a:effectLst/>
                <a:latin typeface="Times New Roman" panose="02020603050405020304" pitchFamily="18" charset="0"/>
                <a:cs typeface="Times New Roman" panose="02020603050405020304" pitchFamily="18" charset="0"/>
              </a:rPr>
              <a:t> Nam</a:t>
            </a:r>
            <a:r>
              <a:rPr lang="en-GB" dirty="0">
                <a:solidFill>
                  <a:srgbClr val="00B050"/>
                </a:solidFill>
                <a:latin typeface="Times New Roman" panose="02020603050405020304" pitchFamily="18" charset="0"/>
                <a:cs typeface="Times New Roman" panose="02020603050405020304" pitchFamily="18" charset="0"/>
              </a:rPr>
              <a:t> </a:t>
            </a:r>
          </a:p>
        </p:txBody>
      </p:sp>
      <p:sp>
        <p:nvSpPr>
          <p:cNvPr id="10" name="Rectangle 9">
            <a:extLst>
              <a:ext uri="{FF2B5EF4-FFF2-40B4-BE49-F238E27FC236}">
                <a16:creationId xmlns:a16="http://schemas.microsoft.com/office/drawing/2014/main" id="{98C5EF9F-8531-5561-709B-B504793484FB}"/>
              </a:ext>
            </a:extLst>
          </p:cNvPr>
          <p:cNvSpPr/>
          <p:nvPr/>
        </p:nvSpPr>
        <p:spPr>
          <a:xfrm>
            <a:off x="2980636" y="3429000"/>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a1)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1" name="Rectangle 10">
            <a:extLst>
              <a:ext uri="{FF2B5EF4-FFF2-40B4-BE49-F238E27FC236}">
                <a16:creationId xmlns:a16="http://schemas.microsoft.com/office/drawing/2014/main" id="{181058C3-1869-751D-D8E2-FC687B782E62}"/>
              </a:ext>
            </a:extLst>
          </p:cNvPr>
          <p:cNvSpPr/>
          <p:nvPr/>
        </p:nvSpPr>
        <p:spPr>
          <a:xfrm>
            <a:off x="5266636" y="3402567"/>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b1)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3" name="Rectangle 12">
            <a:extLst>
              <a:ext uri="{FF2B5EF4-FFF2-40B4-BE49-F238E27FC236}">
                <a16:creationId xmlns:a16="http://schemas.microsoft.com/office/drawing/2014/main" id="{35949A5C-677E-A63F-0266-F0855F2EC448}"/>
              </a:ext>
            </a:extLst>
          </p:cNvPr>
          <p:cNvSpPr/>
          <p:nvPr/>
        </p:nvSpPr>
        <p:spPr>
          <a:xfrm>
            <a:off x="7491183" y="3429000"/>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c1)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4" name="Rectangle 13">
            <a:extLst>
              <a:ext uri="{FF2B5EF4-FFF2-40B4-BE49-F238E27FC236}">
                <a16:creationId xmlns:a16="http://schemas.microsoft.com/office/drawing/2014/main" id="{DA62C778-8B18-16F3-D016-D2F841F9B288}"/>
              </a:ext>
            </a:extLst>
          </p:cNvPr>
          <p:cNvSpPr/>
          <p:nvPr/>
        </p:nvSpPr>
        <p:spPr>
          <a:xfrm>
            <a:off x="9777183" y="3438046"/>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d1)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5" name="Rectangle 14">
            <a:extLst>
              <a:ext uri="{FF2B5EF4-FFF2-40B4-BE49-F238E27FC236}">
                <a16:creationId xmlns:a16="http://schemas.microsoft.com/office/drawing/2014/main" id="{E3D262DA-F683-436B-CB29-B0AD60CCCF26}"/>
              </a:ext>
            </a:extLst>
          </p:cNvPr>
          <p:cNvSpPr/>
          <p:nvPr/>
        </p:nvSpPr>
        <p:spPr>
          <a:xfrm>
            <a:off x="2984709" y="5191125"/>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a2)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7" name="Rectangle 16">
            <a:extLst>
              <a:ext uri="{FF2B5EF4-FFF2-40B4-BE49-F238E27FC236}">
                <a16:creationId xmlns:a16="http://schemas.microsoft.com/office/drawing/2014/main" id="{3AB49FBF-BD18-4BBC-A45E-E8936381DD87}"/>
              </a:ext>
            </a:extLst>
          </p:cNvPr>
          <p:cNvSpPr/>
          <p:nvPr/>
        </p:nvSpPr>
        <p:spPr>
          <a:xfrm>
            <a:off x="5266636" y="5191125"/>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b2)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9" name="Rectangle 18">
            <a:extLst>
              <a:ext uri="{FF2B5EF4-FFF2-40B4-BE49-F238E27FC236}">
                <a16:creationId xmlns:a16="http://schemas.microsoft.com/office/drawing/2014/main" id="{A41B7257-48CE-394B-F60C-4CB95511C459}"/>
              </a:ext>
            </a:extLst>
          </p:cNvPr>
          <p:cNvSpPr/>
          <p:nvPr/>
        </p:nvSpPr>
        <p:spPr>
          <a:xfrm>
            <a:off x="7491182" y="5191124"/>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c2)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21" name="Rectangle 20">
            <a:extLst>
              <a:ext uri="{FF2B5EF4-FFF2-40B4-BE49-F238E27FC236}">
                <a16:creationId xmlns:a16="http://schemas.microsoft.com/office/drawing/2014/main" id="{AB197600-5CDC-9EE9-BC1A-EA801283D067}"/>
              </a:ext>
            </a:extLst>
          </p:cNvPr>
          <p:cNvSpPr/>
          <p:nvPr/>
        </p:nvSpPr>
        <p:spPr>
          <a:xfrm>
            <a:off x="9784441" y="5207554"/>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d2)</a:t>
            </a:r>
            <a:endParaRPr lang="en-GB" sz="16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4103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heel(1)">
                                      <p:cBhvr>
                                        <p:cTn id="15" dur="2000"/>
                                        <p:tgtEl>
                                          <p:spTgt spid="1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heel(1)">
                                      <p:cBhvr>
                                        <p:cTn id="18" dur="2000"/>
                                        <p:tgtEl>
                                          <p:spTgt spid="11"/>
                                        </p:tgtEl>
                                      </p:cBhvr>
                                    </p:animEffect>
                                  </p:childTnLst>
                                </p:cTn>
                              </p:par>
                              <p:par>
                                <p:cTn id="19" presetID="21" presetClass="entr" presetSubtype="1"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heel(1)">
                                      <p:cBhvr>
                                        <p:cTn id="21" dur="2000"/>
                                        <p:tgtEl>
                                          <p:spTgt spid="13"/>
                                        </p:tgtEl>
                                      </p:cBhvr>
                                    </p:animEffect>
                                  </p:childTnLst>
                                </p:cTn>
                              </p:par>
                              <p:par>
                                <p:cTn id="22" presetID="21"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heel(1)">
                                      <p:cBhvr>
                                        <p:cTn id="24" dur="2000"/>
                                        <p:tgtEl>
                                          <p:spTgt spid="14"/>
                                        </p:tgtEl>
                                      </p:cBhvr>
                                    </p:animEffect>
                                  </p:childTnLst>
                                </p:cTn>
                              </p:par>
                              <p:par>
                                <p:cTn id="25" presetID="21" presetClass="entr" presetSubtype="1"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heel(1)">
                                      <p:cBhvr>
                                        <p:cTn id="27" dur="2000"/>
                                        <p:tgtEl>
                                          <p:spTgt spid="15"/>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heel(1)">
                                      <p:cBhvr>
                                        <p:cTn id="30" dur="2000"/>
                                        <p:tgtEl>
                                          <p:spTgt spid="17"/>
                                        </p:tgtEl>
                                      </p:cBhvr>
                                    </p:animEffect>
                                  </p:childTnLst>
                                </p:cTn>
                              </p:par>
                              <p:par>
                                <p:cTn id="31" presetID="21"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heel(1)">
                                      <p:cBhvr>
                                        <p:cTn id="33" dur="2000"/>
                                        <p:tgtEl>
                                          <p:spTgt spid="19"/>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heel(1)">
                                      <p:cBhvr>
                                        <p:cTn id="36" dur="2000"/>
                                        <p:tgtEl>
                                          <p:spTgt spid="21"/>
                                        </p:tgtEl>
                                      </p:cBhvr>
                                    </p:animEffect>
                                  </p:childTnLst>
                                </p:cTn>
                              </p:par>
                              <p:par>
                                <p:cTn id="37" presetID="21" presetClass="entr" presetSubtype="1"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heel(1)">
                                      <p:cBhvr>
                                        <p:cTn id="3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1" grpId="0" animBg="1"/>
      <p:bldP spid="13" grpId="0" animBg="1"/>
      <p:bldP spid="14" grpId="0" animBg="1"/>
      <p:bldP spid="15" grpId="0" animBg="1"/>
      <p:bldP spid="17" grpId="0" animBg="1"/>
      <p:bldP spid="19" grpId="0" animBg="1"/>
      <p:bldP spid="2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 name="Picture 5">
            <a:extLst>
              <a:ext uri="{FF2B5EF4-FFF2-40B4-BE49-F238E27FC236}">
                <a16:creationId xmlns:a16="http://schemas.microsoft.com/office/drawing/2014/main" id="{079FAE1C-3AB2-FDE9-6C02-040A8FCFC122}"/>
              </a:ext>
            </a:extLst>
          </p:cNvPr>
          <p:cNvPicPr>
            <a:picLocks noChangeAspect="1"/>
          </p:cNvPicPr>
          <p:nvPr/>
        </p:nvPicPr>
        <p:blipFill>
          <a:blip r:embed="rId4"/>
          <a:stretch>
            <a:fillRect/>
          </a:stretch>
        </p:blipFill>
        <p:spPr>
          <a:xfrm>
            <a:off x="2771775" y="135963"/>
            <a:ext cx="8181975" cy="3270052"/>
          </a:xfrm>
          <a:prstGeom prst="rect">
            <a:avLst/>
          </a:prstGeom>
          <a:ln>
            <a:solidFill>
              <a:srgbClr val="00B050"/>
            </a:solidFill>
          </a:ln>
        </p:spPr>
      </p:pic>
      <p:sp>
        <p:nvSpPr>
          <p:cNvPr id="10" name="Rectangle 9">
            <a:extLst>
              <a:ext uri="{FF2B5EF4-FFF2-40B4-BE49-F238E27FC236}">
                <a16:creationId xmlns:a16="http://schemas.microsoft.com/office/drawing/2014/main" id="{98C5EF9F-8531-5561-709B-B504793484FB}"/>
              </a:ext>
            </a:extLst>
          </p:cNvPr>
          <p:cNvSpPr/>
          <p:nvPr/>
        </p:nvSpPr>
        <p:spPr>
          <a:xfrm>
            <a:off x="2828238" y="1676398"/>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a1)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1" name="Rectangle 10">
            <a:extLst>
              <a:ext uri="{FF2B5EF4-FFF2-40B4-BE49-F238E27FC236}">
                <a16:creationId xmlns:a16="http://schemas.microsoft.com/office/drawing/2014/main" id="{181058C3-1869-751D-D8E2-FC687B782E62}"/>
              </a:ext>
            </a:extLst>
          </p:cNvPr>
          <p:cNvSpPr/>
          <p:nvPr/>
        </p:nvSpPr>
        <p:spPr>
          <a:xfrm>
            <a:off x="4806578" y="1676397"/>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b1)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3" name="Rectangle 12">
            <a:extLst>
              <a:ext uri="{FF2B5EF4-FFF2-40B4-BE49-F238E27FC236}">
                <a16:creationId xmlns:a16="http://schemas.microsoft.com/office/drawing/2014/main" id="{35949A5C-677E-A63F-0266-F0855F2EC448}"/>
              </a:ext>
            </a:extLst>
          </p:cNvPr>
          <p:cNvSpPr/>
          <p:nvPr/>
        </p:nvSpPr>
        <p:spPr>
          <a:xfrm>
            <a:off x="6782617" y="1647823"/>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c1)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4" name="Rectangle 13">
            <a:extLst>
              <a:ext uri="{FF2B5EF4-FFF2-40B4-BE49-F238E27FC236}">
                <a16:creationId xmlns:a16="http://schemas.microsoft.com/office/drawing/2014/main" id="{DA62C778-8B18-16F3-D016-D2F841F9B288}"/>
              </a:ext>
            </a:extLst>
          </p:cNvPr>
          <p:cNvSpPr/>
          <p:nvPr/>
        </p:nvSpPr>
        <p:spPr>
          <a:xfrm>
            <a:off x="8886941" y="1647823"/>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d1)</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5" name="Rectangle 14">
            <a:extLst>
              <a:ext uri="{FF2B5EF4-FFF2-40B4-BE49-F238E27FC236}">
                <a16:creationId xmlns:a16="http://schemas.microsoft.com/office/drawing/2014/main" id="{E3D262DA-F683-436B-CB29-B0AD60CCCF26}"/>
              </a:ext>
            </a:extLst>
          </p:cNvPr>
          <p:cNvSpPr/>
          <p:nvPr/>
        </p:nvSpPr>
        <p:spPr>
          <a:xfrm>
            <a:off x="2828238" y="2989137"/>
            <a:ext cx="486234" cy="33770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a2)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7" name="Rectangle 16">
            <a:extLst>
              <a:ext uri="{FF2B5EF4-FFF2-40B4-BE49-F238E27FC236}">
                <a16:creationId xmlns:a16="http://schemas.microsoft.com/office/drawing/2014/main" id="{3AB49FBF-BD18-4BBC-A45E-E8936381DD87}"/>
              </a:ext>
            </a:extLst>
          </p:cNvPr>
          <p:cNvSpPr/>
          <p:nvPr/>
        </p:nvSpPr>
        <p:spPr>
          <a:xfrm>
            <a:off x="4777196" y="2960110"/>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b2)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19" name="Rectangle 18">
            <a:extLst>
              <a:ext uri="{FF2B5EF4-FFF2-40B4-BE49-F238E27FC236}">
                <a16:creationId xmlns:a16="http://schemas.microsoft.com/office/drawing/2014/main" id="{A41B7257-48CE-394B-F60C-4CB95511C459}"/>
              </a:ext>
            </a:extLst>
          </p:cNvPr>
          <p:cNvSpPr/>
          <p:nvPr/>
        </p:nvSpPr>
        <p:spPr>
          <a:xfrm>
            <a:off x="6782617" y="2906600"/>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c2)</a:t>
            </a:r>
            <a:endParaRPr lang="en-GB" sz="1600" dirty="0">
              <a:solidFill>
                <a:schemeClr val="tx1"/>
              </a:solidFill>
              <a:latin typeface="Times New Roman" panose="02020603050405020304" pitchFamily="18" charset="0"/>
              <a:cs typeface="Times New Roman" panose="02020603050405020304" pitchFamily="18" charset="0"/>
            </a:endParaRPr>
          </a:p>
        </p:txBody>
      </p:sp>
      <p:sp>
        <p:nvSpPr>
          <p:cNvPr id="21" name="Rectangle 20">
            <a:extLst>
              <a:ext uri="{FF2B5EF4-FFF2-40B4-BE49-F238E27FC236}">
                <a16:creationId xmlns:a16="http://schemas.microsoft.com/office/drawing/2014/main" id="{AB197600-5CDC-9EE9-BC1A-EA801283D067}"/>
              </a:ext>
            </a:extLst>
          </p:cNvPr>
          <p:cNvSpPr/>
          <p:nvPr/>
        </p:nvSpPr>
        <p:spPr>
          <a:xfrm>
            <a:off x="8811709" y="2908075"/>
            <a:ext cx="486234" cy="371475"/>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dirty="0">
                <a:solidFill>
                  <a:schemeClr val="tx1"/>
                </a:solidFill>
                <a:latin typeface="Times New Roman" panose="02020603050405020304" pitchFamily="18" charset="0"/>
                <a:cs typeface="Times New Roman" panose="02020603050405020304" pitchFamily="18" charset="0"/>
              </a:rPr>
              <a:t>d2)</a:t>
            </a:r>
            <a:endParaRPr lang="en-GB" sz="1600" dirty="0">
              <a:solidFill>
                <a:schemeClr val="tx1"/>
              </a:solidFill>
              <a:latin typeface="Times New Roman" panose="02020603050405020304" pitchFamily="18" charset="0"/>
              <a:cs typeface="Times New Roman" panose="02020603050405020304" pitchFamily="18" charset="0"/>
            </a:endParaRPr>
          </a:p>
        </p:txBody>
      </p:sp>
      <p:graphicFrame>
        <p:nvGraphicFramePr>
          <p:cNvPr id="16" name="Table 2">
            <a:extLst>
              <a:ext uri="{FF2B5EF4-FFF2-40B4-BE49-F238E27FC236}">
                <a16:creationId xmlns:a16="http://schemas.microsoft.com/office/drawing/2014/main" id="{4C072E96-F278-4210-8D21-247F8F49AB7E}"/>
              </a:ext>
            </a:extLst>
          </p:cNvPr>
          <p:cNvGraphicFramePr>
            <a:graphicFrameLocks noGrp="1"/>
          </p:cNvGraphicFramePr>
          <p:nvPr>
            <p:extLst>
              <p:ext uri="{D42A27DB-BD31-4B8C-83A1-F6EECF244321}">
                <p14:modId xmlns:p14="http://schemas.microsoft.com/office/powerpoint/2010/main" val="4252699930"/>
              </p:ext>
            </p:extLst>
          </p:nvPr>
        </p:nvGraphicFramePr>
        <p:xfrm>
          <a:off x="460310" y="3735508"/>
          <a:ext cx="11271380" cy="2834640"/>
        </p:xfrm>
        <a:graphic>
          <a:graphicData uri="http://schemas.openxmlformats.org/drawingml/2006/table">
            <a:tbl>
              <a:tblPr firstRow="1" bandRow="1">
                <a:tableStyleId>{5C22544A-7EE6-4342-B048-85BDC9FD1C3A}</a:tableStyleId>
              </a:tblPr>
              <a:tblGrid>
                <a:gridCol w="3953070">
                  <a:extLst>
                    <a:ext uri="{9D8B030D-6E8A-4147-A177-3AD203B41FA5}">
                      <a16:colId xmlns:a16="http://schemas.microsoft.com/office/drawing/2014/main" val="215560772"/>
                    </a:ext>
                  </a:extLst>
                </a:gridCol>
                <a:gridCol w="4889240">
                  <a:extLst>
                    <a:ext uri="{9D8B030D-6E8A-4147-A177-3AD203B41FA5}">
                      <a16:colId xmlns:a16="http://schemas.microsoft.com/office/drawing/2014/main" val="3870146822"/>
                    </a:ext>
                  </a:extLst>
                </a:gridCol>
                <a:gridCol w="2429070">
                  <a:extLst>
                    <a:ext uri="{9D8B030D-6E8A-4147-A177-3AD203B41FA5}">
                      <a16:colId xmlns:a16="http://schemas.microsoft.com/office/drawing/2014/main" val="4166026916"/>
                    </a:ext>
                  </a:extLst>
                </a:gridCol>
              </a:tblGrid>
              <a:tr h="636817">
                <a:tc>
                  <a:txBody>
                    <a:bodyPr/>
                    <a:lstStyle/>
                    <a:p>
                      <a:pPr algn="ctr"/>
                      <a:r>
                        <a:rPr lang="en-US" sz="1800" b="1" dirty="0" err="1">
                          <a:solidFill>
                            <a:schemeClr val="tx1"/>
                          </a:solidFill>
                          <a:latin typeface="Times New Roman" panose="02020603050405020304" pitchFamily="18" charset="0"/>
                          <a:cs typeface="Times New Roman" panose="02020603050405020304" pitchFamily="18" charset="0"/>
                        </a:rPr>
                        <a:t>Phù</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hiệu</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gắn</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trên</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cổ</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áo</a:t>
                      </a:r>
                      <a:r>
                        <a:rPr lang="en-US" sz="1800" b="1" dirty="0">
                          <a:solidFill>
                            <a:schemeClr val="tx1"/>
                          </a:solidFill>
                          <a:latin typeface="Times New Roman" panose="02020603050405020304" pitchFamily="18" charset="0"/>
                          <a:cs typeface="Times New Roman" panose="02020603050405020304" pitchFamily="18" charset="0"/>
                        </a:rPr>
                        <a:t> </a:t>
                      </a:r>
                    </a:p>
                    <a:p>
                      <a:pPr algn="ctr"/>
                      <a:r>
                        <a:rPr lang="en-US" sz="1800" b="1" dirty="0" err="1">
                          <a:solidFill>
                            <a:schemeClr val="tx1"/>
                          </a:solidFill>
                          <a:latin typeface="Times New Roman" panose="02020603050405020304" pitchFamily="18" charset="0"/>
                          <a:cs typeface="Times New Roman" panose="02020603050405020304" pitchFamily="18" charset="0"/>
                        </a:rPr>
                        <a:t>khi</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mang</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cấp</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hiệu</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trên</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vai</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áo</a:t>
                      </a:r>
                      <a:endParaRPr lang="en-US" sz="1800" b="1" dirty="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b="1" kern="1200" dirty="0" err="1">
                          <a:solidFill>
                            <a:schemeClr val="tx1"/>
                          </a:solidFill>
                          <a:latin typeface="Times New Roman" panose="02020603050405020304" pitchFamily="18" charset="0"/>
                          <a:ea typeface="+mn-ea"/>
                          <a:cs typeface="Times New Roman" panose="02020603050405020304" pitchFamily="18" charset="0"/>
                        </a:rPr>
                        <a:t>Mô</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tả</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p>
                    <a:p>
                      <a:pPr algn="ctr"/>
                      <a:r>
                        <a:rPr lang="en-US" sz="1800" b="1" kern="1200" dirty="0" err="1">
                          <a:solidFill>
                            <a:schemeClr val="tx1"/>
                          </a:solidFill>
                          <a:latin typeface="Times New Roman" panose="02020603050405020304" pitchFamily="18" charset="0"/>
                          <a:ea typeface="+mn-ea"/>
                          <a:cs typeface="Times New Roman" panose="02020603050405020304" pitchFamily="18" charset="0"/>
                        </a:rPr>
                        <a:t>hình</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phù</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hiệu</a:t>
                      </a:r>
                      <a:endParaRPr lang="en-US" sz="1800" b="1" kern="1200" dirty="0">
                        <a:solidFill>
                          <a:schemeClr val="tx1"/>
                        </a:solidFill>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b="1" kern="1200" dirty="0" err="1">
                          <a:solidFill>
                            <a:schemeClr val="tx1"/>
                          </a:solidFill>
                          <a:latin typeface="Times New Roman" panose="02020603050405020304" pitchFamily="18" charset="0"/>
                          <a:ea typeface="+mn-ea"/>
                          <a:cs typeface="Times New Roman" panose="02020603050405020304" pitchFamily="18" charset="0"/>
                        </a:rPr>
                        <a:t>Dấu</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hiệu</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phù</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hiệu</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p>
                    <a:p>
                      <a:pPr algn="ctr"/>
                      <a:r>
                        <a:rPr lang="en-US" sz="1800" b="1" kern="1200" dirty="0" err="1">
                          <a:solidFill>
                            <a:schemeClr val="tx1"/>
                          </a:solidFill>
                          <a:latin typeface="Times New Roman" panose="02020603050405020304" pitchFamily="18" charset="0"/>
                          <a:ea typeface="+mn-ea"/>
                          <a:cs typeface="Times New Roman" panose="02020603050405020304" pitchFamily="18" charset="0"/>
                        </a:rPr>
                        <a:t>của</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sĩ</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quan</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cấp</a:t>
                      </a:r>
                      <a:r>
                        <a:rPr lang="en-US" sz="1800" b="1" kern="1200" dirty="0">
                          <a:solidFill>
                            <a:schemeClr val="tx1"/>
                          </a:solidFill>
                          <a:latin typeface="Times New Roman" panose="02020603050405020304" pitchFamily="18" charset="0"/>
                          <a:ea typeface="+mn-ea"/>
                          <a:cs typeface="Times New Roman" panose="02020603050405020304" pitchFamily="18" charset="0"/>
                        </a:rPr>
                        <a:t> </a:t>
                      </a:r>
                      <a:r>
                        <a:rPr lang="en-US" sz="1800" b="1" kern="1200" dirty="0" err="1">
                          <a:solidFill>
                            <a:schemeClr val="tx1"/>
                          </a:solidFill>
                          <a:latin typeface="Times New Roman" panose="02020603050405020304" pitchFamily="18" charset="0"/>
                          <a:ea typeface="+mn-ea"/>
                          <a:cs typeface="Times New Roman" panose="02020603050405020304" pitchFamily="18" charset="0"/>
                        </a:rPr>
                        <a:t>tướng</a:t>
                      </a:r>
                      <a:endParaRPr lang="en-US" sz="1800" b="1" kern="1200" dirty="0">
                        <a:solidFill>
                          <a:schemeClr val="tx1"/>
                        </a:solidFill>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82908061"/>
                  </a:ext>
                </a:extLst>
              </a:tr>
              <a:tr h="3751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latin typeface="Times New Roman" panose="02020603050405020304" pitchFamily="18" charset="0"/>
                          <a:cs typeface="Times New Roman" panose="02020603050405020304" pitchFamily="18" charset="0"/>
                        </a:rPr>
                        <a:t>Binh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chủng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hợp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thành</a:t>
                      </a:r>
                      <a:r>
                        <a:rPr lang="en-US" sz="2000" dirty="0">
                          <a:latin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cs typeface="Times New Roman" panose="02020603050405020304" pitchFamily="18" charset="0"/>
                        </a:rPr>
                        <a:t>Bộ</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binh</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r>
                        <a:rPr lang="vi-VN" sz="2000" spc="-90" baseline="0" dirty="0">
                          <a:latin typeface="Times New Roman" panose="02020603050405020304" pitchFamily="18" charset="0"/>
                          <a:cs typeface="Times New Roman" panose="02020603050405020304" pitchFamily="18" charset="0"/>
                        </a:rPr>
                        <a:t>H</a:t>
                      </a:r>
                      <a:r>
                        <a:rPr lang="en-US" sz="2000" spc="-90" baseline="0" dirty="0" err="1">
                          <a:latin typeface="Times New Roman" panose="02020603050405020304" pitchFamily="18" charset="0"/>
                          <a:cs typeface="Times New Roman" panose="02020603050405020304" pitchFamily="18" charset="0"/>
                        </a:rPr>
                        <a:t>ình</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thanh</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kiếm</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và</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khẩu</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súng</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đặt</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chéo</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màu</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vàng</a:t>
                      </a:r>
                      <a:endParaRPr lang="en-US" sz="2000" spc="-90" baseline="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4">
                  <a:txBody>
                    <a:bodyPr/>
                    <a:lstStyle/>
                    <a:p>
                      <a:r>
                        <a:rPr lang="vi-VN" sz="2000" dirty="0">
                          <a:latin typeface="Times New Roman" panose="02020603050405020304" pitchFamily="18" charset="0"/>
                          <a:cs typeface="Times New Roman" panose="02020603050405020304" pitchFamily="18" charset="0"/>
                        </a:rPr>
                        <a:t>Viền màu vàng</a:t>
                      </a:r>
                      <a:endParaRPr lang="en-US" sz="2000" dirty="0">
                        <a:latin typeface="Times New Roman" panose="02020603050405020304" pitchFamily="18" charset="0"/>
                        <a:cs typeface="Times New Roman" panose="02020603050405020304" pitchFamily="18" charset="0"/>
                      </a:endParaRPr>
                    </a:p>
                    <a:p>
                      <a:r>
                        <a:rPr lang="vi-VN" sz="2000" dirty="0">
                          <a:latin typeface="Times New Roman" panose="02020603050405020304" pitchFamily="18" charset="0"/>
                          <a:cs typeface="Times New Roman" panose="02020603050405020304" pitchFamily="18" charset="0"/>
                        </a:rPr>
                        <a:t> ở ba cạnh</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34147793"/>
                  </a:ext>
                </a:extLst>
              </a:tr>
              <a:tr h="9249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latin typeface="Times New Roman" panose="02020603050405020304" pitchFamily="18" charset="0"/>
                          <a:cs typeface="Times New Roman" panose="02020603050405020304" pitchFamily="18" charset="0"/>
                        </a:rPr>
                        <a:t>Bộ</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phòng</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r>
                        <a:rPr lang="vi-VN" sz="2000" spc="-90" baseline="0" dirty="0">
                          <a:latin typeface="Times New Roman" panose="02020603050405020304" pitchFamily="18" charset="0"/>
                          <a:cs typeface="Times New Roman" panose="02020603050405020304" pitchFamily="18" charset="0"/>
                        </a:rPr>
                        <a:t>Hình thanh kiếm và khẩu súng đặt chéo trên vòng tròn không khép kín, trên hình vòng cung có kí hiệu đường biên giới quốc gia; màu vàng</a:t>
                      </a:r>
                      <a:endParaRPr lang="en-US" sz="2000" spc="-90" baseline="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72956702"/>
                  </a:ext>
                </a:extLst>
              </a:tr>
              <a:tr h="3751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spc="-90" baseline="0" dirty="0" err="1">
                          <a:latin typeface="Times New Roman" panose="02020603050405020304" pitchFamily="18" charset="0"/>
                          <a:cs typeface="Times New Roman" panose="02020603050405020304" pitchFamily="18" charset="0"/>
                        </a:rPr>
                        <a:t>Quân</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chủng</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Phòng</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không</a:t>
                      </a:r>
                      <a:r>
                        <a:rPr lang="en-US" sz="2000" spc="-90" baseline="0" dirty="0">
                          <a:latin typeface="Times New Roman" panose="02020603050405020304" pitchFamily="18" charset="0"/>
                          <a:cs typeface="Times New Roman" panose="02020603050405020304" pitchFamily="18" charset="0"/>
                        </a:rPr>
                        <a:t> – </a:t>
                      </a:r>
                      <a:r>
                        <a:rPr lang="en-US" sz="2000" spc="-90" baseline="0" dirty="0" err="1">
                          <a:latin typeface="Times New Roman" panose="02020603050405020304" pitchFamily="18" charset="0"/>
                          <a:cs typeface="Times New Roman" panose="02020603050405020304" pitchFamily="18" charset="0"/>
                        </a:rPr>
                        <a:t>Không</a:t>
                      </a:r>
                      <a:r>
                        <a:rPr lang="en-US" sz="2000" spc="-90" baseline="0" dirty="0">
                          <a:latin typeface="Times New Roman" panose="02020603050405020304" pitchFamily="18" charset="0"/>
                          <a:cs typeface="Times New Roman" panose="02020603050405020304" pitchFamily="18" charset="0"/>
                        </a:rPr>
                        <a:t> </a:t>
                      </a:r>
                      <a:r>
                        <a:rPr lang="en-US" sz="2000" spc="-90" baseline="0" dirty="0" err="1">
                          <a:latin typeface="Times New Roman" panose="02020603050405020304" pitchFamily="18" charset="0"/>
                          <a:cs typeface="Times New Roman" panose="02020603050405020304" pitchFamily="18" charset="0"/>
                        </a:rPr>
                        <a:t>quân</a:t>
                      </a:r>
                      <a:endParaRPr lang="en-US" sz="2000" spc="-90" baseline="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vi-VN" sz="2000" dirty="0">
                          <a:latin typeface="Times New Roman" panose="02020603050405020304" pitchFamily="18" charset="0"/>
                          <a:cs typeface="Times New Roman" panose="02020603050405020304" pitchFamily="18" charset="0"/>
                        </a:rPr>
                        <a:t>H</a:t>
                      </a:r>
                      <a:r>
                        <a:rPr lang="en-US" sz="2000" dirty="0" err="1">
                          <a:latin typeface="Times New Roman" panose="02020603050405020304" pitchFamily="18" charset="0"/>
                          <a:cs typeface="Times New Roman" panose="02020603050405020304" pitchFamily="18" charset="0"/>
                        </a:rPr>
                        <a: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chim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vàng</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97741923"/>
                  </a:ext>
                </a:extLst>
              </a:tr>
              <a:tr h="3751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err="1">
                          <a:latin typeface="Times New Roman" panose="02020603050405020304" pitchFamily="18" charset="0"/>
                          <a:cs typeface="Times New Roman" panose="02020603050405020304" pitchFamily="18" charset="0"/>
                        </a:rPr>
                        <a:t>Quân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chủng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quân</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vi-VN" sz="2000" dirty="0">
                          <a:latin typeface="Times New Roman" panose="02020603050405020304" pitchFamily="18" charset="0"/>
                          <a:cs typeface="Times New Roman" panose="02020603050405020304" pitchFamily="18" charset="0"/>
                        </a:rPr>
                        <a:t>H</a:t>
                      </a:r>
                      <a:r>
                        <a:rPr lang="en-US" sz="2000" dirty="0" err="1">
                          <a:latin typeface="Times New Roman" panose="02020603050405020304" pitchFamily="18" charset="0"/>
                          <a:cs typeface="Times New Roman" panose="02020603050405020304" pitchFamily="18" charset="0"/>
                        </a:rPr>
                        <a: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mỏ</a:t>
                      </a:r>
                      <a:r>
                        <a:rPr lang="en-US" sz="2000" dirty="0">
                          <a:latin typeface="Times New Roman" panose="02020603050405020304" pitchFamily="18" charset="0"/>
                          <a:cs typeface="Times New Roman" panose="02020603050405020304" pitchFamily="18" charset="0"/>
                        </a:rPr>
                        <a:t> neo, </a:t>
                      </a:r>
                      <a:r>
                        <a:rPr lang="en-US" sz="2000" dirty="0" err="1">
                          <a:latin typeface="Times New Roman" panose="02020603050405020304" pitchFamily="18" charset="0"/>
                          <a:cs typeface="Times New Roman" panose="02020603050405020304" pitchFamily="18" charset="0"/>
                        </a:rPr>
                        <a:t>màu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vàng</a:t>
                      </a:r>
                      <a:endParaRPr lang="en-US" sz="2000" dirty="0">
                        <a:solidFill>
                          <a:sysClr val="windowText" lastClr="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4169905"/>
                  </a:ext>
                </a:extLst>
              </a:tr>
            </a:tbl>
          </a:graphicData>
        </a:graphic>
      </p:graphicFrame>
      <p:sp>
        <p:nvSpPr>
          <p:cNvPr id="18" name="TextBox 17">
            <a:extLst>
              <a:ext uri="{FF2B5EF4-FFF2-40B4-BE49-F238E27FC236}">
                <a16:creationId xmlns:a16="http://schemas.microsoft.com/office/drawing/2014/main" id="{3F13BFCB-9075-43BE-8B5E-F102AF01E218}"/>
              </a:ext>
            </a:extLst>
          </p:cNvPr>
          <p:cNvSpPr txBox="1"/>
          <p:nvPr/>
        </p:nvSpPr>
        <p:spPr>
          <a:xfrm>
            <a:off x="399574" y="2706993"/>
            <a:ext cx="2063383" cy="830997"/>
          </a:xfrm>
          <a:prstGeom prst="rect">
            <a:avLst/>
          </a:prstGeom>
          <a:noFill/>
        </p:spPr>
        <p:txBody>
          <a:bodyPr wrap="square">
            <a:spAutoFit/>
          </a:bodyPr>
          <a:lstStyle/>
          <a:p>
            <a:r>
              <a:rPr lang="vi-VN" sz="2400" dirty="0">
                <a:solidFill>
                  <a:srgbClr val="00A23A"/>
                </a:solidFill>
                <a:latin typeface="Times New Roman" panose="02020603050405020304" pitchFamily="18" charset="0"/>
                <a:cs typeface="Times New Roman" panose="02020603050405020304" pitchFamily="18" charset="0"/>
              </a:rPr>
              <a:t>Kết quả bài tập luyện tập 2:</a:t>
            </a:r>
            <a:endParaRPr lang="en-US" sz="2400" dirty="0">
              <a:solidFill>
                <a:srgbClr val="00A23A"/>
              </a:solidFill>
            </a:endParaRPr>
          </a:p>
        </p:txBody>
      </p:sp>
    </p:spTree>
    <p:extLst>
      <p:ext uri="{BB962C8B-B14F-4D97-AF65-F5344CB8AC3E}">
        <p14:creationId xmlns:p14="http://schemas.microsoft.com/office/powerpoint/2010/main" val="4276374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heel(1)">
                                      <p:cBhvr>
                                        <p:cTn id="14" dur="2000"/>
                                        <p:tgtEl>
                                          <p:spTgt spid="6"/>
                                        </p:tgtEl>
                                      </p:cBhvr>
                                    </p:animEffect>
                                  </p:childTnLst>
                                </p:cTn>
                              </p:par>
                              <p:par>
                                <p:cTn id="15" presetID="21"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heel(1)">
                                      <p:cBhvr>
                                        <p:cTn id="17" dur="2000"/>
                                        <p:tgtEl>
                                          <p:spTgt spid="10"/>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heel(1)">
                                      <p:cBhvr>
                                        <p:cTn id="20" dur="2000"/>
                                        <p:tgtEl>
                                          <p:spTgt spid="15"/>
                                        </p:tgtEl>
                                      </p:cBhvr>
                                    </p:animEffect>
                                  </p:childTnLst>
                                </p:cTn>
                              </p:par>
                              <p:par>
                                <p:cTn id="21" presetID="21" presetClass="entr" presetSubtype="1"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heel(1)">
                                      <p:cBhvr>
                                        <p:cTn id="23" dur="2000"/>
                                        <p:tgtEl>
                                          <p:spTgt spid="11"/>
                                        </p:tgtEl>
                                      </p:cBhvr>
                                    </p:animEffect>
                                  </p:childTnLst>
                                </p:cTn>
                              </p:par>
                              <p:par>
                                <p:cTn id="24" presetID="21" presetClass="entr" presetSubtype="1"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heel(1)">
                                      <p:cBhvr>
                                        <p:cTn id="26" dur="2000"/>
                                        <p:tgtEl>
                                          <p:spTgt spid="17"/>
                                        </p:tgtEl>
                                      </p:cBhvr>
                                    </p:animEffect>
                                  </p:childTnLst>
                                </p:cTn>
                              </p:par>
                              <p:par>
                                <p:cTn id="27" presetID="21" presetClass="entr" presetSubtype="1"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heel(1)">
                                      <p:cBhvr>
                                        <p:cTn id="29" dur="2000"/>
                                        <p:tgtEl>
                                          <p:spTgt spid="13"/>
                                        </p:tgtEl>
                                      </p:cBhvr>
                                    </p:animEffect>
                                  </p:childTnLst>
                                </p:cTn>
                              </p:par>
                              <p:par>
                                <p:cTn id="30" presetID="21" presetClass="entr" presetSubtype="1"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heel(1)">
                                      <p:cBhvr>
                                        <p:cTn id="32" dur="2000"/>
                                        <p:tgtEl>
                                          <p:spTgt spid="19"/>
                                        </p:tgtEl>
                                      </p:cBhvr>
                                    </p:animEffect>
                                  </p:childTnLst>
                                </p:cTn>
                              </p:par>
                              <p:par>
                                <p:cTn id="33" presetID="21" presetClass="entr" presetSubtype="1"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heel(1)">
                                      <p:cBhvr>
                                        <p:cTn id="35" dur="2000"/>
                                        <p:tgtEl>
                                          <p:spTgt spid="14"/>
                                        </p:tgtEl>
                                      </p:cBhvr>
                                    </p:animEffect>
                                  </p:childTnLst>
                                </p:cTn>
                              </p:par>
                              <p:par>
                                <p:cTn id="36" presetID="21"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heel(1)">
                                      <p:cBhvr>
                                        <p:cTn id="38" dur="20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P spid="14" grpId="0" animBg="1"/>
      <p:bldP spid="15" grpId="0" animBg="1"/>
      <p:bldP spid="17" grpId="0" animBg="1"/>
      <p:bldP spid="19" grpId="0" animBg="1"/>
      <p:bldP spid="21" grpId="0" animBg="1"/>
      <p:bldP spid="1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 name="Picture 3">
            <a:extLst>
              <a:ext uri="{FF2B5EF4-FFF2-40B4-BE49-F238E27FC236}">
                <a16:creationId xmlns:a16="http://schemas.microsoft.com/office/drawing/2014/main" id="{9BFD98DE-4DED-CABA-BF2A-FC3A66804B6A}"/>
              </a:ext>
            </a:extLst>
          </p:cNvPr>
          <p:cNvPicPr>
            <a:picLocks noChangeAspect="1"/>
          </p:cNvPicPr>
          <p:nvPr/>
        </p:nvPicPr>
        <p:blipFill>
          <a:blip r:embed="rId4"/>
          <a:stretch>
            <a:fillRect/>
          </a:stretch>
        </p:blipFill>
        <p:spPr>
          <a:xfrm>
            <a:off x="1612241" y="821723"/>
            <a:ext cx="3256398" cy="4804978"/>
          </a:xfrm>
          <a:prstGeom prst="rect">
            <a:avLst/>
          </a:prstGeom>
          <a:ln>
            <a:solidFill>
              <a:srgbClr val="00B050"/>
            </a:solidFill>
          </a:ln>
        </p:spPr>
      </p:pic>
      <p:pic>
        <p:nvPicPr>
          <p:cNvPr id="8" name="Picture 7">
            <a:extLst>
              <a:ext uri="{FF2B5EF4-FFF2-40B4-BE49-F238E27FC236}">
                <a16:creationId xmlns:a16="http://schemas.microsoft.com/office/drawing/2014/main" id="{125756C3-1B01-AC3E-1C0D-344E8AE68422}"/>
              </a:ext>
            </a:extLst>
          </p:cNvPr>
          <p:cNvPicPr>
            <a:picLocks noChangeAspect="1"/>
          </p:cNvPicPr>
          <p:nvPr/>
        </p:nvPicPr>
        <p:blipFill>
          <a:blip r:embed="rId5"/>
          <a:stretch>
            <a:fillRect/>
          </a:stretch>
        </p:blipFill>
        <p:spPr>
          <a:xfrm>
            <a:off x="5049402" y="824296"/>
            <a:ext cx="3256398" cy="4804978"/>
          </a:xfrm>
          <a:prstGeom prst="rect">
            <a:avLst/>
          </a:prstGeom>
          <a:ln>
            <a:solidFill>
              <a:srgbClr val="00B050"/>
            </a:solidFill>
          </a:ln>
        </p:spPr>
      </p:pic>
      <p:pic>
        <p:nvPicPr>
          <p:cNvPr id="12" name="Picture 11">
            <a:extLst>
              <a:ext uri="{FF2B5EF4-FFF2-40B4-BE49-F238E27FC236}">
                <a16:creationId xmlns:a16="http://schemas.microsoft.com/office/drawing/2014/main" id="{9EF5999D-4787-EE66-177E-E1017E87C585}"/>
              </a:ext>
            </a:extLst>
          </p:cNvPr>
          <p:cNvPicPr>
            <a:picLocks noChangeAspect="1"/>
          </p:cNvPicPr>
          <p:nvPr/>
        </p:nvPicPr>
        <p:blipFill>
          <a:blip r:embed="rId6"/>
          <a:stretch>
            <a:fillRect/>
          </a:stretch>
        </p:blipFill>
        <p:spPr>
          <a:xfrm>
            <a:off x="8515150" y="824296"/>
            <a:ext cx="3181550" cy="4804979"/>
          </a:xfrm>
          <a:prstGeom prst="rect">
            <a:avLst/>
          </a:prstGeom>
          <a:ln>
            <a:solidFill>
              <a:srgbClr val="00B050"/>
            </a:solidFill>
          </a:ln>
        </p:spPr>
      </p:pic>
      <p:sp>
        <p:nvSpPr>
          <p:cNvPr id="16" name="TextBox 15">
            <a:extLst>
              <a:ext uri="{FF2B5EF4-FFF2-40B4-BE49-F238E27FC236}">
                <a16:creationId xmlns:a16="http://schemas.microsoft.com/office/drawing/2014/main" id="{3F3A8AC1-707A-FF70-C288-63331ED75D5E}"/>
              </a:ext>
            </a:extLst>
          </p:cNvPr>
          <p:cNvSpPr txBox="1"/>
          <p:nvPr/>
        </p:nvSpPr>
        <p:spPr>
          <a:xfrm>
            <a:off x="4009925" y="6243935"/>
            <a:ext cx="6096000" cy="646331"/>
          </a:xfrm>
          <a:prstGeom prst="rect">
            <a:avLst/>
          </a:prstGeom>
          <a:noFill/>
        </p:spPr>
        <p:txBody>
          <a:bodyPr wrap="square">
            <a:spAutoFit/>
          </a:bodyPr>
          <a:lstStyle/>
          <a:p>
            <a:pPr algn="ctr"/>
            <a:r>
              <a:rPr lang="vi-VN" sz="1800" b="0" dirty="0">
                <a:solidFill>
                  <a:srgbClr val="00B050"/>
                </a:solidFill>
                <a:effectLst/>
                <a:latin typeface="+mj-lt"/>
              </a:rPr>
              <a:t>Hình 2.5. Một số trang phục thường dùng của một số quân chủng, binh chủng Quân đội nhân dân Việt Nam</a:t>
            </a:r>
            <a:r>
              <a:rPr lang="vi-VN" dirty="0">
                <a:solidFill>
                  <a:srgbClr val="00B050"/>
                </a:solidFill>
                <a:latin typeface="+mj-lt"/>
              </a:rPr>
              <a:t> </a:t>
            </a:r>
            <a:endParaRPr lang="en-GB" dirty="0">
              <a:solidFill>
                <a:srgbClr val="00B050"/>
              </a:solidFill>
              <a:latin typeface="+mj-lt"/>
            </a:endParaRPr>
          </a:p>
        </p:txBody>
      </p:sp>
      <p:sp>
        <p:nvSpPr>
          <p:cNvPr id="18" name="TextBox 17">
            <a:extLst>
              <a:ext uri="{FF2B5EF4-FFF2-40B4-BE49-F238E27FC236}">
                <a16:creationId xmlns:a16="http://schemas.microsoft.com/office/drawing/2014/main" id="{7F7EAA02-7DEF-497C-3C9B-152E66DED6DF}"/>
              </a:ext>
            </a:extLst>
          </p:cNvPr>
          <p:cNvSpPr txBox="1"/>
          <p:nvPr/>
        </p:nvSpPr>
        <p:spPr>
          <a:xfrm>
            <a:off x="2342950" y="5750652"/>
            <a:ext cx="1666975" cy="369332"/>
          </a:xfrm>
          <a:prstGeom prst="rect">
            <a:avLst/>
          </a:prstGeom>
          <a:noFill/>
        </p:spPr>
        <p:txBody>
          <a:bodyPr wrap="square">
            <a:spAutoFit/>
          </a:bodyPr>
          <a:lstStyle/>
          <a:p>
            <a:pPr algn="ctr"/>
            <a:r>
              <a:rPr lang="vi-VN" sz="1800" b="0" i="1" dirty="0">
                <a:solidFill>
                  <a:srgbClr val="242021"/>
                </a:solidFill>
                <a:effectLst/>
                <a:latin typeface="+mj-lt"/>
              </a:rPr>
              <a:t>a) Lục quân</a:t>
            </a:r>
            <a:endParaRPr lang="en-GB" dirty="0">
              <a:latin typeface="+mj-lt"/>
            </a:endParaRPr>
          </a:p>
        </p:txBody>
      </p:sp>
      <p:sp>
        <p:nvSpPr>
          <p:cNvPr id="20" name="TextBox 19">
            <a:extLst>
              <a:ext uri="{FF2B5EF4-FFF2-40B4-BE49-F238E27FC236}">
                <a16:creationId xmlns:a16="http://schemas.microsoft.com/office/drawing/2014/main" id="{87AE423F-CC08-BECE-7F84-4E9EB94DA921}"/>
              </a:ext>
            </a:extLst>
          </p:cNvPr>
          <p:cNvSpPr txBox="1"/>
          <p:nvPr/>
        </p:nvSpPr>
        <p:spPr>
          <a:xfrm>
            <a:off x="4831599" y="5852979"/>
            <a:ext cx="3399073" cy="369332"/>
          </a:xfrm>
          <a:prstGeom prst="rect">
            <a:avLst/>
          </a:prstGeom>
          <a:noFill/>
        </p:spPr>
        <p:txBody>
          <a:bodyPr wrap="square">
            <a:spAutoFit/>
          </a:bodyPr>
          <a:lstStyle/>
          <a:p>
            <a:pPr algn="ctr"/>
            <a:r>
              <a:rPr lang="vi-VN" i="1" dirty="0">
                <a:solidFill>
                  <a:srgbClr val="242021"/>
                </a:solidFill>
                <a:latin typeface="+mj-lt"/>
              </a:rPr>
              <a:t>b</a:t>
            </a:r>
            <a:r>
              <a:rPr lang="vi-VN" sz="1800" b="0" i="1" dirty="0">
                <a:solidFill>
                  <a:srgbClr val="242021"/>
                </a:solidFill>
                <a:effectLst/>
                <a:latin typeface="+mj-lt"/>
              </a:rPr>
              <a:t>) Quân chủng Hải quân</a:t>
            </a:r>
            <a:endParaRPr lang="en-GB" dirty="0">
              <a:latin typeface="+mj-lt"/>
            </a:endParaRPr>
          </a:p>
        </p:txBody>
      </p:sp>
      <p:sp>
        <p:nvSpPr>
          <p:cNvPr id="22" name="TextBox 21">
            <a:extLst>
              <a:ext uri="{FF2B5EF4-FFF2-40B4-BE49-F238E27FC236}">
                <a16:creationId xmlns:a16="http://schemas.microsoft.com/office/drawing/2014/main" id="{6F35E27B-8C6E-36B1-8853-F715DEC8A7A1}"/>
              </a:ext>
            </a:extLst>
          </p:cNvPr>
          <p:cNvSpPr txBox="1"/>
          <p:nvPr/>
        </p:nvSpPr>
        <p:spPr>
          <a:xfrm>
            <a:off x="8468517" y="5595718"/>
            <a:ext cx="3274816" cy="646331"/>
          </a:xfrm>
          <a:prstGeom prst="rect">
            <a:avLst/>
          </a:prstGeom>
          <a:noFill/>
        </p:spPr>
        <p:txBody>
          <a:bodyPr wrap="square">
            <a:spAutoFit/>
          </a:bodyPr>
          <a:lstStyle/>
          <a:p>
            <a:pPr algn="ctr"/>
            <a:r>
              <a:rPr lang="vi-VN" i="1" dirty="0">
                <a:solidFill>
                  <a:srgbClr val="242021"/>
                </a:solidFill>
                <a:latin typeface="+mj-lt"/>
              </a:rPr>
              <a:t>c) Quân</a:t>
            </a:r>
            <a:r>
              <a:rPr lang="vi-VN" sz="1800" b="0" i="1" dirty="0">
                <a:solidFill>
                  <a:srgbClr val="242021"/>
                </a:solidFill>
                <a:effectLst/>
                <a:latin typeface="+mj-lt"/>
              </a:rPr>
              <a:t> chủng </a:t>
            </a:r>
          </a:p>
          <a:p>
            <a:pPr algn="ctr"/>
            <a:r>
              <a:rPr lang="vi-VN" sz="1800" b="0" i="1" dirty="0">
                <a:solidFill>
                  <a:srgbClr val="242021"/>
                </a:solidFill>
                <a:effectLst/>
                <a:latin typeface="+mj-lt"/>
              </a:rPr>
              <a:t>Phòng không-Không quân</a:t>
            </a:r>
            <a:endParaRPr lang="en-GB" dirty="0">
              <a:latin typeface="+mj-lt"/>
            </a:endParaRPr>
          </a:p>
        </p:txBody>
      </p:sp>
    </p:spTree>
    <p:extLst>
      <p:ext uri="{BB962C8B-B14F-4D97-AF65-F5344CB8AC3E}">
        <p14:creationId xmlns:p14="http://schemas.microsoft.com/office/powerpoint/2010/main" val="1611261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fltVal val="0"/>
                                          </p:val>
                                        </p:tav>
                                        <p:tav tm="100000">
                                          <p:val>
                                            <p:strVal val="#ppt_w"/>
                                          </p:val>
                                        </p:tav>
                                      </p:tavLst>
                                    </p:anim>
                                    <p:anim calcmode="lin" valueType="num">
                                      <p:cBhvr>
                                        <p:cTn id="15" dur="1000" fill="hold"/>
                                        <p:tgtEl>
                                          <p:spTgt spid="4"/>
                                        </p:tgtEl>
                                        <p:attrNameLst>
                                          <p:attrName>ppt_h</p:attrName>
                                        </p:attrNameLst>
                                      </p:cBhvr>
                                      <p:tavLst>
                                        <p:tav tm="0">
                                          <p:val>
                                            <p:fltVal val="0"/>
                                          </p:val>
                                        </p:tav>
                                        <p:tav tm="100000">
                                          <p:val>
                                            <p:strVal val="#ppt_h"/>
                                          </p:val>
                                        </p:tav>
                                      </p:tavLst>
                                    </p:anim>
                                    <p:anim calcmode="lin" valueType="num">
                                      <p:cBhvr>
                                        <p:cTn id="16" dur="1000" fill="hold"/>
                                        <p:tgtEl>
                                          <p:spTgt spid="4"/>
                                        </p:tgtEl>
                                        <p:attrNameLst>
                                          <p:attrName>style.rotation</p:attrName>
                                        </p:attrNameLst>
                                      </p:cBhvr>
                                      <p:tavLst>
                                        <p:tav tm="0">
                                          <p:val>
                                            <p:fltVal val="90"/>
                                          </p:val>
                                        </p:tav>
                                        <p:tav tm="100000">
                                          <p:val>
                                            <p:fltVal val="0"/>
                                          </p:val>
                                        </p:tav>
                                      </p:tavLst>
                                    </p:anim>
                                    <p:animEffect transition="in" filter="fade">
                                      <p:cBhvr>
                                        <p:cTn id="17" dur="1000"/>
                                        <p:tgtEl>
                                          <p:spTgt spid="4"/>
                                        </p:tgtEl>
                                      </p:cBhvr>
                                    </p:animEffect>
                                  </p:childTnLst>
                                </p:cTn>
                              </p:par>
                              <p:par>
                                <p:cTn id="18" presetID="31"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ppt_w</p:attrName>
                                        </p:attrNameLst>
                                      </p:cBhvr>
                                      <p:tavLst>
                                        <p:tav tm="0">
                                          <p:val>
                                            <p:fltVal val="0"/>
                                          </p:val>
                                        </p:tav>
                                        <p:tav tm="100000">
                                          <p:val>
                                            <p:strVal val="#ppt_w"/>
                                          </p:val>
                                        </p:tav>
                                      </p:tavLst>
                                    </p:anim>
                                    <p:anim calcmode="lin" valueType="num">
                                      <p:cBhvr>
                                        <p:cTn id="21" dur="1000" fill="hold"/>
                                        <p:tgtEl>
                                          <p:spTgt spid="18"/>
                                        </p:tgtEl>
                                        <p:attrNameLst>
                                          <p:attrName>ppt_h</p:attrName>
                                        </p:attrNameLst>
                                      </p:cBhvr>
                                      <p:tavLst>
                                        <p:tav tm="0">
                                          <p:val>
                                            <p:fltVal val="0"/>
                                          </p:val>
                                        </p:tav>
                                        <p:tav tm="100000">
                                          <p:val>
                                            <p:strVal val="#ppt_h"/>
                                          </p:val>
                                        </p:tav>
                                      </p:tavLst>
                                    </p:anim>
                                    <p:anim calcmode="lin" valueType="num">
                                      <p:cBhvr>
                                        <p:cTn id="22" dur="1000" fill="hold"/>
                                        <p:tgtEl>
                                          <p:spTgt spid="18"/>
                                        </p:tgtEl>
                                        <p:attrNameLst>
                                          <p:attrName>style.rotation</p:attrName>
                                        </p:attrNameLst>
                                      </p:cBhvr>
                                      <p:tavLst>
                                        <p:tav tm="0">
                                          <p:val>
                                            <p:fltVal val="90"/>
                                          </p:val>
                                        </p:tav>
                                        <p:tav tm="100000">
                                          <p:val>
                                            <p:fltVal val="0"/>
                                          </p:val>
                                        </p:tav>
                                      </p:tavLst>
                                    </p:anim>
                                    <p:animEffect transition="in" filter="fade">
                                      <p:cBhvr>
                                        <p:cTn id="23" dur="10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heel(1)">
                                      <p:cBhvr>
                                        <p:cTn id="28" dur="2000"/>
                                        <p:tgtEl>
                                          <p:spTgt spid="8"/>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heel(1)">
                                      <p:cBhvr>
                                        <p:cTn id="31" dur="20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21" presetClass="entr" presetSubtype="1" fill="hold"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par>
                                <p:cTn id="37" presetID="21" presetClass="entr" presetSubtype="1"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heel(1)">
                                      <p:cBhvr>
                                        <p:cTn id="39"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0" grpId="0"/>
      <p:bldP spid="2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9F231059-5E84-494E-B9FF-2695227C677F}"/>
              </a:ext>
            </a:extLst>
          </p:cNvPr>
          <p:cNvSpPr txBox="1"/>
          <p:nvPr/>
        </p:nvSpPr>
        <p:spPr>
          <a:xfrm>
            <a:off x="1352938" y="914671"/>
            <a:ext cx="5199018" cy="461665"/>
          </a:xfrm>
          <a:prstGeom prst="rect">
            <a:avLst/>
          </a:prstGeom>
          <a:noFill/>
        </p:spPr>
        <p:txBody>
          <a:bodyPr wrap="square">
            <a:spAutoFit/>
          </a:bodyPr>
          <a:lstStyle/>
          <a:p>
            <a:r>
              <a:rPr lang="vi-VN" sz="2400" dirty="0">
                <a:solidFill>
                  <a:srgbClr val="00A23A"/>
                </a:solidFill>
                <a:latin typeface="Times New Roman" panose="02020603050405020304" pitchFamily="18" charset="0"/>
                <a:cs typeface="Times New Roman" panose="02020603050405020304" pitchFamily="18" charset="0"/>
              </a:rPr>
              <a:t>Kết quả thực hiện yêu cầu khám phá 6:</a:t>
            </a:r>
            <a:endParaRPr lang="en-US" sz="2400" dirty="0">
              <a:solidFill>
                <a:srgbClr val="00A23A"/>
              </a:solidFill>
            </a:endParaRPr>
          </a:p>
        </p:txBody>
      </p:sp>
      <p:graphicFrame>
        <p:nvGraphicFramePr>
          <p:cNvPr id="4" name="Table 4">
            <a:extLst>
              <a:ext uri="{FF2B5EF4-FFF2-40B4-BE49-F238E27FC236}">
                <a16:creationId xmlns:a16="http://schemas.microsoft.com/office/drawing/2014/main" id="{86512048-31D7-42DE-B85A-C1FBF06B629B}"/>
              </a:ext>
            </a:extLst>
          </p:cNvPr>
          <p:cNvGraphicFramePr>
            <a:graphicFrameLocks noGrp="1"/>
          </p:cNvGraphicFramePr>
          <p:nvPr>
            <p:extLst>
              <p:ext uri="{D42A27DB-BD31-4B8C-83A1-F6EECF244321}">
                <p14:modId xmlns:p14="http://schemas.microsoft.com/office/powerpoint/2010/main" val="3168287849"/>
              </p:ext>
            </p:extLst>
          </p:nvPr>
        </p:nvGraphicFramePr>
        <p:xfrm>
          <a:off x="1431265" y="1581095"/>
          <a:ext cx="9731911" cy="3667760"/>
        </p:xfrm>
        <a:graphic>
          <a:graphicData uri="http://schemas.openxmlformats.org/drawingml/2006/table">
            <a:tbl>
              <a:tblPr firstRow="1" bandRow="1">
                <a:tableStyleId>{5C22544A-7EE6-4342-B048-85BDC9FD1C3A}</a:tableStyleId>
              </a:tblPr>
              <a:tblGrid>
                <a:gridCol w="3145845">
                  <a:extLst>
                    <a:ext uri="{9D8B030D-6E8A-4147-A177-3AD203B41FA5}">
                      <a16:colId xmlns:a16="http://schemas.microsoft.com/office/drawing/2014/main" val="2977958407"/>
                    </a:ext>
                  </a:extLst>
                </a:gridCol>
                <a:gridCol w="6586066">
                  <a:extLst>
                    <a:ext uri="{9D8B030D-6E8A-4147-A177-3AD203B41FA5}">
                      <a16:colId xmlns:a16="http://schemas.microsoft.com/office/drawing/2014/main" val="2027955768"/>
                    </a:ext>
                  </a:extLst>
                </a:gridCol>
              </a:tblGrid>
              <a:tr h="333927">
                <a:tc>
                  <a:txBody>
                    <a:bodyPr/>
                    <a:lstStyle/>
                    <a:p>
                      <a:pPr algn="ctr">
                        <a:lnSpc>
                          <a:spcPts val="2640"/>
                        </a:lnSpc>
                        <a:spcBef>
                          <a:spcPts val="0"/>
                        </a:spcBef>
                        <a:spcAft>
                          <a:spcPts val="0"/>
                        </a:spcAft>
                      </a:pPr>
                      <a:r>
                        <a:rPr lang="vi-VN" sz="2200" b="1" dirty="0">
                          <a:solidFill>
                            <a:sysClr val="windowText" lastClr="000000"/>
                          </a:solidFill>
                          <a:latin typeface="Times New Roman" panose="02020603050405020304" pitchFamily="18" charset="0"/>
                          <a:cs typeface="Times New Roman" panose="02020603050405020304" pitchFamily="18" charset="0"/>
                        </a:rPr>
                        <a:t>Trang phục </a:t>
                      </a:r>
                      <a:endParaRPr lang="en-US" sz="2200" b="1" dirty="0">
                        <a:solidFill>
                          <a:sysClr val="windowText" lastClr="000000"/>
                        </a:solidFill>
                        <a:latin typeface="Times New Roman" panose="02020603050405020304" pitchFamily="18" charset="0"/>
                        <a:cs typeface="Times New Roman" panose="02020603050405020304" pitchFamily="18" charset="0"/>
                      </a:endParaRPr>
                    </a:p>
                    <a:p>
                      <a:pPr algn="ctr">
                        <a:lnSpc>
                          <a:spcPts val="2640"/>
                        </a:lnSpc>
                        <a:spcBef>
                          <a:spcPts val="0"/>
                        </a:spcBef>
                        <a:spcAft>
                          <a:spcPts val="0"/>
                        </a:spcAft>
                      </a:pPr>
                      <a:r>
                        <a:rPr lang="vi-VN" sz="2200" b="1" dirty="0">
                          <a:solidFill>
                            <a:sysClr val="windowText" lastClr="000000"/>
                          </a:solidFill>
                          <a:latin typeface="Times New Roman" panose="02020603050405020304" pitchFamily="18" charset="0"/>
                          <a:cs typeface="Times New Roman" panose="02020603050405020304" pitchFamily="18" charset="0"/>
                        </a:rPr>
                        <a:t>thường dùng</a:t>
                      </a:r>
                      <a:endParaRPr lang="en-US" sz="2200" b="1"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640"/>
                        </a:lnSpc>
                        <a:spcBef>
                          <a:spcPts val="0"/>
                        </a:spcBef>
                        <a:spcAft>
                          <a:spcPts val="0"/>
                        </a:spcAft>
                      </a:pPr>
                      <a:r>
                        <a:rPr lang="en-US" sz="2200" b="1" dirty="0" err="1">
                          <a:solidFill>
                            <a:schemeClr val="tx1"/>
                          </a:solidFill>
                          <a:latin typeface="Times New Roman" panose="02020603050405020304" pitchFamily="18" charset="0"/>
                          <a:cs typeface="Times New Roman" panose="02020603050405020304" pitchFamily="18" charset="0"/>
                        </a:rPr>
                        <a:t>Mô</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tả</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về</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kiểu</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mẫu</a:t>
                      </a:r>
                      <a:r>
                        <a:rPr lang="en-US" sz="2200" b="1" dirty="0">
                          <a:solidFill>
                            <a:schemeClr val="tx1"/>
                          </a:solidFill>
                          <a:latin typeface="Times New Roman" panose="02020603050405020304" pitchFamily="18" charset="0"/>
                          <a:cs typeface="Times New Roman" panose="02020603050405020304" pitchFamily="18" charset="0"/>
                        </a:rPr>
                        <a:t> </a:t>
                      </a:r>
                    </a:p>
                    <a:p>
                      <a:pPr algn="ctr">
                        <a:lnSpc>
                          <a:spcPts val="2640"/>
                        </a:lnSpc>
                        <a:spcBef>
                          <a:spcPts val="0"/>
                        </a:spcBef>
                        <a:spcAft>
                          <a:spcPts val="0"/>
                        </a:spcAft>
                      </a:pPr>
                      <a:r>
                        <a:rPr lang="en-US" sz="2200" b="1" dirty="0" err="1">
                          <a:solidFill>
                            <a:schemeClr val="tx1"/>
                          </a:solidFill>
                          <a:latin typeface="Times New Roman" panose="02020603050405020304" pitchFamily="18" charset="0"/>
                          <a:cs typeface="Times New Roman" panose="02020603050405020304" pitchFamily="18" charset="0"/>
                        </a:rPr>
                        <a:t>và</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màu</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sắc</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quần</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áo</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mũ</a:t>
                      </a:r>
                      <a:r>
                        <a:rPr lang="en-US" sz="2200" b="1" dirty="0">
                          <a:solidFill>
                            <a:schemeClr val="tx1"/>
                          </a:solidFill>
                          <a:latin typeface="Times New Roman" panose="02020603050405020304" pitchFamily="18" charset="0"/>
                          <a:cs typeface="Times New Roman" panose="02020603050405020304" pitchFamily="18" charset="0"/>
                        </a:rPr>
                        <a:t>, </a:t>
                      </a:r>
                      <a:r>
                        <a:rPr lang="en-US" sz="2200" b="1" dirty="0" err="1">
                          <a:solidFill>
                            <a:schemeClr val="tx1"/>
                          </a:solidFill>
                          <a:latin typeface="Times New Roman" panose="02020603050405020304" pitchFamily="18" charset="0"/>
                          <a:cs typeface="Times New Roman" panose="02020603050405020304" pitchFamily="18" charset="0"/>
                        </a:rPr>
                        <a:t>giày</a:t>
                      </a:r>
                      <a:r>
                        <a:rPr lang="en-US" sz="2200" b="1" dirty="0">
                          <a:solidFill>
                            <a:schemeClr val="tx1"/>
                          </a:solidFill>
                          <a:latin typeface="Times New Roman" panose="02020603050405020304" pitchFamily="18" charset="0"/>
                          <a:cs typeface="Times New Roman" panose="02020603050405020304" pitchFamily="18" charset="0"/>
                        </a:rPr>
                        <a:t> da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6693072"/>
                  </a:ext>
                </a:extLst>
              </a:tr>
              <a:tr h="370840">
                <a:tc>
                  <a:txBody>
                    <a:bodyPr/>
                    <a:lstStyle/>
                    <a:p>
                      <a:pPr marL="0" marR="0" lvl="0" indent="0" algn="l" defTabSz="914400" rtl="0" eaLnBrk="1" fontAlgn="auto" latinLnBrk="0" hangingPunct="1">
                        <a:lnSpc>
                          <a:spcPts val="2640"/>
                        </a:lnSpc>
                        <a:spcBef>
                          <a:spcPts val="600"/>
                        </a:spcBef>
                        <a:spcAft>
                          <a:spcPts val="600"/>
                        </a:spcAft>
                        <a:buClrTx/>
                        <a:buSzTx/>
                        <a:buFontTx/>
                        <a:buNone/>
                        <a:tabLst/>
                        <a:defRPr/>
                      </a:pPr>
                      <a:r>
                        <a:rPr lang="en-US" sz="2200" dirty="0" err="1">
                          <a:latin typeface="Times New Roman" panose="02020603050405020304" pitchFamily="18" charset="0"/>
                          <a:cs typeface="Times New Roman" panose="02020603050405020304" pitchFamily="18" charset="0"/>
                        </a:rPr>
                        <a:t>Lục</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quân</a:t>
                      </a:r>
                      <a:endParaRPr lang="en-US" sz="2200" dirty="0">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lnSpc>
                          <a:spcPts val="2640"/>
                        </a:lnSpc>
                        <a:spcBef>
                          <a:spcPts val="600"/>
                        </a:spcBef>
                        <a:spcAft>
                          <a:spcPts val="600"/>
                        </a:spcAft>
                      </a:pPr>
                      <a:r>
                        <a:rPr lang="vi-VN" sz="2200" dirty="0">
                          <a:latin typeface="Times New Roman" panose="02020603050405020304" pitchFamily="18" charset="0"/>
                          <a:cs typeface="Times New Roman" panose="02020603050405020304" pitchFamily="18" charset="0"/>
                        </a:rPr>
                        <a:t>Q</a:t>
                      </a:r>
                      <a:r>
                        <a:rPr lang="en-US" sz="2200" dirty="0" err="1">
                          <a:latin typeface="Times New Roman" panose="02020603050405020304" pitchFamily="18" charset="0"/>
                          <a:cs typeface="Times New Roman" panose="02020603050405020304" pitchFamily="18" charset="0"/>
                        </a:rPr>
                        <a:t>uần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áo</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olive </a:t>
                      </a:r>
                      <a:r>
                        <a:rPr lang="en-US" sz="2200" dirty="0" err="1">
                          <a:latin typeface="Times New Roman" panose="02020603050405020304" pitchFamily="18" charset="0"/>
                          <a:cs typeface="Times New Roman" panose="02020603050405020304" pitchFamily="18" charset="0"/>
                        </a:rPr>
                        <a:t>sẫm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kê</a:t>
                      </a:r>
                      <a:r>
                        <a:rPr lang="en-US" sz="2200" dirty="0">
                          <a:latin typeface="Times New Roman" panose="02020603050405020304" pitchFamily="18" charset="0"/>
                          <a:cs typeface="Times New Roman" panose="02020603050405020304" pitchFamily="18" charset="0"/>
                        </a:rPr>
                        <a:t> pi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olive </a:t>
                      </a:r>
                      <a:r>
                        <a:rPr lang="en-US" sz="2200" dirty="0" err="1">
                          <a:latin typeface="Times New Roman" panose="02020603050405020304" pitchFamily="18" charset="0"/>
                          <a:cs typeface="Times New Roman" panose="02020603050405020304" pitchFamily="18" charset="0"/>
                        </a:rPr>
                        <a:t>sẫm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thành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đỏ</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dây</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quai</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giày</a:t>
                      </a:r>
                      <a:r>
                        <a:rPr lang="en-US" sz="2200" dirty="0">
                          <a:latin typeface="Times New Roman" panose="02020603050405020304" pitchFamily="18" charset="0"/>
                          <a:cs typeface="Times New Roman" panose="02020603050405020304" pitchFamily="18" charset="0"/>
                        </a:rPr>
                        <a:t> da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a:t>
                      </a:r>
                      <a:endParaRPr lang="en-US" sz="22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54461200"/>
                  </a:ext>
                </a:extLst>
              </a:tr>
              <a:tr h="370840">
                <a:tc>
                  <a:txBody>
                    <a:bodyPr/>
                    <a:lstStyle/>
                    <a:p>
                      <a:pPr marL="0" marR="0" lvl="0" indent="0" algn="l" defTabSz="914400" rtl="0" eaLnBrk="1" fontAlgn="auto" latinLnBrk="0" hangingPunct="1">
                        <a:lnSpc>
                          <a:spcPts val="2640"/>
                        </a:lnSpc>
                        <a:spcBef>
                          <a:spcPts val="600"/>
                        </a:spcBef>
                        <a:spcAft>
                          <a:spcPts val="600"/>
                        </a:spcAft>
                        <a:buClrTx/>
                        <a:buSzTx/>
                        <a:buFontTx/>
                        <a:buNone/>
                        <a:tabLst/>
                        <a:defRPr/>
                      </a:pPr>
                      <a:r>
                        <a:rPr lang="en-US" sz="2200" dirty="0" err="1">
                          <a:latin typeface="Times New Roman" panose="02020603050405020304" pitchFamily="18" charset="0"/>
                          <a:cs typeface="Times New Roman" panose="02020603050405020304" pitchFamily="18" charset="0"/>
                        </a:rPr>
                        <a:t>Quân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chủng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Hải</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quân</a:t>
                      </a:r>
                      <a:endParaRPr lang="en-US" sz="2200" dirty="0">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lnSpc>
                          <a:spcPts val="2640"/>
                        </a:lnSpc>
                        <a:spcBef>
                          <a:spcPts val="600"/>
                        </a:spcBef>
                        <a:spcAft>
                          <a:spcPts val="600"/>
                        </a:spcAft>
                      </a:pPr>
                      <a:r>
                        <a:rPr lang="vi-VN" sz="2200" dirty="0">
                          <a:latin typeface="Times New Roman" panose="02020603050405020304" pitchFamily="18" charset="0"/>
                          <a:cs typeface="Times New Roman" panose="02020603050405020304" pitchFamily="18" charset="0"/>
                        </a:rPr>
                        <a:t>Q</a:t>
                      </a:r>
                      <a:r>
                        <a:rPr lang="en-US" sz="2200" dirty="0" err="1">
                          <a:latin typeface="Times New Roman" panose="02020603050405020304" pitchFamily="18" charset="0"/>
                          <a:cs typeface="Times New Roman" panose="02020603050405020304" pitchFamily="18" charset="0"/>
                        </a:rPr>
                        <a:t>uần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tím</a:t>
                      </a:r>
                      <a:r>
                        <a:rPr lang="en-US" sz="2200" dirty="0">
                          <a:latin typeface="Times New Roman" panose="02020603050405020304" pitchFamily="18" charset="0"/>
                          <a:cs typeface="Times New Roman" panose="02020603050405020304" pitchFamily="18" charset="0"/>
                        </a:rPr>
                        <a:t> than, </a:t>
                      </a:r>
                      <a:r>
                        <a:rPr lang="en-US" sz="2200" dirty="0" err="1">
                          <a:latin typeface="Times New Roman" panose="02020603050405020304" pitchFamily="18" charset="0"/>
                          <a:cs typeface="Times New Roman" panose="02020603050405020304" pitchFamily="18" charset="0"/>
                        </a:rPr>
                        <a:t>áo</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trắng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kê</a:t>
                      </a:r>
                      <a:r>
                        <a:rPr lang="en-US" sz="2200" dirty="0">
                          <a:latin typeface="Times New Roman" panose="02020603050405020304" pitchFamily="18" charset="0"/>
                          <a:cs typeface="Times New Roman" panose="02020603050405020304" pitchFamily="18" charset="0"/>
                        </a:rPr>
                        <a:t> pi: </a:t>
                      </a:r>
                      <a:r>
                        <a:rPr lang="en-US" sz="2200" dirty="0" err="1">
                          <a:latin typeface="Times New Roman" panose="02020603050405020304" pitchFamily="18" charset="0"/>
                          <a:cs typeface="Times New Roman" panose="02020603050405020304" pitchFamily="18" charset="0"/>
                        </a:rPr>
                        <a:t>đỉnh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trắng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thành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tím</a:t>
                      </a:r>
                      <a:r>
                        <a:rPr lang="en-US" sz="2200" dirty="0">
                          <a:latin typeface="Times New Roman" panose="02020603050405020304" pitchFamily="18" charset="0"/>
                          <a:cs typeface="Times New Roman" panose="02020603050405020304" pitchFamily="18" charset="0"/>
                        </a:rPr>
                        <a:t> than, </a:t>
                      </a:r>
                      <a:r>
                        <a:rPr lang="en-US" sz="2200" dirty="0" err="1">
                          <a:latin typeface="Times New Roman" panose="02020603050405020304" pitchFamily="18" charset="0"/>
                          <a:cs typeface="Times New Roman" panose="02020603050405020304" pitchFamily="18" charset="0"/>
                        </a:rPr>
                        <a:t>dây</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quai</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giày</a:t>
                      </a:r>
                      <a:r>
                        <a:rPr lang="en-US" sz="2200" dirty="0">
                          <a:latin typeface="Times New Roman" panose="02020603050405020304" pitchFamily="18" charset="0"/>
                          <a:cs typeface="Times New Roman" panose="02020603050405020304" pitchFamily="18" charset="0"/>
                        </a:rPr>
                        <a:t> da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a:t>
                      </a:r>
                      <a:endParaRPr lang="en-US" sz="22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2558779"/>
                  </a:ext>
                </a:extLst>
              </a:tr>
              <a:tr h="370840">
                <a:tc>
                  <a:txBody>
                    <a:bodyPr/>
                    <a:lstStyle/>
                    <a:p>
                      <a:pPr marL="0" marR="0" lvl="0" indent="0" algn="l" defTabSz="914400" rtl="0" eaLnBrk="1" fontAlgn="auto" latinLnBrk="0" hangingPunct="1">
                        <a:lnSpc>
                          <a:spcPts val="2640"/>
                        </a:lnSpc>
                        <a:spcBef>
                          <a:spcPts val="600"/>
                        </a:spcBef>
                        <a:spcAft>
                          <a:spcPts val="600"/>
                        </a:spcAft>
                        <a:buClrTx/>
                        <a:buSzTx/>
                        <a:buFontTx/>
                        <a:buNone/>
                        <a:tabLst/>
                        <a:defRPr/>
                      </a:pPr>
                      <a:r>
                        <a:rPr lang="en-US" sz="2200" spc="-90" baseline="0" dirty="0" err="1">
                          <a:latin typeface="Times New Roman" panose="02020603050405020304" pitchFamily="18" charset="0"/>
                          <a:cs typeface="Times New Roman" panose="02020603050405020304" pitchFamily="18" charset="0"/>
                        </a:rPr>
                        <a:t>Quân</a:t>
                      </a:r>
                      <a:r>
                        <a:rPr lang="en-US" sz="2200" spc="-90" baseline="0" dirty="0">
                          <a:latin typeface="Times New Roman" panose="02020603050405020304" pitchFamily="18" charset="0"/>
                          <a:cs typeface="Times New Roman" panose="02020603050405020304" pitchFamily="18" charset="0"/>
                        </a:rPr>
                        <a:t> </a:t>
                      </a:r>
                      <a:r>
                        <a:rPr lang="en-US" sz="2200" spc="-90" baseline="0" dirty="0" err="1">
                          <a:latin typeface="Times New Roman" panose="02020603050405020304" pitchFamily="18" charset="0"/>
                          <a:cs typeface="Times New Roman" panose="02020603050405020304" pitchFamily="18" charset="0"/>
                        </a:rPr>
                        <a:t>chủng</a:t>
                      </a:r>
                      <a:r>
                        <a:rPr lang="en-US" sz="2200" spc="-90" baseline="0" dirty="0">
                          <a:latin typeface="Times New Roman" panose="02020603050405020304" pitchFamily="18" charset="0"/>
                          <a:cs typeface="Times New Roman" panose="02020603050405020304" pitchFamily="18" charset="0"/>
                        </a:rPr>
                        <a:t> </a:t>
                      </a:r>
                      <a:r>
                        <a:rPr lang="en-US" sz="2200" spc="-90" baseline="0" dirty="0" err="1">
                          <a:latin typeface="Times New Roman" panose="02020603050405020304" pitchFamily="18" charset="0"/>
                          <a:cs typeface="Times New Roman" panose="02020603050405020304" pitchFamily="18" charset="0"/>
                        </a:rPr>
                        <a:t>Phòng</a:t>
                      </a:r>
                      <a:r>
                        <a:rPr lang="en-US" sz="2200" spc="-90" baseline="0" dirty="0">
                          <a:latin typeface="Times New Roman" panose="02020603050405020304" pitchFamily="18" charset="0"/>
                          <a:cs typeface="Times New Roman" panose="02020603050405020304" pitchFamily="18" charset="0"/>
                        </a:rPr>
                        <a:t> </a:t>
                      </a:r>
                      <a:r>
                        <a:rPr lang="en-US" sz="2200" spc="-90" baseline="0" dirty="0" err="1">
                          <a:latin typeface="Times New Roman" panose="02020603050405020304" pitchFamily="18" charset="0"/>
                          <a:cs typeface="Times New Roman" panose="02020603050405020304" pitchFamily="18" charset="0"/>
                        </a:rPr>
                        <a:t>không</a:t>
                      </a:r>
                      <a:r>
                        <a:rPr lang="en-US" sz="2200" spc="-90" baseline="0" dirty="0">
                          <a:latin typeface="Times New Roman" panose="02020603050405020304" pitchFamily="18" charset="0"/>
                          <a:cs typeface="Times New Roman" panose="02020603050405020304" pitchFamily="18" charset="0"/>
                        </a:rPr>
                        <a:t> – </a:t>
                      </a:r>
                      <a:r>
                        <a:rPr lang="en-US" sz="2200" spc="-90" baseline="0" dirty="0" err="1">
                          <a:latin typeface="Times New Roman" panose="02020603050405020304" pitchFamily="18" charset="0"/>
                          <a:cs typeface="Times New Roman" panose="02020603050405020304" pitchFamily="18" charset="0"/>
                        </a:rPr>
                        <a:t>Không</a:t>
                      </a:r>
                      <a:r>
                        <a:rPr lang="en-US" sz="2200" spc="-90" baseline="0" dirty="0">
                          <a:latin typeface="Times New Roman" panose="02020603050405020304" pitchFamily="18" charset="0"/>
                          <a:cs typeface="Times New Roman" panose="02020603050405020304" pitchFamily="18" charset="0"/>
                        </a:rPr>
                        <a:t> </a:t>
                      </a:r>
                      <a:r>
                        <a:rPr lang="en-US" sz="2200" spc="-90" baseline="0" dirty="0" err="1">
                          <a:latin typeface="Times New Roman" panose="02020603050405020304" pitchFamily="18" charset="0"/>
                          <a:cs typeface="Times New Roman" panose="02020603050405020304" pitchFamily="18" charset="0"/>
                        </a:rPr>
                        <a:t>quân</a:t>
                      </a:r>
                      <a:endParaRPr lang="en-US" sz="2200" spc="-90" baseline="0" dirty="0">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lnSpc>
                          <a:spcPts val="2640"/>
                        </a:lnSpc>
                        <a:spcBef>
                          <a:spcPts val="600"/>
                        </a:spcBef>
                        <a:spcAft>
                          <a:spcPts val="600"/>
                        </a:spcAft>
                      </a:pPr>
                      <a:r>
                        <a:rPr lang="vi-VN" sz="2200" dirty="0">
                          <a:latin typeface="Times New Roman" panose="02020603050405020304" pitchFamily="18" charset="0"/>
                          <a:cs typeface="Times New Roman" panose="02020603050405020304" pitchFamily="18" charset="0"/>
                        </a:rPr>
                        <a:t>Q</a:t>
                      </a:r>
                      <a:r>
                        <a:rPr lang="en-US" sz="2200" dirty="0" err="1">
                          <a:latin typeface="Times New Roman" panose="02020603050405020304" pitchFamily="18" charset="0"/>
                          <a:cs typeface="Times New Roman" panose="02020603050405020304" pitchFamily="18" charset="0"/>
                        </a:rPr>
                        <a:t>uần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xanh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đậm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áo</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xanh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hoà</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bình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kê</a:t>
                      </a:r>
                      <a:r>
                        <a:rPr lang="en-US" sz="2200" dirty="0">
                          <a:latin typeface="Times New Roman" panose="02020603050405020304" pitchFamily="18" charset="0"/>
                          <a:cs typeface="Times New Roman" panose="02020603050405020304" pitchFamily="18" charset="0"/>
                        </a:rPr>
                        <a:t> pi: </a:t>
                      </a:r>
                      <a:r>
                        <a:rPr lang="en-US" sz="2200" dirty="0" err="1">
                          <a:latin typeface="Times New Roman" panose="02020603050405020304" pitchFamily="18" charset="0"/>
                          <a:cs typeface="Times New Roman" panose="02020603050405020304" pitchFamily="18" charset="0"/>
                        </a:rPr>
                        <a:t>đỉnh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xanh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đậm</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thành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xanh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hoà</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bình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dây</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quai</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mũ</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giày</a:t>
                      </a:r>
                      <a:r>
                        <a:rPr lang="en-US" sz="2200" dirty="0">
                          <a:latin typeface="Times New Roman" panose="02020603050405020304" pitchFamily="18" charset="0"/>
                          <a:cs typeface="Times New Roman" panose="02020603050405020304" pitchFamily="18" charset="0"/>
                        </a:rPr>
                        <a:t> da </a:t>
                      </a:r>
                      <a:r>
                        <a:rPr lang="en-US" sz="2200" dirty="0" err="1">
                          <a:latin typeface="Times New Roman" panose="02020603050405020304" pitchFamily="18" charset="0"/>
                          <a:cs typeface="Times New Roman" panose="02020603050405020304" pitchFamily="18" charset="0"/>
                        </a:rPr>
                        <a:t>màu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đen</a:t>
                      </a:r>
                      <a:r>
                        <a:rPr lang="en-US" sz="2200" dirty="0">
                          <a:latin typeface="Times New Roman" panose="02020603050405020304" pitchFamily="18" charset="0"/>
                          <a:cs typeface="Times New Roman" panose="02020603050405020304" pitchFamily="18" charset="0"/>
                        </a:rPr>
                        <a:t>.</a:t>
                      </a:r>
                      <a:endParaRPr lang="en-US" sz="2200" dirty="0">
                        <a:solidFill>
                          <a:sysClr val="windowText" lastClr="00000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77578875"/>
                  </a:ext>
                </a:extLst>
              </a:tr>
            </a:tbl>
          </a:graphicData>
        </a:graphic>
      </p:graphicFrame>
    </p:spTree>
    <p:extLst>
      <p:ext uri="{BB962C8B-B14F-4D97-AF65-F5344CB8AC3E}">
        <p14:creationId xmlns:p14="http://schemas.microsoft.com/office/powerpoint/2010/main" val="964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 calcmode="lin" valueType="num">
                                      <p:cBhvr>
                                        <p:cTn id="14" dur="1000" fill="hold"/>
                                        <p:tgtEl>
                                          <p:spTgt spid="4"/>
                                        </p:tgtEl>
                                        <p:attrNameLst>
                                          <p:attrName>style.rotation</p:attrName>
                                        </p:attrNameLst>
                                      </p:cBhvr>
                                      <p:tavLst>
                                        <p:tav tm="0">
                                          <p:val>
                                            <p:fltVal val="90"/>
                                          </p:val>
                                        </p:tav>
                                        <p:tav tm="100000">
                                          <p:val>
                                            <p:fltVal val="0"/>
                                          </p:val>
                                        </p:tav>
                                      </p:tavLst>
                                    </p:anim>
                                    <p:animEffect transition="in" filter="fade">
                                      <p:cBhvr>
                                        <p:cTn id="15"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TextBox 9">
            <a:extLst>
              <a:ext uri="{FF2B5EF4-FFF2-40B4-BE49-F238E27FC236}">
                <a16:creationId xmlns:a16="http://schemas.microsoft.com/office/drawing/2014/main" id="{0F17A3AA-2039-4E04-B156-7365716509F3}"/>
              </a:ext>
            </a:extLst>
          </p:cNvPr>
          <p:cNvSpPr txBox="1"/>
          <p:nvPr/>
        </p:nvSpPr>
        <p:spPr>
          <a:xfrm>
            <a:off x="1792670" y="167994"/>
            <a:ext cx="10281818" cy="1569660"/>
          </a:xfrm>
          <a:prstGeom prst="rect">
            <a:avLst/>
          </a:prstGeom>
          <a:solidFill>
            <a:schemeClr val="accent2">
              <a:lumMod val="40000"/>
              <a:lumOff val="60000"/>
            </a:schemeClr>
          </a:solidFill>
          <a:ln>
            <a:solidFill>
              <a:srgbClr val="00B050"/>
            </a:solidFill>
          </a:ln>
        </p:spPr>
        <p:txBody>
          <a:bodyPr wrap="square">
            <a:spAutoFit/>
          </a:bodyPr>
          <a:lstStyle/>
          <a:p>
            <a:pPr algn="just"/>
            <a:r>
              <a:rPr lang="vi-VN" sz="2400" b="1" dirty="0">
                <a:solidFill>
                  <a:srgbClr val="0070C0"/>
                </a:solidFill>
                <a:latin typeface="Times New Roman" panose="02020603050405020304" pitchFamily="18" charset="0"/>
                <a:cs typeface="Times New Roman" panose="02020603050405020304" pitchFamily="18" charset="0"/>
              </a:rPr>
              <a:t>Luyện tập </a:t>
            </a:r>
            <a:r>
              <a:rPr lang="vi-VN" sz="2400" dirty="0">
                <a:solidFill>
                  <a:srgbClr val="FF0000"/>
                </a:solidFill>
                <a:latin typeface="Times New Roman" panose="02020603050405020304" pitchFamily="18" charset="0"/>
                <a:cs typeface="Times New Roman" panose="02020603050405020304" pitchFamily="18" charset="0"/>
              </a:rPr>
              <a:t>4</a:t>
            </a:r>
            <a:r>
              <a:rPr lang="vi-VN" sz="2400" b="1" dirty="0">
                <a:solidFill>
                  <a:srgbClr val="0070C0"/>
                </a:solidFill>
                <a:latin typeface="Times New Roman" panose="02020603050405020304" pitchFamily="18" charset="0"/>
                <a:cs typeface="Times New Roman" panose="02020603050405020304" pitchFamily="18" charset="0"/>
              </a:rPr>
              <a:t> </a:t>
            </a:r>
          </a:p>
          <a:p>
            <a:pPr algn="just"/>
            <a:r>
              <a:rPr lang="vi-VN" sz="2400" dirty="0">
                <a:latin typeface="Times New Roman" panose="02020603050405020304" pitchFamily="18" charset="0"/>
                <a:cs typeface="Times New Roman" panose="02020603050405020304" pitchFamily="18" charset="0"/>
              </a:rPr>
              <a:t>Em hãy quan sát trang phục, cấp hiệu, phù hiệu của một quân nhân mà em đã gặp hoặc nhìn thấy qua phương tiện thông tin đại chúng và cho biết người đó là sĩ quan, hạ sĩ quan hay binh sĩ? Vì sao?</a:t>
            </a:r>
            <a:endParaRPr lang="en-US" sz="2400" dirty="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DBB82BF2-D2F5-42BF-8ED6-F47348C2495B}"/>
              </a:ext>
            </a:extLst>
          </p:cNvPr>
          <p:cNvSpPr txBox="1"/>
          <p:nvPr/>
        </p:nvSpPr>
        <p:spPr>
          <a:xfrm>
            <a:off x="2533650" y="5954069"/>
            <a:ext cx="7124700" cy="400110"/>
          </a:xfrm>
          <a:prstGeom prst="rect">
            <a:avLst/>
          </a:prstGeom>
          <a:noFill/>
        </p:spPr>
        <p:txBody>
          <a:bodyPr wrap="square">
            <a:spAutoFit/>
          </a:bodyPr>
          <a:lstStyle/>
          <a:p>
            <a:r>
              <a:rPr lang="vi-VN" sz="2000" dirty="0">
                <a:solidFill>
                  <a:srgbClr val="00A23A"/>
                </a:solidFill>
                <a:latin typeface="Times New Roman" panose="02020603050405020304" pitchFamily="18" charset="0"/>
                <a:cs typeface="Times New Roman" panose="02020603050405020304" pitchFamily="18" charset="0"/>
              </a:rPr>
              <a:t>Em hãy nêu cấp bậc quân hàm của một số quân nhân có trong hình</a:t>
            </a:r>
            <a:endParaRPr lang="en-US" sz="2000" dirty="0">
              <a:solidFill>
                <a:srgbClr val="00A23A"/>
              </a:solidFill>
              <a:latin typeface="Times New Roman" panose="02020603050405020304" pitchFamily="18" charset="0"/>
              <a:cs typeface="Times New Roman" panose="02020603050405020304" pitchFamily="18" charset="0"/>
            </a:endParaRPr>
          </a:p>
        </p:txBody>
      </p:sp>
      <p:pic>
        <p:nvPicPr>
          <p:cNvPr id="11" name="Picture 10">
            <a:extLst>
              <a:ext uri="{FF2B5EF4-FFF2-40B4-BE49-F238E27FC236}">
                <a16:creationId xmlns:a16="http://schemas.microsoft.com/office/drawing/2014/main" id="{FD2FB295-5202-4DBE-B80F-312D47E4EEFF}"/>
              </a:ext>
            </a:extLst>
          </p:cNvPr>
          <p:cNvPicPr>
            <a:picLocks noChangeAspect="1"/>
          </p:cNvPicPr>
          <p:nvPr/>
        </p:nvPicPr>
        <p:blipFill>
          <a:blip r:embed="rId4"/>
          <a:stretch>
            <a:fillRect/>
          </a:stretch>
        </p:blipFill>
        <p:spPr>
          <a:xfrm>
            <a:off x="3255067" y="2174381"/>
            <a:ext cx="2440883" cy="2958320"/>
          </a:xfrm>
          <a:prstGeom prst="rect">
            <a:avLst/>
          </a:prstGeom>
        </p:spPr>
      </p:pic>
      <p:pic>
        <p:nvPicPr>
          <p:cNvPr id="13" name="Picture 12">
            <a:extLst>
              <a:ext uri="{FF2B5EF4-FFF2-40B4-BE49-F238E27FC236}">
                <a16:creationId xmlns:a16="http://schemas.microsoft.com/office/drawing/2014/main" id="{CE9D76CD-D6EB-40A3-B801-678E4D2EA064}"/>
              </a:ext>
            </a:extLst>
          </p:cNvPr>
          <p:cNvPicPr>
            <a:picLocks noChangeAspect="1"/>
          </p:cNvPicPr>
          <p:nvPr/>
        </p:nvPicPr>
        <p:blipFill>
          <a:blip r:embed="rId5"/>
          <a:stretch>
            <a:fillRect/>
          </a:stretch>
        </p:blipFill>
        <p:spPr>
          <a:xfrm>
            <a:off x="6169719" y="2198592"/>
            <a:ext cx="2440882" cy="2934109"/>
          </a:xfrm>
          <a:prstGeom prst="rect">
            <a:avLst/>
          </a:prstGeom>
          <a:ln>
            <a:solidFill>
              <a:srgbClr val="00B050"/>
            </a:solidFill>
          </a:ln>
        </p:spPr>
      </p:pic>
      <p:pic>
        <p:nvPicPr>
          <p:cNvPr id="1030" name="Picture 6" descr="Thiếu tướng, Tiến sĩ, Nhà giáo Nhân dân Nguyễn Thiện Minh.">
            <a:extLst>
              <a:ext uri="{FF2B5EF4-FFF2-40B4-BE49-F238E27FC236}">
                <a16:creationId xmlns:a16="http://schemas.microsoft.com/office/drawing/2014/main" id="{8FC599B9-CDC1-4F21-B76C-E647C1CA6E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847538" y="2198592"/>
            <a:ext cx="3158860" cy="2934109"/>
          </a:xfrm>
          <a:prstGeom prst="rect">
            <a:avLst/>
          </a:prstGeom>
          <a:noFill/>
          <a:ln>
            <a:solidFill>
              <a:srgbClr val="00B050"/>
            </a:solidFill>
          </a:ln>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668C752B-0D13-4DEB-BAD8-61D8305DA865}"/>
              </a:ext>
            </a:extLst>
          </p:cNvPr>
          <p:cNvSpPr txBox="1"/>
          <p:nvPr/>
        </p:nvSpPr>
        <p:spPr>
          <a:xfrm>
            <a:off x="3924300" y="5343330"/>
            <a:ext cx="1104900"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Trung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sĩ</a:t>
            </a:r>
            <a:endParaRPr lang="en-US" sz="2000" dirty="0">
              <a:latin typeface="Times New Roman" panose="02020603050405020304" pitchFamily="18" charset="0"/>
              <a:cs typeface="Times New Roman" panose="02020603050405020304" pitchFamily="18" charset="0"/>
            </a:endParaRPr>
          </a:p>
        </p:txBody>
      </p:sp>
      <p:sp>
        <p:nvSpPr>
          <p:cNvPr id="26" name="TextBox 25">
            <a:extLst>
              <a:ext uri="{FF2B5EF4-FFF2-40B4-BE49-F238E27FC236}">
                <a16:creationId xmlns:a16="http://schemas.microsoft.com/office/drawing/2014/main" id="{360A158D-E795-4986-8C87-D9C23EE908EE}"/>
              </a:ext>
            </a:extLst>
          </p:cNvPr>
          <p:cNvSpPr txBox="1"/>
          <p:nvPr/>
        </p:nvSpPr>
        <p:spPr>
          <a:xfrm>
            <a:off x="6614056" y="5343645"/>
            <a:ext cx="1891769"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Chuẩn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đốc</a:t>
            </a:r>
            <a:endParaRPr lang="en-US" sz="2000" dirty="0">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id="{09AF40BF-14A3-4495-B9E8-4F67A75EAD87}"/>
              </a:ext>
            </a:extLst>
          </p:cNvPr>
          <p:cNvSpPr txBox="1"/>
          <p:nvPr/>
        </p:nvSpPr>
        <p:spPr>
          <a:xfrm>
            <a:off x="9791699" y="5324790"/>
            <a:ext cx="1590675"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Thiếu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tướng</a:t>
            </a:r>
            <a:endParaRPr lang="en-US" sz="2000" dirty="0">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24073651-5F8B-4848-A855-E46980A47FDC}"/>
              </a:ext>
            </a:extLst>
          </p:cNvPr>
          <p:cNvPicPr>
            <a:picLocks noChangeAspect="1"/>
          </p:cNvPicPr>
          <p:nvPr/>
        </p:nvPicPr>
        <p:blipFill>
          <a:blip r:embed="rId7"/>
          <a:stretch>
            <a:fillRect/>
          </a:stretch>
        </p:blipFill>
        <p:spPr>
          <a:xfrm>
            <a:off x="457200" y="2198592"/>
            <a:ext cx="2317058" cy="2934109"/>
          </a:xfrm>
          <a:prstGeom prst="rect">
            <a:avLst/>
          </a:prstGeom>
          <a:ln>
            <a:solidFill>
              <a:srgbClr val="00B050"/>
            </a:solidFill>
          </a:ln>
        </p:spPr>
      </p:pic>
      <p:sp>
        <p:nvSpPr>
          <p:cNvPr id="17" name="TextBox 16">
            <a:extLst>
              <a:ext uri="{FF2B5EF4-FFF2-40B4-BE49-F238E27FC236}">
                <a16:creationId xmlns:a16="http://schemas.microsoft.com/office/drawing/2014/main" id="{B438FF7C-4C00-4B76-91EF-BF05AA41A808}"/>
              </a:ext>
            </a:extLst>
          </p:cNvPr>
          <p:cNvSpPr txBox="1"/>
          <p:nvPr/>
        </p:nvSpPr>
        <p:spPr>
          <a:xfrm>
            <a:off x="878816" y="5305545"/>
            <a:ext cx="1216684" cy="400110"/>
          </a:xfrm>
          <a:prstGeom prst="rect">
            <a:avLst/>
          </a:prstGeom>
          <a:noFill/>
        </p:spPr>
        <p:txBody>
          <a:bodyPr wrap="square">
            <a:spAutoFit/>
          </a:bodyPr>
          <a:lstStyle/>
          <a:p>
            <a:r>
              <a:rPr lang="en-US" sz="2000" dirty="0" err="1">
                <a:latin typeface="Times New Roman" panose="02020603050405020304" pitchFamily="18" charset="0"/>
                <a:cs typeface="Times New Roman" panose="02020603050405020304" pitchFamily="18" charset="0"/>
              </a:rPr>
              <a:t>Trung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uý</a:t>
            </a:r>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9115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heel(1)">
                                      <p:cBhvr>
                                        <p:cTn id="12" dur="2000"/>
                                        <p:tgtEl>
                                          <p:spTgt spid="3"/>
                                        </p:tgtEl>
                                      </p:cBhvr>
                                    </p:animEffect>
                                  </p:childTnLst>
                                </p:cTn>
                              </p:par>
                              <p:par>
                                <p:cTn id="13" presetID="21" presetClass="entr" presetSubtype="1" fill="hold" nodeType="withEffect">
                                  <p:stCondLst>
                                    <p:cond delay="0"/>
                                  </p:stCondLst>
                                  <p:childTnLst>
                                    <p:set>
                                      <p:cBhvr>
                                        <p:cTn id="14" dur="1" fill="hold">
                                          <p:stCondLst>
                                            <p:cond delay="0"/>
                                          </p:stCondLst>
                                        </p:cTn>
                                        <p:tgtEl>
                                          <p:spTgt spid="1030"/>
                                        </p:tgtEl>
                                        <p:attrNameLst>
                                          <p:attrName>style.visibility</p:attrName>
                                        </p:attrNameLst>
                                      </p:cBhvr>
                                      <p:to>
                                        <p:strVal val="visible"/>
                                      </p:to>
                                    </p:set>
                                    <p:animEffect transition="in" filter="wheel(1)">
                                      <p:cBhvr>
                                        <p:cTn id="15" dur="2000"/>
                                        <p:tgtEl>
                                          <p:spTgt spid="1030"/>
                                        </p:tgtEl>
                                      </p:cBhvr>
                                    </p:animEffect>
                                  </p:childTnLst>
                                </p:cTn>
                              </p:par>
                              <p:par>
                                <p:cTn id="16" presetID="21" presetClass="entr" presetSubtype="1"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heel(1)">
                                      <p:cBhvr>
                                        <p:cTn id="18" dur="2000"/>
                                        <p:tgtEl>
                                          <p:spTgt spid="11"/>
                                        </p:tgtEl>
                                      </p:cBhvr>
                                    </p:animEffect>
                                  </p:childTnLst>
                                </p:cTn>
                              </p:par>
                              <p:par>
                                <p:cTn id="19" presetID="21" presetClass="entr" presetSubtype="1"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heel(1)">
                                      <p:cBhvr>
                                        <p:cTn id="21" dur="2000"/>
                                        <p:tgtEl>
                                          <p:spTgt spid="13"/>
                                        </p:tgtEl>
                                      </p:cBhvr>
                                    </p:animEffect>
                                  </p:childTnLst>
                                </p:cTn>
                              </p:par>
                              <p:par>
                                <p:cTn id="22" presetID="21"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heel(1)">
                                      <p:cBhvr>
                                        <p:cTn id="24" dur="2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1000"/>
                                        <p:tgtEl>
                                          <p:spTgt spid="17"/>
                                        </p:tgtEl>
                                      </p:cBhvr>
                                    </p:animEffect>
                                    <p:anim calcmode="lin" valueType="num">
                                      <p:cBhvr>
                                        <p:cTn id="30" dur="1000" fill="hold"/>
                                        <p:tgtEl>
                                          <p:spTgt spid="17"/>
                                        </p:tgtEl>
                                        <p:attrNameLst>
                                          <p:attrName>ppt_x</p:attrName>
                                        </p:attrNameLst>
                                      </p:cBhvr>
                                      <p:tavLst>
                                        <p:tav tm="0">
                                          <p:val>
                                            <p:strVal val="#ppt_x"/>
                                          </p:val>
                                        </p:tav>
                                        <p:tav tm="100000">
                                          <p:val>
                                            <p:strVal val="#ppt_x"/>
                                          </p:val>
                                        </p:tav>
                                      </p:tavLst>
                                    </p:anim>
                                    <p:anim calcmode="lin" valueType="num">
                                      <p:cBhvr>
                                        <p:cTn id="31"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1000"/>
                                        <p:tgtEl>
                                          <p:spTgt spid="26"/>
                                        </p:tgtEl>
                                      </p:cBhvr>
                                    </p:animEffect>
                                    <p:anim calcmode="lin" valueType="num">
                                      <p:cBhvr>
                                        <p:cTn id="44" dur="1000" fill="hold"/>
                                        <p:tgtEl>
                                          <p:spTgt spid="26"/>
                                        </p:tgtEl>
                                        <p:attrNameLst>
                                          <p:attrName>ppt_x</p:attrName>
                                        </p:attrNameLst>
                                      </p:cBhvr>
                                      <p:tavLst>
                                        <p:tav tm="0">
                                          <p:val>
                                            <p:strVal val="#ppt_x"/>
                                          </p:val>
                                        </p:tav>
                                        <p:tav tm="100000">
                                          <p:val>
                                            <p:strVal val="#ppt_x"/>
                                          </p:val>
                                        </p:tav>
                                      </p:tavLst>
                                    </p:anim>
                                    <p:anim calcmode="lin" valueType="num">
                                      <p:cBhvr>
                                        <p:cTn id="45"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animEffect transition="in" filter="fade">
                                      <p:cBhvr>
                                        <p:cTn id="50" dur="1000"/>
                                        <p:tgtEl>
                                          <p:spTgt spid="27">
                                            <p:txEl>
                                              <p:pRg st="0" end="0"/>
                                            </p:txEl>
                                          </p:spTgt>
                                        </p:tgtEl>
                                      </p:cBhvr>
                                    </p:animEffect>
                                    <p:anim calcmode="lin" valueType="num">
                                      <p:cBhvr>
                                        <p:cTn id="51"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52"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p:bldP spid="25" grpId="0"/>
      <p:bldP spid="26" grpId="0"/>
      <p:bldP spid="1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a:t>
            </a:r>
            <a:r>
              <a:rPr lang="vi-VN" sz="2400" b="1" dirty="0">
                <a:solidFill>
                  <a:srgbClr val="FF0000"/>
                </a:solidFill>
                <a:latin typeface="TimesNewRomanPSMT"/>
              </a:rPr>
              <a:t>(tiếp) </a:t>
            </a:r>
            <a:r>
              <a:rPr lang="en-US" sz="2400" b="1" dirty="0">
                <a:solidFill>
                  <a:srgbClr val="FF0000"/>
                </a:solidFill>
                <a:latin typeface="TimesNewRomanPSMT"/>
              </a:rPr>
              <a:t>(PA1)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US" sz="2800" b="1" dirty="0">
                <a:ln w="22225">
                  <a:solidFill>
                    <a:srgbClr val="7030A0"/>
                  </a:solidFill>
                  <a:prstDash val="solid"/>
                </a:ln>
                <a:solidFill>
                  <a:schemeClr val="accent2">
                    <a:lumMod val="40000"/>
                    <a:lumOff val="60000"/>
                  </a:schemeClr>
                </a:solidFill>
                <a:latin typeface="TimesNewRomanPSMT"/>
              </a:rPr>
              <a:t> </a:t>
            </a:r>
            <a:r>
              <a:rPr lang="en-GB" sz="2800" b="1" dirty="0">
                <a:ln w="22225">
                  <a:solidFill>
                    <a:srgbClr val="7030A0"/>
                  </a:solidFill>
                  <a:prstDash val="solid"/>
                </a:ln>
                <a:solidFill>
                  <a:schemeClr val="accent2">
                    <a:lumMod val="40000"/>
                    <a:lumOff val="60000"/>
                  </a:schemeClr>
                </a:solidFill>
                <a:latin typeface="TimesNewRomanPSMT"/>
              </a:rPr>
              <a:t>“GIẢI Ô CHỮ </a:t>
            </a:r>
            <a:r>
              <a:rPr lang="en-GB" sz="2800" b="1" dirty="0">
                <a:ln w="22225">
                  <a:solidFill>
                    <a:srgbClr val="7030A0"/>
                  </a:solidFill>
                  <a:prstDash val="solid"/>
                </a:ln>
                <a:solidFill>
                  <a:srgbClr val="FF0000"/>
                </a:solidFill>
                <a:latin typeface="TimesNewRomanPSMT"/>
              </a:rPr>
              <a:t>2</a:t>
            </a:r>
            <a:r>
              <a:rPr lang="en-GB" sz="2800" b="1" dirty="0">
                <a:ln w="22225">
                  <a:solidFill>
                    <a:srgbClr val="7030A0"/>
                  </a:solidFill>
                  <a:prstDash val="solid"/>
                </a:ln>
                <a:solidFill>
                  <a:schemeClr val="accent2">
                    <a:lumMod val="40000"/>
                    <a:lumOff val="60000"/>
                  </a:schemeClr>
                </a:solidFill>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latin typeface="TimesNewRomanPSMT"/>
              </a:rPr>
              <a:t>8</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3" name="Picture 2">
            <a:extLst>
              <a:ext uri="{FF2B5EF4-FFF2-40B4-BE49-F238E27FC236}">
                <a16:creationId xmlns:a16="http://schemas.microsoft.com/office/drawing/2014/main" id="{3C0EB833-E9BE-420A-8C57-33D1695921AA}"/>
              </a:ext>
            </a:extLst>
          </p:cNvPr>
          <p:cNvPicPr>
            <a:picLocks noChangeAspect="1"/>
          </p:cNvPicPr>
          <p:nvPr/>
        </p:nvPicPr>
        <p:blipFill>
          <a:blip r:embed="rId4"/>
          <a:stretch>
            <a:fillRect/>
          </a:stretch>
        </p:blipFill>
        <p:spPr>
          <a:xfrm>
            <a:off x="3028950" y="1473251"/>
            <a:ext cx="8544689" cy="4336999"/>
          </a:xfrm>
          <a:prstGeom prst="rect">
            <a:avLst/>
          </a:prstGeom>
          <a:ln>
            <a:solidFill>
              <a:srgbClr val="00A23A"/>
            </a:solidFill>
          </a:ln>
        </p:spPr>
      </p:pic>
    </p:spTree>
    <p:extLst>
      <p:ext uri="{BB962C8B-B14F-4D97-AF65-F5344CB8AC3E}">
        <p14:creationId xmlns:p14="http://schemas.microsoft.com/office/powerpoint/2010/main" val="426804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heel(1)">
                                      <p:cBhvr>
                                        <p:cTn id="40" dur="2000"/>
                                        <p:tgtEl>
                                          <p:spTgt spid="3"/>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629243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422" name="Câu 1">
            <a:hlinkClick r:id="rId4" action="ppaction://hlinksldjump"/>
            <a:extLst>
              <a:ext uri="{FF2B5EF4-FFF2-40B4-BE49-F238E27FC236}">
                <a16:creationId xmlns:a16="http://schemas.microsoft.com/office/drawing/2014/main" id="{5D666B8A-0F09-FEC9-1EA1-B26478FCE4E0}"/>
              </a:ext>
            </a:extLst>
          </p:cNvPr>
          <p:cNvSpPr/>
          <p:nvPr/>
        </p:nvSpPr>
        <p:spPr>
          <a:xfrm>
            <a:off x="2289415" y="1567883"/>
            <a:ext cx="717200"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5" action="ppaction://hlinksldjump"/>
            <a:extLst>
              <a:ext uri="{FF2B5EF4-FFF2-40B4-BE49-F238E27FC236}">
                <a16:creationId xmlns:a16="http://schemas.microsoft.com/office/drawing/2014/main" id="{40C795D3-7F0B-14DD-9A8B-74435AE0D476}"/>
              </a:ext>
            </a:extLst>
          </p:cNvPr>
          <p:cNvSpPr/>
          <p:nvPr/>
        </p:nvSpPr>
        <p:spPr>
          <a:xfrm>
            <a:off x="2289415" y="2055254"/>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6" action="ppaction://hlinksldjump"/>
            <a:extLst>
              <a:ext uri="{FF2B5EF4-FFF2-40B4-BE49-F238E27FC236}">
                <a16:creationId xmlns:a16="http://schemas.microsoft.com/office/drawing/2014/main" id="{11288CD1-9537-C950-2937-5FE0F93A7778}"/>
              </a:ext>
            </a:extLst>
          </p:cNvPr>
          <p:cNvSpPr/>
          <p:nvPr/>
        </p:nvSpPr>
        <p:spPr>
          <a:xfrm>
            <a:off x="2289415" y="2540370"/>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7" action="ppaction://hlinksldjump"/>
            <a:extLst>
              <a:ext uri="{FF2B5EF4-FFF2-40B4-BE49-F238E27FC236}">
                <a16:creationId xmlns:a16="http://schemas.microsoft.com/office/drawing/2014/main" id="{EC624E89-541A-402B-ED3A-7F58E3C3B4EC}"/>
              </a:ext>
            </a:extLst>
          </p:cNvPr>
          <p:cNvSpPr/>
          <p:nvPr/>
        </p:nvSpPr>
        <p:spPr>
          <a:xfrm>
            <a:off x="2289415" y="3025488"/>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8" action="ppaction://hlinksldjump"/>
            <a:extLst>
              <a:ext uri="{FF2B5EF4-FFF2-40B4-BE49-F238E27FC236}">
                <a16:creationId xmlns:a16="http://schemas.microsoft.com/office/drawing/2014/main" id="{05C51935-1801-FCDA-5B87-3DE8B64D70FB}"/>
              </a:ext>
            </a:extLst>
          </p:cNvPr>
          <p:cNvSpPr/>
          <p:nvPr/>
        </p:nvSpPr>
        <p:spPr>
          <a:xfrm>
            <a:off x="2289415" y="3512858"/>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9" action="ppaction://hlinksldjump"/>
            <a:extLst>
              <a:ext uri="{FF2B5EF4-FFF2-40B4-BE49-F238E27FC236}">
                <a16:creationId xmlns:a16="http://schemas.microsoft.com/office/drawing/2014/main" id="{337E5FC9-2332-986E-F31E-43188DF19448}"/>
              </a:ext>
            </a:extLst>
          </p:cNvPr>
          <p:cNvSpPr/>
          <p:nvPr/>
        </p:nvSpPr>
        <p:spPr>
          <a:xfrm>
            <a:off x="2289415" y="3997974"/>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0" action="ppaction://hlinksldjump"/>
            <a:extLst>
              <a:ext uri="{FF2B5EF4-FFF2-40B4-BE49-F238E27FC236}">
                <a16:creationId xmlns:a16="http://schemas.microsoft.com/office/drawing/2014/main" id="{1A0777E4-18FB-4A1E-7FBE-E87DB45709B9}"/>
              </a:ext>
            </a:extLst>
          </p:cNvPr>
          <p:cNvSpPr/>
          <p:nvPr/>
        </p:nvSpPr>
        <p:spPr>
          <a:xfrm>
            <a:off x="2289415" y="4483092"/>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1" action="ppaction://hlinksldjump"/>
            <a:extLst>
              <a:ext uri="{FF2B5EF4-FFF2-40B4-BE49-F238E27FC236}">
                <a16:creationId xmlns:a16="http://schemas.microsoft.com/office/drawing/2014/main" id="{9E07BC3A-00BA-A416-512B-A944961AFBB2}"/>
              </a:ext>
            </a:extLst>
          </p:cNvPr>
          <p:cNvSpPr/>
          <p:nvPr/>
        </p:nvSpPr>
        <p:spPr>
          <a:xfrm>
            <a:off x="2289415" y="4970462"/>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24" name="Rectangle 23">
            <a:extLst>
              <a:ext uri="{FF2B5EF4-FFF2-40B4-BE49-F238E27FC236}">
                <a16:creationId xmlns:a16="http://schemas.microsoft.com/office/drawing/2014/main" id="{67814CF9-8E40-65EB-895A-F60EA7F210A7}"/>
              </a:ext>
            </a:extLst>
          </p:cNvPr>
          <p:cNvSpPr/>
          <p:nvPr/>
        </p:nvSpPr>
        <p:spPr>
          <a:xfrm>
            <a:off x="8224830"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 name="Rectangle 2">
            <a:extLst>
              <a:ext uri="{FF2B5EF4-FFF2-40B4-BE49-F238E27FC236}">
                <a16:creationId xmlns:a16="http://schemas.microsoft.com/office/drawing/2014/main" id="{A21A2766-C2E9-F65B-5EF2-6281414FE92B}"/>
              </a:ext>
            </a:extLst>
          </p:cNvPr>
          <p:cNvSpPr/>
          <p:nvPr/>
        </p:nvSpPr>
        <p:spPr>
          <a:xfrm>
            <a:off x="8678433"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 name="Rectangle 5">
            <a:extLst>
              <a:ext uri="{FF2B5EF4-FFF2-40B4-BE49-F238E27FC236}">
                <a16:creationId xmlns:a16="http://schemas.microsoft.com/office/drawing/2014/main" id="{6437D972-68B6-965F-0EBE-D95BFC1B5614}"/>
              </a:ext>
            </a:extLst>
          </p:cNvPr>
          <p:cNvSpPr/>
          <p:nvPr/>
        </p:nvSpPr>
        <p:spPr>
          <a:xfrm>
            <a:off x="9132035"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8" name="Rectangle 1897">
            <a:extLst>
              <a:ext uri="{FF2B5EF4-FFF2-40B4-BE49-F238E27FC236}">
                <a16:creationId xmlns:a16="http://schemas.microsoft.com/office/drawing/2014/main" id="{15EE39A1-80CE-FED6-6FF0-D16A7CA88DE4}"/>
              </a:ext>
            </a:extLst>
          </p:cNvPr>
          <p:cNvSpPr/>
          <p:nvPr/>
        </p:nvSpPr>
        <p:spPr>
          <a:xfrm>
            <a:off x="5952375" y="156788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405978" y="15678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319158"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7772761"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2" name="Rectangle 11">
            <a:extLst>
              <a:ext uri="{FF2B5EF4-FFF2-40B4-BE49-F238E27FC236}">
                <a16:creationId xmlns:a16="http://schemas.microsoft.com/office/drawing/2014/main" id="{100F03FB-1BFB-CE48-82DC-B8AADDFCB09E}"/>
              </a:ext>
            </a:extLst>
          </p:cNvPr>
          <p:cNvSpPr/>
          <p:nvPr/>
        </p:nvSpPr>
        <p:spPr>
          <a:xfrm>
            <a:off x="7764005" y="204992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 name="Rectangle 12">
            <a:extLst>
              <a:ext uri="{FF2B5EF4-FFF2-40B4-BE49-F238E27FC236}">
                <a16:creationId xmlns:a16="http://schemas.microsoft.com/office/drawing/2014/main" id="{B731FE54-0CE0-EC88-8FEC-A25EA8DB63A4}"/>
              </a:ext>
            </a:extLst>
          </p:cNvPr>
          <p:cNvSpPr/>
          <p:nvPr/>
        </p:nvSpPr>
        <p:spPr>
          <a:xfrm>
            <a:off x="4591021"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5044623"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5498226"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5952375" y="205117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6405978"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Rectangle 17">
            <a:extLst>
              <a:ext uri="{FF2B5EF4-FFF2-40B4-BE49-F238E27FC236}">
                <a16:creationId xmlns:a16="http://schemas.microsoft.com/office/drawing/2014/main" id="{03F847C4-7324-0072-1CAB-0E4D3254DB93}"/>
              </a:ext>
            </a:extLst>
          </p:cNvPr>
          <p:cNvSpPr/>
          <p:nvPr/>
        </p:nvSpPr>
        <p:spPr>
          <a:xfrm>
            <a:off x="6859580"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 name="Rectangle 18">
            <a:extLst>
              <a:ext uri="{FF2B5EF4-FFF2-40B4-BE49-F238E27FC236}">
                <a16:creationId xmlns:a16="http://schemas.microsoft.com/office/drawing/2014/main" id="{5C4BAF38-8573-6138-330C-CA093C465468}"/>
              </a:ext>
            </a:extLst>
          </p:cNvPr>
          <p:cNvSpPr/>
          <p:nvPr/>
        </p:nvSpPr>
        <p:spPr>
          <a:xfrm>
            <a:off x="7313183" y="20511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6" name="Rectangle 35">
            <a:extLst>
              <a:ext uri="{FF2B5EF4-FFF2-40B4-BE49-F238E27FC236}">
                <a16:creationId xmlns:a16="http://schemas.microsoft.com/office/drawing/2014/main" id="{9F501E2A-74D5-6009-2AE4-81AEF05F596F}"/>
              </a:ext>
            </a:extLst>
          </p:cNvPr>
          <p:cNvSpPr/>
          <p:nvPr/>
        </p:nvSpPr>
        <p:spPr>
          <a:xfrm>
            <a:off x="4591021" y="25344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5044623" y="25344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5498226" y="25344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5952375" y="253447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405978" y="253447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3683269" y="25345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4136872" y="25345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63" name="Group 62">
            <a:extLst>
              <a:ext uri="{FF2B5EF4-FFF2-40B4-BE49-F238E27FC236}">
                <a16:creationId xmlns:a16="http://schemas.microsoft.com/office/drawing/2014/main" id="{7BA1B512-E420-92A2-19B8-46242BBF70BB}"/>
              </a:ext>
            </a:extLst>
          </p:cNvPr>
          <p:cNvGrpSpPr/>
          <p:nvPr/>
        </p:nvGrpSpPr>
        <p:grpSpPr>
          <a:xfrm>
            <a:off x="3704516" y="2557625"/>
            <a:ext cx="3056455" cy="369412"/>
            <a:chOff x="3704516" y="3033875"/>
            <a:chExt cx="3056455" cy="369412"/>
          </a:xfrm>
        </p:grpSpPr>
        <p:sp>
          <p:nvSpPr>
            <p:cNvPr id="46" name="TextBox 45">
              <a:extLst>
                <a:ext uri="{FF2B5EF4-FFF2-40B4-BE49-F238E27FC236}">
                  <a16:creationId xmlns:a16="http://schemas.microsoft.com/office/drawing/2014/main" id="{362D78AE-1D02-19DC-BFCD-08C778E27EB7}"/>
                </a:ext>
              </a:extLst>
            </p:cNvPr>
            <p:cNvSpPr txBox="1"/>
            <p:nvPr/>
          </p:nvSpPr>
          <p:spPr>
            <a:xfrm>
              <a:off x="4654748" y="3033875"/>
              <a:ext cx="245580" cy="369332"/>
            </a:xfrm>
            <a:prstGeom prst="rect">
              <a:avLst/>
            </a:prstGeom>
            <a:noFill/>
          </p:spPr>
          <p:txBody>
            <a:bodyPr wrap="none" rtlCol="0">
              <a:spAutoFit/>
            </a:bodyPr>
            <a:lstStyle/>
            <a:p>
              <a:pPr algn="ctr"/>
              <a:r>
                <a:rPr lang="en-US" b="1"/>
                <a:t>I</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5059457" y="3033875"/>
              <a:ext cx="343364" cy="369332"/>
            </a:xfrm>
            <a:prstGeom prst="rect">
              <a:avLst/>
            </a:prstGeom>
            <a:noFill/>
          </p:spPr>
          <p:txBody>
            <a:bodyPr wrap="none" rtlCol="0">
              <a:spAutoFit/>
            </a:bodyPr>
            <a:lstStyle/>
            <a:p>
              <a:pPr algn="ctr"/>
              <a:r>
                <a:rPr lang="en-US" b="1"/>
                <a:t>Q</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5514664" y="3033875"/>
              <a:ext cx="340158" cy="369332"/>
            </a:xfrm>
            <a:prstGeom prst="rect">
              <a:avLst/>
            </a:prstGeom>
            <a:noFill/>
          </p:spPr>
          <p:txBody>
            <a:bodyPr wrap="none" rtlCol="0">
              <a:spAutoFit/>
            </a:bodyPr>
            <a:lstStyle/>
            <a:p>
              <a:pPr algn="ctr"/>
              <a:r>
                <a:rPr lang="en-US" b="1"/>
                <a:t>U</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5983973" y="3033875"/>
              <a:ext cx="324128" cy="369332"/>
            </a:xfrm>
            <a:prstGeom prst="rect">
              <a:avLst/>
            </a:prstGeom>
            <a:noFill/>
            <a:ln>
              <a:noFill/>
            </a:ln>
          </p:spPr>
          <p:txBody>
            <a:bodyPr wrap="none" rtlCol="0">
              <a:spAutoFit/>
            </a:bodyPr>
            <a:lstStyle/>
            <a:p>
              <a:pPr algn="ctr"/>
              <a:r>
                <a:rPr lang="en-US" b="1">
                  <a:solidFill>
                    <a:srgbClr val="FF0000"/>
                  </a:solidFill>
                </a:rPr>
                <a:t>Â</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6424019" y="3033875"/>
              <a:ext cx="336952" cy="369332"/>
            </a:xfrm>
            <a:prstGeom prst="rect">
              <a:avLst/>
            </a:prstGeom>
            <a:noFill/>
          </p:spPr>
          <p:txBody>
            <a:bodyPr wrap="none" rtlCol="0">
              <a:spAutoFit/>
            </a:bodyPr>
            <a:lstStyle/>
            <a:p>
              <a:pPr algn="ctr"/>
              <a:r>
                <a:rPr lang="en-US" b="1"/>
                <a:t>N</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3704516" y="3033955"/>
              <a:ext cx="330540" cy="369332"/>
            </a:xfrm>
            <a:prstGeom prst="rect">
              <a:avLst/>
            </a:prstGeom>
            <a:noFill/>
          </p:spPr>
          <p:txBody>
            <a:bodyPr wrap="none" rtlCol="0">
              <a:spAutoFit/>
            </a:bodyPr>
            <a:lstStyle/>
            <a:p>
              <a:pPr algn="ctr"/>
              <a:r>
                <a:rPr lang="en-US" b="1"/>
                <a:t>H</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4161325" y="3033955"/>
              <a:ext cx="324128" cy="369332"/>
            </a:xfrm>
            <a:prstGeom prst="rect">
              <a:avLst/>
            </a:prstGeom>
            <a:noFill/>
          </p:spPr>
          <p:txBody>
            <a:bodyPr wrap="none" rtlCol="0">
              <a:spAutoFit/>
            </a:bodyPr>
            <a:lstStyle/>
            <a:p>
              <a:pPr algn="ctr"/>
              <a:r>
                <a:rPr lang="en-US" b="1"/>
                <a:t>Ả</a:t>
              </a:r>
              <a:endParaRPr lang="en-US" b="1" dirty="0"/>
            </a:p>
          </p:txBody>
        </p:sp>
      </p:grpSp>
      <p:sp>
        <p:nvSpPr>
          <p:cNvPr id="55" name="Rectangle 54">
            <a:extLst>
              <a:ext uri="{FF2B5EF4-FFF2-40B4-BE49-F238E27FC236}">
                <a16:creationId xmlns:a16="http://schemas.microsoft.com/office/drawing/2014/main" id="{A2914A71-2344-67CD-39B4-25B1EB24827E}"/>
              </a:ext>
            </a:extLst>
          </p:cNvPr>
          <p:cNvSpPr/>
          <p:nvPr/>
        </p:nvSpPr>
        <p:spPr>
          <a:xfrm>
            <a:off x="4591021" y="30177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6" name="Rectangle 55">
            <a:extLst>
              <a:ext uri="{FF2B5EF4-FFF2-40B4-BE49-F238E27FC236}">
                <a16:creationId xmlns:a16="http://schemas.microsoft.com/office/drawing/2014/main" id="{EE8D2733-64D2-63EA-928F-5560A02B757F}"/>
              </a:ext>
            </a:extLst>
          </p:cNvPr>
          <p:cNvSpPr/>
          <p:nvPr/>
        </p:nvSpPr>
        <p:spPr>
          <a:xfrm>
            <a:off x="5044623" y="30177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5498226" y="30177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5952375" y="301777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405978" y="30177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3233845" y="302072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7767757"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3" name="Rectangle 1812">
            <a:extLst>
              <a:ext uri="{FF2B5EF4-FFF2-40B4-BE49-F238E27FC236}">
                <a16:creationId xmlns:a16="http://schemas.microsoft.com/office/drawing/2014/main" id="{C3613EE8-D5C1-6325-AE9C-15824A15B3F7}"/>
              </a:ext>
            </a:extLst>
          </p:cNvPr>
          <p:cNvSpPr/>
          <p:nvPr/>
        </p:nvSpPr>
        <p:spPr>
          <a:xfrm>
            <a:off x="8221360"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4" name="Rectangle 1813">
            <a:extLst>
              <a:ext uri="{FF2B5EF4-FFF2-40B4-BE49-F238E27FC236}">
                <a16:creationId xmlns:a16="http://schemas.microsoft.com/office/drawing/2014/main" id="{42DAAD22-323A-6A53-71FF-FFC6D0997455}"/>
              </a:ext>
            </a:extLst>
          </p:cNvPr>
          <p:cNvSpPr/>
          <p:nvPr/>
        </p:nvSpPr>
        <p:spPr>
          <a:xfrm>
            <a:off x="8674963"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9128566"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5952375" y="3501067"/>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405978"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8" name="Rectangle 1817">
            <a:extLst>
              <a:ext uri="{FF2B5EF4-FFF2-40B4-BE49-F238E27FC236}">
                <a16:creationId xmlns:a16="http://schemas.microsoft.com/office/drawing/2014/main" id="{46B35A10-D510-645D-C24B-97B83974A3A1}"/>
              </a:ext>
            </a:extLst>
          </p:cNvPr>
          <p:cNvSpPr/>
          <p:nvPr/>
        </p:nvSpPr>
        <p:spPr>
          <a:xfrm>
            <a:off x="6859580"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7" name="Rectangle 1826">
            <a:extLst>
              <a:ext uri="{FF2B5EF4-FFF2-40B4-BE49-F238E27FC236}">
                <a16:creationId xmlns:a16="http://schemas.microsoft.com/office/drawing/2014/main" id="{044625FF-EFD0-1257-0892-F927CD2DE1F8}"/>
              </a:ext>
            </a:extLst>
          </p:cNvPr>
          <p:cNvSpPr/>
          <p:nvPr/>
        </p:nvSpPr>
        <p:spPr>
          <a:xfrm>
            <a:off x="7313183" y="350106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04" name="Group 1803">
            <a:extLst>
              <a:ext uri="{FF2B5EF4-FFF2-40B4-BE49-F238E27FC236}">
                <a16:creationId xmlns:a16="http://schemas.microsoft.com/office/drawing/2014/main" id="{324D0EDC-A9BC-7767-1D76-79CAC9D6B2D7}"/>
              </a:ext>
            </a:extLst>
          </p:cNvPr>
          <p:cNvGrpSpPr/>
          <p:nvPr/>
        </p:nvGrpSpPr>
        <p:grpSpPr>
          <a:xfrm>
            <a:off x="5977561" y="3524217"/>
            <a:ext cx="3507601" cy="399684"/>
            <a:chOff x="5977561" y="4000467"/>
            <a:chExt cx="3507601" cy="399684"/>
          </a:xfrm>
        </p:grpSpPr>
        <p:sp>
          <p:nvSpPr>
            <p:cNvPr id="1829" name="TextBox 1828">
              <a:extLst>
                <a:ext uri="{FF2B5EF4-FFF2-40B4-BE49-F238E27FC236}">
                  <a16:creationId xmlns:a16="http://schemas.microsoft.com/office/drawing/2014/main" id="{12E4F947-F235-F337-C281-4C8C348DE701}"/>
                </a:ext>
              </a:extLst>
            </p:cNvPr>
            <p:cNvSpPr txBox="1"/>
            <p:nvPr/>
          </p:nvSpPr>
          <p:spPr>
            <a:xfrm>
              <a:off x="7805034" y="4000467"/>
              <a:ext cx="298479" cy="369332"/>
            </a:xfrm>
            <a:prstGeom prst="rect">
              <a:avLst/>
            </a:prstGeom>
            <a:noFill/>
          </p:spPr>
          <p:txBody>
            <a:bodyPr wrap="none" rtlCol="0">
              <a:spAutoFit/>
            </a:bodyPr>
            <a:lstStyle/>
            <a:p>
              <a:pPr algn="ctr"/>
              <a:r>
                <a:rPr lang="en-US" b="1"/>
                <a:t>T</a:t>
              </a:r>
              <a:endParaRPr lang="en-US" b="1" dirty="0"/>
            </a:p>
          </p:txBody>
        </p:sp>
        <p:sp>
          <p:nvSpPr>
            <p:cNvPr id="1830" name="TextBox 1829">
              <a:extLst>
                <a:ext uri="{FF2B5EF4-FFF2-40B4-BE49-F238E27FC236}">
                  <a16:creationId xmlns:a16="http://schemas.microsoft.com/office/drawing/2014/main" id="{EFF04A57-DC95-82F0-3ED0-3DB4921E4929}"/>
                </a:ext>
              </a:extLst>
            </p:cNvPr>
            <p:cNvSpPr txBox="1"/>
            <p:nvPr/>
          </p:nvSpPr>
          <p:spPr>
            <a:xfrm>
              <a:off x="8250622" y="4000467"/>
              <a:ext cx="314510" cy="369332"/>
            </a:xfrm>
            <a:prstGeom prst="rect">
              <a:avLst/>
            </a:prstGeom>
            <a:noFill/>
          </p:spPr>
          <p:txBody>
            <a:bodyPr wrap="none" rtlCol="0">
              <a:spAutoFit/>
            </a:bodyPr>
            <a:lstStyle/>
            <a:p>
              <a:pPr algn="ctr"/>
              <a:r>
                <a:rPr lang="en-US" b="1"/>
                <a:t>R</a:t>
              </a:r>
              <a:endParaRPr lang="en-US" b="1" dirty="0"/>
            </a:p>
          </p:txBody>
        </p:sp>
        <p:sp>
          <p:nvSpPr>
            <p:cNvPr id="1831" name="TextBox 1830">
              <a:extLst>
                <a:ext uri="{FF2B5EF4-FFF2-40B4-BE49-F238E27FC236}">
                  <a16:creationId xmlns:a16="http://schemas.microsoft.com/office/drawing/2014/main" id="{2472A2E5-6DE7-EA46-50B2-C22D3292261B}"/>
                </a:ext>
              </a:extLst>
            </p:cNvPr>
            <p:cNvSpPr txBox="1"/>
            <p:nvPr/>
          </p:nvSpPr>
          <p:spPr>
            <a:xfrm>
              <a:off x="8691401" y="4000467"/>
              <a:ext cx="340158" cy="369332"/>
            </a:xfrm>
            <a:prstGeom prst="rect">
              <a:avLst/>
            </a:prstGeom>
            <a:noFill/>
          </p:spPr>
          <p:txBody>
            <a:bodyPr wrap="none" rtlCol="0">
              <a:spAutoFit/>
            </a:bodyPr>
            <a:lstStyle/>
            <a:p>
              <a:pPr algn="ctr"/>
              <a:r>
                <a:rPr lang="en-US" b="1"/>
                <a:t>Ò</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9145004" y="4000467"/>
              <a:ext cx="340158" cy="369332"/>
            </a:xfrm>
            <a:prstGeom prst="rect">
              <a:avLst/>
            </a:prstGeom>
            <a:noFill/>
          </p:spPr>
          <p:txBody>
            <a:bodyPr wrap="none" rtlCol="0">
              <a:spAutoFit/>
            </a:bodyPr>
            <a:lstStyle/>
            <a:p>
              <a:pPr algn="ctr"/>
              <a:r>
                <a:rPr lang="en-US" b="1"/>
                <a:t>N</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5977561" y="4000467"/>
              <a:ext cx="336952" cy="369332"/>
            </a:xfrm>
            <a:prstGeom prst="rect">
              <a:avLst/>
            </a:prstGeom>
            <a:noFill/>
            <a:ln>
              <a:noFill/>
            </a:ln>
          </p:spPr>
          <p:txBody>
            <a:bodyPr wrap="none" rtlCol="0">
              <a:spAutoFit/>
            </a:bodyPr>
            <a:lstStyle/>
            <a:p>
              <a:pPr algn="ctr"/>
              <a:r>
                <a:rPr lang="en-US" b="1">
                  <a:solidFill>
                    <a:srgbClr val="FF0000"/>
                  </a:solidFill>
                </a:rPr>
                <a:t>H</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6469705" y="4000467"/>
              <a:ext cx="245580" cy="369332"/>
            </a:xfrm>
            <a:prstGeom prst="rect">
              <a:avLst/>
            </a:prstGeom>
            <a:noFill/>
          </p:spPr>
          <p:txBody>
            <a:bodyPr wrap="none" rtlCol="0">
              <a:spAutoFit/>
            </a:bodyPr>
            <a:lstStyle/>
            <a:p>
              <a:pPr algn="ctr"/>
              <a:r>
                <a:rPr lang="en-US" b="1"/>
                <a:t>Ì</a:t>
              </a:r>
              <a:endParaRPr lang="en-US" b="1" dirty="0"/>
            </a:p>
          </p:txBody>
        </p:sp>
        <p:sp>
          <p:nvSpPr>
            <p:cNvPr id="1835" name="TextBox 1834">
              <a:extLst>
                <a:ext uri="{FF2B5EF4-FFF2-40B4-BE49-F238E27FC236}">
                  <a16:creationId xmlns:a16="http://schemas.microsoft.com/office/drawing/2014/main" id="{DBF32911-B405-F0EB-50DF-E855CCC7DFF5}"/>
                </a:ext>
              </a:extLst>
            </p:cNvPr>
            <p:cNvSpPr txBox="1"/>
            <p:nvPr/>
          </p:nvSpPr>
          <p:spPr>
            <a:xfrm>
              <a:off x="6874415" y="4000467"/>
              <a:ext cx="343364" cy="399684"/>
            </a:xfrm>
            <a:prstGeom prst="rect">
              <a:avLst/>
            </a:prstGeom>
            <a:noFill/>
          </p:spPr>
          <p:txBody>
            <a:bodyPr wrap="none" rtlCol="0">
              <a:spAutoFit/>
            </a:bodyPr>
            <a:lstStyle/>
            <a:p>
              <a:pPr algn="ctr"/>
              <a:r>
                <a:rPr lang="en-US" b="1" dirty="0"/>
                <a:t>N</a:t>
              </a:r>
            </a:p>
          </p:txBody>
        </p:sp>
        <p:sp>
          <p:nvSpPr>
            <p:cNvPr id="1836" name="TextBox 1835">
              <a:extLst>
                <a:ext uri="{FF2B5EF4-FFF2-40B4-BE49-F238E27FC236}">
                  <a16:creationId xmlns:a16="http://schemas.microsoft.com/office/drawing/2014/main" id="{9BC41E22-ABE8-E12D-36EA-57A48175B738}"/>
                </a:ext>
              </a:extLst>
            </p:cNvPr>
            <p:cNvSpPr txBox="1"/>
            <p:nvPr/>
          </p:nvSpPr>
          <p:spPr>
            <a:xfrm>
              <a:off x="7334430" y="4000467"/>
              <a:ext cx="330539" cy="369332"/>
            </a:xfrm>
            <a:prstGeom prst="rect">
              <a:avLst/>
            </a:prstGeom>
            <a:noFill/>
          </p:spPr>
          <p:txBody>
            <a:bodyPr wrap="none" rtlCol="0">
              <a:spAutoFit/>
            </a:bodyPr>
            <a:lstStyle/>
            <a:p>
              <a:pPr algn="ctr"/>
              <a:r>
                <a:rPr lang="en-US" b="1"/>
                <a:t>H</a:t>
              </a:r>
              <a:endParaRPr lang="en-US" b="1" dirty="0"/>
            </a:p>
          </p:txBody>
        </p:sp>
      </p:grpSp>
      <p:sp>
        <p:nvSpPr>
          <p:cNvPr id="1344" name="Rectangle 1343">
            <a:extLst>
              <a:ext uri="{FF2B5EF4-FFF2-40B4-BE49-F238E27FC236}">
                <a16:creationId xmlns:a16="http://schemas.microsoft.com/office/drawing/2014/main" id="{B019B3D3-C9A6-BD0C-829B-179CA6CA4BDB}"/>
              </a:ext>
            </a:extLst>
          </p:cNvPr>
          <p:cNvSpPr/>
          <p:nvPr/>
        </p:nvSpPr>
        <p:spPr>
          <a:xfrm>
            <a:off x="8225370"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7" name="Rectangle 1346">
            <a:extLst>
              <a:ext uri="{FF2B5EF4-FFF2-40B4-BE49-F238E27FC236}">
                <a16:creationId xmlns:a16="http://schemas.microsoft.com/office/drawing/2014/main" id="{85AD76D1-EAFF-15DD-D807-EBC7449B3039}"/>
              </a:ext>
            </a:extLst>
          </p:cNvPr>
          <p:cNvSpPr/>
          <p:nvPr/>
        </p:nvSpPr>
        <p:spPr>
          <a:xfrm>
            <a:off x="5498226"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8" name="Rectangle 1347">
            <a:extLst>
              <a:ext uri="{FF2B5EF4-FFF2-40B4-BE49-F238E27FC236}">
                <a16:creationId xmlns:a16="http://schemas.microsoft.com/office/drawing/2014/main" id="{11DC0331-37FC-470C-24D1-2BE22FFA4C52}"/>
              </a:ext>
            </a:extLst>
          </p:cNvPr>
          <p:cNvSpPr/>
          <p:nvPr/>
        </p:nvSpPr>
        <p:spPr>
          <a:xfrm>
            <a:off x="5952375" y="398436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9" name="Rectangle 1348">
            <a:extLst>
              <a:ext uri="{FF2B5EF4-FFF2-40B4-BE49-F238E27FC236}">
                <a16:creationId xmlns:a16="http://schemas.microsoft.com/office/drawing/2014/main" id="{00DA0C3F-6289-C139-1EFD-6E333E0431E8}"/>
              </a:ext>
            </a:extLst>
          </p:cNvPr>
          <p:cNvSpPr/>
          <p:nvPr/>
        </p:nvSpPr>
        <p:spPr>
          <a:xfrm>
            <a:off x="6405978"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0" name="Rectangle 1349">
            <a:extLst>
              <a:ext uri="{FF2B5EF4-FFF2-40B4-BE49-F238E27FC236}">
                <a16:creationId xmlns:a16="http://schemas.microsoft.com/office/drawing/2014/main" id="{15CC1EC6-5235-13E5-428F-7CDFFD3AC640}"/>
              </a:ext>
            </a:extLst>
          </p:cNvPr>
          <p:cNvSpPr/>
          <p:nvPr/>
        </p:nvSpPr>
        <p:spPr>
          <a:xfrm>
            <a:off x="6859580"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7313183"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2" name="Rectangle 1361">
            <a:extLst>
              <a:ext uri="{FF2B5EF4-FFF2-40B4-BE49-F238E27FC236}">
                <a16:creationId xmlns:a16="http://schemas.microsoft.com/office/drawing/2014/main" id="{07766C65-E5FF-F12D-C8C5-B0254EE41859}"/>
              </a:ext>
            </a:extLst>
          </p:cNvPr>
          <p:cNvSpPr/>
          <p:nvPr/>
        </p:nvSpPr>
        <p:spPr>
          <a:xfrm>
            <a:off x="8224050" y="446908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4" name="Rectangle 1363">
            <a:extLst>
              <a:ext uri="{FF2B5EF4-FFF2-40B4-BE49-F238E27FC236}">
                <a16:creationId xmlns:a16="http://schemas.microsoft.com/office/drawing/2014/main" id="{B9AC1187-54E8-4A45-A582-2EA17B531F6D}"/>
              </a:ext>
            </a:extLst>
          </p:cNvPr>
          <p:cNvSpPr/>
          <p:nvPr/>
        </p:nvSpPr>
        <p:spPr>
          <a:xfrm>
            <a:off x="5044623"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5" name="Rectangle 1364">
            <a:extLst>
              <a:ext uri="{FF2B5EF4-FFF2-40B4-BE49-F238E27FC236}">
                <a16:creationId xmlns:a16="http://schemas.microsoft.com/office/drawing/2014/main" id="{B82C789B-4176-9726-368C-129AC8AF8210}"/>
              </a:ext>
            </a:extLst>
          </p:cNvPr>
          <p:cNvSpPr/>
          <p:nvPr/>
        </p:nvSpPr>
        <p:spPr>
          <a:xfrm>
            <a:off x="5498226"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5952375" y="446765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6405978"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6859580"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7313183"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4591021" y="49509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2" name="Rectangle 1381">
            <a:extLst>
              <a:ext uri="{FF2B5EF4-FFF2-40B4-BE49-F238E27FC236}">
                <a16:creationId xmlns:a16="http://schemas.microsoft.com/office/drawing/2014/main" id="{D2CB42D4-4C44-A1CA-B521-406C046C5B00}"/>
              </a:ext>
            </a:extLst>
          </p:cNvPr>
          <p:cNvSpPr/>
          <p:nvPr/>
        </p:nvSpPr>
        <p:spPr>
          <a:xfrm>
            <a:off x="5044623" y="49509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5498226" y="49509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5952375" y="495095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6405978" y="495095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37" name="Group 1836">
            <a:extLst>
              <a:ext uri="{FF2B5EF4-FFF2-40B4-BE49-F238E27FC236}">
                <a16:creationId xmlns:a16="http://schemas.microsoft.com/office/drawing/2014/main" id="{C0B7ACE9-E8D7-E1C4-9D73-EBA677070874}"/>
              </a:ext>
            </a:extLst>
          </p:cNvPr>
          <p:cNvGrpSpPr/>
          <p:nvPr/>
        </p:nvGrpSpPr>
        <p:grpSpPr>
          <a:xfrm>
            <a:off x="4611466" y="4974104"/>
            <a:ext cx="2133475" cy="369332"/>
            <a:chOff x="4611466" y="5450354"/>
            <a:chExt cx="2133475" cy="369332"/>
          </a:xfrm>
        </p:grpSpPr>
        <p:sp>
          <p:nvSpPr>
            <p:cNvPr id="1390" name="TextBox 1389">
              <a:extLst>
                <a:ext uri="{FF2B5EF4-FFF2-40B4-BE49-F238E27FC236}">
                  <a16:creationId xmlns:a16="http://schemas.microsoft.com/office/drawing/2014/main" id="{D14199B9-DA98-EFC7-6927-430D22EE7267}"/>
                </a:ext>
              </a:extLst>
            </p:cNvPr>
            <p:cNvSpPr txBox="1"/>
            <p:nvPr/>
          </p:nvSpPr>
          <p:spPr>
            <a:xfrm>
              <a:off x="4611466" y="5450354"/>
              <a:ext cx="332143" cy="369332"/>
            </a:xfrm>
            <a:prstGeom prst="rect">
              <a:avLst/>
            </a:prstGeom>
            <a:noFill/>
          </p:spPr>
          <p:txBody>
            <a:bodyPr wrap="none" rtlCol="0">
              <a:spAutoFit/>
            </a:bodyPr>
            <a:lstStyle/>
            <a:p>
              <a:pPr algn="ctr"/>
              <a:r>
                <a:rPr lang="en-US" b="1"/>
                <a:t>Đ</a:t>
              </a:r>
              <a:endParaRPr lang="en-US" b="1" dirty="0"/>
            </a:p>
          </p:txBody>
        </p:sp>
        <p:sp>
          <p:nvSpPr>
            <p:cNvPr id="1392" name="TextBox 1391">
              <a:extLst>
                <a:ext uri="{FF2B5EF4-FFF2-40B4-BE49-F238E27FC236}">
                  <a16:creationId xmlns:a16="http://schemas.microsoft.com/office/drawing/2014/main" id="{E3CE20C7-48C1-F5EB-0A3E-923EC37CFF1A}"/>
                </a:ext>
              </a:extLst>
            </p:cNvPr>
            <p:cNvSpPr txBox="1"/>
            <p:nvPr/>
          </p:nvSpPr>
          <p:spPr>
            <a:xfrm>
              <a:off x="5069076" y="5450354"/>
              <a:ext cx="324128" cy="369332"/>
            </a:xfrm>
            <a:prstGeom prst="rect">
              <a:avLst/>
            </a:prstGeom>
            <a:noFill/>
          </p:spPr>
          <p:txBody>
            <a:bodyPr wrap="none" rtlCol="0">
              <a:spAutoFit/>
            </a:bodyPr>
            <a:lstStyle/>
            <a:p>
              <a:pPr algn="ctr"/>
              <a:r>
                <a:rPr lang="en-US" b="1"/>
                <a:t>Ạ</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5561952" y="5450354"/>
              <a:ext cx="245580" cy="369332"/>
            </a:xfrm>
            <a:prstGeom prst="rect">
              <a:avLst/>
            </a:prstGeom>
            <a:noFill/>
          </p:spPr>
          <p:txBody>
            <a:bodyPr wrap="none" rtlCol="0">
              <a:spAutoFit/>
            </a:bodyPr>
            <a:lstStyle/>
            <a:p>
              <a:pPr algn="ctr"/>
              <a:r>
                <a:rPr lang="en-US" b="1"/>
                <a:t>I</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5978363" y="5450354"/>
              <a:ext cx="335349"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6440049" y="5450354"/>
              <a:ext cx="304892" cy="369332"/>
            </a:xfrm>
            <a:prstGeom prst="rect">
              <a:avLst/>
            </a:prstGeom>
            <a:noFill/>
          </p:spPr>
          <p:txBody>
            <a:bodyPr wrap="none" rtlCol="0">
              <a:spAutoFit/>
            </a:bodyPr>
            <a:lstStyle/>
            <a:p>
              <a:pPr algn="ctr"/>
              <a:r>
                <a:rPr lang="en-US" b="1"/>
                <a:t>Ý</a:t>
              </a:r>
              <a:endParaRPr lang="en-US" b="1" dirty="0"/>
            </a:p>
          </p:txBody>
        </p:sp>
      </p:grpSp>
      <p:sp>
        <p:nvSpPr>
          <p:cNvPr id="1825" name="Rectangle 1824">
            <a:extLst>
              <a:ext uri="{FF2B5EF4-FFF2-40B4-BE49-F238E27FC236}">
                <a16:creationId xmlns:a16="http://schemas.microsoft.com/office/drawing/2014/main" id="{A9CE9C46-6D1B-F71F-8951-853A1C539A34}"/>
              </a:ext>
            </a:extLst>
          </p:cNvPr>
          <p:cNvSpPr/>
          <p:nvPr/>
        </p:nvSpPr>
        <p:spPr>
          <a:xfrm>
            <a:off x="6859580" y="156984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54" name="Group 53">
            <a:extLst>
              <a:ext uri="{FF2B5EF4-FFF2-40B4-BE49-F238E27FC236}">
                <a16:creationId xmlns:a16="http://schemas.microsoft.com/office/drawing/2014/main" id="{9D32C88A-8B83-C121-88A8-0D7BB6274DC0}"/>
              </a:ext>
            </a:extLst>
          </p:cNvPr>
          <p:cNvGrpSpPr/>
          <p:nvPr/>
        </p:nvGrpSpPr>
        <p:grpSpPr>
          <a:xfrm>
            <a:off x="5974355" y="1591033"/>
            <a:ext cx="3512673" cy="371292"/>
            <a:chOff x="5974355" y="2067283"/>
            <a:chExt cx="3512673" cy="371292"/>
          </a:xfrm>
        </p:grpSpPr>
        <p:sp>
          <p:nvSpPr>
            <p:cNvPr id="29" name="TextBox 28">
              <a:extLst>
                <a:ext uri="{FF2B5EF4-FFF2-40B4-BE49-F238E27FC236}">
                  <a16:creationId xmlns:a16="http://schemas.microsoft.com/office/drawing/2014/main" id="{A04332C0-22F0-19E0-3F9A-6C66A3418EB7}"/>
                </a:ext>
              </a:extLst>
            </p:cNvPr>
            <p:cNvSpPr txBox="1"/>
            <p:nvPr/>
          </p:nvSpPr>
          <p:spPr>
            <a:xfrm>
              <a:off x="8242871" y="2069243"/>
              <a:ext cx="336952" cy="369332"/>
            </a:xfrm>
            <a:prstGeom prst="rect">
              <a:avLst/>
            </a:prstGeom>
            <a:noFill/>
          </p:spPr>
          <p:txBody>
            <a:bodyPr wrap="none" rtlCol="0">
              <a:spAutoFit/>
            </a:bodyPr>
            <a:lstStyle/>
            <a:p>
              <a:pPr algn="ctr"/>
              <a:r>
                <a:rPr lang="en-US" b="1"/>
                <a:t>O</a:t>
              </a:r>
              <a:endParaRPr lang="en-US" b="1" dirty="0"/>
            </a:p>
          </p:txBody>
        </p:sp>
        <p:sp>
          <p:nvSpPr>
            <p:cNvPr id="5" name="TextBox 4">
              <a:extLst>
                <a:ext uri="{FF2B5EF4-FFF2-40B4-BE49-F238E27FC236}">
                  <a16:creationId xmlns:a16="http://schemas.microsoft.com/office/drawing/2014/main" id="{04739E0B-A61B-6DDF-861E-C51EEA0AD0C6}"/>
                </a:ext>
              </a:extLst>
            </p:cNvPr>
            <p:cNvSpPr txBox="1"/>
            <p:nvPr/>
          </p:nvSpPr>
          <p:spPr>
            <a:xfrm>
              <a:off x="8702886" y="2069243"/>
              <a:ext cx="324128" cy="369332"/>
            </a:xfrm>
            <a:prstGeom prst="rect">
              <a:avLst/>
            </a:prstGeom>
            <a:noFill/>
          </p:spPr>
          <p:txBody>
            <a:bodyPr wrap="none" rtlCol="0">
              <a:spAutoFit/>
            </a:bodyPr>
            <a:lstStyle/>
            <a:p>
              <a:pPr algn="ctr"/>
              <a:r>
                <a:rPr lang="en-US" b="1"/>
                <a:t>À</a:t>
              </a:r>
              <a:endParaRPr lang="en-US" b="1" dirty="0"/>
            </a:p>
          </p:txBody>
        </p:sp>
        <p:sp>
          <p:nvSpPr>
            <p:cNvPr id="11" name="TextBox 10">
              <a:extLst>
                <a:ext uri="{FF2B5EF4-FFF2-40B4-BE49-F238E27FC236}">
                  <a16:creationId xmlns:a16="http://schemas.microsoft.com/office/drawing/2014/main" id="{8013D637-37D9-BF19-AB0F-BE1B8E6F0758}"/>
                </a:ext>
              </a:extLst>
            </p:cNvPr>
            <p:cNvSpPr txBox="1"/>
            <p:nvPr/>
          </p:nvSpPr>
          <p:spPr>
            <a:xfrm>
              <a:off x="9150076" y="2069243"/>
              <a:ext cx="336952" cy="369332"/>
            </a:xfrm>
            <a:prstGeom prst="rect">
              <a:avLst/>
            </a:prstGeom>
            <a:noFill/>
          </p:spPr>
          <p:txBody>
            <a:bodyPr wrap="none" rtlCol="0">
              <a:spAutoFit/>
            </a:bodyPr>
            <a:lstStyle/>
            <a:p>
              <a:pPr algn="ctr"/>
              <a:r>
                <a:rPr lang="en-US" b="1"/>
                <a:t>N</a:t>
              </a:r>
              <a:endParaRPr lang="en-US" b="1" dirty="0"/>
            </a:p>
          </p:txBody>
        </p:sp>
        <p:sp>
          <p:nvSpPr>
            <p:cNvPr id="1899" name="TextBox 1898">
              <a:extLst>
                <a:ext uri="{FF2B5EF4-FFF2-40B4-BE49-F238E27FC236}">
                  <a16:creationId xmlns:a16="http://schemas.microsoft.com/office/drawing/2014/main" id="{9DA37932-9D68-6FD2-DC36-75B6462338F8}"/>
                </a:ext>
              </a:extLst>
            </p:cNvPr>
            <p:cNvSpPr txBox="1"/>
            <p:nvPr/>
          </p:nvSpPr>
          <p:spPr>
            <a:xfrm>
              <a:off x="5974355" y="2067283"/>
              <a:ext cx="343364" cy="369332"/>
            </a:xfrm>
            <a:prstGeom prst="rect">
              <a:avLst/>
            </a:prstGeom>
            <a:noFill/>
            <a:ln>
              <a:noFill/>
            </a:ln>
          </p:spPr>
          <p:txBody>
            <a:bodyPr wrap="none" rtlCol="0">
              <a:spAutoFit/>
            </a:bodyPr>
            <a:lstStyle/>
            <a:p>
              <a:pPr algn="ctr"/>
              <a:r>
                <a:rPr lang="en-US" b="1">
                  <a:solidFill>
                    <a:srgbClr val="FF0000"/>
                  </a:solidFill>
                </a:rPr>
                <a:t>Q</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6424019" y="2067283"/>
              <a:ext cx="336952" cy="369332"/>
            </a:xfrm>
            <a:prstGeom prst="rect">
              <a:avLst/>
            </a:prstGeom>
            <a:noFill/>
          </p:spPr>
          <p:txBody>
            <a:bodyPr wrap="none" rtlCol="0">
              <a:spAutoFit/>
            </a:bodyPr>
            <a:lstStyle/>
            <a:p>
              <a:pPr algn="ctr"/>
              <a:r>
                <a:rPr lang="en-US" b="1"/>
                <a:t>U</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7337199" y="2069243"/>
              <a:ext cx="336952" cy="369332"/>
            </a:xfrm>
            <a:prstGeom prst="rect">
              <a:avLst/>
            </a:prstGeom>
            <a:noFill/>
          </p:spPr>
          <p:txBody>
            <a:bodyPr wrap="none" rtlCol="0">
              <a:spAutoFit/>
            </a:bodyPr>
            <a:lstStyle/>
            <a:p>
              <a:pPr algn="ctr"/>
              <a:r>
                <a:rPr lang="en-US" b="1"/>
                <a:t>N</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7793207" y="2069243"/>
              <a:ext cx="332143" cy="369332"/>
            </a:xfrm>
            <a:prstGeom prst="rect">
              <a:avLst/>
            </a:prstGeom>
            <a:noFill/>
          </p:spPr>
          <p:txBody>
            <a:bodyPr wrap="none" rtlCol="0">
              <a:spAutoFit/>
            </a:bodyPr>
            <a:lstStyle/>
            <a:p>
              <a:pPr algn="ctr"/>
              <a:r>
                <a:rPr lang="en-US" b="1"/>
                <a:t>Đ</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6884033" y="2069243"/>
              <a:ext cx="324128" cy="369332"/>
            </a:xfrm>
            <a:prstGeom prst="rect">
              <a:avLst/>
            </a:prstGeom>
            <a:noFill/>
          </p:spPr>
          <p:txBody>
            <a:bodyPr wrap="none" rtlCol="0">
              <a:spAutoFit/>
            </a:bodyPr>
            <a:lstStyle/>
            <a:p>
              <a:pPr algn="ctr"/>
              <a:r>
                <a:rPr lang="en-US" b="1"/>
                <a:t>Â</a:t>
              </a:r>
              <a:endParaRPr lang="en-US" b="1" dirty="0"/>
            </a:p>
          </p:txBody>
        </p:sp>
      </p:grpSp>
      <p:sp>
        <p:nvSpPr>
          <p:cNvPr id="1852" name="Rectangle 1851">
            <a:extLst>
              <a:ext uri="{FF2B5EF4-FFF2-40B4-BE49-F238E27FC236}">
                <a16:creationId xmlns:a16="http://schemas.microsoft.com/office/drawing/2014/main" id="{AEED66DD-0D9C-5ADA-7E3A-5D7682574C9E}"/>
              </a:ext>
            </a:extLst>
          </p:cNvPr>
          <p:cNvSpPr/>
          <p:nvPr/>
        </p:nvSpPr>
        <p:spPr>
          <a:xfrm>
            <a:off x="7767757" y="398436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05" name="Group 1804">
            <a:extLst>
              <a:ext uri="{FF2B5EF4-FFF2-40B4-BE49-F238E27FC236}">
                <a16:creationId xmlns:a16="http://schemas.microsoft.com/office/drawing/2014/main" id="{7478CD26-5EC4-B58A-1637-45BBD165FDEA}"/>
              </a:ext>
            </a:extLst>
          </p:cNvPr>
          <p:cNvGrpSpPr/>
          <p:nvPr/>
        </p:nvGrpSpPr>
        <p:grpSpPr>
          <a:xfrm>
            <a:off x="5527488" y="4007513"/>
            <a:ext cx="3007188" cy="369332"/>
            <a:chOff x="5527488" y="4483763"/>
            <a:chExt cx="3007188" cy="369332"/>
          </a:xfrm>
        </p:grpSpPr>
        <p:sp>
          <p:nvSpPr>
            <p:cNvPr id="1353" name="TextBox 1352">
              <a:extLst>
                <a:ext uri="{FF2B5EF4-FFF2-40B4-BE49-F238E27FC236}">
                  <a16:creationId xmlns:a16="http://schemas.microsoft.com/office/drawing/2014/main" id="{A6296D8F-9B2D-E484-FCE7-32F0FB346C81}"/>
                </a:ext>
              </a:extLst>
            </p:cNvPr>
            <p:cNvSpPr txBox="1"/>
            <p:nvPr/>
          </p:nvSpPr>
          <p:spPr>
            <a:xfrm>
              <a:off x="8289096" y="4483763"/>
              <a:ext cx="245580" cy="369332"/>
            </a:xfrm>
            <a:prstGeom prst="rect">
              <a:avLst/>
            </a:prstGeom>
            <a:noFill/>
          </p:spPr>
          <p:txBody>
            <a:bodyPr wrap="none" rtlCol="0">
              <a:spAutoFit/>
            </a:bodyPr>
            <a:lstStyle/>
            <a:p>
              <a:pPr algn="ctr"/>
              <a:r>
                <a:rPr lang="en-US" b="1"/>
                <a:t>Ì</a:t>
              </a:r>
              <a:endParaRPr lang="en-US" b="1" dirty="0"/>
            </a:p>
          </p:txBody>
        </p:sp>
        <p:sp>
          <p:nvSpPr>
            <p:cNvPr id="1356" name="TextBox 1355">
              <a:extLst>
                <a:ext uri="{FF2B5EF4-FFF2-40B4-BE49-F238E27FC236}">
                  <a16:creationId xmlns:a16="http://schemas.microsoft.com/office/drawing/2014/main" id="{EA2ACEA1-A747-A7F5-2F85-C3F66AAF6193}"/>
                </a:ext>
              </a:extLst>
            </p:cNvPr>
            <p:cNvSpPr txBox="1"/>
            <p:nvPr/>
          </p:nvSpPr>
          <p:spPr>
            <a:xfrm>
              <a:off x="5527488" y="4483763"/>
              <a:ext cx="314510" cy="369332"/>
            </a:xfrm>
            <a:prstGeom prst="rect">
              <a:avLst/>
            </a:prstGeom>
            <a:noFill/>
          </p:spPr>
          <p:txBody>
            <a:bodyPr wrap="none" rtlCol="0">
              <a:spAutoFit/>
            </a:bodyPr>
            <a:lstStyle/>
            <a:p>
              <a:pPr algn="ctr"/>
              <a:r>
                <a:rPr lang="en-US" b="1"/>
                <a:t>B</a:t>
              </a:r>
              <a:endParaRPr lang="en-US" b="1" dirty="0"/>
            </a:p>
          </p:txBody>
        </p:sp>
        <p:sp>
          <p:nvSpPr>
            <p:cNvPr id="1357" name="TextBox 1356">
              <a:extLst>
                <a:ext uri="{FF2B5EF4-FFF2-40B4-BE49-F238E27FC236}">
                  <a16:creationId xmlns:a16="http://schemas.microsoft.com/office/drawing/2014/main" id="{837B1133-4235-DD0D-33AA-576C478F707D}"/>
                </a:ext>
              </a:extLst>
            </p:cNvPr>
            <p:cNvSpPr txBox="1"/>
            <p:nvPr/>
          </p:nvSpPr>
          <p:spPr>
            <a:xfrm>
              <a:off x="6023247" y="4483763"/>
              <a:ext cx="245580" cy="369332"/>
            </a:xfrm>
            <a:prstGeom prst="rect">
              <a:avLst/>
            </a:prstGeom>
            <a:noFill/>
            <a:ln>
              <a:noFill/>
            </a:ln>
          </p:spPr>
          <p:txBody>
            <a:bodyPr wrap="none" rtlCol="0">
              <a:spAutoFit/>
            </a:bodyPr>
            <a:lstStyle/>
            <a:p>
              <a:pPr algn="ctr"/>
              <a:r>
                <a:rPr lang="en-US" b="1">
                  <a:solidFill>
                    <a:srgbClr val="FF0000"/>
                  </a:solidFill>
                </a:rPr>
                <a:t>I</a:t>
              </a:r>
              <a:endParaRPr lang="en-US" b="1" dirty="0">
                <a:solidFill>
                  <a:srgbClr val="FF0000"/>
                </a:solidFill>
              </a:endParaRPr>
            </a:p>
          </p:txBody>
        </p:sp>
        <p:sp>
          <p:nvSpPr>
            <p:cNvPr id="1358" name="TextBox 1357">
              <a:extLst>
                <a:ext uri="{FF2B5EF4-FFF2-40B4-BE49-F238E27FC236}">
                  <a16:creationId xmlns:a16="http://schemas.microsoft.com/office/drawing/2014/main" id="{541A78D2-1E60-F2E6-3DE2-6382A667D43B}"/>
                </a:ext>
              </a:extLst>
            </p:cNvPr>
            <p:cNvSpPr txBox="1"/>
            <p:nvPr/>
          </p:nvSpPr>
          <p:spPr>
            <a:xfrm>
              <a:off x="6422416" y="4483763"/>
              <a:ext cx="340158" cy="369332"/>
            </a:xfrm>
            <a:prstGeom prst="rect">
              <a:avLst/>
            </a:prstGeom>
            <a:noFill/>
          </p:spPr>
          <p:txBody>
            <a:bodyPr wrap="none" rtlCol="0">
              <a:spAutoFit/>
            </a:bodyPr>
            <a:lstStyle/>
            <a:p>
              <a:pPr algn="ctr"/>
              <a:r>
                <a:rPr lang="en-US" b="1"/>
                <a:t>N</a:t>
              </a:r>
              <a:endParaRPr lang="en-US" b="1" dirty="0"/>
            </a:p>
          </p:txBody>
        </p:sp>
        <p:sp>
          <p:nvSpPr>
            <p:cNvPr id="1359" name="TextBox 1358">
              <a:extLst>
                <a:ext uri="{FF2B5EF4-FFF2-40B4-BE49-F238E27FC236}">
                  <a16:creationId xmlns:a16="http://schemas.microsoft.com/office/drawing/2014/main" id="{6C955293-2A30-85E0-2CE4-42AC516361C6}"/>
                </a:ext>
              </a:extLst>
            </p:cNvPr>
            <p:cNvSpPr txBox="1"/>
            <p:nvPr/>
          </p:nvSpPr>
          <p:spPr>
            <a:xfrm>
              <a:off x="6880827" y="4483763"/>
              <a:ext cx="330539" cy="369332"/>
            </a:xfrm>
            <a:prstGeom prst="rect">
              <a:avLst/>
            </a:prstGeom>
            <a:noFill/>
          </p:spPr>
          <p:txBody>
            <a:bodyPr wrap="none" rtlCol="0">
              <a:spAutoFit/>
            </a:bodyPr>
            <a:lstStyle/>
            <a:p>
              <a:pPr algn="ctr"/>
              <a:r>
                <a:rPr lang="en-US" b="1"/>
                <a:t>H</a:t>
              </a:r>
              <a:endParaRPr lang="en-US" b="1" dirty="0"/>
            </a:p>
          </p:txBody>
        </p:sp>
        <p:sp>
          <p:nvSpPr>
            <p:cNvPr id="1360" name="TextBox 1359">
              <a:extLst>
                <a:ext uri="{FF2B5EF4-FFF2-40B4-BE49-F238E27FC236}">
                  <a16:creationId xmlns:a16="http://schemas.microsoft.com/office/drawing/2014/main" id="{581794EA-B4F5-394E-6993-47F4AE1D3A03}"/>
                </a:ext>
              </a:extLst>
            </p:cNvPr>
            <p:cNvSpPr txBox="1"/>
            <p:nvPr/>
          </p:nvSpPr>
          <p:spPr>
            <a:xfrm>
              <a:off x="7331224" y="4483763"/>
              <a:ext cx="336952" cy="369332"/>
            </a:xfrm>
            <a:prstGeom prst="rect">
              <a:avLst/>
            </a:prstGeom>
            <a:noFill/>
          </p:spPr>
          <p:txBody>
            <a:bodyPr wrap="none" rtlCol="0">
              <a:spAutoFit/>
            </a:bodyPr>
            <a:lstStyle/>
            <a:p>
              <a:pPr algn="ctr"/>
              <a:r>
                <a:rPr lang="en-US" b="1"/>
                <a:t>N</a:t>
              </a:r>
              <a:endParaRPr lang="en-US" b="1" dirty="0"/>
            </a:p>
          </p:txBody>
        </p:sp>
        <p:sp>
          <p:nvSpPr>
            <p:cNvPr id="1853" name="TextBox 1852">
              <a:extLst>
                <a:ext uri="{FF2B5EF4-FFF2-40B4-BE49-F238E27FC236}">
                  <a16:creationId xmlns:a16="http://schemas.microsoft.com/office/drawing/2014/main" id="{89EF4A38-F447-26B1-C51C-DC409665476B}"/>
                </a:ext>
              </a:extLst>
            </p:cNvPr>
            <p:cNvSpPr txBox="1"/>
            <p:nvPr/>
          </p:nvSpPr>
          <p:spPr>
            <a:xfrm>
              <a:off x="7789003" y="4483763"/>
              <a:ext cx="330540" cy="369332"/>
            </a:xfrm>
            <a:prstGeom prst="rect">
              <a:avLst/>
            </a:prstGeom>
            <a:noFill/>
          </p:spPr>
          <p:txBody>
            <a:bodyPr wrap="none" rtlCol="0">
              <a:spAutoFit/>
            </a:bodyPr>
            <a:lstStyle/>
            <a:p>
              <a:pPr algn="ctr"/>
              <a:r>
                <a:rPr lang="en-US" b="1"/>
                <a:t>H</a:t>
              </a:r>
              <a:endParaRPr lang="en-US" b="1" dirty="0"/>
            </a:p>
          </p:txBody>
        </p:sp>
      </p:grpSp>
      <p:sp>
        <p:nvSpPr>
          <p:cNvPr id="1855" name="Rectangle 1854">
            <a:extLst>
              <a:ext uri="{FF2B5EF4-FFF2-40B4-BE49-F238E27FC236}">
                <a16:creationId xmlns:a16="http://schemas.microsoft.com/office/drawing/2014/main" id="{936CDD65-DF0C-1814-3EA0-1CB213F6FF64}"/>
              </a:ext>
            </a:extLst>
          </p:cNvPr>
          <p:cNvSpPr/>
          <p:nvPr/>
        </p:nvSpPr>
        <p:spPr>
          <a:xfrm>
            <a:off x="7767413" y="446765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28" name="Group 1827">
            <a:extLst>
              <a:ext uri="{FF2B5EF4-FFF2-40B4-BE49-F238E27FC236}">
                <a16:creationId xmlns:a16="http://schemas.microsoft.com/office/drawing/2014/main" id="{0A432FE5-A11E-D63B-8018-7B90F5B17CE7}"/>
              </a:ext>
            </a:extLst>
          </p:cNvPr>
          <p:cNvGrpSpPr/>
          <p:nvPr/>
        </p:nvGrpSpPr>
        <p:grpSpPr>
          <a:xfrm>
            <a:off x="5065870" y="4490809"/>
            <a:ext cx="3510768" cy="370753"/>
            <a:chOff x="5065870" y="4967059"/>
            <a:chExt cx="3510768" cy="370753"/>
          </a:xfrm>
        </p:grpSpPr>
        <p:sp>
          <p:nvSpPr>
            <p:cNvPr id="1371" name="TextBox 1370">
              <a:extLst>
                <a:ext uri="{FF2B5EF4-FFF2-40B4-BE49-F238E27FC236}">
                  <a16:creationId xmlns:a16="http://schemas.microsoft.com/office/drawing/2014/main" id="{4F81C622-0445-83BF-6777-261F1B7AE5CF}"/>
                </a:ext>
              </a:extLst>
            </p:cNvPr>
            <p:cNvSpPr txBox="1"/>
            <p:nvPr/>
          </p:nvSpPr>
          <p:spPr>
            <a:xfrm>
              <a:off x="8244496" y="4968480"/>
              <a:ext cx="332142" cy="369332"/>
            </a:xfrm>
            <a:prstGeom prst="rect">
              <a:avLst/>
            </a:prstGeom>
            <a:noFill/>
          </p:spPr>
          <p:txBody>
            <a:bodyPr wrap="none" rtlCol="0">
              <a:spAutoFit/>
            </a:bodyPr>
            <a:lstStyle/>
            <a:p>
              <a:pPr algn="ctr"/>
              <a:r>
                <a:rPr lang="en-US" b="1"/>
                <a:t>G</a:t>
              </a:r>
              <a:endParaRPr lang="en-US" b="1" dirty="0"/>
            </a:p>
          </p:txBody>
        </p:sp>
        <p:sp>
          <p:nvSpPr>
            <p:cNvPr id="1373" name="TextBox 1372">
              <a:extLst>
                <a:ext uri="{FF2B5EF4-FFF2-40B4-BE49-F238E27FC236}">
                  <a16:creationId xmlns:a16="http://schemas.microsoft.com/office/drawing/2014/main" id="{4E20B8D5-2752-46E6-9EE7-C3B4D659420C}"/>
                </a:ext>
              </a:extLst>
            </p:cNvPr>
            <p:cNvSpPr txBox="1"/>
            <p:nvPr/>
          </p:nvSpPr>
          <p:spPr>
            <a:xfrm>
              <a:off x="5065870" y="4967059"/>
              <a:ext cx="330540" cy="369332"/>
            </a:xfrm>
            <a:prstGeom prst="rect">
              <a:avLst/>
            </a:prstGeom>
            <a:noFill/>
          </p:spPr>
          <p:txBody>
            <a:bodyPr wrap="none" rtlCol="0">
              <a:spAutoFit/>
            </a:bodyPr>
            <a:lstStyle/>
            <a:p>
              <a:pPr algn="ctr"/>
              <a:r>
                <a:rPr lang="en-US" b="1"/>
                <a:t>H</a:t>
              </a:r>
              <a:endParaRPr lang="en-US" b="1" dirty="0"/>
            </a:p>
          </p:txBody>
        </p:sp>
        <p:sp>
          <p:nvSpPr>
            <p:cNvPr id="1374" name="TextBox 1373">
              <a:extLst>
                <a:ext uri="{FF2B5EF4-FFF2-40B4-BE49-F238E27FC236}">
                  <a16:creationId xmlns:a16="http://schemas.microsoft.com/office/drawing/2014/main" id="{7BB18AB2-F385-E6B6-54E5-87F19FD7C396}"/>
                </a:ext>
              </a:extLst>
            </p:cNvPr>
            <p:cNvSpPr txBox="1"/>
            <p:nvPr/>
          </p:nvSpPr>
          <p:spPr>
            <a:xfrm>
              <a:off x="5561953" y="4967059"/>
              <a:ext cx="245580" cy="369332"/>
            </a:xfrm>
            <a:prstGeom prst="rect">
              <a:avLst/>
            </a:prstGeom>
            <a:noFill/>
          </p:spPr>
          <p:txBody>
            <a:bodyPr wrap="none" rtlCol="0">
              <a:spAutoFit/>
            </a:bodyPr>
            <a:lstStyle/>
            <a:p>
              <a:pPr algn="ctr"/>
              <a:r>
                <a:rPr lang="en-US" b="1"/>
                <a:t>I</a:t>
              </a:r>
              <a:endParaRPr lang="en-US" b="1" dirty="0"/>
            </a:p>
          </p:txBody>
        </p:sp>
        <p:sp>
          <p:nvSpPr>
            <p:cNvPr id="1375" name="TextBox 1374">
              <a:extLst>
                <a:ext uri="{FF2B5EF4-FFF2-40B4-BE49-F238E27FC236}">
                  <a16:creationId xmlns:a16="http://schemas.microsoft.com/office/drawing/2014/main" id="{72B8331D-DF10-E317-223E-CE603E1FA6A3}"/>
                </a:ext>
              </a:extLst>
            </p:cNvPr>
            <p:cNvSpPr txBox="1"/>
            <p:nvPr/>
          </p:nvSpPr>
          <p:spPr>
            <a:xfrm>
              <a:off x="5997599" y="4967059"/>
              <a:ext cx="296876" cy="369332"/>
            </a:xfrm>
            <a:prstGeom prst="rect">
              <a:avLst/>
            </a:prstGeom>
            <a:noFill/>
            <a:ln>
              <a:noFill/>
            </a:ln>
          </p:spPr>
          <p:txBody>
            <a:bodyPr wrap="none" rtlCol="0">
              <a:spAutoFit/>
            </a:bodyPr>
            <a:lstStyle/>
            <a:p>
              <a:pPr algn="ctr"/>
              <a:r>
                <a:rPr lang="en-US" b="1">
                  <a:solidFill>
                    <a:srgbClr val="FF0000"/>
                  </a:solidFill>
                </a:rPr>
                <a:t>Ệ</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6439248" y="4967059"/>
              <a:ext cx="306494" cy="369332"/>
            </a:xfrm>
            <a:prstGeom prst="rect">
              <a:avLst/>
            </a:prstGeom>
            <a:noFill/>
          </p:spPr>
          <p:txBody>
            <a:bodyPr wrap="none" rtlCol="0">
              <a:spAutoFit/>
            </a:bodyPr>
            <a:lstStyle/>
            <a:p>
              <a:pPr algn="ctr"/>
              <a:r>
                <a:rPr lang="en-US" b="1"/>
                <a:t>P</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6880025" y="4967059"/>
              <a:ext cx="332143" cy="369332"/>
            </a:xfrm>
            <a:prstGeom prst="rect">
              <a:avLst/>
            </a:prstGeom>
            <a:noFill/>
          </p:spPr>
          <p:txBody>
            <a:bodyPr wrap="none" rtlCol="0">
              <a:spAutoFit/>
            </a:bodyPr>
            <a:lstStyle/>
            <a:p>
              <a:pPr algn="ctr"/>
              <a:r>
                <a:rPr lang="en-US" b="1"/>
                <a:t>Đ</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7329620" y="4967059"/>
              <a:ext cx="340158" cy="369332"/>
            </a:xfrm>
            <a:prstGeom prst="rect">
              <a:avLst/>
            </a:prstGeom>
            <a:noFill/>
          </p:spPr>
          <p:txBody>
            <a:bodyPr wrap="none" rtlCol="0">
              <a:spAutoFit/>
            </a:bodyPr>
            <a:lstStyle/>
            <a:p>
              <a:pPr algn="ctr"/>
              <a:r>
                <a:rPr lang="en-US" b="1"/>
                <a:t>Ồ</a:t>
              </a:r>
              <a:endParaRPr lang="en-US" b="1" dirty="0"/>
            </a:p>
          </p:txBody>
        </p:sp>
        <p:sp>
          <p:nvSpPr>
            <p:cNvPr id="1416" name="TextBox 1415">
              <a:extLst>
                <a:ext uri="{FF2B5EF4-FFF2-40B4-BE49-F238E27FC236}">
                  <a16:creationId xmlns:a16="http://schemas.microsoft.com/office/drawing/2014/main" id="{814FE6C0-D091-F11F-22C1-90B632FF1108}"/>
                </a:ext>
              </a:extLst>
            </p:cNvPr>
            <p:cNvSpPr txBox="1"/>
            <p:nvPr/>
          </p:nvSpPr>
          <p:spPr>
            <a:xfrm>
              <a:off x="7785453" y="4967059"/>
              <a:ext cx="336952" cy="369332"/>
            </a:xfrm>
            <a:prstGeom prst="rect">
              <a:avLst/>
            </a:prstGeom>
            <a:noFill/>
          </p:spPr>
          <p:txBody>
            <a:bodyPr wrap="none" rtlCol="0">
              <a:spAutoFit/>
            </a:bodyPr>
            <a:lstStyle/>
            <a:p>
              <a:pPr algn="ctr"/>
              <a:r>
                <a:rPr lang="en-US" b="1"/>
                <a:t>N</a:t>
              </a:r>
              <a:endParaRPr lang="en-US" b="1" dirty="0"/>
            </a:p>
          </p:txBody>
        </p:sp>
      </p:gr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934656" y="1092820"/>
            <a:ext cx="413904" cy="413904"/>
          </a:xfrm>
          <a:prstGeom prst="rect">
            <a:avLst/>
          </a:prstGeom>
        </p:spPr>
      </p:pic>
      <p:sp>
        <p:nvSpPr>
          <p:cNvPr id="2" name="Rectangle 1">
            <a:extLst>
              <a:ext uri="{FF2B5EF4-FFF2-40B4-BE49-F238E27FC236}">
                <a16:creationId xmlns:a16="http://schemas.microsoft.com/office/drawing/2014/main" id="{6627E96A-3E56-1CC6-0544-2AD2F9B0E995}"/>
              </a:ext>
            </a:extLst>
          </p:cNvPr>
          <p:cNvSpPr/>
          <p:nvPr/>
        </p:nvSpPr>
        <p:spPr>
          <a:xfrm>
            <a:off x="8223907" y="204811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61" name="Group 60">
            <a:extLst>
              <a:ext uri="{FF2B5EF4-FFF2-40B4-BE49-F238E27FC236}">
                <a16:creationId xmlns:a16="http://schemas.microsoft.com/office/drawing/2014/main" id="{B97742DB-423C-9DCF-9D35-EEA41144B3C3}"/>
              </a:ext>
            </a:extLst>
          </p:cNvPr>
          <p:cNvGrpSpPr/>
          <p:nvPr/>
        </p:nvGrpSpPr>
        <p:grpSpPr>
          <a:xfrm>
            <a:off x="4620283" y="2071260"/>
            <a:ext cx="3958616" cy="372401"/>
            <a:chOff x="4620283" y="2547510"/>
            <a:chExt cx="3958616" cy="372401"/>
          </a:xfrm>
        </p:grpSpPr>
        <p:sp>
          <p:nvSpPr>
            <p:cNvPr id="21" name="TextBox 20">
              <a:extLst>
                <a:ext uri="{FF2B5EF4-FFF2-40B4-BE49-F238E27FC236}">
                  <a16:creationId xmlns:a16="http://schemas.microsoft.com/office/drawing/2014/main" id="{77F60CE6-3653-FE43-95E4-543C29F69D7A}"/>
                </a:ext>
              </a:extLst>
            </p:cNvPr>
            <p:cNvSpPr txBox="1"/>
            <p:nvPr/>
          </p:nvSpPr>
          <p:spPr>
            <a:xfrm>
              <a:off x="7782045" y="2549329"/>
              <a:ext cx="336952" cy="369332"/>
            </a:xfrm>
            <a:prstGeom prst="rect">
              <a:avLst/>
            </a:prstGeom>
            <a:noFill/>
          </p:spPr>
          <p:txBody>
            <a:bodyPr wrap="none" rtlCol="0">
              <a:spAutoFit/>
            </a:bodyPr>
            <a:lstStyle/>
            <a:p>
              <a:pPr algn="ctr"/>
              <a:r>
                <a:rPr lang="en-US" b="1"/>
                <a:t>N</a:t>
              </a:r>
              <a:endParaRPr lang="en-US" b="1" dirty="0"/>
            </a:p>
          </p:txBody>
        </p:sp>
        <p:sp>
          <p:nvSpPr>
            <p:cNvPr id="25" name="TextBox 24">
              <a:extLst>
                <a:ext uri="{FF2B5EF4-FFF2-40B4-BE49-F238E27FC236}">
                  <a16:creationId xmlns:a16="http://schemas.microsoft.com/office/drawing/2014/main" id="{2496AC6D-E24B-01CF-0CD7-9D2C51EFEE95}"/>
                </a:ext>
              </a:extLst>
            </p:cNvPr>
            <p:cNvSpPr txBox="1"/>
            <p:nvPr/>
          </p:nvSpPr>
          <p:spPr>
            <a:xfrm>
              <a:off x="4620283" y="2550579"/>
              <a:ext cx="314510" cy="369332"/>
            </a:xfrm>
            <a:prstGeom prst="rect">
              <a:avLst/>
            </a:prstGeom>
            <a:noFill/>
          </p:spPr>
          <p:txBody>
            <a:bodyPr wrap="none" rtlCol="0">
              <a:spAutoFit/>
            </a:bodyPr>
            <a:lstStyle/>
            <a:p>
              <a:pPr algn="ctr"/>
              <a:r>
                <a:rPr lang="en-US" b="1"/>
                <a:t>B</a:t>
              </a:r>
              <a:endParaRPr lang="en-US" b="1" dirty="0"/>
            </a:p>
          </p:txBody>
        </p:sp>
        <p:sp>
          <p:nvSpPr>
            <p:cNvPr id="27" name="TextBox 26">
              <a:extLst>
                <a:ext uri="{FF2B5EF4-FFF2-40B4-BE49-F238E27FC236}">
                  <a16:creationId xmlns:a16="http://schemas.microsoft.com/office/drawing/2014/main" id="{2C21D054-54EF-AEB8-7276-AB7AE5404790}"/>
                </a:ext>
              </a:extLst>
            </p:cNvPr>
            <p:cNvSpPr txBox="1"/>
            <p:nvPr/>
          </p:nvSpPr>
          <p:spPr>
            <a:xfrm>
              <a:off x="5108350" y="2550579"/>
              <a:ext cx="245580" cy="369332"/>
            </a:xfrm>
            <a:prstGeom prst="rect">
              <a:avLst/>
            </a:prstGeom>
            <a:noFill/>
          </p:spPr>
          <p:txBody>
            <a:bodyPr wrap="none" rtlCol="0">
              <a:spAutoFit/>
            </a:bodyPr>
            <a:lstStyle/>
            <a:p>
              <a:pPr algn="ctr"/>
              <a:r>
                <a:rPr lang="en-US" b="1"/>
                <a:t>I</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5536304" y="2550579"/>
              <a:ext cx="296876" cy="369332"/>
            </a:xfrm>
            <a:prstGeom prst="rect">
              <a:avLst/>
            </a:prstGeom>
            <a:noFill/>
          </p:spPr>
          <p:txBody>
            <a:bodyPr wrap="none" rtlCol="0">
              <a:spAutoFit/>
            </a:bodyPr>
            <a:lstStyle/>
            <a:p>
              <a:pPr algn="ctr"/>
              <a:r>
                <a:rPr lang="en-US" b="1"/>
                <a:t>Ể</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5977561" y="2550579"/>
              <a:ext cx="336952"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6443255" y="2550579"/>
              <a:ext cx="298480" cy="369332"/>
            </a:xfrm>
            <a:prstGeom prst="rect">
              <a:avLst/>
            </a:prstGeom>
            <a:noFill/>
          </p:spPr>
          <p:txBody>
            <a:bodyPr wrap="none" rtlCol="0">
              <a:spAutoFit/>
            </a:bodyPr>
            <a:lstStyle/>
            <a:p>
              <a:pPr algn="ctr"/>
              <a:r>
                <a:rPr lang="en-US" b="1"/>
                <a:t>T</a:t>
              </a:r>
              <a:endParaRPr lang="en-US" b="1" dirty="0"/>
            </a:p>
          </p:txBody>
        </p:sp>
        <p:sp>
          <p:nvSpPr>
            <p:cNvPr id="32" name="TextBox 31">
              <a:extLst>
                <a:ext uri="{FF2B5EF4-FFF2-40B4-BE49-F238E27FC236}">
                  <a16:creationId xmlns:a16="http://schemas.microsoft.com/office/drawing/2014/main" id="{8A98ED36-B63C-9AAD-C948-CFD79DF773BA}"/>
                </a:ext>
              </a:extLst>
            </p:cNvPr>
            <p:cNvSpPr txBox="1"/>
            <p:nvPr/>
          </p:nvSpPr>
          <p:spPr>
            <a:xfrm>
              <a:off x="6865599" y="2550579"/>
              <a:ext cx="360996" cy="369332"/>
            </a:xfrm>
            <a:prstGeom prst="rect">
              <a:avLst/>
            </a:prstGeom>
            <a:noFill/>
          </p:spPr>
          <p:txBody>
            <a:bodyPr wrap="none" rtlCol="0">
              <a:spAutoFit/>
            </a:bodyPr>
            <a:lstStyle/>
            <a:p>
              <a:pPr algn="ctr"/>
              <a:r>
                <a:rPr lang="en-US" b="1"/>
                <a:t>Ư</a:t>
              </a:r>
              <a:endParaRPr lang="en-US" b="1" dirty="0"/>
            </a:p>
          </p:txBody>
        </p:sp>
        <p:sp>
          <p:nvSpPr>
            <p:cNvPr id="33" name="TextBox 32">
              <a:extLst>
                <a:ext uri="{FF2B5EF4-FFF2-40B4-BE49-F238E27FC236}">
                  <a16:creationId xmlns:a16="http://schemas.microsoft.com/office/drawing/2014/main" id="{061C13AF-7CA2-87BE-53F1-D8B64E33796F}"/>
                </a:ext>
              </a:extLst>
            </p:cNvPr>
            <p:cNvSpPr txBox="1"/>
            <p:nvPr/>
          </p:nvSpPr>
          <p:spPr>
            <a:xfrm>
              <a:off x="7327215" y="2550579"/>
              <a:ext cx="344967" cy="369332"/>
            </a:xfrm>
            <a:prstGeom prst="rect">
              <a:avLst/>
            </a:prstGeom>
            <a:noFill/>
          </p:spPr>
          <p:txBody>
            <a:bodyPr wrap="none" rtlCol="0">
              <a:spAutoFit/>
            </a:bodyPr>
            <a:lstStyle/>
            <a:p>
              <a:pPr algn="ctr"/>
              <a:r>
                <a:rPr lang="en-US" b="1"/>
                <a:t>Ợ</a:t>
              </a:r>
              <a:endParaRPr lang="en-US" b="1" dirty="0"/>
            </a:p>
          </p:txBody>
        </p:sp>
        <p:sp>
          <p:nvSpPr>
            <p:cNvPr id="7" name="TextBox 6">
              <a:extLst>
                <a:ext uri="{FF2B5EF4-FFF2-40B4-BE49-F238E27FC236}">
                  <a16:creationId xmlns:a16="http://schemas.microsoft.com/office/drawing/2014/main" id="{C9F2B2F0-093A-3811-C94D-B6C1C326187C}"/>
                </a:ext>
              </a:extLst>
            </p:cNvPr>
            <p:cNvSpPr txBox="1"/>
            <p:nvPr/>
          </p:nvSpPr>
          <p:spPr>
            <a:xfrm>
              <a:off x="8241947" y="2547510"/>
              <a:ext cx="336952" cy="369332"/>
            </a:xfrm>
            <a:prstGeom prst="rect">
              <a:avLst/>
            </a:prstGeom>
            <a:noFill/>
          </p:spPr>
          <p:txBody>
            <a:bodyPr wrap="none" rtlCol="0">
              <a:spAutoFit/>
            </a:bodyPr>
            <a:lstStyle/>
            <a:p>
              <a:pPr algn="ctr"/>
              <a:r>
                <a:rPr lang="en-US" b="1"/>
                <a:t>G</a:t>
              </a:r>
              <a:endParaRPr lang="en-US" b="1" dirty="0"/>
            </a:p>
          </p:txBody>
        </p:sp>
      </p:grpSp>
      <p:sp>
        <p:nvSpPr>
          <p:cNvPr id="20" name="Rectangle 19">
            <a:extLst>
              <a:ext uri="{FF2B5EF4-FFF2-40B4-BE49-F238E27FC236}">
                <a16:creationId xmlns:a16="http://schemas.microsoft.com/office/drawing/2014/main" id="{AC5B09BB-ECAB-C808-DE60-463F01517ECF}"/>
              </a:ext>
            </a:extLst>
          </p:cNvPr>
          <p:cNvSpPr/>
          <p:nvPr/>
        </p:nvSpPr>
        <p:spPr>
          <a:xfrm>
            <a:off x="3684668" y="302072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4" name="Rectangle 33">
            <a:extLst>
              <a:ext uri="{FF2B5EF4-FFF2-40B4-BE49-F238E27FC236}">
                <a16:creationId xmlns:a16="http://schemas.microsoft.com/office/drawing/2014/main" id="{7F0C555F-70E7-BD17-673E-A565197BF3D8}"/>
              </a:ext>
            </a:extLst>
          </p:cNvPr>
          <p:cNvSpPr/>
          <p:nvPr/>
        </p:nvSpPr>
        <p:spPr>
          <a:xfrm>
            <a:off x="4138270" y="302072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795" name="Group 1794">
            <a:extLst>
              <a:ext uri="{FF2B5EF4-FFF2-40B4-BE49-F238E27FC236}">
                <a16:creationId xmlns:a16="http://schemas.microsoft.com/office/drawing/2014/main" id="{326D452F-CAA4-AE01-C933-603D5F7A3723}"/>
              </a:ext>
            </a:extLst>
          </p:cNvPr>
          <p:cNvGrpSpPr/>
          <p:nvPr/>
        </p:nvGrpSpPr>
        <p:grpSpPr>
          <a:xfrm>
            <a:off x="3254290" y="3040921"/>
            <a:ext cx="3504276" cy="372286"/>
            <a:chOff x="3254290" y="3517171"/>
            <a:chExt cx="3504276" cy="372286"/>
          </a:xfrm>
        </p:grpSpPr>
        <p:sp>
          <p:nvSpPr>
            <p:cNvPr id="1792" name="TextBox 1791">
              <a:extLst>
                <a:ext uri="{FF2B5EF4-FFF2-40B4-BE49-F238E27FC236}">
                  <a16:creationId xmlns:a16="http://schemas.microsoft.com/office/drawing/2014/main" id="{3F8A75FE-F1BC-338A-0EE5-1B7D587E1131}"/>
                </a:ext>
              </a:extLst>
            </p:cNvPr>
            <p:cNvSpPr txBox="1"/>
            <p:nvPr/>
          </p:nvSpPr>
          <p:spPr>
            <a:xfrm>
              <a:off x="4628298" y="3517171"/>
              <a:ext cx="298479" cy="369332"/>
            </a:xfrm>
            <a:prstGeom prst="rect">
              <a:avLst/>
            </a:prstGeom>
            <a:noFill/>
          </p:spPr>
          <p:txBody>
            <a:bodyPr wrap="none" rtlCol="0">
              <a:spAutoFit/>
            </a:bodyPr>
            <a:lstStyle/>
            <a:p>
              <a:pPr algn="ctr"/>
              <a:r>
                <a:rPr lang="en-US" b="1"/>
                <a:t>T</a:t>
              </a:r>
              <a:endParaRPr lang="en-US" b="1" dirty="0"/>
            </a:p>
          </p:txBody>
        </p:sp>
        <p:sp>
          <p:nvSpPr>
            <p:cNvPr id="1793" name="TextBox 1792">
              <a:extLst>
                <a:ext uri="{FF2B5EF4-FFF2-40B4-BE49-F238E27FC236}">
                  <a16:creationId xmlns:a16="http://schemas.microsoft.com/office/drawing/2014/main" id="{4B43138F-0465-DFD6-EF52-2131677D9226}"/>
                </a:ext>
              </a:extLst>
            </p:cNvPr>
            <p:cNvSpPr txBox="1"/>
            <p:nvPr/>
          </p:nvSpPr>
          <p:spPr>
            <a:xfrm>
              <a:off x="5050642" y="3517171"/>
              <a:ext cx="360996" cy="369332"/>
            </a:xfrm>
            <a:prstGeom prst="rect">
              <a:avLst/>
            </a:prstGeom>
            <a:noFill/>
          </p:spPr>
          <p:txBody>
            <a:bodyPr wrap="none" rtlCol="0">
              <a:spAutoFit/>
            </a:bodyPr>
            <a:lstStyle/>
            <a:p>
              <a:pPr algn="ctr"/>
              <a:r>
                <a:rPr lang="en-US" b="1"/>
                <a:t>Ư</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5512259" y="3517171"/>
              <a:ext cx="344967" cy="369332"/>
            </a:xfrm>
            <a:prstGeom prst="rect">
              <a:avLst/>
            </a:prstGeom>
            <a:noFill/>
          </p:spPr>
          <p:txBody>
            <a:bodyPr wrap="none" rtlCol="0">
              <a:spAutoFit/>
            </a:bodyPr>
            <a:lstStyle/>
            <a:p>
              <a:pPr algn="ctr"/>
              <a:r>
                <a:rPr lang="en-US" b="1"/>
                <a:t>Ớ</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5977561" y="3517171"/>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6426424" y="3517171"/>
              <a:ext cx="332142" cy="369332"/>
            </a:xfrm>
            <a:prstGeom prst="rect">
              <a:avLst/>
            </a:prstGeom>
            <a:noFill/>
          </p:spPr>
          <p:txBody>
            <a:bodyPr wrap="none" rtlCol="0">
              <a:spAutoFit/>
            </a:bodyPr>
            <a:lstStyle/>
            <a:p>
              <a:pPr algn="ctr"/>
              <a:r>
                <a:rPr lang="en-US" b="1"/>
                <a:t>G</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3254290" y="3520125"/>
              <a:ext cx="332143" cy="369332"/>
            </a:xfrm>
            <a:prstGeom prst="rect">
              <a:avLst/>
            </a:prstGeom>
            <a:noFill/>
          </p:spPr>
          <p:txBody>
            <a:bodyPr wrap="none" rtlCol="0">
              <a:spAutoFit/>
            </a:bodyPr>
            <a:lstStyle/>
            <a:p>
              <a:pPr algn="ctr"/>
              <a:r>
                <a:rPr lang="en-US" b="1"/>
                <a:t>Đ</a:t>
              </a:r>
              <a:endParaRPr lang="en-US" b="1" dirty="0"/>
            </a:p>
          </p:txBody>
        </p:sp>
        <p:sp>
          <p:nvSpPr>
            <p:cNvPr id="44" name="TextBox 43">
              <a:extLst>
                <a:ext uri="{FF2B5EF4-FFF2-40B4-BE49-F238E27FC236}">
                  <a16:creationId xmlns:a16="http://schemas.microsoft.com/office/drawing/2014/main" id="{D177C9EC-479D-E5A6-2D68-F4287DB2325F}"/>
                </a:ext>
              </a:extLst>
            </p:cNvPr>
            <p:cNvSpPr txBox="1"/>
            <p:nvPr/>
          </p:nvSpPr>
          <p:spPr>
            <a:xfrm>
              <a:off x="3709121" y="3520125"/>
              <a:ext cx="324128" cy="369332"/>
            </a:xfrm>
            <a:prstGeom prst="rect">
              <a:avLst/>
            </a:prstGeom>
            <a:noFill/>
          </p:spPr>
          <p:txBody>
            <a:bodyPr wrap="none" rtlCol="0">
              <a:spAutoFit/>
            </a:bodyPr>
            <a:lstStyle/>
            <a:p>
              <a:pPr algn="ctr"/>
              <a:r>
                <a:rPr lang="en-US" b="1"/>
                <a:t>Ạ</a:t>
              </a:r>
              <a:endParaRPr lang="en-US" b="1" dirty="0"/>
            </a:p>
          </p:txBody>
        </p:sp>
        <p:sp>
          <p:nvSpPr>
            <p:cNvPr id="53" name="TextBox 52">
              <a:extLst>
                <a:ext uri="{FF2B5EF4-FFF2-40B4-BE49-F238E27FC236}">
                  <a16:creationId xmlns:a16="http://schemas.microsoft.com/office/drawing/2014/main" id="{941F0F1C-46BF-3B8D-949E-8A0AFA941CCE}"/>
                </a:ext>
              </a:extLst>
            </p:cNvPr>
            <p:cNvSpPr txBox="1"/>
            <p:nvPr/>
          </p:nvSpPr>
          <p:spPr>
            <a:xfrm>
              <a:off x="4201996" y="3520125"/>
              <a:ext cx="245580" cy="369332"/>
            </a:xfrm>
            <a:prstGeom prst="rect">
              <a:avLst/>
            </a:prstGeom>
            <a:noFill/>
          </p:spPr>
          <p:txBody>
            <a:bodyPr wrap="none" rtlCol="0">
              <a:spAutoFit/>
            </a:bodyPr>
            <a:lstStyle/>
            <a:p>
              <a:pPr algn="ctr"/>
              <a:r>
                <a:rPr lang="en-US" b="1"/>
                <a:t>I</a:t>
              </a:r>
              <a:endParaRPr lang="en-US" b="1" dirty="0"/>
            </a:p>
          </p:txBody>
        </p:sp>
      </p:grpSp>
      <p:sp>
        <p:nvSpPr>
          <p:cNvPr id="22" name="TextBox 21">
            <a:extLst>
              <a:ext uri="{FF2B5EF4-FFF2-40B4-BE49-F238E27FC236}">
                <a16:creationId xmlns:a16="http://schemas.microsoft.com/office/drawing/2014/main" id="{C440B626-6757-BBCB-BBB0-4BB8BC764154}"/>
              </a:ext>
            </a:extLst>
          </p:cNvPr>
          <p:cNvSpPr txBox="1"/>
          <p:nvPr/>
        </p:nvSpPr>
        <p:spPr>
          <a:xfrm>
            <a:off x="5083635" y="200741"/>
            <a:ext cx="2686293" cy="443391"/>
          </a:xfrm>
          <a:prstGeom prst="rect">
            <a:avLst/>
          </a:prstGeom>
          <a:noFill/>
          <a:ln>
            <a:noFill/>
          </a:ln>
        </p:spPr>
        <p:txBody>
          <a:bodyPr wrap="square">
            <a:spAutoFit/>
            <a:scene3d>
              <a:camera prst="orthographicFront"/>
              <a:lightRig rig="soft" dir="t">
                <a:rot lat="0" lon="0" rev="15600000"/>
              </a:lightRig>
            </a:scene3d>
            <a:sp3d extrusionH="57150" prstMaterial="softEdge">
              <a:bevelT w="25400" h="38100"/>
            </a:sp3d>
          </a:bodyPr>
          <a:lstStyle/>
          <a:p>
            <a:pPr algn="ctr">
              <a:lnSpc>
                <a:spcPts val="2880"/>
              </a:lnSpc>
              <a:spcBef>
                <a:spcPts val="300"/>
              </a:spcBef>
              <a:spcAft>
                <a:spcPts val="300"/>
              </a:spcAft>
            </a:pPr>
            <a:r>
              <a:rPr lang="vi-VN" sz="2400" b="1" dirty="0">
                <a:ln w="6600">
                  <a:solidFill>
                    <a:schemeClr val="accent2"/>
                  </a:solidFill>
                  <a:prstDash val="solid"/>
                </a:ln>
                <a:solidFill>
                  <a:srgbClr val="FFFFFF"/>
                </a:solidFill>
                <a:effectLst>
                  <a:outerShdw dist="38100" dir="2700000" algn="tl" rotWithShape="0">
                    <a:schemeClr val="accent2"/>
                  </a:outerShdw>
                </a:effectLst>
                <a:latin typeface="TimesNewRomanPSMT"/>
              </a:rPr>
              <a:t>BẢNG Ô CHỮ</a:t>
            </a:r>
          </a:p>
        </p:txBody>
      </p:sp>
      <p:pic>
        <p:nvPicPr>
          <p:cNvPr id="26" name="image4.png">
            <a:extLst>
              <a:ext uri="{FF2B5EF4-FFF2-40B4-BE49-F238E27FC236}">
                <a16:creationId xmlns:a16="http://schemas.microsoft.com/office/drawing/2014/main" id="{78EE88A3-CECA-0EA3-B92B-15D5BE0E7A20}"/>
              </a:ext>
            </a:extLst>
          </p:cNvPr>
          <p:cNvPicPr>
            <a:picLocks noChangeAspect="1"/>
          </p:cNvPicPr>
          <p:nvPr/>
        </p:nvPicPr>
        <p:blipFill>
          <a:blip r:embed="rId13" cstate="print"/>
          <a:stretch>
            <a:fillRect/>
          </a:stretch>
        </p:blipFill>
        <p:spPr>
          <a:xfrm>
            <a:off x="117512" y="97702"/>
            <a:ext cx="625171" cy="612210"/>
          </a:xfrm>
          <a:prstGeom prst="rect">
            <a:avLst/>
          </a:prstGeom>
        </p:spPr>
      </p:pic>
      <p:grpSp>
        <p:nvGrpSpPr>
          <p:cNvPr id="35" name="Group 11">
            <a:extLst>
              <a:ext uri="{FF2B5EF4-FFF2-40B4-BE49-F238E27FC236}">
                <a16:creationId xmlns:a16="http://schemas.microsoft.com/office/drawing/2014/main" id="{C1A5128F-8C48-1E25-C7E4-B0F4854C13AD}"/>
              </a:ext>
            </a:extLst>
          </p:cNvPr>
          <p:cNvGrpSpPr>
            <a:grpSpLocks/>
          </p:cNvGrpSpPr>
          <p:nvPr/>
        </p:nvGrpSpPr>
        <p:grpSpPr bwMode="auto">
          <a:xfrm>
            <a:off x="806095" y="167994"/>
            <a:ext cx="625171" cy="541918"/>
            <a:chOff x="0" y="0"/>
            <a:chExt cx="666" cy="559"/>
          </a:xfrm>
        </p:grpSpPr>
        <p:sp>
          <p:nvSpPr>
            <p:cNvPr id="45" name="Freeform 12">
              <a:extLst>
                <a:ext uri="{FF2B5EF4-FFF2-40B4-BE49-F238E27FC236}">
                  <a16:creationId xmlns:a16="http://schemas.microsoft.com/office/drawing/2014/main" id="{B5098753-6ADA-9EB0-FD37-2F55A249B4C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a:hlinkClick r:id="" action="ppaction://hlinkshowjump?jump=nextslide"/>
            <a:extLst>
              <a:ext uri="{FF2B5EF4-FFF2-40B4-BE49-F238E27FC236}">
                <a16:creationId xmlns:a16="http://schemas.microsoft.com/office/drawing/2014/main" id="{4B6B1F3E-0DEB-0853-B0C2-3C9842B42A24}"/>
              </a:ext>
            </a:extLst>
          </p:cNvPr>
          <p:cNvSpPr txBox="1"/>
          <p:nvPr/>
        </p:nvSpPr>
        <p:spPr>
          <a:xfrm>
            <a:off x="9027014" y="6093767"/>
            <a:ext cx="2896604" cy="523220"/>
          </a:xfrm>
          <a:prstGeom prst="rect">
            <a:avLst/>
          </a:prstGeom>
          <a:noFill/>
          <a:ln>
            <a:solidFill>
              <a:srgbClr val="00B050"/>
            </a:solidFill>
          </a:ln>
        </p:spPr>
        <p:txBody>
          <a:bodyPr wrap="square">
            <a:spAutoFit/>
          </a:bodyPr>
          <a:lstStyle/>
          <a:p>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click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145" name="Graphic 144" descr="Right pointing backhand index with solid fill">
            <a:hlinkClick r:id="rId14" action="ppaction://hlinksldjump"/>
            <a:extLst>
              <a:ext uri="{FF2B5EF4-FFF2-40B4-BE49-F238E27FC236}">
                <a16:creationId xmlns:a16="http://schemas.microsoft.com/office/drawing/2014/main" id="{3D3966B4-25C6-42C2-8DC3-BBCC62405DC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1531463" y="6124767"/>
            <a:ext cx="312197" cy="295235"/>
          </a:xfrm>
          <a:prstGeom prst="rect">
            <a:avLst/>
          </a:prstGeom>
        </p:spPr>
      </p:pic>
    </p:spTree>
    <p:extLst>
      <p:ext uri="{BB962C8B-B14F-4D97-AF65-F5344CB8AC3E}">
        <p14:creationId xmlns:p14="http://schemas.microsoft.com/office/powerpoint/2010/main" val="1953599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with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withEffect">
                                  <p:stCondLst>
                                    <p:cond delay="0"/>
                                  </p:stCondLst>
                                  <p:childTnLst>
                                    <p:set>
                                      <p:cBhvr>
                                        <p:cTn id="23" dur="1" fill="hold">
                                          <p:stCondLst>
                                            <p:cond delay="0"/>
                                          </p:stCondLst>
                                        </p:cTn>
                                        <p:tgtEl>
                                          <p:spTgt spid="63"/>
                                        </p:tgtEl>
                                        <p:attrNameLst>
                                          <p:attrName>style.visibility</p:attrName>
                                        </p:attrNameLst>
                                      </p:cBhvr>
                                      <p:to>
                                        <p:strVal val="visible"/>
                                      </p:to>
                                    </p:set>
                                    <p:animEffect transition="in" filter="fade">
                                      <p:cBhvr>
                                        <p:cTn id="24" dur="500"/>
                                        <p:tgtEl>
                                          <p:spTgt spid="63"/>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withEffect">
                                  <p:stCondLst>
                                    <p:cond delay="0"/>
                                  </p:stCondLst>
                                  <p:childTnLst>
                                    <p:set>
                                      <p:cBhvr>
                                        <p:cTn id="29" dur="1" fill="hold">
                                          <p:stCondLst>
                                            <p:cond delay="0"/>
                                          </p:stCondLst>
                                        </p:cTn>
                                        <p:tgtEl>
                                          <p:spTgt spid="1795"/>
                                        </p:tgtEl>
                                        <p:attrNameLst>
                                          <p:attrName>style.visibility</p:attrName>
                                        </p:attrNameLst>
                                      </p:cBhvr>
                                      <p:to>
                                        <p:strVal val="visible"/>
                                      </p:to>
                                    </p:set>
                                    <p:animEffect transition="in" filter="fade">
                                      <p:cBhvr>
                                        <p:cTn id="30" dur="500"/>
                                        <p:tgtEl>
                                          <p:spTgt spid="1795"/>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withEffect">
                                  <p:stCondLst>
                                    <p:cond delay="0"/>
                                  </p:stCondLst>
                                  <p:childTnLst>
                                    <p:set>
                                      <p:cBhvr>
                                        <p:cTn id="35" dur="1" fill="hold">
                                          <p:stCondLst>
                                            <p:cond delay="0"/>
                                          </p:stCondLst>
                                        </p:cTn>
                                        <p:tgtEl>
                                          <p:spTgt spid="1804"/>
                                        </p:tgtEl>
                                        <p:attrNameLst>
                                          <p:attrName>style.visibility</p:attrName>
                                        </p:attrNameLst>
                                      </p:cBhvr>
                                      <p:to>
                                        <p:strVal val="visible"/>
                                      </p:to>
                                    </p:set>
                                    <p:animEffect transition="in" filter="fade">
                                      <p:cBhvr>
                                        <p:cTn id="36" dur="500"/>
                                        <p:tgtEl>
                                          <p:spTgt spid="1804"/>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2"/>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805"/>
                                        </p:tgtEl>
                                        <p:attrNameLst>
                                          <p:attrName>style.visibility</p:attrName>
                                        </p:attrNameLst>
                                      </p:cBhvr>
                                      <p:to>
                                        <p:strVal val="visible"/>
                                      </p:to>
                                    </p:set>
                                    <p:animEffect transition="in" filter="fade">
                                      <p:cBhvr>
                                        <p:cTn id="42" dur="500"/>
                                        <p:tgtEl>
                                          <p:spTgt spid="1805"/>
                                        </p:tgtEl>
                                      </p:cBhvr>
                                    </p:animEffect>
                                  </p:childTnLst>
                                </p:cTn>
                              </p:par>
                            </p:childTnLst>
                          </p:cTn>
                        </p:par>
                      </p:childTnLst>
                    </p:cTn>
                  </p:par>
                </p:childTnLst>
              </p:cTn>
              <p:nextCondLst>
                <p:cond evt="onClick" delay="0">
                  <p:tgtEl>
                    <p:spTgt spid="1442"/>
                  </p:tgtEl>
                </p:cond>
              </p:nextCondLst>
            </p:seq>
            <p:seq concurrent="1" nextAc="seek">
              <p:cTn id="43" restart="whenNotActive" fill="hold" evtFilter="cancelBubble" nodeType="interactiveSeq">
                <p:stCondLst>
                  <p:cond evt="onClick" delay="0">
                    <p:tgtEl>
                      <p:spTgt spid="144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1828"/>
                                        </p:tgtEl>
                                        <p:attrNameLst>
                                          <p:attrName>style.visibility</p:attrName>
                                        </p:attrNameLst>
                                      </p:cBhvr>
                                      <p:to>
                                        <p:strVal val="visible"/>
                                      </p:to>
                                    </p:set>
                                    <p:animEffect transition="in" filter="fade">
                                      <p:cBhvr>
                                        <p:cTn id="48" dur="500"/>
                                        <p:tgtEl>
                                          <p:spTgt spid="1828"/>
                                        </p:tgtEl>
                                      </p:cBhvr>
                                    </p:animEffect>
                                  </p:childTnLst>
                                </p:cTn>
                              </p:par>
                            </p:childTnLst>
                          </p:cTn>
                        </p:par>
                      </p:childTnLst>
                    </p:cTn>
                  </p:par>
                </p:childTnLst>
              </p:cTn>
              <p:nextCondLst>
                <p:cond evt="onClick" delay="0">
                  <p:tgtEl>
                    <p:spTgt spid="1443"/>
                  </p:tgtEl>
                </p:cond>
              </p:nextCondLst>
            </p:seq>
            <p:seq concurrent="1" nextAc="seek">
              <p:cTn id="49" restart="whenNotActive" fill="hold" evtFilter="cancelBubble" nodeType="interactiveSeq">
                <p:stCondLst>
                  <p:cond evt="onClick" delay="0">
                    <p:tgtEl>
                      <p:spTgt spid="1444"/>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withEffect">
                                  <p:stCondLst>
                                    <p:cond delay="0"/>
                                  </p:stCondLst>
                                  <p:childTnLst>
                                    <p:set>
                                      <p:cBhvr>
                                        <p:cTn id="53" dur="1" fill="hold">
                                          <p:stCondLst>
                                            <p:cond delay="0"/>
                                          </p:stCondLst>
                                        </p:cTn>
                                        <p:tgtEl>
                                          <p:spTgt spid="1837"/>
                                        </p:tgtEl>
                                        <p:attrNameLst>
                                          <p:attrName>style.visibility</p:attrName>
                                        </p:attrNameLst>
                                      </p:cBhvr>
                                      <p:to>
                                        <p:strVal val="visible"/>
                                      </p:to>
                                    </p:set>
                                    <p:animEffect transition="in" filter="fade">
                                      <p:cBhvr>
                                        <p:cTn id="54" dur="500"/>
                                        <p:tgtEl>
                                          <p:spTgt spid="1837"/>
                                        </p:tgtEl>
                                      </p:cBhvr>
                                    </p:animEffect>
                                  </p:childTnLst>
                                </p:cTn>
                              </p:par>
                            </p:childTnLst>
                          </p:cTn>
                        </p:par>
                      </p:childTnLst>
                    </p:cTn>
                  </p:par>
                </p:childTnLst>
              </p:cTn>
              <p:nextCondLst>
                <p:cond evt="onClick" delay="0">
                  <p:tgtEl>
                    <p:spTgt spid="1444"/>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13479" y="792378"/>
            <a:ext cx="9129486" cy="167187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81585" y="959298"/>
            <a:ext cx="9195296" cy="1508105"/>
          </a:xfrm>
          <a:prstGeom prst="rect">
            <a:avLst/>
          </a:prstGeom>
          <a:noFill/>
        </p:spPr>
        <p:txBody>
          <a:bodyPr wrap="square" rtlCol="0">
            <a:spAutoFit/>
          </a:bodyPr>
          <a:lstStyle/>
          <a:p>
            <a:pPr algn="just"/>
            <a:r>
              <a:rPr lang="en-US" sz="2300" b="1" dirty="0">
                <a:effectLst/>
                <a:latin typeface="Times New Roman" panose="02020603050405020304" pitchFamily="18" charset="0"/>
                <a:ea typeface="Calibri" panose="020F0502020204030204" pitchFamily="34" charset="0"/>
              </a:rPr>
              <a:t>M</a:t>
            </a:r>
            <a:r>
              <a:rPr lang="vi-VN" sz="2300" b="1" dirty="0">
                <a:effectLst/>
                <a:latin typeface="Times New Roman" panose="02020603050405020304" pitchFamily="18" charset="0"/>
                <a:ea typeface="Calibri" panose="020F0502020204030204" pitchFamily="34" charset="0"/>
              </a:rPr>
              <a:t>ột tổ chức của Quân đội nhân dân Việt Nam có chức năng, nhiệm vụ tham mưu, chỉ đạo huấn luyện, xây dựng, phát triển lực lượng, sẵn sàng chiến đấu; là đơn vị chủ lực cơ động và tác chiến chiến lược của quân đội, có thể tác chiến độc lập hoặc đảm nhiệm một hướng chiến dịch</a:t>
            </a:r>
            <a:r>
              <a:rPr lang="en-US" sz="2300" b="1" dirty="0">
                <a:effectLst/>
                <a:latin typeface="Times New Roman" panose="02020603050405020304" pitchFamily="18" charset="0"/>
                <a:ea typeface="Calibri" panose="020F0502020204030204" pitchFamily="34" charset="0"/>
              </a:rPr>
              <a:t>.</a:t>
            </a:r>
            <a:endParaRPr lang="vi-VN" sz="23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20469" y="26124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049382" y="3221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679409" y="3221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630389" y="322130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246821" y="3221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110983" y="32837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737356" y="328325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2701042" y="328876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Q</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310517" y="32837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430666" y="3221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8280616" y="32247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488613" y="32837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8344312" y="3286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42911" y="31358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7DA7495-28D3-161F-AF4F-3D294A17DCC0}"/>
              </a:ext>
            </a:extLst>
          </p:cNvPr>
          <p:cNvSpPr/>
          <p:nvPr/>
        </p:nvSpPr>
        <p:spPr>
          <a:xfrm>
            <a:off x="7481970" y="32247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8ADEC943-8650-E194-1413-203F034E02B6}"/>
              </a:ext>
            </a:extLst>
          </p:cNvPr>
          <p:cNvSpPr/>
          <p:nvPr/>
        </p:nvSpPr>
        <p:spPr>
          <a:xfrm>
            <a:off x="7539917" y="32867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7FA6FEAC-FAE2-FE29-A1AF-22DA611DB862}"/>
              </a:ext>
            </a:extLst>
          </p:cNvPr>
          <p:cNvSpPr/>
          <p:nvPr/>
        </p:nvSpPr>
        <p:spPr>
          <a:xfrm>
            <a:off x="5864232" y="322130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5922179" y="328325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045" name="Arrow: Left 1044">
            <a:hlinkClick r:id="rId7" action="ppaction://hlinksldjump"/>
            <a:extLst>
              <a:ext uri="{FF2B5EF4-FFF2-40B4-BE49-F238E27FC236}">
                <a16:creationId xmlns:a16="http://schemas.microsoft.com/office/drawing/2014/main" id="{83B59EF0-4394-DDBE-C180-96D0179A957A}"/>
              </a:ext>
            </a:extLst>
          </p:cNvPr>
          <p:cNvSpPr/>
          <p:nvPr/>
        </p:nvSpPr>
        <p:spPr>
          <a:xfrm>
            <a:off x="12536" y="59913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46" name="TextBox 1045">
            <a:extLst>
              <a:ext uri="{FF2B5EF4-FFF2-40B4-BE49-F238E27FC236}">
                <a16:creationId xmlns:a16="http://schemas.microsoft.com/office/drawing/2014/main" id="{4B1299D5-F916-EED2-34EB-ACEE564419C1}"/>
              </a:ext>
            </a:extLst>
          </p:cNvPr>
          <p:cNvSpPr txBox="1"/>
          <p:nvPr/>
        </p:nvSpPr>
        <p:spPr>
          <a:xfrm>
            <a:off x="514905" y="4183620"/>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e) </a:t>
            </a:r>
            <a:r>
              <a:rPr lang="en-GB" sz="2000">
                <a:solidFill>
                  <a:srgbClr val="FF0000"/>
                </a:solidFill>
                <a:latin typeface="Arial" panose="020B0604020202020204" pitchFamily="34" charset="0"/>
                <a:cs typeface="Arial" panose="020B0604020202020204" pitchFamily="34" charset="0"/>
              </a:rPr>
              <a:t>Quân đoàn </a:t>
            </a:r>
            <a:endParaRPr lang="en-US" sz="2000">
              <a:solidFill>
                <a:srgbClr val="FF0000"/>
              </a:solidFill>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Tham mưu, chỉ đạo huấn luyện, xây dựng, phát triển lực lượng, sẵn sàng chiến đấu; là đơn vị chủ lực cơ động và tác chiến chiến lược của Quân đội, có thể tác chiến độc lập hoặc đảm nhiệm một hướng chiến dịch.</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47" name="image4.png">
            <a:extLst>
              <a:ext uri="{FF2B5EF4-FFF2-40B4-BE49-F238E27FC236}">
                <a16:creationId xmlns:a16="http://schemas.microsoft.com/office/drawing/2014/main" id="{BA86F3B1-9EAD-52E4-9172-8632C3557B0E}"/>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48" name="Group 11">
            <a:extLst>
              <a:ext uri="{FF2B5EF4-FFF2-40B4-BE49-F238E27FC236}">
                <a16:creationId xmlns:a16="http://schemas.microsoft.com/office/drawing/2014/main" id="{80AC924A-EB64-475E-7D96-DC84F8462BA8}"/>
              </a:ext>
            </a:extLst>
          </p:cNvPr>
          <p:cNvGrpSpPr>
            <a:grpSpLocks/>
          </p:cNvGrpSpPr>
          <p:nvPr/>
        </p:nvGrpSpPr>
        <p:grpSpPr bwMode="auto">
          <a:xfrm>
            <a:off x="806095" y="167994"/>
            <a:ext cx="625171" cy="541918"/>
            <a:chOff x="0" y="0"/>
            <a:chExt cx="666" cy="559"/>
          </a:xfrm>
        </p:grpSpPr>
        <p:sp>
          <p:nvSpPr>
            <p:cNvPr id="1049" name="Freeform 12">
              <a:extLst>
                <a:ext uri="{FF2B5EF4-FFF2-40B4-BE49-F238E27FC236}">
                  <a16:creationId xmlns:a16="http://schemas.microsoft.com/office/drawing/2014/main" id="{23A46FBD-33FF-0CF6-BFE5-FBE437D0834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50" name="Picture 1049" descr="A blue and white alarm clock with bells&#10;&#10;Description automatically generated">
            <a:extLst>
              <a:ext uri="{FF2B5EF4-FFF2-40B4-BE49-F238E27FC236}">
                <a16:creationId xmlns:a16="http://schemas.microsoft.com/office/drawing/2014/main" id="{4D42A35C-5173-C820-2D41-2FC120C26FB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51" name="Oval 1050">
            <a:extLst>
              <a:ext uri="{FF2B5EF4-FFF2-40B4-BE49-F238E27FC236}">
                <a16:creationId xmlns:a16="http://schemas.microsoft.com/office/drawing/2014/main" id="{1224EBD9-4246-387A-7478-21B96F26F3F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52" name="Oval 1051">
            <a:extLst>
              <a:ext uri="{FF2B5EF4-FFF2-40B4-BE49-F238E27FC236}">
                <a16:creationId xmlns:a16="http://schemas.microsoft.com/office/drawing/2014/main" id="{88BB5BC2-BED0-25FF-8978-FDB7E3A6CD1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53" name="Oval 1052">
            <a:extLst>
              <a:ext uri="{FF2B5EF4-FFF2-40B4-BE49-F238E27FC236}">
                <a16:creationId xmlns:a16="http://schemas.microsoft.com/office/drawing/2014/main" id="{0EA66105-AC99-4184-E677-44F70AE8AF4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54" name="Oval 1053">
            <a:extLst>
              <a:ext uri="{FF2B5EF4-FFF2-40B4-BE49-F238E27FC236}">
                <a16:creationId xmlns:a16="http://schemas.microsoft.com/office/drawing/2014/main" id="{F1E1C831-EE38-D983-58AB-803D2AD92C5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55" name="Oval 1054">
            <a:extLst>
              <a:ext uri="{FF2B5EF4-FFF2-40B4-BE49-F238E27FC236}">
                <a16:creationId xmlns:a16="http://schemas.microsoft.com/office/drawing/2014/main" id="{DE43D576-B9CA-60D2-7750-3E63272DE6A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56" name="Oval 1055">
            <a:extLst>
              <a:ext uri="{FF2B5EF4-FFF2-40B4-BE49-F238E27FC236}">
                <a16:creationId xmlns:a16="http://schemas.microsoft.com/office/drawing/2014/main" id="{C16F210A-7C27-7630-8DDD-589FF8754EF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57" name="Oval 1056">
            <a:extLst>
              <a:ext uri="{FF2B5EF4-FFF2-40B4-BE49-F238E27FC236}">
                <a16:creationId xmlns:a16="http://schemas.microsoft.com/office/drawing/2014/main" id="{515E98D4-D035-217E-E224-01B74E74051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58" name="Oval 1057">
            <a:extLst>
              <a:ext uri="{FF2B5EF4-FFF2-40B4-BE49-F238E27FC236}">
                <a16:creationId xmlns:a16="http://schemas.microsoft.com/office/drawing/2014/main" id="{4D67329E-47C3-B71F-37A2-EC5CF444EBB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59" name="Oval 1058">
            <a:extLst>
              <a:ext uri="{FF2B5EF4-FFF2-40B4-BE49-F238E27FC236}">
                <a16:creationId xmlns:a16="http://schemas.microsoft.com/office/drawing/2014/main" id="{47FBB374-01B0-0FF6-74C4-84521149C20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60" name="Oval 1059">
            <a:extLst>
              <a:ext uri="{FF2B5EF4-FFF2-40B4-BE49-F238E27FC236}">
                <a16:creationId xmlns:a16="http://schemas.microsoft.com/office/drawing/2014/main" id="{AAE06C48-14E9-DF20-5F19-C0D51B23175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61" name="Oval 1060">
            <a:extLst>
              <a:ext uri="{FF2B5EF4-FFF2-40B4-BE49-F238E27FC236}">
                <a16:creationId xmlns:a16="http://schemas.microsoft.com/office/drawing/2014/main" id="{69780419-B6AB-AEA9-7D39-A73386E8682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62" name="Oval 1061">
            <a:extLst>
              <a:ext uri="{FF2B5EF4-FFF2-40B4-BE49-F238E27FC236}">
                <a16:creationId xmlns:a16="http://schemas.microsoft.com/office/drawing/2014/main" id="{1EDB8256-47A0-BE5C-AC00-576FAAD487B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63" name="Oval 1062">
            <a:extLst>
              <a:ext uri="{FF2B5EF4-FFF2-40B4-BE49-F238E27FC236}">
                <a16:creationId xmlns:a16="http://schemas.microsoft.com/office/drawing/2014/main" id="{B90A4E63-57DD-1AA9-2ACC-7ED81F7EE98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64" name="Oval 1063">
            <a:extLst>
              <a:ext uri="{FF2B5EF4-FFF2-40B4-BE49-F238E27FC236}">
                <a16:creationId xmlns:a16="http://schemas.microsoft.com/office/drawing/2014/main" id="{31253998-F68C-BF9F-E609-E0512BC445F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65" name="Oval 1064">
            <a:extLst>
              <a:ext uri="{FF2B5EF4-FFF2-40B4-BE49-F238E27FC236}">
                <a16:creationId xmlns:a16="http://schemas.microsoft.com/office/drawing/2014/main" id="{1AB0C927-636E-ED76-00D3-45C8029F645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66" name="Oval 1065">
            <a:extLst>
              <a:ext uri="{FF2B5EF4-FFF2-40B4-BE49-F238E27FC236}">
                <a16:creationId xmlns:a16="http://schemas.microsoft.com/office/drawing/2014/main" id="{42C6BE0E-BCB9-8111-9B60-611EA5FEEBB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5232245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3"/>
                                        </p:tgtEl>
                                        <p:attrNameLst>
                                          <p:attrName>style.visibility</p:attrName>
                                        </p:attrNameLst>
                                      </p:cBhvr>
                                      <p:to>
                                        <p:strVal val="visible"/>
                                      </p:to>
                                    </p:set>
                                    <p:animEffect transition="in" filter="fade">
                                      <p:cBhvr>
                                        <p:cTn id="7" dur="500"/>
                                        <p:tgtEl>
                                          <p:spTgt spid="103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par>
                                <p:cTn id="29" presetID="1" presetClass="entr" presetSubtype="0" fill="hold" grpId="0" nodeType="withEffect">
                                  <p:stCondLst>
                                    <p:cond delay="0"/>
                                  </p:stCondLst>
                                  <p:childTnLst>
                                    <p:set>
                                      <p:cBhvr>
                                        <p:cTn id="30" dur="1" fill="hold">
                                          <p:stCondLst>
                                            <p:cond delay="0"/>
                                          </p:stCondLst>
                                        </p:cTn>
                                        <p:tgtEl>
                                          <p:spTgt spid="1046"/>
                                        </p:tgtEl>
                                        <p:attrNameLst>
                                          <p:attrName>style.visibility</p:attrName>
                                        </p:attrNameLst>
                                      </p:cBhvr>
                                      <p:to>
                                        <p:strVal val="visible"/>
                                      </p:to>
                                    </p:set>
                                  </p:childTnLst>
                                </p:cTn>
                              </p:par>
                            </p:childTnLst>
                          </p:cTn>
                        </p:par>
                        <p:par>
                          <p:cTn id="31" fill="hold">
                            <p:stCondLst>
                              <p:cond delay="500"/>
                            </p:stCondLst>
                            <p:childTnLst>
                              <p:par>
                                <p:cTn id="32" presetID="1" presetClass="mediacall" presetSubtype="0" fill="hold" nodeType="afterEffect">
                                  <p:stCondLst>
                                    <p:cond delay="0"/>
                                  </p:stCondLst>
                                  <p:childTnLst>
                                    <p:cmd type="call" cmd="playFrom(0.0)">
                                      <p:cBhvr>
                                        <p:cTn id="33"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051"/>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51"/>
                  </p:tgtEl>
                </p:cond>
              </p:nextCondLst>
            </p:seq>
          </p:childTnLst>
        </p:cTn>
      </p:par>
    </p:tnLst>
    <p:bldLst>
      <p:bldP spid="55" grpId="0" animBg="1"/>
      <p:bldP spid="56" grpId="0" animBg="1"/>
      <p:bldP spid="58" grpId="0" animBg="1"/>
      <p:bldP spid="60" grpId="0" animBg="1"/>
      <p:bldP spid="1032" grpId="0" animBg="1"/>
      <p:bldP spid="1033" grpId="0" animBg="1"/>
      <p:bldP spid="13" grpId="0" animBg="1"/>
      <p:bldP spid="15" grpId="0" animBg="1"/>
      <p:bldP spid="1046"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90E60DD-3E9F-511E-5539-D55AA05EB231}"/>
              </a:ext>
            </a:extLst>
          </p:cNvPr>
          <p:cNvSpPr txBox="1"/>
          <p:nvPr/>
        </p:nvSpPr>
        <p:spPr>
          <a:xfrm>
            <a:off x="117512" y="1248442"/>
            <a:ext cx="2144425" cy="4154984"/>
          </a:xfrm>
          <a:prstGeom prst="rect">
            <a:avLst/>
          </a:prstGeom>
          <a:solidFill>
            <a:schemeClr val="accent6">
              <a:lumMod val="40000"/>
              <a:lumOff val="60000"/>
            </a:schemeClr>
          </a:solidFill>
          <a:ln>
            <a:solidFill>
              <a:srgbClr val="00A23A"/>
            </a:solidFill>
          </a:ln>
        </p:spPr>
        <p:txBody>
          <a:bodyPr wrap="square">
            <a:spAutoFit/>
          </a:bodyPr>
          <a:lstStyle/>
          <a:p>
            <a:pPr algn="just"/>
            <a:r>
              <a:rPr lang="en-GB" sz="2400" b="1" i="0" dirty="0" err="1">
                <a:solidFill>
                  <a:srgbClr val="0070C0"/>
                </a:solidFill>
                <a:effectLst/>
                <a:latin typeface="Times New Roman" panose="02020603050405020304" pitchFamily="18" charset="0"/>
                <a:cs typeface="Times New Roman" panose="02020603050405020304" pitchFamily="18" charset="0"/>
              </a:rPr>
              <a:t>Mở</a:t>
            </a:r>
            <a:r>
              <a:rPr lang="en-GB" sz="2400" b="1" i="0" dirty="0">
                <a:solidFill>
                  <a:srgbClr val="0070C0"/>
                </a:solidFill>
                <a:effectLst/>
                <a:latin typeface="Times New Roman" panose="02020603050405020304" pitchFamily="18" charset="0"/>
                <a:cs typeface="Times New Roman" panose="02020603050405020304" pitchFamily="18" charset="0"/>
              </a:rPr>
              <a:t> </a:t>
            </a:r>
            <a:r>
              <a:rPr lang="en-GB" sz="2400" b="1" i="0" dirty="0" err="1">
                <a:solidFill>
                  <a:srgbClr val="0070C0"/>
                </a:solidFill>
                <a:effectLst/>
                <a:latin typeface="Times New Roman" panose="02020603050405020304" pitchFamily="18" charset="0"/>
                <a:cs typeface="Times New Roman" panose="02020603050405020304" pitchFamily="18" charset="0"/>
              </a:rPr>
              <a:t>đầu</a:t>
            </a:r>
            <a:endParaRPr lang="en-GB" sz="2400" b="1" i="0" dirty="0">
              <a:solidFill>
                <a:srgbClr val="0070C0"/>
              </a:solidFill>
              <a:effectLst/>
              <a:latin typeface="Times New Roman" panose="02020603050405020304" pitchFamily="18" charset="0"/>
              <a:cs typeface="Times New Roman" panose="02020603050405020304" pitchFamily="18" charset="0"/>
            </a:endParaRPr>
          </a:p>
          <a:p>
            <a:pPr algn="just"/>
            <a:r>
              <a:rPr lang="vi-VN" sz="2400" b="0" i="0" dirty="0">
                <a:solidFill>
                  <a:srgbClr val="242021"/>
                </a:solidFill>
                <a:effectLst/>
                <a:latin typeface="Times New Roman" panose="02020603050405020304" pitchFamily="18" charset="0"/>
                <a:cs typeface="Times New Roman" panose="02020603050405020304" pitchFamily="18" charset="0"/>
              </a:rPr>
              <a:t>Theo em, trong hình 2.1, hình ảnh nào là lực lượng thuộc Quân đội nhân dân Việt Nam, hình ảnh nào là</a:t>
            </a:r>
            <a:endParaRPr lang="en-GB" sz="2400" b="0" i="0" dirty="0">
              <a:solidFill>
                <a:srgbClr val="242021"/>
              </a:solidFill>
              <a:effectLst/>
              <a:latin typeface="Times New Roman" panose="02020603050405020304" pitchFamily="18" charset="0"/>
              <a:cs typeface="Times New Roman" panose="02020603050405020304" pitchFamily="18" charset="0"/>
            </a:endParaRPr>
          </a:p>
          <a:p>
            <a:pPr algn="just"/>
            <a:r>
              <a:rPr lang="en-GB" sz="2400" dirty="0">
                <a:solidFill>
                  <a:srgbClr val="242021"/>
                </a:solidFill>
                <a:latin typeface="Times New Roman" panose="02020603050405020304" pitchFamily="18" charset="0"/>
                <a:cs typeface="Times New Roman" panose="02020603050405020304" pitchFamily="18" charset="0"/>
              </a:rPr>
              <a:t>l</a:t>
            </a:r>
            <a:r>
              <a:rPr lang="vi-VN" sz="2400" b="0" i="0" dirty="0">
                <a:solidFill>
                  <a:srgbClr val="242021"/>
                </a:solidFill>
                <a:effectLst/>
                <a:latin typeface="Times New Roman" panose="02020603050405020304" pitchFamily="18" charset="0"/>
                <a:cs typeface="Times New Roman" panose="02020603050405020304" pitchFamily="18" charset="0"/>
              </a:rPr>
              <a:t>ực</a:t>
            </a:r>
            <a:r>
              <a:rPr lang="en-GB" sz="2400" b="0" i="0" dirty="0">
                <a:solidFill>
                  <a:srgbClr val="242021"/>
                </a:solidFill>
                <a:effectLst/>
                <a:latin typeface="Times New Roman" panose="02020603050405020304" pitchFamily="18" charset="0"/>
                <a:cs typeface="Times New Roman" panose="02020603050405020304" pitchFamily="18" charset="0"/>
              </a:rPr>
              <a:t> </a:t>
            </a:r>
            <a:r>
              <a:rPr lang="vi-VN" sz="2400" b="0" i="0" dirty="0">
                <a:solidFill>
                  <a:srgbClr val="242021"/>
                </a:solidFill>
                <a:effectLst/>
                <a:latin typeface="Times New Roman" panose="02020603050405020304" pitchFamily="18" charset="0"/>
                <a:cs typeface="Times New Roman" panose="02020603050405020304" pitchFamily="18" charset="0"/>
              </a:rPr>
              <a:t>lượng thuộc Công an nhân dân Việt Nam?</a:t>
            </a:r>
            <a:r>
              <a:rPr lang="vi-VN" sz="2400" dirty="0">
                <a:latin typeface="Times New Roman" panose="02020603050405020304" pitchFamily="18" charset="0"/>
                <a:cs typeface="Times New Roman" panose="02020603050405020304" pitchFamily="18" charset="0"/>
              </a:rPr>
              <a:t> </a:t>
            </a:r>
            <a:endParaRPr lang="en-GB" sz="2400"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A7135E5A-E8CC-CD8E-2F3A-1AC50693D2EC}"/>
              </a:ext>
            </a:extLst>
          </p:cNvPr>
          <p:cNvPicPr>
            <a:picLocks noChangeAspect="1"/>
          </p:cNvPicPr>
          <p:nvPr/>
        </p:nvPicPr>
        <p:blipFill>
          <a:blip r:embed="rId4"/>
          <a:stretch>
            <a:fillRect/>
          </a:stretch>
        </p:blipFill>
        <p:spPr>
          <a:xfrm>
            <a:off x="2567237" y="58289"/>
            <a:ext cx="4430327" cy="2594457"/>
          </a:xfrm>
          <a:prstGeom prst="rect">
            <a:avLst/>
          </a:prstGeom>
        </p:spPr>
      </p:pic>
      <p:pic>
        <p:nvPicPr>
          <p:cNvPr id="7" name="Picture 6">
            <a:extLst>
              <a:ext uri="{FF2B5EF4-FFF2-40B4-BE49-F238E27FC236}">
                <a16:creationId xmlns:a16="http://schemas.microsoft.com/office/drawing/2014/main" id="{3D45F7C2-EC4D-260C-6EA5-F6F94BB73FEE}"/>
              </a:ext>
            </a:extLst>
          </p:cNvPr>
          <p:cNvPicPr>
            <a:picLocks noChangeAspect="1"/>
          </p:cNvPicPr>
          <p:nvPr/>
        </p:nvPicPr>
        <p:blipFill>
          <a:blip r:embed="rId5"/>
          <a:stretch>
            <a:fillRect/>
          </a:stretch>
        </p:blipFill>
        <p:spPr>
          <a:xfrm>
            <a:off x="7133562" y="58288"/>
            <a:ext cx="4546603" cy="2594457"/>
          </a:xfrm>
          <a:prstGeom prst="rect">
            <a:avLst/>
          </a:prstGeom>
        </p:spPr>
      </p:pic>
      <p:pic>
        <p:nvPicPr>
          <p:cNvPr id="9" name="Picture 8">
            <a:extLst>
              <a:ext uri="{FF2B5EF4-FFF2-40B4-BE49-F238E27FC236}">
                <a16:creationId xmlns:a16="http://schemas.microsoft.com/office/drawing/2014/main" id="{EE39A95F-68BF-EB1B-F9C8-38915EDE772F}"/>
              </a:ext>
            </a:extLst>
          </p:cNvPr>
          <p:cNvPicPr>
            <a:picLocks noChangeAspect="1"/>
          </p:cNvPicPr>
          <p:nvPr/>
        </p:nvPicPr>
        <p:blipFill>
          <a:blip r:embed="rId6"/>
          <a:stretch>
            <a:fillRect/>
          </a:stretch>
        </p:blipFill>
        <p:spPr>
          <a:xfrm>
            <a:off x="2509100" y="3209968"/>
            <a:ext cx="4546603" cy="2871656"/>
          </a:xfrm>
          <a:prstGeom prst="rect">
            <a:avLst/>
          </a:prstGeom>
        </p:spPr>
      </p:pic>
      <p:pic>
        <p:nvPicPr>
          <p:cNvPr id="11" name="Picture 10">
            <a:extLst>
              <a:ext uri="{FF2B5EF4-FFF2-40B4-BE49-F238E27FC236}">
                <a16:creationId xmlns:a16="http://schemas.microsoft.com/office/drawing/2014/main" id="{29C3A58E-4AEB-75FD-6E7F-0FCF4B1B8110}"/>
              </a:ext>
            </a:extLst>
          </p:cNvPr>
          <p:cNvPicPr>
            <a:picLocks noChangeAspect="1"/>
          </p:cNvPicPr>
          <p:nvPr/>
        </p:nvPicPr>
        <p:blipFill>
          <a:blip r:embed="rId7"/>
          <a:stretch>
            <a:fillRect/>
          </a:stretch>
        </p:blipFill>
        <p:spPr>
          <a:xfrm>
            <a:off x="7133562" y="3209968"/>
            <a:ext cx="4546603" cy="2871656"/>
          </a:xfrm>
          <a:prstGeom prst="rect">
            <a:avLst/>
          </a:prstGeom>
        </p:spPr>
      </p:pic>
      <p:sp>
        <p:nvSpPr>
          <p:cNvPr id="13" name="TextBox 12">
            <a:extLst>
              <a:ext uri="{FF2B5EF4-FFF2-40B4-BE49-F238E27FC236}">
                <a16:creationId xmlns:a16="http://schemas.microsoft.com/office/drawing/2014/main" id="{211932FF-1182-0F5B-41D9-35681CC4253D}"/>
              </a:ext>
            </a:extLst>
          </p:cNvPr>
          <p:cNvSpPr txBox="1"/>
          <p:nvPr/>
        </p:nvSpPr>
        <p:spPr>
          <a:xfrm>
            <a:off x="6699006" y="6430379"/>
            <a:ext cx="1210251" cy="369332"/>
          </a:xfrm>
          <a:prstGeom prst="rect">
            <a:avLst/>
          </a:prstGeom>
          <a:noFill/>
        </p:spPr>
        <p:txBody>
          <a:bodyPr wrap="square">
            <a:spAutoFit/>
          </a:bodyPr>
          <a:lstStyle/>
          <a:p>
            <a:r>
              <a:rPr lang="en-GB" sz="1800" dirty="0" err="1">
                <a:solidFill>
                  <a:srgbClr val="00B050"/>
                </a:solidFill>
                <a:effectLst/>
                <a:latin typeface="Times New Roman" panose="02020603050405020304" pitchFamily="18" charset="0"/>
                <a:cs typeface="Times New Roman" panose="02020603050405020304" pitchFamily="18" charset="0"/>
              </a:rPr>
              <a:t>Hình</a:t>
            </a:r>
            <a:r>
              <a:rPr lang="en-GB" sz="1800" dirty="0">
                <a:solidFill>
                  <a:srgbClr val="00B050"/>
                </a:solidFill>
                <a:effectLst/>
                <a:latin typeface="Times New Roman" panose="02020603050405020304" pitchFamily="18" charset="0"/>
                <a:cs typeface="Times New Roman" panose="02020603050405020304" pitchFamily="18" charset="0"/>
              </a:rPr>
              <a:t> 2.1</a:t>
            </a:r>
            <a:r>
              <a:rPr lang="en-GB" dirty="0">
                <a:solidFill>
                  <a:srgbClr val="00B050"/>
                </a:solidFill>
                <a:latin typeface="Times New Roman" panose="02020603050405020304" pitchFamily="18" charset="0"/>
                <a:cs typeface="Times New Roman" panose="02020603050405020304" pitchFamily="18" charset="0"/>
              </a:rPr>
              <a:t> </a:t>
            </a:r>
          </a:p>
        </p:txBody>
      </p:sp>
      <p:sp>
        <p:nvSpPr>
          <p:cNvPr id="14" name="TextBox 13">
            <a:extLst>
              <a:ext uri="{FF2B5EF4-FFF2-40B4-BE49-F238E27FC236}">
                <a16:creationId xmlns:a16="http://schemas.microsoft.com/office/drawing/2014/main" id="{47614AAE-4867-C9F1-DFBB-C30F46F3DF43}"/>
              </a:ext>
            </a:extLst>
          </p:cNvPr>
          <p:cNvSpPr txBox="1"/>
          <p:nvPr/>
        </p:nvSpPr>
        <p:spPr>
          <a:xfrm>
            <a:off x="3422823" y="5997626"/>
            <a:ext cx="2963817" cy="369332"/>
          </a:xfrm>
          <a:prstGeom prst="rect">
            <a:avLst/>
          </a:prstGeom>
          <a:noFill/>
        </p:spPr>
        <p:txBody>
          <a:bodyPr wrap="square">
            <a:spAutoFit/>
          </a:bodyPr>
          <a:lstStyle/>
          <a:p>
            <a:r>
              <a:rPr lang="en-GB" i="1" dirty="0" err="1">
                <a:solidFill>
                  <a:srgbClr val="242021"/>
                </a:solidFill>
                <a:latin typeface="Times New Roman" panose="02020603050405020304" pitchFamily="18" charset="0"/>
                <a:cs typeface="Times New Roman" panose="02020603050405020304" pitchFamily="18" charset="0"/>
              </a:rPr>
              <a:t>Hải</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quân</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thuộc</a:t>
            </a:r>
            <a:r>
              <a:rPr lang="en-GB" i="1" dirty="0">
                <a:solidFill>
                  <a:srgbClr val="242021"/>
                </a:solidFill>
                <a:latin typeface="Times New Roman" panose="02020603050405020304" pitchFamily="18" charset="0"/>
                <a:cs typeface="Times New Roman" panose="02020603050405020304" pitchFamily="18" charset="0"/>
              </a:rPr>
              <a:t> QĐND VN)</a:t>
            </a:r>
            <a:r>
              <a:rPr lang="en-GB" i="1" dirty="0"/>
              <a:t> </a:t>
            </a:r>
          </a:p>
        </p:txBody>
      </p:sp>
      <p:sp>
        <p:nvSpPr>
          <p:cNvPr id="15" name="TextBox 14">
            <a:extLst>
              <a:ext uri="{FF2B5EF4-FFF2-40B4-BE49-F238E27FC236}">
                <a16:creationId xmlns:a16="http://schemas.microsoft.com/office/drawing/2014/main" id="{6E40187F-AF5D-0C1A-F713-6BB6D0819545}"/>
              </a:ext>
            </a:extLst>
          </p:cNvPr>
          <p:cNvSpPr txBox="1"/>
          <p:nvPr/>
        </p:nvSpPr>
        <p:spPr>
          <a:xfrm>
            <a:off x="2959323" y="2649531"/>
            <a:ext cx="3870433" cy="369332"/>
          </a:xfrm>
          <a:prstGeom prst="rect">
            <a:avLst/>
          </a:prstGeom>
          <a:noFill/>
        </p:spPr>
        <p:txBody>
          <a:bodyPr wrap="square">
            <a:spAutoFit/>
          </a:bodyPr>
          <a:lstStyle/>
          <a:p>
            <a:r>
              <a:rPr lang="en-GB" i="1" dirty="0" err="1">
                <a:solidFill>
                  <a:srgbClr val="242021"/>
                </a:solidFill>
                <a:latin typeface="Times New Roman" panose="02020603050405020304" pitchFamily="18" charset="0"/>
                <a:cs typeface="Times New Roman" panose="02020603050405020304" pitchFamily="18" charset="0"/>
              </a:rPr>
              <a:t>Cảnh</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sát</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giao</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thông</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thuộc</a:t>
            </a:r>
            <a:r>
              <a:rPr lang="en-GB" i="1" dirty="0">
                <a:solidFill>
                  <a:srgbClr val="242021"/>
                </a:solidFill>
                <a:latin typeface="Times New Roman" panose="02020603050405020304" pitchFamily="18" charset="0"/>
                <a:cs typeface="Times New Roman" panose="02020603050405020304" pitchFamily="18" charset="0"/>
              </a:rPr>
              <a:t> CAND</a:t>
            </a:r>
            <a:r>
              <a:rPr lang="en-GB" i="1" dirty="0">
                <a:latin typeface="Times New Roman" panose="02020603050405020304" pitchFamily="18" charset="0"/>
                <a:cs typeface="Times New Roman" panose="02020603050405020304" pitchFamily="18" charset="0"/>
              </a:rPr>
              <a:t> VN)</a:t>
            </a:r>
          </a:p>
        </p:txBody>
      </p:sp>
      <p:sp>
        <p:nvSpPr>
          <p:cNvPr id="16" name="TextBox 15">
            <a:extLst>
              <a:ext uri="{FF2B5EF4-FFF2-40B4-BE49-F238E27FC236}">
                <a16:creationId xmlns:a16="http://schemas.microsoft.com/office/drawing/2014/main" id="{939A35EA-582C-5FEB-57FD-F252B72F7F96}"/>
              </a:ext>
            </a:extLst>
          </p:cNvPr>
          <p:cNvSpPr txBox="1"/>
          <p:nvPr/>
        </p:nvSpPr>
        <p:spPr>
          <a:xfrm>
            <a:off x="2721458" y="2639243"/>
            <a:ext cx="392086" cy="369332"/>
          </a:xfrm>
          <a:prstGeom prst="rect">
            <a:avLst/>
          </a:prstGeom>
          <a:noFill/>
        </p:spPr>
        <p:txBody>
          <a:bodyPr wrap="square">
            <a:spAutoFit/>
          </a:bodyPr>
          <a:lstStyle/>
          <a:p>
            <a:r>
              <a:rPr lang="en-GB" i="1" dirty="0">
                <a:solidFill>
                  <a:srgbClr val="242021"/>
                </a:solidFill>
                <a:latin typeface="Times New Roman" panose="02020603050405020304" pitchFamily="18" charset="0"/>
                <a:cs typeface="Times New Roman" panose="02020603050405020304" pitchFamily="18" charset="0"/>
              </a:rPr>
              <a:t>a)</a:t>
            </a:r>
            <a:r>
              <a:rPr lang="en-GB" dirty="0">
                <a:latin typeface="Times New Roman" panose="02020603050405020304" pitchFamily="18" charset="0"/>
                <a:cs typeface="Times New Roman" panose="02020603050405020304" pitchFamily="18" charset="0"/>
              </a:rPr>
              <a:t> </a:t>
            </a:r>
          </a:p>
        </p:txBody>
      </p:sp>
      <p:sp>
        <p:nvSpPr>
          <p:cNvPr id="17" name="TextBox 16">
            <a:extLst>
              <a:ext uri="{FF2B5EF4-FFF2-40B4-BE49-F238E27FC236}">
                <a16:creationId xmlns:a16="http://schemas.microsoft.com/office/drawing/2014/main" id="{BAD27D8E-4BAF-2190-2F75-18442DA888B2}"/>
              </a:ext>
            </a:extLst>
          </p:cNvPr>
          <p:cNvSpPr txBox="1"/>
          <p:nvPr/>
        </p:nvSpPr>
        <p:spPr>
          <a:xfrm>
            <a:off x="7351060" y="6043793"/>
            <a:ext cx="392086" cy="369332"/>
          </a:xfrm>
          <a:prstGeom prst="rect">
            <a:avLst/>
          </a:prstGeom>
          <a:noFill/>
        </p:spPr>
        <p:txBody>
          <a:bodyPr wrap="square">
            <a:spAutoFit/>
          </a:bodyPr>
          <a:lstStyle/>
          <a:p>
            <a:r>
              <a:rPr lang="en-GB" i="1" dirty="0">
                <a:solidFill>
                  <a:srgbClr val="242021"/>
                </a:solidFill>
                <a:latin typeface="Times New Roman" panose="02020603050405020304" pitchFamily="18" charset="0"/>
                <a:cs typeface="Times New Roman" panose="02020603050405020304" pitchFamily="18" charset="0"/>
              </a:rPr>
              <a:t>d)</a:t>
            </a:r>
            <a:r>
              <a:rPr lang="en-GB" dirty="0">
                <a:latin typeface="Times New Roman" panose="02020603050405020304" pitchFamily="18" charset="0"/>
                <a:cs typeface="Times New Roman" panose="02020603050405020304" pitchFamily="18" charset="0"/>
              </a:rPr>
              <a:t> </a:t>
            </a:r>
          </a:p>
        </p:txBody>
      </p:sp>
      <p:sp>
        <p:nvSpPr>
          <p:cNvPr id="18" name="TextBox 17">
            <a:extLst>
              <a:ext uri="{FF2B5EF4-FFF2-40B4-BE49-F238E27FC236}">
                <a16:creationId xmlns:a16="http://schemas.microsoft.com/office/drawing/2014/main" id="{197CBFB1-1E9A-1C63-A64B-7CCD56F032FE}"/>
              </a:ext>
            </a:extLst>
          </p:cNvPr>
          <p:cNvSpPr txBox="1"/>
          <p:nvPr/>
        </p:nvSpPr>
        <p:spPr>
          <a:xfrm>
            <a:off x="7909257" y="2638267"/>
            <a:ext cx="392086" cy="369332"/>
          </a:xfrm>
          <a:prstGeom prst="rect">
            <a:avLst/>
          </a:prstGeom>
          <a:noFill/>
        </p:spPr>
        <p:txBody>
          <a:bodyPr wrap="square">
            <a:spAutoFit/>
          </a:bodyPr>
          <a:lstStyle/>
          <a:p>
            <a:r>
              <a:rPr lang="en-GB" i="1" dirty="0">
                <a:solidFill>
                  <a:srgbClr val="242021"/>
                </a:solidFill>
                <a:latin typeface="Times New Roman" panose="02020603050405020304" pitchFamily="18" charset="0"/>
                <a:cs typeface="Times New Roman" panose="02020603050405020304" pitchFamily="18" charset="0"/>
              </a:rPr>
              <a:t>b)</a:t>
            </a:r>
            <a:r>
              <a:rPr lang="en-GB" dirty="0"/>
              <a:t> </a:t>
            </a:r>
          </a:p>
        </p:txBody>
      </p:sp>
      <p:sp>
        <p:nvSpPr>
          <p:cNvPr id="19" name="TextBox 18">
            <a:extLst>
              <a:ext uri="{FF2B5EF4-FFF2-40B4-BE49-F238E27FC236}">
                <a16:creationId xmlns:a16="http://schemas.microsoft.com/office/drawing/2014/main" id="{0A5CA5F8-A9CF-897A-BE5B-393D6F5C020F}"/>
              </a:ext>
            </a:extLst>
          </p:cNvPr>
          <p:cNvSpPr txBox="1"/>
          <p:nvPr/>
        </p:nvSpPr>
        <p:spPr>
          <a:xfrm>
            <a:off x="3226780" y="5995966"/>
            <a:ext cx="392086" cy="369332"/>
          </a:xfrm>
          <a:prstGeom prst="rect">
            <a:avLst/>
          </a:prstGeom>
          <a:noFill/>
        </p:spPr>
        <p:txBody>
          <a:bodyPr wrap="square">
            <a:spAutoFit/>
          </a:bodyPr>
          <a:lstStyle/>
          <a:p>
            <a:r>
              <a:rPr lang="en-GB" i="1" dirty="0">
                <a:solidFill>
                  <a:srgbClr val="242021"/>
                </a:solidFill>
                <a:latin typeface="Times New Roman" panose="02020603050405020304" pitchFamily="18" charset="0"/>
                <a:cs typeface="Times New Roman" panose="02020603050405020304" pitchFamily="18" charset="0"/>
              </a:rPr>
              <a:t>c)</a:t>
            </a:r>
            <a:r>
              <a:rPr lang="en-GB" dirty="0"/>
              <a:t> </a:t>
            </a:r>
          </a:p>
        </p:txBody>
      </p:sp>
      <p:sp>
        <p:nvSpPr>
          <p:cNvPr id="20" name="TextBox 19">
            <a:extLst>
              <a:ext uri="{FF2B5EF4-FFF2-40B4-BE49-F238E27FC236}">
                <a16:creationId xmlns:a16="http://schemas.microsoft.com/office/drawing/2014/main" id="{7E68D96A-B0B0-6FD0-B020-0AFDF382A7EE}"/>
              </a:ext>
            </a:extLst>
          </p:cNvPr>
          <p:cNvSpPr txBox="1"/>
          <p:nvPr/>
        </p:nvSpPr>
        <p:spPr>
          <a:xfrm>
            <a:off x="7586032" y="6043793"/>
            <a:ext cx="3869847" cy="369332"/>
          </a:xfrm>
          <a:prstGeom prst="rect">
            <a:avLst/>
          </a:prstGeom>
          <a:noFill/>
        </p:spPr>
        <p:txBody>
          <a:bodyPr wrap="square">
            <a:spAutoFit/>
          </a:bodyPr>
          <a:lstStyle/>
          <a:p>
            <a:r>
              <a:rPr lang="en-GB" i="1" dirty="0" err="1">
                <a:solidFill>
                  <a:srgbClr val="242021"/>
                </a:solidFill>
                <a:latin typeface="Times New Roman" panose="02020603050405020304" pitchFamily="18" charset="0"/>
                <a:cs typeface="Times New Roman" panose="02020603050405020304" pitchFamily="18" charset="0"/>
              </a:rPr>
              <a:t>Cảnh</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sát</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cơ</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động</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thuộc</a:t>
            </a:r>
            <a:r>
              <a:rPr lang="en-GB" i="1" dirty="0">
                <a:solidFill>
                  <a:srgbClr val="242021"/>
                </a:solidFill>
                <a:latin typeface="Times New Roman" panose="02020603050405020304" pitchFamily="18" charset="0"/>
                <a:cs typeface="Times New Roman" panose="02020603050405020304" pitchFamily="18" charset="0"/>
              </a:rPr>
              <a:t> CAND VN)</a:t>
            </a:r>
            <a:r>
              <a:rPr lang="en-GB" i="1" dirty="0">
                <a:latin typeface="Times New Roman" panose="02020603050405020304" pitchFamily="18" charset="0"/>
                <a:cs typeface="Times New Roman" panose="02020603050405020304" pitchFamily="18" charset="0"/>
              </a:rPr>
              <a:t> </a:t>
            </a:r>
          </a:p>
        </p:txBody>
      </p:sp>
      <p:sp>
        <p:nvSpPr>
          <p:cNvPr id="21" name="TextBox 20">
            <a:extLst>
              <a:ext uri="{FF2B5EF4-FFF2-40B4-BE49-F238E27FC236}">
                <a16:creationId xmlns:a16="http://schemas.microsoft.com/office/drawing/2014/main" id="{BEE3FDE9-849D-7187-68E0-2D7A3DD9B00A}"/>
              </a:ext>
            </a:extLst>
          </p:cNvPr>
          <p:cNvSpPr txBox="1"/>
          <p:nvPr/>
        </p:nvSpPr>
        <p:spPr>
          <a:xfrm>
            <a:off x="8133535" y="2633830"/>
            <a:ext cx="2963817" cy="369332"/>
          </a:xfrm>
          <a:prstGeom prst="rect">
            <a:avLst/>
          </a:prstGeom>
          <a:noFill/>
        </p:spPr>
        <p:txBody>
          <a:bodyPr wrap="square">
            <a:spAutoFit/>
          </a:bodyPr>
          <a:lstStyle/>
          <a:p>
            <a:r>
              <a:rPr lang="en-GB" i="1" dirty="0" err="1">
                <a:solidFill>
                  <a:srgbClr val="242021"/>
                </a:solidFill>
                <a:latin typeface="Times New Roman" panose="02020603050405020304" pitchFamily="18" charset="0"/>
                <a:cs typeface="Times New Roman" panose="02020603050405020304" pitchFamily="18" charset="0"/>
              </a:rPr>
              <a:t>Lục</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quân</a:t>
            </a:r>
            <a:r>
              <a:rPr lang="en-GB" i="1" dirty="0">
                <a:solidFill>
                  <a:srgbClr val="242021"/>
                </a:solidFill>
                <a:latin typeface="Times New Roman" panose="02020603050405020304" pitchFamily="18" charset="0"/>
                <a:cs typeface="Times New Roman" panose="02020603050405020304" pitchFamily="18" charset="0"/>
              </a:rPr>
              <a:t> (</a:t>
            </a:r>
            <a:r>
              <a:rPr lang="en-GB" i="1" dirty="0" err="1">
                <a:solidFill>
                  <a:srgbClr val="242021"/>
                </a:solidFill>
                <a:latin typeface="Times New Roman" panose="02020603050405020304" pitchFamily="18" charset="0"/>
                <a:cs typeface="Times New Roman" panose="02020603050405020304" pitchFamily="18" charset="0"/>
              </a:rPr>
              <a:t>thuộc</a:t>
            </a:r>
            <a:r>
              <a:rPr lang="en-GB" i="1" dirty="0">
                <a:solidFill>
                  <a:srgbClr val="242021"/>
                </a:solidFill>
                <a:latin typeface="Times New Roman" panose="02020603050405020304" pitchFamily="18" charset="0"/>
                <a:cs typeface="Times New Roman" panose="02020603050405020304" pitchFamily="18" charset="0"/>
              </a:rPr>
              <a:t> QĐND VN)</a:t>
            </a:r>
            <a:r>
              <a:rPr lang="en-GB" i="1" dirty="0"/>
              <a:t> </a:t>
            </a:r>
          </a:p>
        </p:txBody>
      </p:sp>
    </p:spTree>
    <p:extLst>
      <p:ext uri="{BB962C8B-B14F-4D97-AF65-F5344CB8AC3E}">
        <p14:creationId xmlns:p14="http://schemas.microsoft.com/office/powerpoint/2010/main" val="3686315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2000"/>
                                        <p:tgtEl>
                                          <p:spTgt spid="5"/>
                                        </p:tgtEl>
                                      </p:cBhvr>
                                    </p:animEffect>
                                  </p:childTnLst>
                                </p:cTn>
                              </p:par>
                              <p:par>
                                <p:cTn id="15" presetID="6"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circle(in)">
                                      <p:cBhvr>
                                        <p:cTn id="17" dur="2000"/>
                                        <p:tgtEl>
                                          <p:spTgt spid="16"/>
                                        </p:tgtEl>
                                      </p:cBhvr>
                                    </p:animEffect>
                                  </p:childTnLst>
                                </p:cTn>
                              </p:par>
                              <p:par>
                                <p:cTn id="18" presetID="6" presetClass="entr" presetSubtype="16"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circle(in)">
                                      <p:cBhvr>
                                        <p:cTn id="20" dur="2000"/>
                                        <p:tgtEl>
                                          <p:spTgt spid="7"/>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circle(in)">
                                      <p:cBhvr>
                                        <p:cTn id="23" dur="2000"/>
                                        <p:tgtEl>
                                          <p:spTgt spid="18"/>
                                        </p:tgtEl>
                                      </p:cBhvr>
                                    </p:animEffect>
                                  </p:childTnLst>
                                </p:cTn>
                              </p:par>
                              <p:par>
                                <p:cTn id="24" presetID="6" presetClass="entr" presetSubtype="16"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circle(in)">
                                      <p:cBhvr>
                                        <p:cTn id="26" dur="2000"/>
                                        <p:tgtEl>
                                          <p:spTgt spid="9"/>
                                        </p:tgtEl>
                                      </p:cBhvr>
                                    </p:animEffect>
                                  </p:childTnLst>
                                </p:cTn>
                              </p:par>
                              <p:par>
                                <p:cTn id="27" presetID="6" presetClass="entr" presetSubtype="16"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circle(in)">
                                      <p:cBhvr>
                                        <p:cTn id="29" dur="2000"/>
                                        <p:tgtEl>
                                          <p:spTgt spid="19"/>
                                        </p:tgtEl>
                                      </p:cBhvr>
                                    </p:animEffect>
                                  </p:childTnLst>
                                </p:cTn>
                              </p:par>
                              <p:par>
                                <p:cTn id="30" presetID="6" presetClass="entr" presetSubtype="16"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circle(in)">
                                      <p:cBhvr>
                                        <p:cTn id="32" dur="2000"/>
                                        <p:tgtEl>
                                          <p:spTgt spid="11"/>
                                        </p:tgtEl>
                                      </p:cBhvr>
                                    </p:animEffect>
                                  </p:childTnLst>
                                </p:cTn>
                              </p:par>
                              <p:par>
                                <p:cTn id="33" presetID="6" presetClass="entr" presetSubtype="16"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circle(in)">
                                      <p:cBhvr>
                                        <p:cTn id="35" dur="2000"/>
                                        <p:tgtEl>
                                          <p:spTgt spid="17"/>
                                        </p:tgtEl>
                                      </p:cBhvr>
                                    </p:animEffect>
                                  </p:childTnLst>
                                </p:cTn>
                              </p:par>
                              <p:par>
                                <p:cTn id="36" presetID="6" presetClass="entr" presetSubtype="16"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circle(in)">
                                      <p:cBhvr>
                                        <p:cTn id="38" dur="20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1000"/>
                                        <p:tgtEl>
                                          <p:spTgt spid="15"/>
                                        </p:tgtEl>
                                      </p:cBhvr>
                                    </p:animEffect>
                                    <p:anim calcmode="lin" valueType="num">
                                      <p:cBhvr>
                                        <p:cTn id="44" dur="1000" fill="hold"/>
                                        <p:tgtEl>
                                          <p:spTgt spid="15"/>
                                        </p:tgtEl>
                                        <p:attrNameLst>
                                          <p:attrName>ppt_x</p:attrName>
                                        </p:attrNameLst>
                                      </p:cBhvr>
                                      <p:tavLst>
                                        <p:tav tm="0">
                                          <p:val>
                                            <p:strVal val="#ppt_x"/>
                                          </p:val>
                                        </p:tav>
                                        <p:tav tm="100000">
                                          <p:val>
                                            <p:strVal val="#ppt_x"/>
                                          </p:val>
                                        </p:tav>
                                      </p:tavLst>
                                    </p:anim>
                                    <p:anim calcmode="lin" valueType="num">
                                      <p:cBhvr>
                                        <p:cTn id="45" dur="1000" fill="hold"/>
                                        <p:tgtEl>
                                          <p:spTgt spid="1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1000"/>
                                        <p:tgtEl>
                                          <p:spTgt spid="21"/>
                                        </p:tgtEl>
                                      </p:cBhvr>
                                    </p:animEffect>
                                    <p:anim calcmode="lin" valueType="num">
                                      <p:cBhvr>
                                        <p:cTn id="49" dur="1000" fill="hold"/>
                                        <p:tgtEl>
                                          <p:spTgt spid="21"/>
                                        </p:tgtEl>
                                        <p:attrNameLst>
                                          <p:attrName>ppt_x</p:attrName>
                                        </p:attrNameLst>
                                      </p:cBhvr>
                                      <p:tavLst>
                                        <p:tav tm="0">
                                          <p:val>
                                            <p:strVal val="#ppt_x"/>
                                          </p:val>
                                        </p:tav>
                                        <p:tav tm="100000">
                                          <p:val>
                                            <p:strVal val="#ppt_x"/>
                                          </p:val>
                                        </p:tav>
                                      </p:tavLst>
                                    </p:anim>
                                    <p:anim calcmode="lin" valueType="num">
                                      <p:cBhvr>
                                        <p:cTn id="50" dur="1000" fill="hold"/>
                                        <p:tgtEl>
                                          <p:spTgt spid="2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1000"/>
                                        <p:tgtEl>
                                          <p:spTgt spid="14"/>
                                        </p:tgtEl>
                                      </p:cBhvr>
                                    </p:animEffect>
                                    <p:anim calcmode="lin" valueType="num">
                                      <p:cBhvr>
                                        <p:cTn id="54" dur="1000" fill="hold"/>
                                        <p:tgtEl>
                                          <p:spTgt spid="14"/>
                                        </p:tgtEl>
                                        <p:attrNameLst>
                                          <p:attrName>ppt_x</p:attrName>
                                        </p:attrNameLst>
                                      </p:cBhvr>
                                      <p:tavLst>
                                        <p:tav tm="0">
                                          <p:val>
                                            <p:strVal val="#ppt_x"/>
                                          </p:val>
                                        </p:tav>
                                        <p:tav tm="100000">
                                          <p:val>
                                            <p:strVal val="#ppt_x"/>
                                          </p:val>
                                        </p:tav>
                                      </p:tavLst>
                                    </p:anim>
                                    <p:anim calcmode="lin" valueType="num">
                                      <p:cBhvr>
                                        <p:cTn id="55" dur="1000" fill="hold"/>
                                        <p:tgtEl>
                                          <p:spTgt spid="1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1000"/>
                                        <p:tgtEl>
                                          <p:spTgt spid="20"/>
                                        </p:tgtEl>
                                      </p:cBhvr>
                                    </p:animEffect>
                                    <p:anim calcmode="lin" valueType="num">
                                      <p:cBhvr>
                                        <p:cTn id="59" dur="1000" fill="hold"/>
                                        <p:tgtEl>
                                          <p:spTgt spid="20"/>
                                        </p:tgtEl>
                                        <p:attrNameLst>
                                          <p:attrName>ppt_x</p:attrName>
                                        </p:attrNameLst>
                                      </p:cBhvr>
                                      <p:tavLst>
                                        <p:tav tm="0">
                                          <p:val>
                                            <p:strVal val="#ppt_x"/>
                                          </p:val>
                                        </p:tav>
                                        <p:tav tm="100000">
                                          <p:val>
                                            <p:strVal val="#ppt_x"/>
                                          </p:val>
                                        </p:tav>
                                      </p:tavLst>
                                    </p:anim>
                                    <p:anim calcmode="lin" valueType="num">
                                      <p:cBhvr>
                                        <p:cTn id="60"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p:bldP spid="14" grpId="0"/>
      <p:bldP spid="15" grpId="0"/>
      <p:bldP spid="16" grpId="0"/>
      <p:bldP spid="17" grpId="0"/>
      <p:bldP spid="18" grpId="0"/>
      <p:bldP spid="19" grpId="0"/>
      <p:bldP spid="20" grpId="0"/>
      <p:bldP spid="2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846507" y="840538"/>
            <a:ext cx="8255436" cy="103165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090057" y="1177749"/>
            <a:ext cx="7663544" cy="461665"/>
          </a:xfrm>
          <a:prstGeom prst="rect">
            <a:avLst/>
          </a:prstGeom>
          <a:noFill/>
        </p:spPr>
        <p:txBody>
          <a:bodyPr wrap="square" rtlCol="0">
            <a:spAutoFit/>
          </a:bodyPr>
          <a:lstStyle/>
          <a:p>
            <a:pPr algn="ctr"/>
            <a:r>
              <a:rPr lang="vi-VN" sz="2400" b="1" dirty="0">
                <a:effectLst/>
                <a:latin typeface="Times New Roman" panose="02020603050405020304" pitchFamily="18" charset="0"/>
                <a:ea typeface="Calibri" panose="020F0502020204030204" pitchFamily="34" charset="0"/>
              </a:rPr>
              <a:t>Hình ảnh tượng trưng</a:t>
            </a:r>
            <a:r>
              <a:rPr lang="en-US" sz="2400" b="1" dirty="0">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87144" y="20409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09586" y="47180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7524A458-CEE1-EEE1-C06C-04C4E0330BBD}"/>
              </a:ext>
            </a:extLst>
          </p:cNvPr>
          <p:cNvSpPr/>
          <p:nvPr/>
        </p:nvSpPr>
        <p:spPr>
          <a:xfrm>
            <a:off x="6349649"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2CC74D40-5A16-99B2-BA52-54EEA995DDB6}"/>
              </a:ext>
            </a:extLst>
          </p:cNvPr>
          <p:cNvSpPr/>
          <p:nvPr/>
        </p:nvSpPr>
        <p:spPr>
          <a:xfrm>
            <a:off x="7979676"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B63D6B03-993E-D0ED-1564-AB64C63FE932}"/>
              </a:ext>
            </a:extLst>
          </p:cNvPr>
          <p:cNvSpPr/>
          <p:nvPr/>
        </p:nvSpPr>
        <p:spPr>
          <a:xfrm>
            <a:off x="4755956" y="270212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496C667C-7F06-3549-6FF6-AFBD1135F1EC}"/>
              </a:ext>
            </a:extLst>
          </p:cNvPr>
          <p:cNvSpPr/>
          <p:nvPr/>
        </p:nvSpPr>
        <p:spPr>
          <a:xfrm>
            <a:off x="5547088"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5F076D3D-41B7-7234-B9B9-9B1168C6CA00}"/>
              </a:ext>
            </a:extLst>
          </p:cNvPr>
          <p:cNvSpPr/>
          <p:nvPr/>
        </p:nvSpPr>
        <p:spPr>
          <a:xfrm>
            <a:off x="6411250" y="27645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F15C8A61-8A36-E7EA-67BF-AA2629781666}"/>
              </a:ext>
            </a:extLst>
          </p:cNvPr>
          <p:cNvSpPr/>
          <p:nvPr/>
        </p:nvSpPr>
        <p:spPr>
          <a:xfrm>
            <a:off x="8037623" y="27640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4B315F0-FABE-266A-04E7-857A46D876DD}"/>
              </a:ext>
            </a:extLst>
          </p:cNvPr>
          <p:cNvSpPr/>
          <p:nvPr/>
        </p:nvSpPr>
        <p:spPr>
          <a:xfrm>
            <a:off x="4826609" y="276958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19" name="Rectangle 18">
            <a:extLst>
              <a:ext uri="{FF2B5EF4-FFF2-40B4-BE49-F238E27FC236}">
                <a16:creationId xmlns:a16="http://schemas.microsoft.com/office/drawing/2014/main" id="{96BD2DA7-9A5C-B614-8064-E7E1A605321F}"/>
              </a:ext>
            </a:extLst>
          </p:cNvPr>
          <p:cNvSpPr/>
          <p:nvPr/>
        </p:nvSpPr>
        <p:spPr>
          <a:xfrm>
            <a:off x="5610784" y="27645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F5DD0F2F-BD07-7BF6-3B8B-FE93C9C948BA}"/>
              </a:ext>
            </a:extLst>
          </p:cNvPr>
          <p:cNvSpPr/>
          <p:nvPr/>
        </p:nvSpPr>
        <p:spPr>
          <a:xfrm>
            <a:off x="3964824"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2" name="Rectangle 21">
            <a:extLst>
              <a:ext uri="{FF2B5EF4-FFF2-40B4-BE49-F238E27FC236}">
                <a16:creationId xmlns:a16="http://schemas.microsoft.com/office/drawing/2014/main" id="{A3CFAE93-15D0-324A-FE45-1962EE0A5CB9}"/>
              </a:ext>
            </a:extLst>
          </p:cNvPr>
          <p:cNvSpPr/>
          <p:nvPr/>
        </p:nvSpPr>
        <p:spPr>
          <a:xfrm>
            <a:off x="3171618"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6559692C-812D-811B-B428-143B1B093013}"/>
              </a:ext>
            </a:extLst>
          </p:cNvPr>
          <p:cNvSpPr/>
          <p:nvPr/>
        </p:nvSpPr>
        <p:spPr>
          <a:xfrm>
            <a:off x="4026425" y="27640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Ể</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C4261D5D-C987-7028-7538-29F39B136502}"/>
              </a:ext>
            </a:extLst>
          </p:cNvPr>
          <p:cNvSpPr/>
          <p:nvPr/>
        </p:nvSpPr>
        <p:spPr>
          <a:xfrm>
            <a:off x="3235314" y="27637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FB0D44-2038-377D-9A6A-F2AA2AE9A85C}"/>
              </a:ext>
            </a:extLst>
          </p:cNvPr>
          <p:cNvSpPr/>
          <p:nvPr/>
        </p:nvSpPr>
        <p:spPr>
          <a:xfrm>
            <a:off x="2372972"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83398304-2309-FF78-1BF6-CD49352BAC43}"/>
              </a:ext>
            </a:extLst>
          </p:cNvPr>
          <p:cNvSpPr/>
          <p:nvPr/>
        </p:nvSpPr>
        <p:spPr>
          <a:xfrm>
            <a:off x="2430919" y="27640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A599C1CA-02BA-5192-1718-FECC2B5AF75A}"/>
              </a:ext>
            </a:extLst>
          </p:cNvPr>
          <p:cNvSpPr/>
          <p:nvPr/>
        </p:nvSpPr>
        <p:spPr>
          <a:xfrm>
            <a:off x="7164499"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49B214D5-0EBB-7F02-CB49-A72D3FCE2190}"/>
              </a:ext>
            </a:extLst>
          </p:cNvPr>
          <p:cNvSpPr/>
          <p:nvPr/>
        </p:nvSpPr>
        <p:spPr>
          <a:xfrm>
            <a:off x="7222446" y="27640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Ợ</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F3F5B1EB-1CD7-AC2C-1E9D-52B85D5B43C6}"/>
              </a:ext>
            </a:extLst>
          </p:cNvPr>
          <p:cNvSpPr/>
          <p:nvPr/>
        </p:nvSpPr>
        <p:spPr>
          <a:xfrm>
            <a:off x="8794853" y="2702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4" name="Rectangle 23">
            <a:extLst>
              <a:ext uri="{FF2B5EF4-FFF2-40B4-BE49-F238E27FC236}">
                <a16:creationId xmlns:a16="http://schemas.microsoft.com/office/drawing/2014/main" id="{7B59C731-F4BE-23E4-3AB0-1EE4E73D3ABC}"/>
              </a:ext>
            </a:extLst>
          </p:cNvPr>
          <p:cNvSpPr/>
          <p:nvPr/>
        </p:nvSpPr>
        <p:spPr>
          <a:xfrm>
            <a:off x="8852800" y="27640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63" name="Arrow: Left 62">
            <a:hlinkClick r:id="rId7" action="ppaction://hlinksldjump"/>
            <a:extLst>
              <a:ext uri="{FF2B5EF4-FFF2-40B4-BE49-F238E27FC236}">
                <a16:creationId xmlns:a16="http://schemas.microsoft.com/office/drawing/2014/main" id="{7B3AFF36-4DAF-4C58-060E-5062CA3F64B1}"/>
              </a:ext>
            </a:extLst>
          </p:cNvPr>
          <p:cNvSpPr/>
          <p:nvPr/>
        </p:nvSpPr>
        <p:spPr>
          <a:xfrm>
            <a:off x="12536" y="59532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4" name="TextBox 1023">
            <a:extLst>
              <a:ext uri="{FF2B5EF4-FFF2-40B4-BE49-F238E27FC236}">
                <a16:creationId xmlns:a16="http://schemas.microsoft.com/office/drawing/2014/main" id="{8A44D1C3-55AF-1BC9-78B8-8107955C942C}"/>
              </a:ext>
            </a:extLst>
          </p:cNvPr>
          <p:cNvSpPr txBox="1"/>
          <p:nvPr/>
        </p:nvSpPr>
        <p:spPr>
          <a:xfrm>
            <a:off x="514905" y="3821670"/>
            <a:ext cx="11310151" cy="707886"/>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Quân hiệu của Quân đội nhân dân Việt Nam là </a:t>
            </a:r>
            <a:r>
              <a:rPr lang="en-GB" sz="2000">
                <a:solidFill>
                  <a:srgbClr val="FF0000"/>
                </a:solidFill>
                <a:latin typeface="Arial" panose="020B0604020202020204" pitchFamily="34" charset="0"/>
                <a:cs typeface="Arial" panose="020B0604020202020204" pitchFamily="34" charset="0"/>
              </a:rPr>
              <a:t>biểu tượng </a:t>
            </a:r>
            <a:r>
              <a:rPr lang="en-GB" sz="2000">
                <a:latin typeface="Arial" panose="020B0604020202020204" pitchFamily="34" charset="0"/>
                <a:cs typeface="Arial" panose="020B0604020202020204" pitchFamily="34" charset="0"/>
              </a:rPr>
              <a:t>của Quân đội nhân dân Việt Nam</a:t>
            </a:r>
            <a:r>
              <a:rPr lang="vi-VN"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25" name="image4.png">
            <a:extLst>
              <a:ext uri="{FF2B5EF4-FFF2-40B4-BE49-F238E27FC236}">
                <a16:creationId xmlns:a16="http://schemas.microsoft.com/office/drawing/2014/main" id="{603D899E-E88C-2CB4-0A79-1BFB2FBAE4FF}"/>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7" name="Group 11">
            <a:extLst>
              <a:ext uri="{FF2B5EF4-FFF2-40B4-BE49-F238E27FC236}">
                <a16:creationId xmlns:a16="http://schemas.microsoft.com/office/drawing/2014/main" id="{2D3A90C2-40BC-E0D6-A0CD-BB91271DA3E4}"/>
              </a:ext>
            </a:extLst>
          </p:cNvPr>
          <p:cNvGrpSpPr>
            <a:grpSpLocks/>
          </p:cNvGrpSpPr>
          <p:nvPr/>
        </p:nvGrpSpPr>
        <p:grpSpPr bwMode="auto">
          <a:xfrm>
            <a:off x="806095" y="167994"/>
            <a:ext cx="625171" cy="541918"/>
            <a:chOff x="0" y="0"/>
            <a:chExt cx="666" cy="559"/>
          </a:xfrm>
        </p:grpSpPr>
        <p:sp>
          <p:nvSpPr>
            <p:cNvPr id="1028" name="Freeform 12">
              <a:extLst>
                <a:ext uri="{FF2B5EF4-FFF2-40B4-BE49-F238E27FC236}">
                  <a16:creationId xmlns:a16="http://schemas.microsoft.com/office/drawing/2014/main" id="{D8C83204-7EB3-2404-1597-D22ED8640E4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9" name="Picture 1028" descr="A blue and white alarm clock with bells&#10;&#10;Description automatically generated">
            <a:extLst>
              <a:ext uri="{FF2B5EF4-FFF2-40B4-BE49-F238E27FC236}">
                <a16:creationId xmlns:a16="http://schemas.microsoft.com/office/drawing/2014/main" id="{6E094E14-1E1A-80A4-ED29-C3706258C97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0" name="Oval 1029">
            <a:extLst>
              <a:ext uri="{FF2B5EF4-FFF2-40B4-BE49-F238E27FC236}">
                <a16:creationId xmlns:a16="http://schemas.microsoft.com/office/drawing/2014/main" id="{1E2E78A1-0495-6E1D-0499-F9D225F511C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1" name="Oval 1030">
            <a:extLst>
              <a:ext uri="{FF2B5EF4-FFF2-40B4-BE49-F238E27FC236}">
                <a16:creationId xmlns:a16="http://schemas.microsoft.com/office/drawing/2014/main" id="{B8ACC945-AF92-9CFE-D1E9-802E1128896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2" name="Oval 1031">
            <a:extLst>
              <a:ext uri="{FF2B5EF4-FFF2-40B4-BE49-F238E27FC236}">
                <a16:creationId xmlns:a16="http://schemas.microsoft.com/office/drawing/2014/main" id="{11F179A9-8FDA-516B-4EEB-1E61E152927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64A63795-7B96-75CB-6E7C-DB03EEB63B4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ACD4366C-A8C7-5B7E-3B3A-001ADD356C5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E8933E29-D693-B125-8104-A508EF225C0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D777EFCB-54AB-3E6D-46D8-9DE0C81FECE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7EC5DD8F-E354-3CC9-3A99-A6A6055477C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30712AD4-F34B-FA05-B5AE-B824BCB43F4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820805EB-2060-342A-B471-4897F860697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D92E6910-948D-B648-0E69-7E0E5E870AE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9AD3F8CC-C195-6F78-4591-ADFC08131CE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7252B29F-B718-A195-CAC9-E6C70EA9695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9FFA3F3B-EAAE-2AF3-5989-7AA4112F547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AE7BB925-EA83-FAC9-A974-87E4471AF3F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84FAB357-394A-84EF-057F-54C9533CD8B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35635848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fade">
                                      <p:cBhvr>
                                        <p:cTn id="9" dur="500"/>
                                        <p:tgtEl>
                                          <p:spTgt spid="2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par>
                                <p:cTn id="34" presetID="1" presetClass="entr" presetSubtype="0" fill="hold" grpId="0" nodeType="withEffect">
                                  <p:stCondLst>
                                    <p:cond delay="0"/>
                                  </p:stCondLst>
                                  <p:childTnLst>
                                    <p:set>
                                      <p:cBhvr>
                                        <p:cTn id="35"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6" fill="hold" display="0">
                  <p:stCondLst>
                    <p:cond delay="indefinite"/>
                  </p:stCondLst>
                  <p:endCondLst>
                    <p:cond evt="onStopAudio" delay="0">
                      <p:tgtEl>
                        <p:sldTgt/>
                      </p:tgtEl>
                    </p:cond>
                  </p:endCondLst>
                </p:cTn>
                <p:tgtEl>
                  <p:spTgt spid="11"/>
                </p:tgtEl>
              </p:cMediaNode>
            </p:audio>
            <p:seq concurrent="1" nextAc="seek">
              <p:cTn id="37" restart="whenNotActive" fill="hold" evtFilter="cancelBubble" nodeType="interactiveSeq">
                <p:stCondLst>
                  <p:cond evt="onClick" delay="0">
                    <p:tgtEl>
                      <p:spTgt spid="1030"/>
                    </p:tgtEl>
                  </p:cond>
                </p:stCondLst>
                <p:endSync evt="end" delay="0">
                  <p:rtn val="all"/>
                </p:endSync>
                <p:childTnLst>
                  <p:par>
                    <p:cTn id="38" fill="hold">
                      <p:stCondLst>
                        <p:cond delay="0"/>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2000"/>
                            </p:stCondLst>
                            <p:childTnLst>
                              <p:par>
                                <p:cTn id="46" presetID="1" presetClass="entr" presetSubtype="0" fill="hold" grpId="0" nodeType="afterEffect">
                                  <p:stCondLst>
                                    <p:cond delay="0"/>
                                  </p:stCondLst>
                                  <p:childTnLst>
                                    <p:set>
                                      <p:cBhvr>
                                        <p:cTn id="4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4000"/>
                            </p:stCondLst>
                            <p:childTnLst>
                              <p:par>
                                <p:cTn id="52" presetID="1" presetClass="entr" presetSubtype="0" fill="hold" grpId="0" nodeType="afterEffect">
                                  <p:stCondLst>
                                    <p:cond delay="0"/>
                                  </p:stCondLst>
                                  <p:childTnLst>
                                    <p:set>
                                      <p:cBhvr>
                                        <p:cTn id="5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5000"/>
                            </p:stCondLst>
                            <p:childTnLst>
                              <p:par>
                                <p:cTn id="55" presetID="1" presetClass="entr" presetSubtype="0" fill="hold" grpId="0" nodeType="afterEffect">
                                  <p:stCondLst>
                                    <p:cond delay="0"/>
                                  </p:stCondLst>
                                  <p:childTnLst>
                                    <p:set>
                                      <p:cBhvr>
                                        <p:cTn id="5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6000"/>
                            </p:stCondLst>
                            <p:childTnLst>
                              <p:par>
                                <p:cTn id="58" presetID="1" presetClass="entr" presetSubtype="0" fill="hold" grpId="0" nodeType="afterEffect">
                                  <p:stCondLst>
                                    <p:cond delay="0"/>
                                  </p:stCondLst>
                                  <p:childTnLst>
                                    <p:set>
                                      <p:cBhvr>
                                        <p:cTn id="5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7000"/>
                            </p:stCondLst>
                            <p:childTnLst>
                              <p:par>
                                <p:cTn id="61" presetID="1" presetClass="entr" presetSubtype="0" fill="hold" grpId="0" nodeType="afterEffect">
                                  <p:stCondLst>
                                    <p:cond delay="0"/>
                                  </p:stCondLst>
                                  <p:childTnLst>
                                    <p:set>
                                      <p:cBhvr>
                                        <p:cTn id="6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8000"/>
                            </p:stCondLst>
                            <p:childTnLst>
                              <p:par>
                                <p:cTn id="64" presetID="1" presetClass="entr" presetSubtype="0" fill="hold" grpId="0" nodeType="afterEffect">
                                  <p:stCondLst>
                                    <p:cond delay="0"/>
                                  </p:stCondLst>
                                  <p:childTnLst>
                                    <p:set>
                                      <p:cBhvr>
                                        <p:cTn id="6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9000"/>
                            </p:stCondLst>
                            <p:childTnLst>
                              <p:par>
                                <p:cTn id="67" presetID="1" presetClass="entr" presetSubtype="0" fill="hold" grpId="0" nodeType="afterEffect">
                                  <p:stCondLst>
                                    <p:cond delay="0"/>
                                  </p:stCondLst>
                                  <p:childTnLst>
                                    <p:set>
                                      <p:cBhvr>
                                        <p:cTn id="68"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0000"/>
                            </p:stCondLst>
                            <p:childTnLst>
                              <p:par>
                                <p:cTn id="70" presetID="1" presetClass="entr" presetSubtype="0" fill="hold" grpId="0" nodeType="afterEffect">
                                  <p:stCondLst>
                                    <p:cond delay="0"/>
                                  </p:stCondLst>
                                  <p:childTnLst>
                                    <p:set>
                                      <p:cBhvr>
                                        <p:cTn id="71"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1000"/>
                            </p:stCondLst>
                            <p:childTnLst>
                              <p:par>
                                <p:cTn id="73" presetID="1" presetClass="entr" presetSubtype="0" fill="hold" grpId="0" nodeType="afterEffect">
                                  <p:stCondLst>
                                    <p:cond delay="0"/>
                                  </p:stCondLst>
                                  <p:childTnLst>
                                    <p:set>
                                      <p:cBhvr>
                                        <p:cTn id="74"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2000"/>
                            </p:stCondLst>
                            <p:childTnLst>
                              <p:par>
                                <p:cTn id="76" presetID="1" presetClass="entr" presetSubtype="0" fill="hold" grpId="0" nodeType="afterEffect">
                                  <p:stCondLst>
                                    <p:cond delay="0"/>
                                  </p:stCondLst>
                                  <p:childTnLst>
                                    <p:set>
                                      <p:cBhvr>
                                        <p:cTn id="77"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3000"/>
                            </p:stCondLst>
                            <p:childTnLst>
                              <p:par>
                                <p:cTn id="79" presetID="1" presetClass="entr" presetSubtype="0" fill="hold" grpId="0" nodeType="afterEffect">
                                  <p:stCondLst>
                                    <p:cond delay="0"/>
                                  </p:stCondLst>
                                  <p:childTnLst>
                                    <p:set>
                                      <p:cBhvr>
                                        <p:cTn id="80"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14000"/>
                            </p:stCondLst>
                            <p:childTnLst>
                              <p:par>
                                <p:cTn id="82" presetID="1" presetClass="entr" presetSubtype="0" fill="hold" grpId="0" nodeType="afterEffect">
                                  <p:stCondLst>
                                    <p:cond delay="0"/>
                                  </p:stCondLst>
                                  <p:childTnLst>
                                    <p:set>
                                      <p:cBhvr>
                                        <p:cTn id="83"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0"/>
                  </p:tgtEl>
                </p:cond>
              </p:nextCondLst>
            </p:seq>
          </p:childTnLst>
        </p:cTn>
      </p:par>
    </p:tnLst>
    <p:bldLst>
      <p:bldP spid="16" grpId="0" animBg="1"/>
      <p:bldP spid="17" grpId="0" animBg="1"/>
      <p:bldP spid="18" grpId="0" animBg="1"/>
      <p:bldP spid="19" grpId="0" animBg="1"/>
      <p:bldP spid="23" grpId="0" animBg="1"/>
      <p:bldP spid="25" grpId="0" animBg="1"/>
      <p:bldP spid="27" grpId="0" animBg="1"/>
      <p:bldP spid="29" grpId="0" animBg="1"/>
      <p:bldP spid="24" grpId="0" animBg="1"/>
      <p:bldP spid="1024"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80154" y="945243"/>
            <a:ext cx="9129486" cy="103165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48260" y="1288227"/>
            <a:ext cx="9195296" cy="461665"/>
          </a:xfrm>
          <a:prstGeom prst="rect">
            <a:avLst/>
          </a:prstGeom>
          <a:noFill/>
        </p:spPr>
        <p:txBody>
          <a:bodyPr wrap="square" rtlCol="0">
            <a:spAutoFit/>
          </a:bodyPr>
          <a:lstStyle/>
          <a:p>
            <a:pPr algn="ctr"/>
            <a:r>
              <a:rPr lang="vi-VN" sz="2400" b="1" dirty="0">
                <a:effectLst/>
                <a:latin typeface="Times New Roman" panose="02020603050405020304" pitchFamily="18" charset="0"/>
                <a:ea typeface="Calibri" panose="020F0502020204030204" pitchFamily="34" charset="0"/>
              </a:rPr>
              <a:t>Quân chủng hoạt động trên biển và đại dương</a:t>
            </a:r>
            <a:r>
              <a:rPr lang="en-US" sz="2400" b="1" dirty="0">
                <a:effectLst/>
                <a:latin typeface="Times New Roman" panose="02020603050405020304" pitchFamily="18" charset="0"/>
                <a:ea typeface="Calibri" panose="020F0502020204030204" pitchFamily="34" charset="0"/>
              </a:rPr>
              <a:t>.</a:t>
            </a:r>
            <a:endParaRPr lang="vi-VN" sz="3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87144" y="21552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09586" y="57249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99D326A3-0A86-E352-60CF-9C873C28B247}"/>
              </a:ext>
            </a:extLst>
          </p:cNvPr>
          <p:cNvSpPr/>
          <p:nvPr/>
        </p:nvSpPr>
        <p:spPr>
          <a:xfrm>
            <a:off x="5528384" y="2812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6" name="Rectangle 15">
            <a:extLst>
              <a:ext uri="{FF2B5EF4-FFF2-40B4-BE49-F238E27FC236}">
                <a16:creationId xmlns:a16="http://schemas.microsoft.com/office/drawing/2014/main" id="{2AD0FA53-4097-6ADF-3269-4AB567EFF9BC}"/>
              </a:ext>
            </a:extLst>
          </p:cNvPr>
          <p:cNvSpPr/>
          <p:nvPr/>
        </p:nvSpPr>
        <p:spPr>
          <a:xfrm>
            <a:off x="7154230" y="281293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D32A664-7FCC-86EF-7930-86C3713D071A}"/>
              </a:ext>
            </a:extLst>
          </p:cNvPr>
          <p:cNvSpPr/>
          <p:nvPr/>
        </p:nvSpPr>
        <p:spPr>
          <a:xfrm>
            <a:off x="4725823" y="2812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6AFDB832-F785-36BA-49B3-5AC80407B7D9}"/>
              </a:ext>
            </a:extLst>
          </p:cNvPr>
          <p:cNvSpPr/>
          <p:nvPr/>
        </p:nvSpPr>
        <p:spPr>
          <a:xfrm>
            <a:off x="5589985" y="2875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C0B36CE1-539A-1F23-0655-B5F8E268F095}"/>
              </a:ext>
            </a:extLst>
          </p:cNvPr>
          <p:cNvSpPr/>
          <p:nvPr/>
        </p:nvSpPr>
        <p:spPr>
          <a:xfrm>
            <a:off x="7224883" y="288039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Â</a:t>
            </a:r>
            <a:endParaRPr lang="en-US" sz="4000" b="1" dirty="0">
              <a:solidFill>
                <a:srgbClr val="FF0000"/>
              </a:solidFill>
              <a:latin typeface="UTM Avo" panose="02040603050506020204" pitchFamily="18" charset="0"/>
            </a:endParaRPr>
          </a:p>
        </p:txBody>
      </p:sp>
      <p:sp>
        <p:nvSpPr>
          <p:cNvPr id="21" name="Rectangle 20">
            <a:extLst>
              <a:ext uri="{FF2B5EF4-FFF2-40B4-BE49-F238E27FC236}">
                <a16:creationId xmlns:a16="http://schemas.microsoft.com/office/drawing/2014/main" id="{F2873A7C-EBA1-C286-9167-ACCF2AB7C2CA}"/>
              </a:ext>
            </a:extLst>
          </p:cNvPr>
          <p:cNvSpPr/>
          <p:nvPr/>
        </p:nvSpPr>
        <p:spPr>
          <a:xfrm>
            <a:off x="4789519" y="2875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FFFC433B-B0E8-5D9C-AEED-D03ED8EF5ED1}"/>
              </a:ext>
            </a:extLst>
          </p:cNvPr>
          <p:cNvSpPr/>
          <p:nvPr/>
        </p:nvSpPr>
        <p:spPr>
          <a:xfrm>
            <a:off x="3921002" y="2812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295A81D-FFB6-4DE3-2358-F9D3432F8D83}"/>
              </a:ext>
            </a:extLst>
          </p:cNvPr>
          <p:cNvSpPr/>
          <p:nvPr/>
        </p:nvSpPr>
        <p:spPr>
          <a:xfrm>
            <a:off x="3122356" y="28132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2F6B701-3988-351E-DE8D-DDE8E8B9C61E}"/>
              </a:ext>
            </a:extLst>
          </p:cNvPr>
          <p:cNvSpPr/>
          <p:nvPr/>
        </p:nvSpPr>
        <p:spPr>
          <a:xfrm>
            <a:off x="3982603" y="28748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F4ECA2F8-5752-586C-3DC6-E916C349DCC6}"/>
              </a:ext>
            </a:extLst>
          </p:cNvPr>
          <p:cNvSpPr/>
          <p:nvPr/>
        </p:nvSpPr>
        <p:spPr>
          <a:xfrm>
            <a:off x="3186052" y="28748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0D92D5-9227-F395-01F7-B27A703A41D1}"/>
              </a:ext>
            </a:extLst>
          </p:cNvPr>
          <p:cNvSpPr/>
          <p:nvPr/>
        </p:nvSpPr>
        <p:spPr>
          <a:xfrm>
            <a:off x="7960972" y="28164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62B6470F-24F0-4A2A-63DF-3565231B7E66}"/>
              </a:ext>
            </a:extLst>
          </p:cNvPr>
          <p:cNvSpPr/>
          <p:nvPr/>
        </p:nvSpPr>
        <p:spPr>
          <a:xfrm>
            <a:off x="8018919" y="28783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743BC361-C619-199F-19EB-A113FF071335}"/>
              </a:ext>
            </a:extLst>
          </p:cNvPr>
          <p:cNvSpPr/>
          <p:nvPr/>
        </p:nvSpPr>
        <p:spPr>
          <a:xfrm>
            <a:off x="6343234" y="2812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6FDBB006-891A-880B-8ACD-E11CB0387678}"/>
              </a:ext>
            </a:extLst>
          </p:cNvPr>
          <p:cNvSpPr/>
          <p:nvPr/>
        </p:nvSpPr>
        <p:spPr>
          <a:xfrm>
            <a:off x="6401181" y="28748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59" name="Arrow: Left 58">
            <a:hlinkClick r:id="rId7" action="ppaction://hlinksldjump"/>
            <a:extLst>
              <a:ext uri="{FF2B5EF4-FFF2-40B4-BE49-F238E27FC236}">
                <a16:creationId xmlns:a16="http://schemas.microsoft.com/office/drawing/2014/main" id="{8698A13E-0D4E-C0EC-8A67-BEFC37EA46F2}"/>
              </a:ext>
            </a:extLst>
          </p:cNvPr>
          <p:cNvSpPr/>
          <p:nvPr/>
        </p:nvSpPr>
        <p:spPr>
          <a:xfrm>
            <a:off x="12536" y="59341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0" name="TextBox 59">
            <a:extLst>
              <a:ext uri="{FF2B5EF4-FFF2-40B4-BE49-F238E27FC236}">
                <a16:creationId xmlns:a16="http://schemas.microsoft.com/office/drawing/2014/main" id="{AAB40E7A-BE41-4E12-3F2D-A57752237108}"/>
              </a:ext>
            </a:extLst>
          </p:cNvPr>
          <p:cNvSpPr txBox="1"/>
          <p:nvPr/>
        </p:nvSpPr>
        <p:spPr>
          <a:xfrm>
            <a:off x="686356" y="3802620"/>
            <a:ext cx="10924620"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đ) Quân chủng </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Tham mưu, chỉ đạo xây dựng lực lượng phòng không, không quân, </a:t>
            </a:r>
            <a:r>
              <a:rPr lang="en-GB" sz="2000">
                <a:solidFill>
                  <a:srgbClr val="FF0000"/>
                </a:solidFill>
                <a:latin typeface="Arial" panose="020B0604020202020204" pitchFamily="34" charset="0"/>
                <a:cs typeface="Arial" panose="020B0604020202020204" pitchFamily="34" charset="0"/>
              </a:rPr>
              <a:t>hải quân</a:t>
            </a:r>
            <a:r>
              <a:rPr lang="en-GB" sz="2000">
                <a:latin typeface="Arial" panose="020B0604020202020204" pitchFamily="34" charset="0"/>
                <a:cs typeface="Arial" panose="020B0604020202020204" pitchFamily="34" charset="0"/>
              </a:rPr>
              <a:t>; là lực lượng nòng cốt trong quản lí, bảo vệ vùng trời, vùng biển, đảo của Tổ quốc.</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AE88A943-2289-1AED-8D85-08FC5FBF8C02}"/>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3C135ECC-E7CA-65BD-3162-2890340A110C}"/>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A08DEDD0-3F34-D701-93A1-2693205E4B7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705CB89E-8616-DBAF-AF8B-30961FA73E6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129544FC-3DF6-C9E4-48C4-9F89325AC21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1AF8A446-9A8D-D58C-8537-6A4E8979D44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938F78CE-32B9-12FD-3E61-B587ACF3DEE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00AFA0DE-A2DC-2DD5-38FC-3A912A7379B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D17A0D25-5D80-B400-5455-4B49F1C6328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C26A7ED7-A1DF-2D07-61D3-DBCCFD74EBA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506652A6-9702-3A82-C3A7-7CC3D2C76A3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ECAC3F5D-2534-152E-34FE-53351DC7932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62735916-8314-E83B-88C0-16E02768CA3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8BD6EEA6-E8AF-8757-9FF1-14362A6760F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CF4A3B84-64F5-E947-AD68-0418D5ADA8B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DE007444-0BB7-DE7A-54C2-09099791A24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9C021892-4932-272A-182D-98AEA05EF7B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43749DE4-1D08-0BE8-8637-E600AD0DD16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73BEDF06-C36E-FD69-8B41-8D21C2EF2C81}"/>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28982C4E-CDB2-E986-50C1-978CA421F29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56058244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60"/>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0" fill="hold" display="0">
                  <p:stCondLst>
                    <p:cond delay="indefinite"/>
                  </p:stCondLst>
                  <p:endCondLst>
                    <p:cond evt="onStopAudio" delay="0">
                      <p:tgtEl>
                        <p:sldTgt/>
                      </p:tgtEl>
                    </p:cond>
                  </p:endCondLst>
                </p:cTn>
                <p:tgtEl>
                  <p:spTgt spid="11"/>
                </p:tgtEl>
              </p:cMediaNode>
            </p:audio>
            <p:seq concurrent="1" nextAc="seek">
              <p:cTn id="31" restart="whenNotActive" fill="hold" evtFilter="cancelBubble" nodeType="interactiveSeq">
                <p:stCondLst>
                  <p:cond evt="onClick" delay="0">
                    <p:tgtEl>
                      <p:spTgt spid="1025"/>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1000"/>
                            </p:stCondLst>
                            <p:childTnLst>
                              <p:par>
                                <p:cTn id="37" presetID="1" presetClass="entr" presetSubtype="0" fill="hold" grpId="0" nodeType="afterEffect">
                                  <p:stCondLst>
                                    <p:cond delay="0"/>
                                  </p:stCondLst>
                                  <p:childTnLst>
                                    <p:set>
                                      <p:cBhvr>
                                        <p:cTn id="3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3000"/>
                            </p:stCondLst>
                            <p:childTnLst>
                              <p:par>
                                <p:cTn id="43" presetID="1" presetClass="entr" presetSubtype="0" fill="hold" grpId="0" nodeType="afterEffect">
                                  <p:stCondLst>
                                    <p:cond delay="0"/>
                                  </p:stCondLst>
                                  <p:childTnLst>
                                    <p:set>
                                      <p:cBhvr>
                                        <p:cTn id="4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5000"/>
                            </p:stCondLst>
                            <p:childTnLst>
                              <p:par>
                                <p:cTn id="49" presetID="1" presetClass="entr" presetSubtype="0" fill="hold" grpId="0" nodeType="afterEffect">
                                  <p:stCondLst>
                                    <p:cond delay="0"/>
                                  </p:stCondLst>
                                  <p:childTnLst>
                                    <p:set>
                                      <p:cBhvr>
                                        <p:cTn id="50"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6000"/>
                            </p:stCondLst>
                            <p:childTnLst>
                              <p:par>
                                <p:cTn id="52" presetID="1" presetClass="entr" presetSubtype="0" fill="hold" grpId="0" nodeType="afterEffect">
                                  <p:stCondLst>
                                    <p:cond delay="0"/>
                                  </p:stCondLst>
                                  <p:childTnLst>
                                    <p:set>
                                      <p:cBhvr>
                                        <p:cTn id="53"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7000"/>
                            </p:stCondLst>
                            <p:childTnLst>
                              <p:par>
                                <p:cTn id="55" presetID="1" presetClass="entr" presetSubtype="0" fill="hold" grpId="0" nodeType="afterEffect">
                                  <p:stCondLst>
                                    <p:cond delay="0"/>
                                  </p:stCondLst>
                                  <p:childTnLst>
                                    <p:set>
                                      <p:cBhvr>
                                        <p:cTn id="56"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8000"/>
                            </p:stCondLst>
                            <p:childTnLst>
                              <p:par>
                                <p:cTn id="58" presetID="1" presetClass="entr" presetSubtype="0" fill="hold" grpId="0" nodeType="afterEffect">
                                  <p:stCondLst>
                                    <p:cond delay="0"/>
                                  </p:stCondLst>
                                  <p:childTnLst>
                                    <p:set>
                                      <p:cBhvr>
                                        <p:cTn id="59"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9000"/>
                            </p:stCondLst>
                            <p:childTnLst>
                              <p:par>
                                <p:cTn id="61" presetID="1" presetClass="entr" presetSubtype="0" fill="hold" grpId="0" nodeType="afterEffect">
                                  <p:stCondLst>
                                    <p:cond delay="0"/>
                                  </p:stCondLst>
                                  <p:childTnLst>
                                    <p:set>
                                      <p:cBhvr>
                                        <p:cTn id="6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0000"/>
                            </p:stCondLst>
                            <p:childTnLst>
                              <p:par>
                                <p:cTn id="64" presetID="1" presetClass="entr" presetSubtype="0" fill="hold" grpId="0" nodeType="afterEffect">
                                  <p:stCondLst>
                                    <p:cond delay="0"/>
                                  </p:stCondLst>
                                  <p:childTnLst>
                                    <p:set>
                                      <p:cBhvr>
                                        <p:cTn id="6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1000"/>
                            </p:stCondLst>
                            <p:childTnLst>
                              <p:par>
                                <p:cTn id="67" presetID="1" presetClass="entr" presetSubtype="0" fill="hold" grpId="0" nodeType="afterEffect">
                                  <p:stCondLst>
                                    <p:cond delay="0"/>
                                  </p:stCondLst>
                                  <p:childTnLst>
                                    <p:set>
                                      <p:cBhvr>
                                        <p:cTn id="6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2000"/>
                            </p:stCondLst>
                            <p:childTnLst>
                              <p:par>
                                <p:cTn id="70" presetID="1" presetClass="entr" presetSubtype="0" fill="hold" grpId="0" nodeType="afterEffect">
                                  <p:stCondLst>
                                    <p:cond delay="0"/>
                                  </p:stCondLst>
                                  <p:childTnLst>
                                    <p:set>
                                      <p:cBhvr>
                                        <p:cTn id="7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3000"/>
                            </p:stCondLst>
                            <p:childTnLst>
                              <p:par>
                                <p:cTn id="73" presetID="1" presetClass="entr" presetSubtype="0" fill="hold" grpId="0" nodeType="afterEffect">
                                  <p:stCondLst>
                                    <p:cond delay="0"/>
                                  </p:stCondLst>
                                  <p:childTnLst>
                                    <p:set>
                                      <p:cBhvr>
                                        <p:cTn id="7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4000"/>
                            </p:stCondLst>
                            <p:childTnLst>
                              <p:par>
                                <p:cTn id="76" presetID="1" presetClass="entr" presetSubtype="0" fill="hold" grpId="0" nodeType="afterEffect">
                                  <p:stCondLst>
                                    <p:cond delay="0"/>
                                  </p:stCondLst>
                                  <p:childTnLst>
                                    <p:set>
                                      <p:cBhvr>
                                        <p:cTn id="7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18" grpId="0" animBg="1"/>
      <p:bldP spid="20" grpId="0" animBg="1"/>
      <p:bldP spid="21" grpId="0" animBg="1"/>
      <p:bldP spid="24" grpId="0" animBg="1"/>
      <p:bldP spid="25" grpId="0" animBg="1"/>
      <p:bldP spid="27" grpId="0" animBg="1"/>
      <p:bldP spid="29" grpId="0" animBg="1"/>
      <p:bldP spid="60"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89679" y="935718"/>
            <a:ext cx="9129486" cy="11883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586385" y="1224003"/>
            <a:ext cx="8757765" cy="830997"/>
          </a:xfrm>
          <a:prstGeom prst="rect">
            <a:avLst/>
          </a:prstGeom>
          <a:noFill/>
        </p:spPr>
        <p:txBody>
          <a:bodyPr wrap="square" rtlCol="0">
            <a:spAutoFit/>
          </a:bodyPr>
          <a:lstStyle/>
          <a:p>
            <a:pPr algn="just"/>
            <a:r>
              <a:rPr lang="en-US" sz="2400" b="1" dirty="0" err="1">
                <a:effectLst/>
                <a:latin typeface="Times New Roman" panose="02020603050405020304" pitchFamily="18" charset="0"/>
                <a:ea typeface="Calibri" panose="020F0502020204030204" pitchFamily="34" charset="0"/>
              </a:rPr>
              <a:t>Bậc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cao</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nhất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của</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sĩ</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quan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cấp</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tướng</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trong</a:t>
            </a:r>
            <a:r>
              <a:rPr lang="en-US" sz="2400" b="1" dirty="0">
                <a:effectLst/>
                <a:latin typeface="Times New Roman" panose="02020603050405020304" pitchFamily="18" charset="0"/>
                <a:ea typeface="Calibri" panose="020F0502020204030204" pitchFamily="34" charset="0"/>
              </a:rPr>
              <a:t> </a:t>
            </a:r>
            <a:r>
              <a:rPr lang="vi-VN" sz="2400" b="1" dirty="0">
                <a:effectLst/>
                <a:latin typeface="Times New Roman" panose="02020603050405020304" pitchFamily="18" charset="0"/>
                <a:ea typeface="Calibri" panose="020F0502020204030204" pitchFamily="34" charset="0"/>
              </a:rPr>
              <a:t>Quân đội nhân dân Việt Nam</a:t>
            </a:r>
            <a:r>
              <a:rPr lang="en-US" sz="2400" b="1" dirty="0">
                <a:effectLst/>
                <a:latin typeface="Times New Roman" panose="02020603050405020304" pitchFamily="18" charset="0"/>
                <a:ea typeface="Calibri" panose="020F0502020204030204" pitchFamily="34" charset="0"/>
              </a:rPr>
              <a:t>.</a:t>
            </a:r>
            <a:endParaRPr lang="vi-VN" sz="3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96669" y="23076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928603" y="295407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731164" y="29535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536185" y="295614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26042" y="295407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990204" y="301653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789111" y="30154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Ớ</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606838" y="3023605"/>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189738" y="301653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8343073" y="29541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8401020" y="30165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19111" y="51942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8B0ED042-C4FE-FD72-6675-F3F2B6328027}"/>
              </a:ext>
            </a:extLst>
          </p:cNvPr>
          <p:cNvSpPr/>
          <p:nvPr/>
        </p:nvSpPr>
        <p:spPr>
          <a:xfrm>
            <a:off x="2703997" y="29558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0BF60E0B-1993-89B1-4E70-A7782521FC4A}"/>
              </a:ext>
            </a:extLst>
          </p:cNvPr>
          <p:cNvSpPr/>
          <p:nvPr/>
        </p:nvSpPr>
        <p:spPr>
          <a:xfrm>
            <a:off x="2761944" y="30183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1C0B4995-A0B0-1506-5E2D-63C8C4FE9908}"/>
              </a:ext>
            </a:extLst>
          </p:cNvPr>
          <p:cNvSpPr/>
          <p:nvPr/>
        </p:nvSpPr>
        <p:spPr>
          <a:xfrm>
            <a:off x="3509018" y="295701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FB24653A-B587-CC4F-E105-9992B472CD27}"/>
              </a:ext>
            </a:extLst>
          </p:cNvPr>
          <p:cNvSpPr/>
          <p:nvPr/>
        </p:nvSpPr>
        <p:spPr>
          <a:xfrm>
            <a:off x="3566965" y="30194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Ạ</a:t>
            </a:r>
            <a:endParaRPr lang="en-US" sz="4000" b="1" dirty="0">
              <a:solidFill>
                <a:schemeClr val="tx1"/>
              </a:solidFill>
              <a:latin typeface="UTM Avo" panose="02040603050506020204" pitchFamily="18" charset="0"/>
            </a:endParaRPr>
          </a:p>
        </p:txBody>
      </p:sp>
      <p:sp>
        <p:nvSpPr>
          <p:cNvPr id="16" name="Rectangle 15">
            <a:extLst>
              <a:ext uri="{FF2B5EF4-FFF2-40B4-BE49-F238E27FC236}">
                <a16:creationId xmlns:a16="http://schemas.microsoft.com/office/drawing/2014/main" id="{D4BD1112-CB6F-FCF4-6CD0-AD305FC7F148}"/>
              </a:ext>
            </a:extLst>
          </p:cNvPr>
          <p:cNvSpPr/>
          <p:nvPr/>
        </p:nvSpPr>
        <p:spPr>
          <a:xfrm>
            <a:off x="4315906" y="29558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7" name="Rectangle 16">
            <a:extLst>
              <a:ext uri="{FF2B5EF4-FFF2-40B4-BE49-F238E27FC236}">
                <a16:creationId xmlns:a16="http://schemas.microsoft.com/office/drawing/2014/main" id="{F8DD5B20-2A50-D47A-E402-4033814B876E}"/>
              </a:ext>
            </a:extLst>
          </p:cNvPr>
          <p:cNvSpPr/>
          <p:nvPr/>
        </p:nvSpPr>
        <p:spPr>
          <a:xfrm>
            <a:off x="4373853" y="301835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7" name="Arrow: Left 56">
            <a:hlinkClick r:id="rId7" action="ppaction://hlinksldjump"/>
            <a:extLst>
              <a:ext uri="{FF2B5EF4-FFF2-40B4-BE49-F238E27FC236}">
                <a16:creationId xmlns:a16="http://schemas.microsoft.com/office/drawing/2014/main" id="{663E2340-1488-8CE1-A309-B4528A95BC88}"/>
              </a:ext>
            </a:extLst>
          </p:cNvPr>
          <p:cNvSpPr/>
          <p:nvPr/>
        </p:nvSpPr>
        <p:spPr>
          <a:xfrm>
            <a:off x="12536" y="59341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9" name="TextBox 58">
            <a:extLst>
              <a:ext uri="{FF2B5EF4-FFF2-40B4-BE49-F238E27FC236}">
                <a16:creationId xmlns:a16="http://schemas.microsoft.com/office/drawing/2014/main" id="{6F94D53C-3573-B166-61DB-72A9030C242E}"/>
              </a:ext>
            </a:extLst>
          </p:cNvPr>
          <p:cNvSpPr txBox="1"/>
          <p:nvPr/>
        </p:nvSpPr>
        <p:spPr>
          <a:xfrm>
            <a:off x="514905" y="3935970"/>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quân hàm trong Quân đội nhân dân Việt Nam gồm:</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Sĩ quan: Cấp tướng có bốn bậc (Thiếu tướng, Chuẩn Đô đốc Hải quân; Trung tướng, Phó Đô đốc Hải quân; Thượng tướng, Đô đốc Hải quân; </a:t>
            </a:r>
            <a:r>
              <a:rPr lang="en-GB" sz="2000">
                <a:solidFill>
                  <a:srgbClr val="FF0000"/>
                </a:solidFill>
                <a:latin typeface="Arial" panose="020B0604020202020204" pitchFamily="34" charset="0"/>
                <a:cs typeface="Arial" panose="020B0604020202020204" pitchFamily="34" charset="0"/>
              </a:rPr>
              <a:t>Đại tướng</a:t>
            </a:r>
            <a:r>
              <a:rPr lang="en-GB" sz="2000">
                <a:latin typeface="Arial" panose="020B0604020202020204" pitchFamily="34" charset="0"/>
                <a:cs typeface="Arial" panose="020B0604020202020204" pitchFamily="34" charset="0"/>
              </a:rPr>
              <a:t>); cấp tá có bốn bậc (Thiếu tá, Trung tá, Thượng tá, Đại tá); cấp uý có bốn bậc (Thiếu uý, Trung uý, Thượng uý, Đại uý).</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778B9B52-0120-1A26-6F86-B35EC61D4744}"/>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40E33F7A-A638-500F-2854-74C4898BCFBD}"/>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1995EDC4-7A1C-9F47-29C5-7EAB25F6D00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7846A10A-42F4-ED52-DDAC-84796B4B39A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BF1256C2-98C9-412F-4242-A8DDE5C6F92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320E1CED-4E95-D96E-FFA6-C8917E7B6CB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88EA61A9-BF8D-997B-0B52-C149F1B09E5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0" name="Oval 1029">
            <a:extLst>
              <a:ext uri="{FF2B5EF4-FFF2-40B4-BE49-F238E27FC236}">
                <a16:creationId xmlns:a16="http://schemas.microsoft.com/office/drawing/2014/main" id="{34D183B4-B7C1-1A7E-87CD-636FEA802A5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1" name="Oval 1030">
            <a:extLst>
              <a:ext uri="{FF2B5EF4-FFF2-40B4-BE49-F238E27FC236}">
                <a16:creationId xmlns:a16="http://schemas.microsoft.com/office/drawing/2014/main" id="{6F339C6E-D6FA-972D-A00D-C2F3CC4FA4F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3" name="Oval 1032">
            <a:extLst>
              <a:ext uri="{FF2B5EF4-FFF2-40B4-BE49-F238E27FC236}">
                <a16:creationId xmlns:a16="http://schemas.microsoft.com/office/drawing/2014/main" id="{5E77D266-5121-E975-EA1B-BC7A77DBF66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4" name="Oval 1033">
            <a:extLst>
              <a:ext uri="{FF2B5EF4-FFF2-40B4-BE49-F238E27FC236}">
                <a16:creationId xmlns:a16="http://schemas.microsoft.com/office/drawing/2014/main" id="{87445115-E806-B2E6-40E9-0AE6CBE90B2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5" name="Oval 1034">
            <a:extLst>
              <a:ext uri="{FF2B5EF4-FFF2-40B4-BE49-F238E27FC236}">
                <a16:creationId xmlns:a16="http://schemas.microsoft.com/office/drawing/2014/main" id="{0F454626-A969-FE3C-2005-BCA7A90BDF7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7" name="Oval 1036">
            <a:extLst>
              <a:ext uri="{FF2B5EF4-FFF2-40B4-BE49-F238E27FC236}">
                <a16:creationId xmlns:a16="http://schemas.microsoft.com/office/drawing/2014/main" id="{73452D29-628B-B65F-23F1-9E455D7B441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8" name="Oval 1037">
            <a:extLst>
              <a:ext uri="{FF2B5EF4-FFF2-40B4-BE49-F238E27FC236}">
                <a16:creationId xmlns:a16="http://schemas.microsoft.com/office/drawing/2014/main" id="{F367691A-1E77-DE96-35F9-3DFE8344D0C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9" name="Oval 1038">
            <a:extLst>
              <a:ext uri="{FF2B5EF4-FFF2-40B4-BE49-F238E27FC236}">
                <a16:creationId xmlns:a16="http://schemas.microsoft.com/office/drawing/2014/main" id="{C347EC78-2DF3-033D-C59C-17EF1F26C55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0" name="Oval 1039">
            <a:extLst>
              <a:ext uri="{FF2B5EF4-FFF2-40B4-BE49-F238E27FC236}">
                <a16:creationId xmlns:a16="http://schemas.microsoft.com/office/drawing/2014/main" id="{0FF86507-F7DC-A664-E18C-76F9136E25C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1" name="Oval 1040">
            <a:extLst>
              <a:ext uri="{FF2B5EF4-FFF2-40B4-BE49-F238E27FC236}">
                <a16:creationId xmlns:a16="http://schemas.microsoft.com/office/drawing/2014/main" id="{692A32F8-2C1B-75FD-06DA-6674666DF14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2" name="Oval 1041">
            <a:extLst>
              <a:ext uri="{FF2B5EF4-FFF2-40B4-BE49-F238E27FC236}">
                <a16:creationId xmlns:a16="http://schemas.microsoft.com/office/drawing/2014/main" id="{8C3CA09B-936B-313A-6D11-0BAF1FC265C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3" name="Oval 1042">
            <a:extLst>
              <a:ext uri="{FF2B5EF4-FFF2-40B4-BE49-F238E27FC236}">
                <a16:creationId xmlns:a16="http://schemas.microsoft.com/office/drawing/2014/main" id="{01653BC6-FBA9-5EBB-0379-21146133C25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4" name="Oval 1043">
            <a:extLst>
              <a:ext uri="{FF2B5EF4-FFF2-40B4-BE49-F238E27FC236}">
                <a16:creationId xmlns:a16="http://schemas.microsoft.com/office/drawing/2014/main" id="{3DAA7D9B-3170-D319-DE78-B570298FBB2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5476337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32"/>
                                        </p:tgtEl>
                                        <p:attrNameLst>
                                          <p:attrName>style.visibility</p:attrName>
                                        </p:attrNameLst>
                                      </p:cBhvr>
                                      <p:to>
                                        <p:strVal val="visible"/>
                                      </p:to>
                                    </p:set>
                                    <p:animEffect transition="in" filter="fade">
                                      <p:cBhvr>
                                        <p:cTn id="16" dur="500"/>
                                        <p:tgtEl>
                                          <p:spTgt spid="10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500"/>
                                        <p:tgtEl>
                                          <p:spTgt spid="56"/>
                                        </p:tgtEl>
                                      </p:cBhvr>
                                    </p:animEffec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childTnLst>
                          </p:cTn>
                        </p:par>
                        <p:par>
                          <p:cTn id="31" fill="hold">
                            <p:stCondLst>
                              <p:cond delay="500"/>
                            </p:stCondLst>
                            <p:childTnLst>
                              <p:par>
                                <p:cTn id="32" presetID="1" presetClass="mediacall" presetSubtype="0" fill="hold" nodeType="afterEffect">
                                  <p:stCondLst>
                                    <p:cond delay="0"/>
                                  </p:stCondLst>
                                  <p:childTnLst>
                                    <p:cmd type="call" cmd="playFrom(0.0)">
                                      <p:cBhvr>
                                        <p:cTn id="33"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025"/>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6" grpId="0" animBg="1"/>
      <p:bldP spid="58" grpId="0" animBg="1"/>
      <p:bldP spid="60" grpId="0" animBg="1"/>
      <p:bldP spid="1032" grpId="0" animBg="1"/>
      <p:bldP spid="15" grpId="0" animBg="1"/>
      <p:bldP spid="14" grpId="0" animBg="1"/>
      <p:bldP spid="17" grpId="0" animBg="1"/>
      <p:bldP spid="59"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03954" y="926193"/>
            <a:ext cx="9129486" cy="80112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271049" y="1110693"/>
            <a:ext cx="9195296" cy="461665"/>
          </a:xfrm>
          <a:prstGeom prst="rect">
            <a:avLst/>
          </a:prstGeom>
          <a:noFill/>
        </p:spPr>
        <p:txBody>
          <a:bodyPr wrap="square" rtlCol="0">
            <a:spAutoFit/>
          </a:bodyPr>
          <a:lstStyle/>
          <a:p>
            <a:pPr marL="0" marR="0" algn="ctr">
              <a:spcBef>
                <a:spcPts val="600"/>
              </a:spcBef>
              <a:spcAft>
                <a:spcPts val="600"/>
              </a:spcAft>
            </a:pPr>
            <a:r>
              <a:rPr lang="vi-VN" sz="2400" b="1" dirty="0">
                <a:effectLst/>
                <a:latin typeface="Times New Roman" panose="02020603050405020304" pitchFamily="18" charset="0"/>
                <a:ea typeface="Calibri" panose="020F0502020204030204" pitchFamily="34" charset="0"/>
              </a:rPr>
              <a:t>Phần mặt phẳng giới hạn bởi một đường tròn.</a:t>
            </a:r>
            <a:endParaRPr lang="en-US" sz="3200" b="1" dirty="0">
              <a:effectLst/>
              <a:latin typeface="Times New Roman" panose="02020603050405020304" pitchFamily="18" charset="0"/>
              <a:ea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10944" y="18885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274973" y="25353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077534" y="25353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674015" y="25348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472412" y="25353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336574" y="25978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135481" y="25973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2744668" y="260228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H</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536108" y="25978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Ì</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8309338" y="25348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8367285" y="25972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33386" y="40830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5885485" y="25353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3" name="Rectangle 12">
            <a:extLst>
              <a:ext uri="{FF2B5EF4-FFF2-40B4-BE49-F238E27FC236}">
                <a16:creationId xmlns:a16="http://schemas.microsoft.com/office/drawing/2014/main" id="{A47E4F90-1B06-134C-2D0B-50E76995C284}"/>
              </a:ext>
            </a:extLst>
          </p:cNvPr>
          <p:cNvSpPr/>
          <p:nvPr/>
        </p:nvSpPr>
        <p:spPr>
          <a:xfrm>
            <a:off x="6693436" y="25348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5947086" y="25973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04E89D6C-D56E-E95F-247A-CDEB5C5FEB2B}"/>
              </a:ext>
            </a:extLst>
          </p:cNvPr>
          <p:cNvSpPr/>
          <p:nvPr/>
        </p:nvSpPr>
        <p:spPr>
          <a:xfrm>
            <a:off x="6757132" y="25964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9FD883A-D1BB-7C57-C40C-F9AD554E36D4}"/>
              </a:ext>
            </a:extLst>
          </p:cNvPr>
          <p:cNvSpPr/>
          <p:nvPr/>
        </p:nvSpPr>
        <p:spPr>
          <a:xfrm>
            <a:off x="7501387" y="25350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D333AB82-CDD2-6D9B-7EDB-D36F0E2255A2}"/>
              </a:ext>
            </a:extLst>
          </p:cNvPr>
          <p:cNvSpPr/>
          <p:nvPr/>
        </p:nvSpPr>
        <p:spPr>
          <a:xfrm>
            <a:off x="7565083" y="259666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Ò</a:t>
            </a:r>
            <a:endParaRPr lang="en-US" sz="4000" b="1" dirty="0">
              <a:solidFill>
                <a:schemeClr val="tx1"/>
              </a:solidFill>
              <a:latin typeface="UTM Avo" panose="02040603050506020204" pitchFamily="18" charset="0"/>
            </a:endParaRPr>
          </a:p>
        </p:txBody>
      </p:sp>
      <p:sp>
        <p:nvSpPr>
          <p:cNvPr id="57" name="Arrow: Left 56">
            <a:hlinkClick r:id="rId7" action="ppaction://hlinksldjump"/>
            <a:extLst>
              <a:ext uri="{FF2B5EF4-FFF2-40B4-BE49-F238E27FC236}">
                <a16:creationId xmlns:a16="http://schemas.microsoft.com/office/drawing/2014/main" id="{E165A416-5432-706C-8665-E7EE23E187BD}"/>
              </a:ext>
            </a:extLst>
          </p:cNvPr>
          <p:cNvSpPr/>
          <p:nvPr/>
        </p:nvSpPr>
        <p:spPr>
          <a:xfrm>
            <a:off x="12536" y="59246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9" name="TextBox 58">
            <a:extLst>
              <a:ext uri="{FF2B5EF4-FFF2-40B4-BE49-F238E27FC236}">
                <a16:creationId xmlns:a16="http://schemas.microsoft.com/office/drawing/2014/main" id="{8272E167-B94F-03E0-CCC2-2B63AEE63F01}"/>
              </a:ext>
            </a:extLst>
          </p:cNvPr>
          <p:cNvSpPr txBox="1"/>
          <p:nvPr/>
        </p:nvSpPr>
        <p:spPr>
          <a:xfrm>
            <a:off x="514905" y="3650220"/>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Quân hiệu của Quân đội nhân dân Việt Nam </a:t>
            </a:r>
            <a:r>
              <a:rPr lang="en-GB" sz="2000">
                <a:solidFill>
                  <a:srgbClr val="FF0000"/>
                </a:solidFill>
                <a:latin typeface="Arial" panose="020B0604020202020204" pitchFamily="34" charset="0"/>
                <a:cs typeface="Arial" panose="020B0604020202020204" pitchFamily="34" charset="0"/>
              </a:rPr>
              <a:t>hình tròn </a:t>
            </a:r>
            <a:r>
              <a:rPr lang="en-GB" sz="2000">
                <a:latin typeface="Arial" panose="020B0604020202020204" pitchFamily="34" charset="0"/>
                <a:cs typeface="Arial" panose="020B0604020202020204" pitchFamily="34" charset="0"/>
              </a:rPr>
              <a:t>(đường kính 36 mm hoặc 33 mm hoặc 28 mm), ở giữa có ngôi sao năm cánh nổi màu vàng, xung quanh có hai bông lúa màu vàng đặt trên nền đỏ tươi, phía dưới hai bông lúa có hình nửa bánh xe răng lịch sử màu vàng, vành ngoài quân hiệu màu vàng.</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672C2180-865D-4CBC-F1BD-20922DDECCB0}"/>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79E8950E-E23A-E00D-9A8C-EB8124565796}"/>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A7DC17BE-A28A-23D5-9D0C-24C2BEA657D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3DB1AEA0-6FBD-ADF7-843B-6884650939B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D60DB14E-E13E-6CFD-A109-63D5E1B3D02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59358732-A04B-BB5C-8DAF-90F5790F58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71DCDE70-2217-E018-84CF-858B112FA44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0" name="Oval 1029">
            <a:extLst>
              <a:ext uri="{FF2B5EF4-FFF2-40B4-BE49-F238E27FC236}">
                <a16:creationId xmlns:a16="http://schemas.microsoft.com/office/drawing/2014/main" id="{BF68D815-2369-C5B4-7511-68AE7074D00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1" name="Oval 1030">
            <a:extLst>
              <a:ext uri="{FF2B5EF4-FFF2-40B4-BE49-F238E27FC236}">
                <a16:creationId xmlns:a16="http://schemas.microsoft.com/office/drawing/2014/main" id="{608AE8CE-A13A-DE37-4E78-66C5C241E4A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3" name="Oval 1032">
            <a:extLst>
              <a:ext uri="{FF2B5EF4-FFF2-40B4-BE49-F238E27FC236}">
                <a16:creationId xmlns:a16="http://schemas.microsoft.com/office/drawing/2014/main" id="{980DFD12-4738-17F8-99AB-4B8F29BCFCC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4" name="Oval 1033">
            <a:extLst>
              <a:ext uri="{FF2B5EF4-FFF2-40B4-BE49-F238E27FC236}">
                <a16:creationId xmlns:a16="http://schemas.microsoft.com/office/drawing/2014/main" id="{14ED31E4-0F20-8D04-6854-3D3B724490E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5" name="Oval 1034">
            <a:extLst>
              <a:ext uri="{FF2B5EF4-FFF2-40B4-BE49-F238E27FC236}">
                <a16:creationId xmlns:a16="http://schemas.microsoft.com/office/drawing/2014/main" id="{715EE04A-A0CE-EF77-134B-E3B8ED05F4E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7" name="Oval 1036">
            <a:extLst>
              <a:ext uri="{FF2B5EF4-FFF2-40B4-BE49-F238E27FC236}">
                <a16:creationId xmlns:a16="http://schemas.microsoft.com/office/drawing/2014/main" id="{5C5F97C7-7CF9-2AED-7678-518598F1F24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8" name="Oval 1037">
            <a:extLst>
              <a:ext uri="{FF2B5EF4-FFF2-40B4-BE49-F238E27FC236}">
                <a16:creationId xmlns:a16="http://schemas.microsoft.com/office/drawing/2014/main" id="{3BCE40FB-D049-6148-3489-FCACC8A916B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9" name="Oval 1038">
            <a:extLst>
              <a:ext uri="{FF2B5EF4-FFF2-40B4-BE49-F238E27FC236}">
                <a16:creationId xmlns:a16="http://schemas.microsoft.com/office/drawing/2014/main" id="{D8F72AA8-502E-D314-BB48-DBF247E88C6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0" name="Oval 1039">
            <a:extLst>
              <a:ext uri="{FF2B5EF4-FFF2-40B4-BE49-F238E27FC236}">
                <a16:creationId xmlns:a16="http://schemas.microsoft.com/office/drawing/2014/main" id="{C9182F1F-B62F-21A0-ED4A-21880EF1B1C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1" name="Oval 1040">
            <a:extLst>
              <a:ext uri="{FF2B5EF4-FFF2-40B4-BE49-F238E27FC236}">
                <a16:creationId xmlns:a16="http://schemas.microsoft.com/office/drawing/2014/main" id="{5570F5DC-DA3E-95C3-653B-473AEDFAF48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2" name="Oval 1041">
            <a:extLst>
              <a:ext uri="{FF2B5EF4-FFF2-40B4-BE49-F238E27FC236}">
                <a16:creationId xmlns:a16="http://schemas.microsoft.com/office/drawing/2014/main" id="{1E1E53D0-9BBE-1456-4CA6-83E2C3B72F9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3" name="Oval 1042">
            <a:extLst>
              <a:ext uri="{FF2B5EF4-FFF2-40B4-BE49-F238E27FC236}">
                <a16:creationId xmlns:a16="http://schemas.microsoft.com/office/drawing/2014/main" id="{64638355-9AA3-0ECA-72A1-97F7D23D645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4" name="Oval 1043">
            <a:extLst>
              <a:ext uri="{FF2B5EF4-FFF2-40B4-BE49-F238E27FC236}">
                <a16:creationId xmlns:a16="http://schemas.microsoft.com/office/drawing/2014/main" id="{BC0DB1ED-13FE-41F8-43B9-4C6969C392F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5209709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childTnLst>
                          </p:cTn>
                        </p:par>
                        <p:par>
                          <p:cTn id="31" fill="hold">
                            <p:stCondLst>
                              <p:cond delay="500"/>
                            </p:stCondLst>
                            <p:childTnLst>
                              <p:par>
                                <p:cTn id="32" presetID="1" presetClass="mediacall" presetSubtype="0" fill="hold" nodeType="afterEffect">
                                  <p:stCondLst>
                                    <p:cond delay="0"/>
                                  </p:stCondLst>
                                  <p:childTnLst>
                                    <p:cmd type="call" cmd="playFrom(0.0)">
                                      <p:cBhvr>
                                        <p:cTn id="33"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4" fill="hold" display="0">
                  <p:stCondLst>
                    <p:cond delay="indefinite"/>
                  </p:stCondLst>
                  <p:endCondLst>
                    <p:cond evt="onStopAudio" delay="0">
                      <p:tgtEl>
                        <p:sldTgt/>
                      </p:tgtEl>
                    </p:cond>
                  </p:endCondLst>
                </p:cTn>
                <p:tgtEl>
                  <p:spTgt spid="11"/>
                </p:tgtEl>
              </p:cMediaNode>
            </p:audio>
            <p:seq concurrent="1" nextAc="seek">
              <p:cTn id="35" restart="whenNotActive" fill="hold" evtFilter="cancelBubble" nodeType="interactiveSeq">
                <p:stCondLst>
                  <p:cond evt="onClick" delay="0">
                    <p:tgtEl>
                      <p:spTgt spid="1025"/>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2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3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5000"/>
                            </p:stCondLst>
                            <p:childTnLst>
                              <p:par>
                                <p:cTn id="53" presetID="1" presetClass="entr" presetSubtype="0" fill="hold" grpId="0" nodeType="afterEffect">
                                  <p:stCondLst>
                                    <p:cond delay="0"/>
                                  </p:stCondLst>
                                  <p:childTnLst>
                                    <p:set>
                                      <p:cBhvr>
                                        <p:cTn id="54"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6000"/>
                            </p:stCondLst>
                            <p:childTnLst>
                              <p:par>
                                <p:cTn id="56" presetID="1" presetClass="entr" presetSubtype="0" fill="hold" grpId="0" nodeType="afterEffect">
                                  <p:stCondLst>
                                    <p:cond delay="0"/>
                                  </p:stCondLst>
                                  <p:childTnLst>
                                    <p:set>
                                      <p:cBhvr>
                                        <p:cTn id="57"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7000"/>
                            </p:stCondLst>
                            <p:childTnLst>
                              <p:par>
                                <p:cTn id="59" presetID="1" presetClass="entr" presetSubtype="0" fill="hold" grpId="0" nodeType="afterEffect">
                                  <p:stCondLst>
                                    <p:cond delay="0"/>
                                  </p:stCondLst>
                                  <p:childTnLst>
                                    <p:set>
                                      <p:cBhvr>
                                        <p:cTn id="6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8000"/>
                            </p:stCondLst>
                            <p:childTnLst>
                              <p:par>
                                <p:cTn id="62" presetID="1" presetClass="entr" presetSubtype="0" fill="hold" grpId="0" nodeType="afterEffect">
                                  <p:stCondLst>
                                    <p:cond delay="0"/>
                                  </p:stCondLst>
                                  <p:childTnLst>
                                    <p:set>
                                      <p:cBhvr>
                                        <p:cTn id="6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9000"/>
                            </p:stCondLst>
                            <p:childTnLst>
                              <p:par>
                                <p:cTn id="65" presetID="1" presetClass="entr" presetSubtype="0" fill="hold" grpId="0" nodeType="afterEffect">
                                  <p:stCondLst>
                                    <p:cond delay="0"/>
                                  </p:stCondLst>
                                  <p:childTnLst>
                                    <p:set>
                                      <p:cBhvr>
                                        <p:cTn id="6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0000"/>
                            </p:stCondLst>
                            <p:childTnLst>
                              <p:par>
                                <p:cTn id="68" presetID="1" presetClass="entr" presetSubtype="0" fill="hold" grpId="0" nodeType="afterEffect">
                                  <p:stCondLst>
                                    <p:cond delay="0"/>
                                  </p:stCondLst>
                                  <p:childTnLst>
                                    <p:set>
                                      <p:cBhvr>
                                        <p:cTn id="6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2000"/>
                            </p:stCondLst>
                            <p:childTnLst>
                              <p:par>
                                <p:cTn id="74" presetID="1" presetClass="entr" presetSubtype="0" fill="hold" grpId="0" nodeType="afterEffect">
                                  <p:stCondLst>
                                    <p:cond delay="0"/>
                                  </p:stCondLst>
                                  <p:childTnLst>
                                    <p:set>
                                      <p:cBhvr>
                                        <p:cTn id="7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3000"/>
                            </p:stCondLst>
                            <p:childTnLst>
                              <p:par>
                                <p:cTn id="77" presetID="1" presetClass="entr" presetSubtype="0" fill="hold" grpId="0" nodeType="afterEffect">
                                  <p:stCondLst>
                                    <p:cond delay="0"/>
                                  </p:stCondLst>
                                  <p:childTnLst>
                                    <p:set>
                                      <p:cBhvr>
                                        <p:cTn id="7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4000"/>
                            </p:stCondLst>
                            <p:childTnLst>
                              <p:par>
                                <p:cTn id="80" presetID="1" presetClass="entr" presetSubtype="0" fill="hold" grpId="0" nodeType="afterEffect">
                                  <p:stCondLst>
                                    <p:cond delay="0"/>
                                  </p:stCondLst>
                                  <p:childTnLst>
                                    <p:set>
                                      <p:cBhvr>
                                        <p:cTn id="8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6" grpId="0" animBg="1"/>
      <p:bldP spid="58" grpId="0" animBg="1"/>
      <p:bldP spid="60" grpId="0" animBg="1"/>
      <p:bldP spid="1032" grpId="0" animBg="1"/>
      <p:bldP spid="14" grpId="0" animBg="1"/>
      <p:bldP spid="15" grpId="0" animBg="1"/>
      <p:bldP spid="19" grpId="0" animBg="1"/>
      <p:bldP spid="59"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51579" y="954768"/>
            <a:ext cx="9129486" cy="80112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51579" y="1126446"/>
            <a:ext cx="9195296" cy="461665"/>
          </a:xfrm>
          <a:prstGeom prst="rect">
            <a:avLst/>
          </a:prstGeom>
          <a:noFill/>
        </p:spPr>
        <p:txBody>
          <a:bodyPr wrap="square" rtlCol="0">
            <a:spAutoFit/>
          </a:bodyPr>
          <a:lstStyle/>
          <a:p>
            <a:pPr algn="ctr"/>
            <a:r>
              <a:rPr lang="en-US" sz="2400" b="1" dirty="0">
                <a:effectLst/>
                <a:latin typeface="Times New Roman" panose="02020603050405020304" pitchFamily="18" charset="0"/>
                <a:ea typeface="Calibri" panose="020F0502020204030204" pitchFamily="34" charset="0"/>
              </a:rPr>
              <a:t>B</a:t>
            </a:r>
            <a:r>
              <a:rPr lang="vi-VN" sz="2400" b="1" dirty="0">
                <a:effectLst/>
                <a:latin typeface="Times New Roman" panose="02020603050405020304" pitchFamily="18" charset="0"/>
                <a:ea typeface="Calibri" panose="020F0502020204030204" pitchFamily="34" charset="0"/>
              </a:rPr>
              <a:t>ậc thấp nhất của binh sĩ trong Quân đội nhân dân Việt Nam</a:t>
            </a:r>
            <a:r>
              <a:rPr lang="en-US" sz="2400" b="1" dirty="0">
                <a:effectLst/>
                <a:latin typeface="Times New Roman" panose="02020603050405020304" pitchFamily="18" charset="0"/>
                <a:ea typeface="Calibri" panose="020F0502020204030204" pitchFamily="34" charset="0"/>
              </a:rPr>
              <a:t>.</a:t>
            </a:r>
            <a:endParaRPr lang="vi-VN" sz="49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58569" y="19076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481011" y="43687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8D09E69F-87F1-0CB4-7BED-F53E4CA3D727}"/>
              </a:ext>
            </a:extLst>
          </p:cNvPr>
          <p:cNvSpPr/>
          <p:nvPr/>
        </p:nvSpPr>
        <p:spPr>
          <a:xfrm>
            <a:off x="5520538" y="25449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E881A3D6-42FE-F1C4-27EB-7DC17C104B1B}"/>
              </a:ext>
            </a:extLst>
          </p:cNvPr>
          <p:cNvSpPr/>
          <p:nvPr/>
        </p:nvSpPr>
        <p:spPr>
          <a:xfrm>
            <a:off x="6323099" y="25449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8" name="Rectangle 17">
            <a:extLst>
              <a:ext uri="{FF2B5EF4-FFF2-40B4-BE49-F238E27FC236}">
                <a16:creationId xmlns:a16="http://schemas.microsoft.com/office/drawing/2014/main" id="{DE3A4237-3B8B-616F-2F6B-37684FB3392E}"/>
              </a:ext>
            </a:extLst>
          </p:cNvPr>
          <p:cNvSpPr/>
          <p:nvPr/>
        </p:nvSpPr>
        <p:spPr>
          <a:xfrm>
            <a:off x="3919580" y="254435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6E84913-6E89-B6DB-6AB9-460D9E78CE6A}"/>
              </a:ext>
            </a:extLst>
          </p:cNvPr>
          <p:cNvSpPr/>
          <p:nvPr/>
        </p:nvSpPr>
        <p:spPr>
          <a:xfrm>
            <a:off x="4717977" y="25449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52374F1B-D3BF-6AAD-4A22-1384082859F2}"/>
              </a:ext>
            </a:extLst>
          </p:cNvPr>
          <p:cNvSpPr/>
          <p:nvPr/>
        </p:nvSpPr>
        <p:spPr>
          <a:xfrm>
            <a:off x="5582139" y="26073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9F32066D-613D-B7C1-F549-2BCEDE5FFB57}"/>
              </a:ext>
            </a:extLst>
          </p:cNvPr>
          <p:cNvSpPr/>
          <p:nvPr/>
        </p:nvSpPr>
        <p:spPr>
          <a:xfrm>
            <a:off x="6381046" y="26068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82E99E78-F018-E600-B5C5-9A02694B9ABA}"/>
              </a:ext>
            </a:extLst>
          </p:cNvPr>
          <p:cNvSpPr/>
          <p:nvPr/>
        </p:nvSpPr>
        <p:spPr>
          <a:xfrm>
            <a:off x="3990233" y="261181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23" name="Rectangle 22">
            <a:extLst>
              <a:ext uri="{FF2B5EF4-FFF2-40B4-BE49-F238E27FC236}">
                <a16:creationId xmlns:a16="http://schemas.microsoft.com/office/drawing/2014/main" id="{A8F2E4E9-8BAD-936B-36DA-E267B4CBFC6C}"/>
              </a:ext>
            </a:extLst>
          </p:cNvPr>
          <p:cNvSpPr/>
          <p:nvPr/>
        </p:nvSpPr>
        <p:spPr>
          <a:xfrm>
            <a:off x="4781673" y="26073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63CDB971-27CF-5142-8482-09DD3A55CC8E}"/>
              </a:ext>
            </a:extLst>
          </p:cNvPr>
          <p:cNvSpPr/>
          <p:nvPr/>
        </p:nvSpPr>
        <p:spPr>
          <a:xfrm>
            <a:off x="3115622" y="25443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5F580029-443E-9DF6-9A69-872760C713A8}"/>
              </a:ext>
            </a:extLst>
          </p:cNvPr>
          <p:cNvSpPr/>
          <p:nvPr/>
        </p:nvSpPr>
        <p:spPr>
          <a:xfrm>
            <a:off x="3173569" y="26068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BDA94440-6C63-F418-A75A-A98258D26EE1}"/>
              </a:ext>
            </a:extLst>
          </p:cNvPr>
          <p:cNvSpPr/>
          <p:nvPr/>
        </p:nvSpPr>
        <p:spPr>
          <a:xfrm>
            <a:off x="7129282" y="254492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7" name="Rectangle 26">
            <a:extLst>
              <a:ext uri="{FF2B5EF4-FFF2-40B4-BE49-F238E27FC236}">
                <a16:creationId xmlns:a16="http://schemas.microsoft.com/office/drawing/2014/main" id="{083E4016-41FD-ACCB-FF2B-8F28EE1E07C6}"/>
              </a:ext>
            </a:extLst>
          </p:cNvPr>
          <p:cNvSpPr/>
          <p:nvPr/>
        </p:nvSpPr>
        <p:spPr>
          <a:xfrm>
            <a:off x="7937233" y="25443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0A6E19C1-1123-3530-FA55-398D446CD5E5}"/>
              </a:ext>
            </a:extLst>
          </p:cNvPr>
          <p:cNvSpPr/>
          <p:nvPr/>
        </p:nvSpPr>
        <p:spPr>
          <a:xfrm>
            <a:off x="7190883" y="26068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9" name="Rectangle 28">
            <a:extLst>
              <a:ext uri="{FF2B5EF4-FFF2-40B4-BE49-F238E27FC236}">
                <a16:creationId xmlns:a16="http://schemas.microsoft.com/office/drawing/2014/main" id="{02BC385A-C29F-19E7-2A07-1819540A0204}"/>
              </a:ext>
            </a:extLst>
          </p:cNvPr>
          <p:cNvSpPr/>
          <p:nvPr/>
        </p:nvSpPr>
        <p:spPr>
          <a:xfrm>
            <a:off x="8000929" y="260595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Ì</a:t>
            </a:r>
            <a:endParaRPr lang="en-US" sz="4000" b="1" dirty="0">
              <a:solidFill>
                <a:schemeClr val="tx1"/>
              </a:solidFill>
              <a:latin typeface="UTM Avo" panose="02040603050506020204" pitchFamily="18" charset="0"/>
            </a:endParaRPr>
          </a:p>
        </p:txBody>
      </p:sp>
      <p:sp>
        <p:nvSpPr>
          <p:cNvPr id="59" name="Arrow: Left 58">
            <a:hlinkClick r:id="rId7" action="ppaction://hlinksldjump"/>
            <a:extLst>
              <a:ext uri="{FF2B5EF4-FFF2-40B4-BE49-F238E27FC236}">
                <a16:creationId xmlns:a16="http://schemas.microsoft.com/office/drawing/2014/main" id="{DFA8FFB1-6A74-896E-7F6A-41E9C73404B0}"/>
              </a:ext>
            </a:extLst>
          </p:cNvPr>
          <p:cNvSpPr/>
          <p:nvPr/>
        </p:nvSpPr>
        <p:spPr>
          <a:xfrm>
            <a:off x="12536" y="59246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0" name="TextBox 59">
            <a:extLst>
              <a:ext uri="{FF2B5EF4-FFF2-40B4-BE49-F238E27FC236}">
                <a16:creationId xmlns:a16="http://schemas.microsoft.com/office/drawing/2014/main" id="{EBA47915-0F00-A272-9320-A9D3CEAFD7E8}"/>
              </a:ext>
            </a:extLst>
          </p:cNvPr>
          <p:cNvSpPr txBox="1"/>
          <p:nvPr/>
        </p:nvSpPr>
        <p:spPr>
          <a:xfrm>
            <a:off x="514905" y="3545445"/>
            <a:ext cx="11310151" cy="1938992"/>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quân hàm trong Quân đội nhân dân Việt Nam gồm:</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Sĩ quan: Cấp tướng có bốn bậc (Thiếu tướng, Chuẩn Đô đốc Hải quân; Trung tướng, Phó Đô đốc Hải quân; Thượng tướng, Đô đốc Hải quân; Đại tướng); cấp tá có bốn bậc (Thiếu tá, Trung tá, Thượng tá, Đại tá); cấp uý có bốn bậc (Thiếu uý, Trung uý, Thượng uý, Đại uý).</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Hạ sĩ quan có ba bậc: Hạ sĩ, Trung sĩ, Thượng sĩ.</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Binh sĩ có hai bậc: </a:t>
            </a:r>
            <a:r>
              <a:rPr lang="en-GB" sz="2000">
                <a:solidFill>
                  <a:srgbClr val="FF0000"/>
                </a:solidFill>
                <a:latin typeface="Arial" panose="020B0604020202020204" pitchFamily="34" charset="0"/>
                <a:cs typeface="Arial" panose="020B0604020202020204" pitchFamily="34" charset="0"/>
              </a:rPr>
              <a:t>Binh nhì</a:t>
            </a:r>
            <a:r>
              <a:rPr lang="en-GB" sz="2000">
                <a:latin typeface="Arial" panose="020B0604020202020204" pitchFamily="34" charset="0"/>
                <a:cs typeface="Arial" panose="020B0604020202020204" pitchFamily="34" charset="0"/>
              </a:rPr>
              <a:t>, Binh nhất.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71A5C76F-2A39-61E8-F71A-D4AA603AF9C4}"/>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11CC450-710A-1E35-74D5-90B13B04117F}"/>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9903EA95-8CE7-CEE4-57CF-FC35D745997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269413B1-9C75-4F50-1783-7454B2AB784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E38DAED4-9E41-0036-50F5-2367ABA3486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FCBDAB29-9C5A-605A-8AC9-D6AE16E4304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9E935EDE-4E5F-FB82-12B0-723C624D7FA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F0A2A3A4-6931-F26E-87F3-D250B630A64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76522D0A-5CEE-A71D-40A5-4D59B18B487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B7193144-CBFC-999D-C594-8A50D854278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2FC3C41D-1349-7D26-3A88-75046D1A62E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EF4C0EA5-B3F2-14A6-E6A7-4D876FAD1BE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B3C9AADE-2B3B-F702-747C-2DEB2F12B18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1DBCAFB6-9DEE-C142-C774-5789A52CED0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24D0012D-41E4-659E-CAE9-A72B25EA00A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FB67D34A-EA41-19EC-C744-1A635E9F5A6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DCA89F92-DC1E-19A3-C488-5F8BA86DD51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2B95162E-0C0D-5B74-1FC4-CEB4E9D81B3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ACC039B9-3527-1A6E-D4B7-FAAC8B05D11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958CD9A1-CEB2-A121-F663-F393E2B3573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93755526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fade">
                                      <p:cBhvr>
                                        <p:cTn id="9" dur="500"/>
                                        <p:tgtEl>
                                          <p:spTgt spid="2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60"/>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0" fill="hold" display="0">
                  <p:stCondLst>
                    <p:cond delay="indefinite"/>
                  </p:stCondLst>
                  <p:endCondLst>
                    <p:cond evt="onStopAudio" delay="0">
                      <p:tgtEl>
                        <p:sldTgt/>
                      </p:tgtEl>
                    </p:cond>
                  </p:endCondLst>
                </p:cTn>
                <p:tgtEl>
                  <p:spTgt spid="11"/>
                </p:tgtEl>
              </p:cMediaNode>
            </p:audio>
            <p:seq concurrent="1" nextAc="seek">
              <p:cTn id="31" restart="whenNotActive" fill="hold" evtFilter="cancelBubble" nodeType="interactiveSeq">
                <p:stCondLst>
                  <p:cond evt="onClick" delay="0">
                    <p:tgtEl>
                      <p:spTgt spid="1025"/>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1000"/>
                            </p:stCondLst>
                            <p:childTnLst>
                              <p:par>
                                <p:cTn id="37" presetID="1" presetClass="entr" presetSubtype="0" fill="hold" grpId="0" nodeType="afterEffect">
                                  <p:stCondLst>
                                    <p:cond delay="0"/>
                                  </p:stCondLst>
                                  <p:childTnLst>
                                    <p:set>
                                      <p:cBhvr>
                                        <p:cTn id="3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3000"/>
                            </p:stCondLst>
                            <p:childTnLst>
                              <p:par>
                                <p:cTn id="43" presetID="1" presetClass="entr" presetSubtype="0" fill="hold" grpId="0" nodeType="afterEffect">
                                  <p:stCondLst>
                                    <p:cond delay="0"/>
                                  </p:stCondLst>
                                  <p:childTnLst>
                                    <p:set>
                                      <p:cBhvr>
                                        <p:cTn id="4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5000"/>
                            </p:stCondLst>
                            <p:childTnLst>
                              <p:par>
                                <p:cTn id="49" presetID="1" presetClass="entr" presetSubtype="0" fill="hold" grpId="0" nodeType="afterEffect">
                                  <p:stCondLst>
                                    <p:cond delay="0"/>
                                  </p:stCondLst>
                                  <p:childTnLst>
                                    <p:set>
                                      <p:cBhvr>
                                        <p:cTn id="50"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6000"/>
                            </p:stCondLst>
                            <p:childTnLst>
                              <p:par>
                                <p:cTn id="52" presetID="1" presetClass="entr" presetSubtype="0" fill="hold" grpId="0" nodeType="afterEffect">
                                  <p:stCondLst>
                                    <p:cond delay="0"/>
                                  </p:stCondLst>
                                  <p:childTnLst>
                                    <p:set>
                                      <p:cBhvr>
                                        <p:cTn id="53"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7000"/>
                            </p:stCondLst>
                            <p:childTnLst>
                              <p:par>
                                <p:cTn id="55" presetID="1" presetClass="entr" presetSubtype="0" fill="hold" grpId="0" nodeType="afterEffect">
                                  <p:stCondLst>
                                    <p:cond delay="0"/>
                                  </p:stCondLst>
                                  <p:childTnLst>
                                    <p:set>
                                      <p:cBhvr>
                                        <p:cTn id="56"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8000"/>
                            </p:stCondLst>
                            <p:childTnLst>
                              <p:par>
                                <p:cTn id="58" presetID="1" presetClass="entr" presetSubtype="0" fill="hold" grpId="0" nodeType="afterEffect">
                                  <p:stCondLst>
                                    <p:cond delay="0"/>
                                  </p:stCondLst>
                                  <p:childTnLst>
                                    <p:set>
                                      <p:cBhvr>
                                        <p:cTn id="59"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9000"/>
                            </p:stCondLst>
                            <p:childTnLst>
                              <p:par>
                                <p:cTn id="61" presetID="1" presetClass="entr" presetSubtype="0" fill="hold" grpId="0" nodeType="afterEffect">
                                  <p:stCondLst>
                                    <p:cond delay="0"/>
                                  </p:stCondLst>
                                  <p:childTnLst>
                                    <p:set>
                                      <p:cBhvr>
                                        <p:cTn id="6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0000"/>
                            </p:stCondLst>
                            <p:childTnLst>
                              <p:par>
                                <p:cTn id="64" presetID="1" presetClass="entr" presetSubtype="0" fill="hold" grpId="0" nodeType="afterEffect">
                                  <p:stCondLst>
                                    <p:cond delay="0"/>
                                  </p:stCondLst>
                                  <p:childTnLst>
                                    <p:set>
                                      <p:cBhvr>
                                        <p:cTn id="6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1000"/>
                            </p:stCondLst>
                            <p:childTnLst>
                              <p:par>
                                <p:cTn id="67" presetID="1" presetClass="entr" presetSubtype="0" fill="hold" grpId="0" nodeType="afterEffect">
                                  <p:stCondLst>
                                    <p:cond delay="0"/>
                                  </p:stCondLst>
                                  <p:childTnLst>
                                    <p:set>
                                      <p:cBhvr>
                                        <p:cTn id="6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2000"/>
                            </p:stCondLst>
                            <p:childTnLst>
                              <p:par>
                                <p:cTn id="70" presetID="1" presetClass="entr" presetSubtype="0" fill="hold" grpId="0" nodeType="afterEffect">
                                  <p:stCondLst>
                                    <p:cond delay="0"/>
                                  </p:stCondLst>
                                  <p:childTnLst>
                                    <p:set>
                                      <p:cBhvr>
                                        <p:cTn id="7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3000"/>
                            </p:stCondLst>
                            <p:childTnLst>
                              <p:par>
                                <p:cTn id="73" presetID="1" presetClass="entr" presetSubtype="0" fill="hold" grpId="0" nodeType="afterEffect">
                                  <p:stCondLst>
                                    <p:cond delay="0"/>
                                  </p:stCondLst>
                                  <p:childTnLst>
                                    <p:set>
                                      <p:cBhvr>
                                        <p:cTn id="7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4000"/>
                            </p:stCondLst>
                            <p:childTnLst>
                              <p:par>
                                <p:cTn id="76" presetID="1" presetClass="entr" presetSubtype="0" fill="hold" grpId="0" nodeType="afterEffect">
                                  <p:stCondLst>
                                    <p:cond delay="0"/>
                                  </p:stCondLst>
                                  <p:childTnLst>
                                    <p:set>
                                      <p:cBhvr>
                                        <p:cTn id="7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20" grpId="0" animBg="1"/>
      <p:bldP spid="21" grpId="0" animBg="1"/>
      <p:bldP spid="22" grpId="0" animBg="1"/>
      <p:bldP spid="23" grpId="0" animBg="1"/>
      <p:bldP spid="25" grpId="0" animBg="1"/>
      <p:bldP spid="28" grpId="0" animBg="1"/>
      <p:bldP spid="29" grpId="0" animBg="1"/>
      <p:bldP spid="60"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80154" y="1021443"/>
            <a:ext cx="9129486" cy="94070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48260" y="1365375"/>
            <a:ext cx="9195296" cy="461665"/>
          </a:xfrm>
          <a:prstGeom prst="rect">
            <a:avLst/>
          </a:prstGeom>
          <a:noFill/>
        </p:spPr>
        <p:txBody>
          <a:bodyPr wrap="square" rtlCol="0">
            <a:spAutoFit/>
          </a:bodyPr>
          <a:lstStyle/>
          <a:p>
            <a:pPr algn="ctr"/>
            <a:r>
              <a:rPr lang="en-US" sz="2400" b="1">
                <a:effectLst/>
                <a:latin typeface="Times New Roman" panose="02020603050405020304" pitchFamily="18" charset="0"/>
                <a:ea typeface="Calibri" panose="020F0502020204030204" pitchFamily="34" charset="0"/>
              </a:rPr>
              <a:t>P</a:t>
            </a:r>
            <a:r>
              <a:rPr lang="vi-VN" sz="2400" b="1">
                <a:effectLst/>
                <a:latin typeface="Times New Roman" panose="02020603050405020304" pitchFamily="18" charset="0"/>
                <a:ea typeface="Calibri" panose="020F0502020204030204" pitchFamily="34" charset="0"/>
              </a:rPr>
              <a:t>hối hợp hành động trong chiến đấu</a:t>
            </a:r>
            <a:r>
              <a:rPr lang="en-US" sz="2400" b="1">
                <a:effectLst/>
                <a:latin typeface="Times New Roman" panose="02020603050405020304" pitchFamily="18" charset="0"/>
                <a:ea typeface="Calibri" panose="020F0502020204030204" pitchFamily="34" charset="0"/>
              </a:rPr>
              <a:t>.</a:t>
            </a:r>
            <a:endParaRPr lang="vi-VN" sz="71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87144" y="21266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09586" y="65595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20" name="Rectangle 19">
            <a:extLst>
              <a:ext uri="{FF2B5EF4-FFF2-40B4-BE49-F238E27FC236}">
                <a16:creationId xmlns:a16="http://schemas.microsoft.com/office/drawing/2014/main" id="{1BD4DC58-8230-8427-FD32-46CFF9CE1386}"/>
              </a:ext>
            </a:extLst>
          </p:cNvPr>
          <p:cNvSpPr/>
          <p:nvPr/>
        </p:nvSpPr>
        <p:spPr>
          <a:xfrm>
            <a:off x="5958688" y="27830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C7D0006D-F46E-A5BD-6218-3D0D7BB76E14}"/>
              </a:ext>
            </a:extLst>
          </p:cNvPr>
          <p:cNvSpPr/>
          <p:nvPr/>
        </p:nvSpPr>
        <p:spPr>
          <a:xfrm>
            <a:off x="6761249" y="27830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A1709720-C750-11B5-24E8-226097D7D459}"/>
              </a:ext>
            </a:extLst>
          </p:cNvPr>
          <p:cNvSpPr/>
          <p:nvPr/>
        </p:nvSpPr>
        <p:spPr>
          <a:xfrm>
            <a:off x="4357730" y="278248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F1FF4EE2-ED00-8F30-03A1-21DC59FF239A}"/>
              </a:ext>
            </a:extLst>
          </p:cNvPr>
          <p:cNvSpPr/>
          <p:nvPr/>
        </p:nvSpPr>
        <p:spPr>
          <a:xfrm>
            <a:off x="5156127" y="27830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ECA2DD66-FAEF-65B3-0E80-0BF2DDA8CD1E}"/>
              </a:ext>
            </a:extLst>
          </p:cNvPr>
          <p:cNvSpPr/>
          <p:nvPr/>
        </p:nvSpPr>
        <p:spPr>
          <a:xfrm>
            <a:off x="6020289" y="28455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3EF4F738-37D3-B59F-CE5D-C632B451307F}"/>
              </a:ext>
            </a:extLst>
          </p:cNvPr>
          <p:cNvSpPr/>
          <p:nvPr/>
        </p:nvSpPr>
        <p:spPr>
          <a:xfrm>
            <a:off x="6819196" y="284499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Ồ</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805C7E3B-03BA-BE37-18D7-4A4C30C3F260}"/>
              </a:ext>
            </a:extLst>
          </p:cNvPr>
          <p:cNvSpPr/>
          <p:nvPr/>
        </p:nvSpPr>
        <p:spPr>
          <a:xfrm>
            <a:off x="4428383" y="284993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Ệ</a:t>
            </a:r>
            <a:endParaRPr lang="en-US" sz="4000" b="1" dirty="0">
              <a:solidFill>
                <a:srgbClr val="FF0000"/>
              </a:solidFill>
              <a:latin typeface="UTM Avo" panose="02040603050506020204" pitchFamily="18" charset="0"/>
            </a:endParaRPr>
          </a:p>
        </p:txBody>
      </p:sp>
      <p:sp>
        <p:nvSpPr>
          <p:cNvPr id="27" name="Rectangle 26">
            <a:extLst>
              <a:ext uri="{FF2B5EF4-FFF2-40B4-BE49-F238E27FC236}">
                <a16:creationId xmlns:a16="http://schemas.microsoft.com/office/drawing/2014/main" id="{410F7065-8B77-DC35-76E8-26FE1C860D9D}"/>
              </a:ext>
            </a:extLst>
          </p:cNvPr>
          <p:cNvSpPr/>
          <p:nvPr/>
        </p:nvSpPr>
        <p:spPr>
          <a:xfrm>
            <a:off x="5219823" y="28455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E75E9208-88B5-64A1-80C4-57FAF501980F}"/>
              </a:ext>
            </a:extLst>
          </p:cNvPr>
          <p:cNvSpPr/>
          <p:nvPr/>
        </p:nvSpPr>
        <p:spPr>
          <a:xfrm>
            <a:off x="3553772" y="27824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C3EE2924-406B-8D84-5D88-6F409CC25ACB}"/>
              </a:ext>
            </a:extLst>
          </p:cNvPr>
          <p:cNvSpPr/>
          <p:nvPr/>
        </p:nvSpPr>
        <p:spPr>
          <a:xfrm>
            <a:off x="3611719" y="284494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C984E7D3-8C91-F61E-33B3-3F30E2D8A178}"/>
              </a:ext>
            </a:extLst>
          </p:cNvPr>
          <p:cNvSpPr/>
          <p:nvPr/>
        </p:nvSpPr>
        <p:spPr>
          <a:xfrm>
            <a:off x="7567432" y="278248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1" name="Rectangle 30">
            <a:extLst>
              <a:ext uri="{FF2B5EF4-FFF2-40B4-BE49-F238E27FC236}">
                <a16:creationId xmlns:a16="http://schemas.microsoft.com/office/drawing/2014/main" id="{E241BE55-5DE0-0ABD-00CE-E94955862259}"/>
              </a:ext>
            </a:extLst>
          </p:cNvPr>
          <p:cNvSpPr/>
          <p:nvPr/>
        </p:nvSpPr>
        <p:spPr>
          <a:xfrm>
            <a:off x="8375383" y="278191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072F0AD9-E672-B4EC-8D9E-14C51BBE569A}"/>
              </a:ext>
            </a:extLst>
          </p:cNvPr>
          <p:cNvSpPr/>
          <p:nvPr/>
        </p:nvSpPr>
        <p:spPr>
          <a:xfrm>
            <a:off x="7629033" y="284442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4165E349-2F37-B1EE-10D7-40CF568AE73B}"/>
              </a:ext>
            </a:extLst>
          </p:cNvPr>
          <p:cNvSpPr/>
          <p:nvPr/>
        </p:nvSpPr>
        <p:spPr>
          <a:xfrm>
            <a:off x="8439079" y="28435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4C06F45A-A6D6-D97D-675F-E0DB210C222A}"/>
              </a:ext>
            </a:extLst>
          </p:cNvPr>
          <p:cNvSpPr/>
          <p:nvPr/>
        </p:nvSpPr>
        <p:spPr>
          <a:xfrm>
            <a:off x="2745821" y="27827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E3D364D8-E160-C6B2-4A22-06976B5EBD51}"/>
              </a:ext>
            </a:extLst>
          </p:cNvPr>
          <p:cNvSpPr/>
          <p:nvPr/>
        </p:nvSpPr>
        <p:spPr>
          <a:xfrm>
            <a:off x="2809517" y="28443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61" name="Arrow: Left 60">
            <a:hlinkClick r:id="rId7" action="ppaction://hlinksldjump"/>
            <a:extLst>
              <a:ext uri="{FF2B5EF4-FFF2-40B4-BE49-F238E27FC236}">
                <a16:creationId xmlns:a16="http://schemas.microsoft.com/office/drawing/2014/main" id="{E845506F-7BF6-42AC-5A91-B7649151E951}"/>
              </a:ext>
            </a:extLst>
          </p:cNvPr>
          <p:cNvSpPr/>
          <p:nvPr/>
        </p:nvSpPr>
        <p:spPr>
          <a:xfrm>
            <a:off x="12536" y="58579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2" name="TextBox 61">
            <a:extLst>
              <a:ext uri="{FF2B5EF4-FFF2-40B4-BE49-F238E27FC236}">
                <a16:creationId xmlns:a16="http://schemas.microsoft.com/office/drawing/2014/main" id="{71654375-B7BD-5806-FF6D-EA4234A7B28D}"/>
              </a:ext>
            </a:extLst>
          </p:cNvPr>
          <p:cNvSpPr txBox="1"/>
          <p:nvPr/>
        </p:nvSpPr>
        <p:spPr>
          <a:xfrm>
            <a:off x="514905" y="3831195"/>
            <a:ext cx="11310151" cy="1631216"/>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g) Binh chủng </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Tham mưu, chỉ đạo huấn luyện, xây dựng, phát triển lực lượng chuyên ngành (Pháo binh, Tăng thiết giáp, Hoá học, Công binh, Đặc công,...) cho toàn quân; trực tiếp chiến đấu hoặc bảo đảm chiến đấu, có vũ khí, trang bị kĩ thuật và chiến thuật riêng; tham gia tác chiến </a:t>
            </a:r>
            <a:r>
              <a:rPr lang="en-GB" sz="2000">
                <a:solidFill>
                  <a:srgbClr val="FF0000"/>
                </a:solidFill>
                <a:latin typeface="Arial" panose="020B0604020202020204" pitchFamily="34" charset="0"/>
                <a:cs typeface="Arial" panose="020B0604020202020204" pitchFamily="34" charset="0"/>
              </a:rPr>
              <a:t>hiệp đồng </a:t>
            </a:r>
            <a:r>
              <a:rPr lang="en-GB" sz="2000">
                <a:latin typeface="Arial" panose="020B0604020202020204" pitchFamily="34" charset="0"/>
                <a:cs typeface="Arial" panose="020B0604020202020204" pitchFamily="34" charset="0"/>
              </a:rPr>
              <a:t>quân, binh chủng.</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3" name="image4.png">
            <a:extLst>
              <a:ext uri="{FF2B5EF4-FFF2-40B4-BE49-F238E27FC236}">
                <a16:creationId xmlns:a16="http://schemas.microsoft.com/office/drawing/2014/main" id="{AD6881FD-E9E4-6388-0D4F-ABF4A9500DCD}"/>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4" name="Group 11">
            <a:extLst>
              <a:ext uri="{FF2B5EF4-FFF2-40B4-BE49-F238E27FC236}">
                <a16:creationId xmlns:a16="http://schemas.microsoft.com/office/drawing/2014/main" id="{F5EA73A9-4AC5-430B-FC38-A8FC6303A33B}"/>
              </a:ext>
            </a:extLst>
          </p:cNvPr>
          <p:cNvGrpSpPr>
            <a:grpSpLocks/>
          </p:cNvGrpSpPr>
          <p:nvPr/>
        </p:nvGrpSpPr>
        <p:grpSpPr bwMode="auto">
          <a:xfrm>
            <a:off x="806095" y="167994"/>
            <a:ext cx="625171" cy="541918"/>
            <a:chOff x="0" y="0"/>
            <a:chExt cx="666" cy="559"/>
          </a:xfrm>
        </p:grpSpPr>
        <p:sp>
          <p:nvSpPr>
            <p:cNvPr id="1025" name="Freeform 12">
              <a:extLst>
                <a:ext uri="{FF2B5EF4-FFF2-40B4-BE49-F238E27FC236}">
                  <a16:creationId xmlns:a16="http://schemas.microsoft.com/office/drawing/2014/main" id="{8674C75D-2DAB-973D-E2A0-5206BB5BFF0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7" name="Picture 1026" descr="A blue and white alarm clock with bells&#10;&#10;Description automatically generated">
            <a:extLst>
              <a:ext uri="{FF2B5EF4-FFF2-40B4-BE49-F238E27FC236}">
                <a16:creationId xmlns:a16="http://schemas.microsoft.com/office/drawing/2014/main" id="{E9C25C66-E06D-673D-3D10-F45273318C3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8" name="Oval 1027">
            <a:extLst>
              <a:ext uri="{FF2B5EF4-FFF2-40B4-BE49-F238E27FC236}">
                <a16:creationId xmlns:a16="http://schemas.microsoft.com/office/drawing/2014/main" id="{0F043648-8839-049D-D61D-CE71DD52506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9" name="Oval 1028">
            <a:extLst>
              <a:ext uri="{FF2B5EF4-FFF2-40B4-BE49-F238E27FC236}">
                <a16:creationId xmlns:a16="http://schemas.microsoft.com/office/drawing/2014/main" id="{CE178AF6-946A-3C8D-45F2-3651C04B4F1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0" name="Oval 1029">
            <a:extLst>
              <a:ext uri="{FF2B5EF4-FFF2-40B4-BE49-F238E27FC236}">
                <a16:creationId xmlns:a16="http://schemas.microsoft.com/office/drawing/2014/main" id="{2802AA9C-45E3-BD31-8ED4-4FE92A14A2A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1" name="Oval 1030">
            <a:extLst>
              <a:ext uri="{FF2B5EF4-FFF2-40B4-BE49-F238E27FC236}">
                <a16:creationId xmlns:a16="http://schemas.microsoft.com/office/drawing/2014/main" id="{C08DD376-9A9E-56F0-8676-B5217529A2F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2" name="Oval 1031">
            <a:extLst>
              <a:ext uri="{FF2B5EF4-FFF2-40B4-BE49-F238E27FC236}">
                <a16:creationId xmlns:a16="http://schemas.microsoft.com/office/drawing/2014/main" id="{5B83D554-90D6-4776-C80A-8F85AB03C46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3" name="Oval 1032">
            <a:extLst>
              <a:ext uri="{FF2B5EF4-FFF2-40B4-BE49-F238E27FC236}">
                <a16:creationId xmlns:a16="http://schemas.microsoft.com/office/drawing/2014/main" id="{7FADCA90-48FC-1FF2-1897-CC289683AE8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4" name="Oval 1033">
            <a:extLst>
              <a:ext uri="{FF2B5EF4-FFF2-40B4-BE49-F238E27FC236}">
                <a16:creationId xmlns:a16="http://schemas.microsoft.com/office/drawing/2014/main" id="{8870D2C2-A35B-E6A2-190E-8E554B59089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5" name="Oval 1034">
            <a:extLst>
              <a:ext uri="{FF2B5EF4-FFF2-40B4-BE49-F238E27FC236}">
                <a16:creationId xmlns:a16="http://schemas.microsoft.com/office/drawing/2014/main" id="{386C5643-B8F2-A755-B009-6FC160271AD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7" name="Oval 1036">
            <a:extLst>
              <a:ext uri="{FF2B5EF4-FFF2-40B4-BE49-F238E27FC236}">
                <a16:creationId xmlns:a16="http://schemas.microsoft.com/office/drawing/2014/main" id="{9AE4FCC1-39E4-6C8B-3F70-927B0157B26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8" name="Oval 1037">
            <a:extLst>
              <a:ext uri="{FF2B5EF4-FFF2-40B4-BE49-F238E27FC236}">
                <a16:creationId xmlns:a16="http://schemas.microsoft.com/office/drawing/2014/main" id="{C2AAE5B4-F67C-B5E0-246D-C445D6C03F5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9" name="Oval 1038">
            <a:extLst>
              <a:ext uri="{FF2B5EF4-FFF2-40B4-BE49-F238E27FC236}">
                <a16:creationId xmlns:a16="http://schemas.microsoft.com/office/drawing/2014/main" id="{337051FD-0DC9-8AC3-A467-5B20F18D86F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0" name="Oval 1039">
            <a:extLst>
              <a:ext uri="{FF2B5EF4-FFF2-40B4-BE49-F238E27FC236}">
                <a16:creationId xmlns:a16="http://schemas.microsoft.com/office/drawing/2014/main" id="{CBAFDB23-09B2-2355-DB06-7DC2E8E7418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1" name="Oval 1040">
            <a:extLst>
              <a:ext uri="{FF2B5EF4-FFF2-40B4-BE49-F238E27FC236}">
                <a16:creationId xmlns:a16="http://schemas.microsoft.com/office/drawing/2014/main" id="{6146D77E-2C95-AC4C-7679-F8E8C9BBB23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2" name="Oval 1041">
            <a:extLst>
              <a:ext uri="{FF2B5EF4-FFF2-40B4-BE49-F238E27FC236}">
                <a16:creationId xmlns:a16="http://schemas.microsoft.com/office/drawing/2014/main" id="{8F30CC89-EF0D-1ACA-A856-EA3E854282F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3" name="Oval 1042">
            <a:extLst>
              <a:ext uri="{FF2B5EF4-FFF2-40B4-BE49-F238E27FC236}">
                <a16:creationId xmlns:a16="http://schemas.microsoft.com/office/drawing/2014/main" id="{81754995-CE0D-8A13-47F4-AF248DB7791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4" name="Oval 1043">
            <a:extLst>
              <a:ext uri="{FF2B5EF4-FFF2-40B4-BE49-F238E27FC236}">
                <a16:creationId xmlns:a16="http://schemas.microsoft.com/office/drawing/2014/main" id="{C925E442-EFFE-245B-45D9-0DF1A1FCA3D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81070672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animEffect transition="in" filter="fade">
                                      <p:cBhvr>
                                        <p:cTn id="9" dur="500"/>
                                        <p:tgtEl>
                                          <p:spTgt spid="2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3" fill="hold" display="0">
                  <p:stCondLst>
                    <p:cond delay="indefinite"/>
                  </p:stCondLst>
                  <p:endCondLst>
                    <p:cond evt="onStopAudio" delay="0">
                      <p:tgtEl>
                        <p:sldTgt/>
                      </p:tgtEl>
                    </p:cond>
                  </p:endCondLst>
                </p:cTn>
                <p:tgtEl>
                  <p:spTgt spid="11"/>
                </p:tgtEl>
              </p:cMediaNode>
            </p:audio>
            <p:seq concurrent="1" nextAc="seek">
              <p:cTn id="34" restart="whenNotActive" fill="hold" evtFilter="cancelBubble" nodeType="interactiveSeq">
                <p:stCondLst>
                  <p:cond evt="onClick" delay="0">
                    <p:tgtEl>
                      <p:spTgt spid="1028"/>
                    </p:tgtEl>
                  </p:cond>
                </p:stCondLst>
                <p:endSync evt="end" delay="0">
                  <p:rtn val="all"/>
                </p:endSync>
                <p:childTnLst>
                  <p:par>
                    <p:cTn id="35" fill="hold">
                      <p:stCondLst>
                        <p:cond delay="0"/>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1000"/>
                            </p:stCondLst>
                            <p:childTnLst>
                              <p:par>
                                <p:cTn id="40" presetID="1" presetClass="entr" presetSubtype="0" fill="hold" grpId="0" nodeType="afterEffect">
                                  <p:stCondLst>
                                    <p:cond delay="0"/>
                                  </p:stCondLst>
                                  <p:childTnLst>
                                    <p:set>
                                      <p:cBhvr>
                                        <p:cTn id="4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2000"/>
                            </p:stCondLst>
                            <p:childTnLst>
                              <p:par>
                                <p:cTn id="43" presetID="1" presetClass="entr" presetSubtype="0" fill="hold" grpId="0" nodeType="afterEffect">
                                  <p:stCondLst>
                                    <p:cond delay="0"/>
                                  </p:stCondLst>
                                  <p:childTnLst>
                                    <p:set>
                                      <p:cBhvr>
                                        <p:cTn id="4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3000"/>
                            </p:stCondLst>
                            <p:childTnLst>
                              <p:par>
                                <p:cTn id="46" presetID="1" presetClass="entr" presetSubtype="0" fill="hold" grpId="0" nodeType="afterEffect">
                                  <p:stCondLst>
                                    <p:cond delay="0"/>
                                  </p:stCondLst>
                                  <p:childTnLst>
                                    <p:set>
                                      <p:cBhvr>
                                        <p:cTn id="47"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4000"/>
                            </p:stCondLst>
                            <p:childTnLst>
                              <p:par>
                                <p:cTn id="49" presetID="1" presetClass="entr" presetSubtype="0" fill="hold" grpId="0" nodeType="afterEffect">
                                  <p:stCondLst>
                                    <p:cond delay="0"/>
                                  </p:stCondLst>
                                  <p:childTnLst>
                                    <p:set>
                                      <p:cBhvr>
                                        <p:cTn id="50"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5000"/>
                            </p:stCondLst>
                            <p:childTnLst>
                              <p:par>
                                <p:cTn id="52" presetID="1" presetClass="entr" presetSubtype="0" fill="hold" grpId="0" nodeType="afterEffect">
                                  <p:stCondLst>
                                    <p:cond delay="0"/>
                                  </p:stCondLst>
                                  <p:childTnLst>
                                    <p:set>
                                      <p:cBhvr>
                                        <p:cTn id="53"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6000"/>
                            </p:stCondLst>
                            <p:childTnLst>
                              <p:par>
                                <p:cTn id="55" presetID="1" presetClass="entr" presetSubtype="0" fill="hold" grpId="0" nodeType="afterEffect">
                                  <p:stCondLst>
                                    <p:cond delay="0"/>
                                  </p:stCondLst>
                                  <p:childTnLst>
                                    <p:set>
                                      <p:cBhvr>
                                        <p:cTn id="56"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7000"/>
                            </p:stCondLst>
                            <p:childTnLst>
                              <p:par>
                                <p:cTn id="58" presetID="1" presetClass="entr" presetSubtype="0" fill="hold" grpId="0" nodeType="afterEffect">
                                  <p:stCondLst>
                                    <p:cond delay="0"/>
                                  </p:stCondLst>
                                  <p:childTnLst>
                                    <p:set>
                                      <p:cBhvr>
                                        <p:cTn id="5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8000"/>
                            </p:stCondLst>
                            <p:childTnLst>
                              <p:par>
                                <p:cTn id="61" presetID="1" presetClass="entr" presetSubtype="0" fill="hold" grpId="0" nodeType="afterEffect">
                                  <p:stCondLst>
                                    <p:cond delay="0"/>
                                  </p:stCondLst>
                                  <p:childTnLst>
                                    <p:set>
                                      <p:cBhvr>
                                        <p:cTn id="6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9000"/>
                            </p:stCondLst>
                            <p:childTnLst>
                              <p:par>
                                <p:cTn id="64" presetID="1" presetClass="entr" presetSubtype="0" fill="hold" grpId="0" nodeType="afterEffect">
                                  <p:stCondLst>
                                    <p:cond delay="0"/>
                                  </p:stCondLst>
                                  <p:childTnLst>
                                    <p:set>
                                      <p:cBhvr>
                                        <p:cTn id="6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0000"/>
                            </p:stCondLst>
                            <p:childTnLst>
                              <p:par>
                                <p:cTn id="67" presetID="1" presetClass="entr" presetSubtype="0" fill="hold" grpId="0" nodeType="afterEffect">
                                  <p:stCondLst>
                                    <p:cond delay="0"/>
                                  </p:stCondLst>
                                  <p:childTnLst>
                                    <p:set>
                                      <p:cBhvr>
                                        <p:cTn id="6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1000"/>
                            </p:stCondLst>
                            <p:childTnLst>
                              <p:par>
                                <p:cTn id="70" presetID="1" presetClass="entr" presetSubtype="0" fill="hold" grpId="0" nodeType="afterEffect">
                                  <p:stCondLst>
                                    <p:cond delay="0"/>
                                  </p:stCondLst>
                                  <p:childTnLst>
                                    <p:set>
                                      <p:cBhvr>
                                        <p:cTn id="7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2000"/>
                            </p:stCondLst>
                            <p:childTnLst>
                              <p:par>
                                <p:cTn id="73" presetID="1" presetClass="entr" presetSubtype="0" fill="hold" grpId="0" nodeType="afterEffect">
                                  <p:stCondLst>
                                    <p:cond delay="0"/>
                                  </p:stCondLst>
                                  <p:childTnLst>
                                    <p:set>
                                      <p:cBhvr>
                                        <p:cTn id="7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3000"/>
                            </p:stCondLst>
                            <p:childTnLst>
                              <p:par>
                                <p:cTn id="76" presetID="1" presetClass="entr" presetSubtype="0" fill="hold" grpId="0" nodeType="afterEffect">
                                  <p:stCondLst>
                                    <p:cond delay="0"/>
                                  </p:stCondLst>
                                  <p:childTnLst>
                                    <p:set>
                                      <p:cBhvr>
                                        <p:cTn id="7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4000"/>
                            </p:stCondLst>
                            <p:childTnLst>
                              <p:par>
                                <p:cTn id="79" presetID="1" presetClass="entr" presetSubtype="0" fill="hold" grpId="0" nodeType="afterEffect">
                                  <p:stCondLst>
                                    <p:cond delay="0"/>
                                  </p:stCondLst>
                                  <p:childTnLst>
                                    <p:set>
                                      <p:cBhvr>
                                        <p:cTn id="8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8"/>
                  </p:tgtEl>
                </p:cond>
              </p:nextCondLst>
            </p:seq>
          </p:childTnLst>
        </p:cTn>
      </p:par>
    </p:tnLst>
    <p:bldLst>
      <p:bldP spid="24" grpId="0" animBg="1"/>
      <p:bldP spid="25" grpId="0" animBg="1"/>
      <p:bldP spid="26" grpId="0" animBg="1"/>
      <p:bldP spid="27" grpId="0" animBg="1"/>
      <p:bldP spid="29" grpId="0" animBg="1"/>
      <p:bldP spid="32" grpId="0" animBg="1"/>
      <p:bldP spid="33" grpId="0" animBg="1"/>
      <p:bldP spid="35" grpId="0" animBg="1"/>
      <p:bldP spid="62"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42054" y="926193"/>
            <a:ext cx="9129486" cy="102514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09149" y="1249926"/>
            <a:ext cx="9195296" cy="461665"/>
          </a:xfrm>
          <a:prstGeom prst="rect">
            <a:avLst/>
          </a:prstGeom>
          <a:noFill/>
        </p:spPr>
        <p:txBody>
          <a:bodyPr wrap="square" rtlCol="0">
            <a:spAutoFit/>
          </a:bodyPr>
          <a:lstStyle/>
          <a:p>
            <a:pPr algn="ctr"/>
            <a:r>
              <a:rPr lang="en-US" sz="2400" b="1" dirty="0" err="1">
                <a:effectLst/>
                <a:latin typeface="Times New Roman" panose="02020603050405020304" pitchFamily="18" charset="0"/>
                <a:ea typeface="Calibri" panose="020F0502020204030204" pitchFamily="34" charset="0"/>
              </a:rPr>
              <a:t>Bậc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cao</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nhất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của</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sĩ</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quan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cấp</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uý</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trong</a:t>
            </a:r>
            <a:r>
              <a:rPr lang="en-US" sz="2400" b="1" dirty="0">
                <a:effectLst/>
                <a:latin typeface="Times New Roman" panose="02020603050405020304" pitchFamily="18" charset="0"/>
                <a:ea typeface="Calibri" panose="020F0502020204030204" pitchFamily="34" charset="0"/>
              </a:rPr>
              <a:t> </a:t>
            </a:r>
            <a:r>
              <a:rPr lang="vi-VN" sz="2400" b="1" dirty="0">
                <a:effectLst/>
                <a:latin typeface="Times New Roman" panose="02020603050405020304" pitchFamily="18" charset="0"/>
                <a:ea typeface="Calibri" panose="020F0502020204030204" pitchFamily="34" charset="0"/>
              </a:rPr>
              <a:t>Quân đội nhân dân Việt Nam</a:t>
            </a:r>
            <a:r>
              <a:rPr lang="en-US" sz="2400" b="1" dirty="0">
                <a:effectLst/>
                <a:latin typeface="Times New Roman" panose="02020603050405020304" pitchFamily="18" charset="0"/>
                <a:ea typeface="Calibri" panose="020F0502020204030204" pitchFamily="34" charset="0"/>
              </a:rPr>
              <a:t>.</a:t>
            </a:r>
            <a:endParaRPr lang="vi-VN" sz="10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049044" y="21171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712901" y="276249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515462" y="276249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321894" y="2762497"/>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774502" y="28249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Ạ</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573409" y="28244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392547" y="282995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471486" y="47180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783EAFF4-16CA-CF2C-6AFB-792B653DD70E}"/>
              </a:ext>
            </a:extLst>
          </p:cNvPr>
          <p:cNvSpPr/>
          <p:nvPr/>
        </p:nvSpPr>
        <p:spPr>
          <a:xfrm>
            <a:off x="7128607" y="276249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2F25E17C-00F8-3B8A-A5A7-3A4E1257E301}"/>
              </a:ext>
            </a:extLst>
          </p:cNvPr>
          <p:cNvSpPr/>
          <p:nvPr/>
        </p:nvSpPr>
        <p:spPr>
          <a:xfrm>
            <a:off x="7192303" y="28240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Ý</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3911703" y="276249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3969650" y="28249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1" name="Arrow: Left 50">
            <a:hlinkClick r:id="rId7" action="ppaction://hlinksldjump"/>
            <a:extLst>
              <a:ext uri="{FF2B5EF4-FFF2-40B4-BE49-F238E27FC236}">
                <a16:creationId xmlns:a16="http://schemas.microsoft.com/office/drawing/2014/main" id="{DD733633-BA7F-D39F-B3A5-DA825A29CDF1}"/>
              </a:ext>
            </a:extLst>
          </p:cNvPr>
          <p:cNvSpPr/>
          <p:nvPr/>
        </p:nvSpPr>
        <p:spPr>
          <a:xfrm>
            <a:off x="12536" y="59341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3" name="TextBox 52">
            <a:extLst>
              <a:ext uri="{FF2B5EF4-FFF2-40B4-BE49-F238E27FC236}">
                <a16:creationId xmlns:a16="http://schemas.microsoft.com/office/drawing/2014/main" id="{77298098-04EC-D558-F6F1-FED9F4389131}"/>
              </a:ext>
            </a:extLst>
          </p:cNvPr>
          <p:cNvSpPr txBox="1"/>
          <p:nvPr/>
        </p:nvSpPr>
        <p:spPr>
          <a:xfrm>
            <a:off x="514905" y="3735945"/>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Hệ thống cấp bậc quân hàm trong Quân đội nhân dân Việt Nam gồm:</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 Sĩ quan: Cấp tướng có bốn bậc (Thiếu tướng, Chuẩn Đô đốc Hải quân; Trung tướng, Phó Đô đốc Hải quân; Thượng tướng, Đô đốc Hải quân; Đại tướng); cấp tá có bốn bậc (Thiếu tá, Trung tá, Thượng tá, Đại tá); cấp uý có bốn bậc (Thiếu uý, Trung uý, Thượng uý, </a:t>
            </a:r>
            <a:r>
              <a:rPr lang="en-GB" sz="2000">
                <a:solidFill>
                  <a:srgbClr val="FF0000"/>
                </a:solidFill>
                <a:latin typeface="Arial" panose="020B0604020202020204" pitchFamily="34" charset="0"/>
                <a:cs typeface="Arial" panose="020B0604020202020204" pitchFamily="34" charset="0"/>
              </a:rPr>
              <a:t>Đại uý</a:t>
            </a:r>
            <a:r>
              <a:rPr lang="en-GB"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54" name="image4.png">
            <a:extLst>
              <a:ext uri="{FF2B5EF4-FFF2-40B4-BE49-F238E27FC236}">
                <a16:creationId xmlns:a16="http://schemas.microsoft.com/office/drawing/2014/main" id="{EB92BC54-291D-A9C0-C068-1948302FBD98}"/>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7" name="Group 11">
            <a:extLst>
              <a:ext uri="{FF2B5EF4-FFF2-40B4-BE49-F238E27FC236}">
                <a16:creationId xmlns:a16="http://schemas.microsoft.com/office/drawing/2014/main" id="{BD9F1C25-D25A-B733-950E-48002E17C714}"/>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3C575DFB-E59E-E2BD-4517-CB638F78A44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0" name="Picture 59" descr="A blue and white alarm clock with bells&#10;&#10;Description automatically generated">
            <a:extLst>
              <a:ext uri="{FF2B5EF4-FFF2-40B4-BE49-F238E27FC236}">
                <a16:creationId xmlns:a16="http://schemas.microsoft.com/office/drawing/2014/main" id="{7AD56AA0-AABB-A79B-A7A4-C8E68E0A377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77D2AD04-BED0-4C1B-C51B-1D8B177F53B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210E8348-108F-8D8C-8055-08F11D54B6D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C56F9A08-C9FD-55A9-7C58-2E0A5736B88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D9C62296-B25F-B0D0-9A2C-CA7EE74D31F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3233D9D0-66F2-C7F3-3C09-FD4E2C64E27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96DA002F-A9C8-414A-051E-44773F45CC4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1423FD5D-088D-2DC4-9A8B-19597415DE6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29" name="Oval 1028">
            <a:extLst>
              <a:ext uri="{FF2B5EF4-FFF2-40B4-BE49-F238E27FC236}">
                <a16:creationId xmlns:a16="http://schemas.microsoft.com/office/drawing/2014/main" id="{9624E0F1-7199-F419-BB75-CBAD0933E26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0" name="Oval 1029">
            <a:extLst>
              <a:ext uri="{FF2B5EF4-FFF2-40B4-BE49-F238E27FC236}">
                <a16:creationId xmlns:a16="http://schemas.microsoft.com/office/drawing/2014/main" id="{D319A5AB-EE34-03FF-4919-8BDBD5D5E01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1" name="Oval 1030">
            <a:extLst>
              <a:ext uri="{FF2B5EF4-FFF2-40B4-BE49-F238E27FC236}">
                <a16:creationId xmlns:a16="http://schemas.microsoft.com/office/drawing/2014/main" id="{7918B7A8-0C71-A104-0A11-D1CA8F8CE07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2" name="Oval 1031">
            <a:extLst>
              <a:ext uri="{FF2B5EF4-FFF2-40B4-BE49-F238E27FC236}">
                <a16:creationId xmlns:a16="http://schemas.microsoft.com/office/drawing/2014/main" id="{67D12A3B-570E-328F-5D81-265D8DE1D97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3" name="Oval 1032">
            <a:extLst>
              <a:ext uri="{FF2B5EF4-FFF2-40B4-BE49-F238E27FC236}">
                <a16:creationId xmlns:a16="http://schemas.microsoft.com/office/drawing/2014/main" id="{2A31AF21-981F-3655-CBB4-572FFC8978F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4" name="Oval 1033">
            <a:extLst>
              <a:ext uri="{FF2B5EF4-FFF2-40B4-BE49-F238E27FC236}">
                <a16:creationId xmlns:a16="http://schemas.microsoft.com/office/drawing/2014/main" id="{FDE75898-60E5-4FF0-EA31-578B836B271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5" name="Oval 1034">
            <a:extLst>
              <a:ext uri="{FF2B5EF4-FFF2-40B4-BE49-F238E27FC236}">
                <a16:creationId xmlns:a16="http://schemas.microsoft.com/office/drawing/2014/main" id="{55DC7C04-630A-3863-0A4C-4558575AF57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7" name="Oval 1036">
            <a:extLst>
              <a:ext uri="{FF2B5EF4-FFF2-40B4-BE49-F238E27FC236}">
                <a16:creationId xmlns:a16="http://schemas.microsoft.com/office/drawing/2014/main" id="{08E1006A-C58D-39DC-3DE7-2D07AF5B550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38" name="Oval 1037">
            <a:extLst>
              <a:ext uri="{FF2B5EF4-FFF2-40B4-BE49-F238E27FC236}">
                <a16:creationId xmlns:a16="http://schemas.microsoft.com/office/drawing/2014/main" id="{CBFFB51E-14D6-764B-CA90-E99D99EDA9A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91657279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53"/>
                                        </p:tgtEl>
                                        <p:attrNameLst>
                                          <p:attrName>style.visibility</p:attrName>
                                        </p:attrNameLst>
                                      </p:cBhvr>
                                      <p:to>
                                        <p:strVal val="visible"/>
                                      </p:to>
                                    </p:set>
                                  </p:childTnLst>
                                </p:cTn>
                              </p:par>
                            </p:childTnLst>
                          </p:cTn>
                        </p:par>
                        <p:par>
                          <p:cTn id="22" fill="hold">
                            <p:stCondLst>
                              <p:cond delay="500"/>
                            </p:stCondLst>
                            <p:childTnLst>
                              <p:par>
                                <p:cTn id="23" presetID="1" presetClass="mediacall" presetSubtype="0" fill="hold" nodeType="afterEffect">
                                  <p:stCondLst>
                                    <p:cond delay="0"/>
                                  </p:stCondLst>
                                  <p:childTnLst>
                                    <p:cmd type="call" cmd="playFrom(0.0)">
                                      <p:cBhvr>
                                        <p:cTn id="2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5" fill="hold" display="0">
                  <p:stCondLst>
                    <p:cond delay="indefinite"/>
                  </p:stCondLst>
                  <p:endCondLst>
                    <p:cond evt="onStopAudio" delay="0">
                      <p:tgtEl>
                        <p:sldTgt/>
                      </p:tgtEl>
                    </p:cond>
                  </p:endCondLst>
                </p:cTn>
                <p:tgtEl>
                  <p:spTgt spid="11"/>
                </p:tgtEl>
              </p:cMediaNode>
            </p:audio>
            <p:seq concurrent="1" nextAc="seek">
              <p:cTn id="26" restart="whenNotActive" fill="hold" evtFilter="cancelBubble" nodeType="interactiveSeq">
                <p:stCondLst>
                  <p:cond evt="onClick" delay="0">
                    <p:tgtEl>
                      <p:spTgt spid="61"/>
                    </p:tgtEl>
                  </p:cond>
                </p:stCondLst>
                <p:endSync evt="end" delay="0">
                  <p:rtn val="all"/>
                </p:endSync>
                <p:childTnLst>
                  <p:par>
                    <p:cTn id="27" fill="hold">
                      <p:stCondLst>
                        <p:cond delay="0"/>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2000"/>
                            </p:stCondLst>
                            <p:childTnLst>
                              <p:par>
                                <p:cTn id="35" presetID="1" presetClass="entr" presetSubtype="0" fill="hold" grpId="0" nodeType="afterEffect">
                                  <p:stCondLst>
                                    <p:cond delay="0"/>
                                  </p:stCondLst>
                                  <p:childTnLst>
                                    <p:set>
                                      <p:cBhvr>
                                        <p:cTn id="36"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4000"/>
                            </p:stCondLst>
                            <p:childTnLst>
                              <p:par>
                                <p:cTn id="41" presetID="1" presetClass="entr" presetSubtype="0" fill="hold" grpId="0" nodeType="afterEffect">
                                  <p:stCondLst>
                                    <p:cond delay="0"/>
                                  </p:stCondLst>
                                  <p:childTnLst>
                                    <p:set>
                                      <p:cBhvr>
                                        <p:cTn id="42"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5000"/>
                            </p:stCondLst>
                            <p:childTnLst>
                              <p:par>
                                <p:cTn id="44" presetID="1" presetClass="entr" presetSubtype="0" fill="hold" grpId="0" nodeType="afterEffect">
                                  <p:stCondLst>
                                    <p:cond delay="0"/>
                                  </p:stCondLst>
                                  <p:childTnLst>
                                    <p:set>
                                      <p:cBhvr>
                                        <p:cTn id="45"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6000"/>
                            </p:stCondLst>
                            <p:childTnLst>
                              <p:par>
                                <p:cTn id="47" presetID="1" presetClass="entr" presetSubtype="0" fill="hold" grpId="0" nodeType="afterEffect">
                                  <p:stCondLst>
                                    <p:cond delay="0"/>
                                  </p:stCondLst>
                                  <p:childTnLst>
                                    <p:set>
                                      <p:cBhvr>
                                        <p:cTn id="48"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7000"/>
                            </p:stCondLst>
                            <p:childTnLst>
                              <p:par>
                                <p:cTn id="50" presetID="1" presetClass="entr" presetSubtype="0" fill="hold" grpId="0" nodeType="afterEffect">
                                  <p:stCondLst>
                                    <p:cond delay="0"/>
                                  </p:stCondLst>
                                  <p:childTnLst>
                                    <p:set>
                                      <p:cBhvr>
                                        <p:cTn id="5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8000"/>
                            </p:stCondLst>
                            <p:childTnLst>
                              <p:par>
                                <p:cTn id="53" presetID="1" presetClass="entr" presetSubtype="0" fill="hold" grpId="0" nodeType="afterEffect">
                                  <p:stCondLst>
                                    <p:cond delay="0"/>
                                  </p:stCondLst>
                                  <p:childTnLst>
                                    <p:set>
                                      <p:cBhvr>
                                        <p:cTn id="5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9000"/>
                            </p:stCondLst>
                            <p:childTnLst>
                              <p:par>
                                <p:cTn id="56" presetID="1" presetClass="entr" presetSubtype="0" fill="hold" grpId="0" nodeType="afterEffect">
                                  <p:stCondLst>
                                    <p:cond delay="0"/>
                                  </p:stCondLst>
                                  <p:childTnLst>
                                    <p:set>
                                      <p:cBhvr>
                                        <p:cTn id="57"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0000"/>
                            </p:stCondLst>
                            <p:childTnLst>
                              <p:par>
                                <p:cTn id="59" presetID="1" presetClass="entr" presetSubtype="0" fill="hold" grpId="0" nodeType="afterEffect">
                                  <p:stCondLst>
                                    <p:cond delay="0"/>
                                  </p:stCondLst>
                                  <p:childTnLst>
                                    <p:set>
                                      <p:cBhvr>
                                        <p:cTn id="60"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1000"/>
                            </p:stCondLst>
                            <p:childTnLst>
                              <p:par>
                                <p:cTn id="62" presetID="1" presetClass="entr" presetSubtype="0" fill="hold" grpId="0" nodeType="afterEffect">
                                  <p:stCondLst>
                                    <p:cond delay="0"/>
                                  </p:stCondLst>
                                  <p:childTnLst>
                                    <p:set>
                                      <p:cBhvr>
                                        <p:cTn id="63"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2000"/>
                            </p:stCondLst>
                            <p:childTnLst>
                              <p:par>
                                <p:cTn id="65" presetID="1" presetClass="entr" presetSubtype="0" fill="hold" grpId="0" nodeType="afterEffect">
                                  <p:stCondLst>
                                    <p:cond delay="0"/>
                                  </p:stCondLst>
                                  <p:childTnLst>
                                    <p:set>
                                      <p:cBhvr>
                                        <p:cTn id="66"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3000"/>
                            </p:stCondLst>
                            <p:childTnLst>
                              <p:par>
                                <p:cTn id="68" presetID="1" presetClass="entr" presetSubtype="0" fill="hold" grpId="0" nodeType="afterEffect">
                                  <p:stCondLst>
                                    <p:cond delay="0"/>
                                  </p:stCondLst>
                                  <p:childTnLst>
                                    <p:set>
                                      <p:cBhvr>
                                        <p:cTn id="6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4000"/>
                            </p:stCondLst>
                            <p:childTnLst>
                              <p:par>
                                <p:cTn id="71" presetID="1" presetClass="entr" presetSubtype="0" fill="hold" grpId="0" nodeType="afterEffect">
                                  <p:stCondLst>
                                    <p:cond delay="0"/>
                                  </p:stCondLst>
                                  <p:childTnLst>
                                    <p:set>
                                      <p:cBhvr>
                                        <p:cTn id="7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55" grpId="0" animBg="1"/>
      <p:bldP spid="56" grpId="0" animBg="1"/>
      <p:bldP spid="58" grpId="0" animBg="1"/>
      <p:bldP spid="17" grpId="0" animBg="1"/>
      <p:bldP spid="19" grpId="0" animBg="1"/>
      <p:bldP spid="53" grpId="0" animBg="1"/>
      <p:bldP spid="62" grpId="0" animBg="1"/>
      <p:bldP spid="63" grpId="0" animBg="1"/>
      <p:bldP spid="1024" grpId="0" animBg="1"/>
      <p:bldP spid="1025"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827488"/>
            <a:ext cx="10199271" cy="733534"/>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vi-VN" sz="2400" i="1" dirty="0">
                <a:solidFill>
                  <a:srgbClr val="FF0000"/>
                </a:solidFill>
                <a:latin typeface="Times New Roman" panose="02020603050405020304" pitchFamily="18" charset="0"/>
                <a:cs typeface="Times New Roman" panose="02020603050405020304" pitchFamily="18" charset="0"/>
              </a:rPr>
              <a:t>Quân hiệu của Quân đội nhân dân Việt Nam là biểu tượng của Quân đội nhân dân Việt Nam.”</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2" y="296978"/>
            <a:ext cx="4252623"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2”</a:t>
            </a:r>
          </a:p>
        </p:txBody>
      </p:sp>
      <p:pic>
        <p:nvPicPr>
          <p:cNvPr id="3" name="Picture 2">
            <a:extLst>
              <a:ext uri="{FF2B5EF4-FFF2-40B4-BE49-F238E27FC236}">
                <a16:creationId xmlns:a16="http://schemas.microsoft.com/office/drawing/2014/main" id="{39D75557-E2D0-8D6A-CB4D-7DFE75AF7FA4}"/>
              </a:ext>
            </a:extLst>
          </p:cNvPr>
          <p:cNvPicPr>
            <a:picLocks noChangeAspect="1"/>
          </p:cNvPicPr>
          <p:nvPr/>
        </p:nvPicPr>
        <p:blipFill>
          <a:blip r:embed="rId4"/>
          <a:stretch>
            <a:fillRect/>
          </a:stretch>
        </p:blipFill>
        <p:spPr>
          <a:xfrm>
            <a:off x="1431266" y="853786"/>
            <a:ext cx="10199271" cy="4750371"/>
          </a:xfrm>
          <a:prstGeom prst="rect">
            <a:avLst/>
          </a:prstGeom>
          <a:ln>
            <a:solidFill>
              <a:srgbClr val="00B050"/>
            </a:solidFill>
          </a:ln>
        </p:spPr>
      </p:pic>
    </p:spTree>
    <p:extLst>
      <p:ext uri="{BB962C8B-B14F-4D97-AF65-F5344CB8AC3E}">
        <p14:creationId xmlns:p14="http://schemas.microsoft.com/office/powerpoint/2010/main" val="213789374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a:t>
            </a:r>
            <a:r>
              <a:rPr lang="vi-VN" sz="2400" b="1" dirty="0">
                <a:solidFill>
                  <a:srgbClr val="FF0000"/>
                </a:solidFill>
                <a:latin typeface="TimesNewRomanPSMT"/>
              </a:rPr>
              <a:t>(tiếp) </a:t>
            </a:r>
            <a:r>
              <a:rPr lang="en-US" sz="2400" b="1" dirty="0">
                <a:solidFill>
                  <a:srgbClr val="FF0000"/>
                </a:solidFill>
                <a:latin typeface="TimesNewRomanPSMT"/>
              </a:rPr>
              <a:t>(PA2)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“CHIẾC NÓN KÌ DIỆU </a:t>
            </a:r>
            <a:r>
              <a:rPr lang="en-GB" sz="2400" b="1" dirty="0">
                <a:ln w="9525">
                  <a:solidFill>
                    <a:srgbClr val="0070C0"/>
                  </a:solidFill>
                  <a:prstDash val="solid"/>
                </a:ln>
                <a:solidFill>
                  <a:srgbClr val="FF0000"/>
                </a:solidFill>
                <a:effectLst>
                  <a:outerShdw blurRad="12700" dist="38100" dir="2700000" algn="tl" rotWithShape="0">
                    <a:schemeClr val="accent5">
                      <a:lumMod val="60000"/>
                      <a:lumOff val="40000"/>
                    </a:schemeClr>
                  </a:outerShdw>
                </a:effectLst>
                <a:latin typeface="TimesNewRomanPSMT"/>
              </a:rPr>
              <a:t>2</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latin typeface="TimesNewRomanPSMT"/>
              </a:rPr>
              <a:t>8</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8</a:t>
            </a:r>
            <a:r>
              <a:rPr lang="vi-VN" sz="2200" dirty="0">
                <a:solidFill>
                  <a:srgbClr val="00B050"/>
                </a:solidFill>
                <a:latin typeface="TimesNewRomanPSMT"/>
              </a:rPr>
              <a:t> tương ứng với </a:t>
            </a:r>
            <a:r>
              <a:rPr lang="en-US" sz="2200" dirty="0">
                <a:solidFill>
                  <a:srgbClr val="00B050"/>
                </a:solidFill>
                <a:latin typeface="TimesNewRomanPSMT"/>
              </a:rPr>
              <a:t>8</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4" name="Picture 3">
            <a:extLst>
              <a:ext uri="{FF2B5EF4-FFF2-40B4-BE49-F238E27FC236}">
                <a16:creationId xmlns:a16="http://schemas.microsoft.com/office/drawing/2014/main" id="{A3ADDBBC-93EE-434A-8EE3-F58DD0D2BB32}"/>
              </a:ext>
            </a:extLst>
          </p:cNvPr>
          <p:cNvPicPr>
            <a:picLocks noChangeAspect="1"/>
          </p:cNvPicPr>
          <p:nvPr/>
        </p:nvPicPr>
        <p:blipFill>
          <a:blip r:embed="rId4"/>
          <a:stretch>
            <a:fillRect/>
          </a:stretch>
        </p:blipFill>
        <p:spPr>
          <a:xfrm>
            <a:off x="4334885" y="2533650"/>
            <a:ext cx="3299059" cy="3756246"/>
          </a:xfrm>
          <a:prstGeom prst="rect">
            <a:avLst/>
          </a:prstGeom>
        </p:spPr>
      </p:pic>
      <p:pic>
        <p:nvPicPr>
          <p:cNvPr id="15" name="Picture 14">
            <a:extLst>
              <a:ext uri="{FF2B5EF4-FFF2-40B4-BE49-F238E27FC236}">
                <a16:creationId xmlns:a16="http://schemas.microsoft.com/office/drawing/2014/main" id="{E1D4AFDF-05A2-4C78-A6D0-9CE71CCFB7B8}"/>
              </a:ext>
            </a:extLst>
          </p:cNvPr>
          <p:cNvPicPr>
            <a:picLocks noChangeAspect="1"/>
          </p:cNvPicPr>
          <p:nvPr/>
        </p:nvPicPr>
        <p:blipFill>
          <a:blip r:embed="rId5"/>
          <a:stretch>
            <a:fillRect/>
          </a:stretch>
        </p:blipFill>
        <p:spPr>
          <a:xfrm>
            <a:off x="313843" y="2533650"/>
            <a:ext cx="3707728" cy="3756246"/>
          </a:xfrm>
          <a:prstGeom prst="rect">
            <a:avLst/>
          </a:prstGeom>
          <a:ln>
            <a:solidFill>
              <a:srgbClr val="00A23A"/>
            </a:solidFill>
          </a:ln>
        </p:spPr>
      </p:pic>
    </p:spTree>
    <p:extLst>
      <p:ext uri="{BB962C8B-B14F-4D97-AF65-F5344CB8AC3E}">
        <p14:creationId xmlns:p14="http://schemas.microsoft.com/office/powerpoint/2010/main" val="22164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heel(1)">
                                      <p:cBhvr>
                                        <p:cTn id="40" dur="2000"/>
                                        <p:tgtEl>
                                          <p:spTgt spid="15"/>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heel(1)">
                                      <p:cBhvr>
                                        <p:cTn id="48" dur="2000"/>
                                        <p:tgtEl>
                                          <p:spTgt spid="4"/>
                                        </p:tgtEl>
                                      </p:cBhvr>
                                    </p:animEffect>
                                  </p:childTnLst>
                                </p:cTn>
                              </p:par>
                              <p:par>
                                <p:cTn id="49" presetID="21" presetClass="entr" presetSubtype="1"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wheel(1)">
                                      <p:cBhvr>
                                        <p:cTn id="51" dur="2000"/>
                                        <p:tgtEl>
                                          <p:spTgt spid="11"/>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heel(1)">
                                      <p:cBhvr>
                                        <p:cTn id="54"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trả</a:t>
            </a:r>
            <a:r>
              <a:rPr lang="en-US" sz="2400" dirty="0">
                <a:latin typeface="TimesNewRomanPSMT"/>
              </a:rPr>
              <a:t> </a:t>
            </a:r>
            <a:r>
              <a:rPr lang="en-US" sz="2400" dirty="0" err="1">
                <a:latin typeface="TimesNewRomanPSMT"/>
              </a:rPr>
              <a:t>lời</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890351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83A927C2-26CB-BD20-A650-40BAD36BEA3F}"/>
              </a:ext>
            </a:extLst>
          </p:cNvPr>
          <p:cNvSpPr txBox="1"/>
          <p:nvPr/>
        </p:nvSpPr>
        <p:spPr>
          <a:xfrm>
            <a:off x="1544132" y="580273"/>
            <a:ext cx="6094562" cy="430887"/>
          </a:xfrm>
          <a:prstGeom prst="rect">
            <a:avLst/>
          </a:prstGeom>
          <a:noFill/>
        </p:spPr>
        <p:txBody>
          <a:bodyPr wrap="square">
            <a:spAutoFit/>
          </a:bodyPr>
          <a:lstStyle/>
          <a:p>
            <a:r>
              <a:rPr lang="en-GB" sz="2200" b="1" i="0" dirty="0">
                <a:solidFill>
                  <a:srgbClr val="017F49"/>
                </a:solidFill>
                <a:effectLst/>
                <a:latin typeface="Times New Roman" panose="02020603050405020304" pitchFamily="18" charset="0"/>
                <a:cs typeface="Times New Roman" panose="02020603050405020304" pitchFamily="18" charset="0"/>
              </a:rPr>
              <a:t>I. QUÂN ĐỘI NHÂN DÂN VIỆT NAM</a:t>
            </a:r>
            <a:r>
              <a:rPr lang="en-GB" sz="2200" dirty="0">
                <a:latin typeface="Times New Roman" panose="02020603050405020304" pitchFamily="18" charset="0"/>
                <a:cs typeface="Times New Roman" panose="02020603050405020304" pitchFamily="18" charset="0"/>
              </a:rPr>
              <a:t> </a:t>
            </a:r>
          </a:p>
        </p:txBody>
      </p:sp>
      <p:sp>
        <p:nvSpPr>
          <p:cNvPr id="6" name="TextBox 5">
            <a:extLst>
              <a:ext uri="{FF2B5EF4-FFF2-40B4-BE49-F238E27FC236}">
                <a16:creationId xmlns:a16="http://schemas.microsoft.com/office/drawing/2014/main" id="{77332845-6F16-3457-B885-078D77CBA226}"/>
              </a:ext>
            </a:extLst>
          </p:cNvPr>
          <p:cNvSpPr txBox="1"/>
          <p:nvPr/>
        </p:nvSpPr>
        <p:spPr>
          <a:xfrm>
            <a:off x="1535506" y="1072878"/>
            <a:ext cx="9940203" cy="830997"/>
          </a:xfrm>
          <a:prstGeom prst="rect">
            <a:avLst/>
          </a:prstGeom>
          <a:noFill/>
        </p:spPr>
        <p:txBody>
          <a:bodyPr wrap="square">
            <a:spAutoFit/>
          </a:bodyPr>
          <a:lstStyle/>
          <a:p>
            <a:pPr marL="457200" indent="-457200" algn="just">
              <a:buAutoNum type="arabicPeriod"/>
            </a:pPr>
            <a:r>
              <a:rPr lang="en-GB" sz="2400" b="1" i="0" dirty="0" err="1">
                <a:solidFill>
                  <a:srgbClr val="017F49"/>
                </a:solidFill>
                <a:effectLst/>
                <a:latin typeface="TimesNewRomanPS-BoldMT"/>
              </a:rPr>
              <a:t>Một</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số</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chức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năng</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nhiệm</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vụ</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của</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một</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số</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tổ</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chức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trong</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Quân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đội</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nhân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dân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Việt</a:t>
            </a:r>
            <a:r>
              <a:rPr lang="en-GB" sz="2400" b="1" i="0" dirty="0">
                <a:solidFill>
                  <a:srgbClr val="017F49"/>
                </a:solidFill>
                <a:effectLst/>
                <a:latin typeface="TimesNewRomanPS-BoldMT"/>
              </a:rPr>
              <a:t> Nam</a:t>
            </a:r>
            <a:r>
              <a:rPr lang="en-GB" sz="2400" dirty="0"/>
              <a:t> </a:t>
            </a:r>
          </a:p>
        </p:txBody>
      </p:sp>
      <p:sp>
        <p:nvSpPr>
          <p:cNvPr id="7" name="TextBox 6">
            <a:extLst>
              <a:ext uri="{FF2B5EF4-FFF2-40B4-BE49-F238E27FC236}">
                <a16:creationId xmlns:a16="http://schemas.microsoft.com/office/drawing/2014/main" id="{22E8DA44-38EF-B3E3-3D23-D5DE0A532A5D}"/>
              </a:ext>
            </a:extLst>
          </p:cNvPr>
          <p:cNvSpPr txBox="1"/>
          <p:nvPr/>
        </p:nvSpPr>
        <p:spPr>
          <a:xfrm>
            <a:off x="1630395" y="2066273"/>
            <a:ext cx="9845314" cy="1200329"/>
          </a:xfrm>
          <a:prstGeom prst="rect">
            <a:avLst/>
          </a:prstGeom>
          <a:solidFill>
            <a:srgbClr val="FFFF99"/>
          </a:solidFill>
          <a:ln>
            <a:solidFill>
              <a:srgbClr val="00B050"/>
            </a:solidFill>
          </a:ln>
        </p:spPr>
        <p:txBody>
          <a:bodyPr wrap="square">
            <a:spAutoFit/>
          </a:bodyPr>
          <a:lstStyle/>
          <a:p>
            <a:pPr algn="just"/>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r>
              <a:rPr lang="en-US" sz="2400" b="1" dirty="0">
                <a:solidFill>
                  <a:srgbClr val="0070C0"/>
                </a:solidFill>
                <a:latin typeface="Times New Roman" panose="02020603050405020304" pitchFamily="18" charset="0"/>
                <a:cs typeface="Times New Roman" panose="02020603050405020304" pitchFamily="18" charset="0"/>
              </a:rPr>
              <a:t> </a:t>
            </a:r>
            <a:r>
              <a:rPr lang="en-US" sz="2400" dirty="0">
                <a:solidFill>
                  <a:srgbClr val="FF0000"/>
                </a:solidFill>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t>
            </a:r>
            <a:r>
              <a:rPr lang="en-GB" sz="2400" dirty="0">
                <a:latin typeface="Times New Roman" panose="02020603050405020304" pitchFamily="18" charset="0"/>
                <a:cs typeface="Times New Roman" panose="02020603050405020304" pitchFamily="18" charset="0"/>
              </a:rPr>
              <a:t>Em </a:t>
            </a:r>
            <a:r>
              <a:rPr lang="en-GB" sz="2400" dirty="0" err="1">
                <a:latin typeface="Times New Roman" panose="02020603050405020304" pitchFamily="18" charset="0"/>
                <a:cs typeface="Times New Roman" panose="02020603050405020304" pitchFamily="18" charset="0"/>
              </a:rPr>
              <a:t>hãy</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nêu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một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số</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trong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đội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mà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em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biết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Các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này</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có</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năng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nhiệm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vụ</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id="{D54B42A6-EBCF-BF96-E390-A8F8A373C9C9}"/>
              </a:ext>
            </a:extLst>
          </p:cNvPr>
          <p:cNvSpPr txBox="1"/>
          <p:nvPr/>
        </p:nvSpPr>
        <p:spPr>
          <a:xfrm>
            <a:off x="1621766" y="3591398"/>
            <a:ext cx="9845314" cy="2864887"/>
          </a:xfrm>
          <a:prstGeom prst="rect">
            <a:avLst/>
          </a:prstGeom>
          <a:noFill/>
          <a:ln>
            <a:solidFill>
              <a:srgbClr val="00B050"/>
            </a:solidFill>
          </a:ln>
        </p:spPr>
        <p:txBody>
          <a:bodyPr wrap="square">
            <a:spAutoFit/>
          </a:bodyPr>
          <a:lstStyle/>
          <a:p>
            <a:pPr algn="ctr">
              <a:lnSpc>
                <a:spcPct val="150000"/>
              </a:lnSpc>
              <a:spcBef>
                <a:spcPts val="600"/>
              </a:spcBef>
              <a:spcAft>
                <a:spcPts val="6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en-GB" sz="2400" b="1" dirty="0">
                <a:solidFill>
                  <a:srgbClr val="FF0000"/>
                </a:solidFill>
                <a:latin typeface="Times New Roman" panose="02020603050405020304" pitchFamily="18" charset="0"/>
                <a:cs typeface="Times New Roman" panose="02020603050405020304" pitchFamily="18" charset="0"/>
              </a:rPr>
              <a:t>2</a:t>
            </a:r>
            <a:r>
              <a:rPr lang="vi-VN" sz="2400" b="1" dirty="0">
                <a:solidFill>
                  <a:srgbClr val="FF0000"/>
                </a:solidFill>
                <a:latin typeface="Times New Roman" panose="02020603050405020304" pitchFamily="18" charset="0"/>
                <a:cs typeface="Times New Roman" panose="02020603050405020304" pitchFamily="18" charset="0"/>
              </a:rPr>
              <a:t>.1</a:t>
            </a:r>
            <a:endParaRPr lang="en-GB" sz="2400" b="1" dirty="0">
              <a:solidFill>
                <a:srgbClr val="FF0000"/>
              </a:solidFill>
              <a:latin typeface="Times New Roman" panose="02020603050405020304" pitchFamily="18" charset="0"/>
              <a:cs typeface="Times New Roman" panose="02020603050405020304" pitchFamily="18" charset="0"/>
            </a:endParaRPr>
          </a:p>
          <a:p>
            <a:pPr marL="285750" indent="-285750">
              <a:lnSpc>
                <a:spcPts val="25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a:t>
            </a:r>
            <a:r>
              <a:rPr lang="en-GB" sz="2400" dirty="0">
                <a:solidFill>
                  <a:srgbClr val="00B050"/>
                </a:solidFill>
                <a:latin typeface="Times New Roman" panose="02020603050405020304" pitchFamily="18" charset="0"/>
                <a:cs typeface="Times New Roman" panose="02020603050405020304" pitchFamily="18" charset="0"/>
              </a:rPr>
              <a:t>HS </a:t>
            </a:r>
            <a:r>
              <a:rPr lang="en-GB" sz="2400" dirty="0" err="1">
                <a:solidFill>
                  <a:srgbClr val="00B050"/>
                </a:solidFill>
                <a:latin typeface="Times New Roman" panose="02020603050405020304" pitchFamily="18" charset="0"/>
                <a:cs typeface="Times New Roman" panose="02020603050405020304" pitchFamily="18" charset="0"/>
              </a:rPr>
              <a:t>làm</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việc</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theo</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cặp</a:t>
            </a:r>
            <a:r>
              <a:rPr lang="en-GB" sz="2400" dirty="0">
                <a:solidFill>
                  <a:srgbClr val="00B050"/>
                </a:solidFill>
                <a:latin typeface="Times New Roman" panose="02020603050405020304" pitchFamily="18" charset="0"/>
                <a:cs typeface="Times New Roman" panose="02020603050405020304" pitchFamily="18" charset="0"/>
              </a:rPr>
              <a:t>)</a:t>
            </a:r>
            <a:r>
              <a:rPr lang="vi-VN" sz="2400" dirty="0">
                <a:solidFill>
                  <a:srgbClr val="00B050"/>
                </a:solidFill>
                <a:latin typeface="Times New Roman" panose="02020603050405020304" pitchFamily="18" charset="0"/>
                <a:cs typeface="Times New Roman" panose="02020603050405020304" pitchFamily="18" charset="0"/>
              </a:rPr>
              <a:t>: </a:t>
            </a:r>
            <a:endParaRPr lang="en-US" sz="2400" dirty="0">
              <a:solidFill>
                <a:srgbClr val="00B050"/>
              </a:solidFill>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Đọc câu hỏi </a:t>
            </a:r>
            <a:r>
              <a:rPr lang="en-GB" sz="2400" dirty="0">
                <a:latin typeface="Times New Roman" panose="02020603050405020304" pitchFamily="18" charset="0"/>
                <a:cs typeface="Times New Roman" panose="02020603050405020304" pitchFamily="18" charset="0"/>
              </a:rPr>
              <a:t>k</a:t>
            </a:r>
            <a:r>
              <a:rPr lang="vi-VN" sz="2400" dirty="0">
                <a:latin typeface="Times New Roman" panose="02020603050405020304" pitchFamily="18" charset="0"/>
                <a:cs typeface="Times New Roman" panose="02020603050405020304" pitchFamily="18" charset="0"/>
              </a:rPr>
              <a:t>hám phá 1, thông tin mục I/1 SGK. </a:t>
            </a:r>
            <a:endParaRPr lang="en-US" sz="2400" dirty="0">
              <a:latin typeface="Times New Roman" panose="02020603050405020304" pitchFamily="18" charset="0"/>
              <a:cs typeface="Times New Roman" panose="02020603050405020304" pitchFamily="18" charset="0"/>
            </a:endParaRPr>
          </a:p>
          <a:p>
            <a:pPr marL="180975" indent="-180975" algn="just">
              <a:lnSpc>
                <a:spcPts val="2500"/>
              </a:lnSpc>
              <a:spcBef>
                <a:spcPts val="600"/>
              </a:spcBef>
              <a:spcAft>
                <a:spcPts val="600"/>
              </a:spcAft>
            </a:pP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Điền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vào</a:t>
            </a:r>
            <a:r>
              <a:rPr lang="en-GB" sz="2400" dirty="0">
                <a:latin typeface="Times New Roman" panose="02020603050405020304" pitchFamily="18" charset="0"/>
                <a:cs typeface="Times New Roman" panose="02020603050405020304" pitchFamily="18" charset="0"/>
              </a:rPr>
              <a:t> ô </a:t>
            </a:r>
            <a:r>
              <a:rPr lang="en-GB" sz="2400" dirty="0" err="1">
                <a:latin typeface="Times New Roman" panose="02020603050405020304" pitchFamily="18" charset="0"/>
                <a:cs typeface="Times New Roman" panose="02020603050405020304" pitchFamily="18" charset="0"/>
              </a:rPr>
              <a:t>trống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tên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trong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đội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có</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năng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nhiệm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vụ</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nêu</a:t>
            </a:r>
            <a:r>
              <a:rPr lang="en-GB" sz="2400" dirty="0">
                <a:latin typeface="Times New Roman" panose="02020603050405020304" pitchFamily="18" charset="0"/>
                <a:cs typeface="Times New Roman" panose="02020603050405020304" pitchFamily="18" charset="0"/>
              </a:rPr>
              <a:t> ở </a:t>
            </a:r>
            <a:r>
              <a:rPr lang="en-GB" sz="2400" dirty="0" err="1">
                <a:latin typeface="Times New Roman" panose="02020603050405020304" pitchFamily="18" charset="0"/>
                <a:cs typeface="Times New Roman" panose="02020603050405020304" pitchFamily="18" charset="0"/>
              </a:rPr>
              <a:t>bảng</a:t>
            </a:r>
            <a:r>
              <a:rPr lang="en-GB" sz="2400" dirty="0">
                <a:latin typeface="Times New Roman" panose="02020603050405020304" pitchFamily="18" charset="0"/>
                <a:cs typeface="Times New Roman" panose="02020603050405020304" pitchFamily="18" charset="0"/>
              </a:rPr>
              <a:t> 1.</a:t>
            </a:r>
            <a:endParaRPr lang="en-US" sz="2400" dirty="0">
              <a:latin typeface="Times New Roman" panose="02020603050405020304" pitchFamily="18" charset="0"/>
              <a:cs typeface="Times New Roman" panose="02020603050405020304" pitchFamily="18" charset="0"/>
            </a:endParaRPr>
          </a:p>
          <a:p>
            <a:pPr marL="342900" indent="-342900">
              <a:lnSpc>
                <a:spcPts val="2500"/>
              </a:lnSpc>
              <a:spcBef>
                <a:spcPts val="600"/>
              </a:spcBef>
              <a:spcAft>
                <a:spcPts val="600"/>
              </a:spcAft>
              <a:buFont typeface="Wingdings" panose="05000000000000000000" pitchFamily="2" charset="2"/>
              <a:buChar char="v"/>
            </a:pP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US" sz="24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471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heel(1)">
                                      <p:cBhvr>
                                        <p:cTn id="14" dur="20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heel(1)">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P spid="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27" name="Group 26">
            <a:extLst>
              <a:ext uri="{FF2B5EF4-FFF2-40B4-BE49-F238E27FC236}">
                <a16:creationId xmlns:a16="http://schemas.microsoft.com/office/drawing/2014/main" id="{70BF889D-2D34-8D16-14B6-FFACB2AF142D}"/>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852715">
                <a:off x="6183639" y="210851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9155490">
                <a:off x="6801144" y="269747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12244686">
                <a:off x="6788454" y="358930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4861644">
                <a:off x="6208780" y="4189985"/>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7637055">
                <a:off x="5301116" y="416561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20269397">
                <a:off x="4703096" y="356510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895317">
                <a:off x="4696749" y="2738002"/>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3879085">
                <a:off x="5308357" y="21010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grpSp>
        <p:sp>
          <p:nvSpPr>
            <p:cNvPr id="15" name="Isosceles Triangle 14">
              <a:hlinkClick r:id="rId8" action="ppaction://hlinksldjump"/>
              <a:extLst>
                <a:ext uri="{FF2B5EF4-FFF2-40B4-BE49-F238E27FC236}">
                  <a16:creationId xmlns:a16="http://schemas.microsoft.com/office/drawing/2014/main" id="{745A2ABA-610C-31A1-7759-F68035A677CD}"/>
                </a:ext>
              </a:extLst>
            </p:cNvPr>
            <p:cNvSpPr/>
            <p:nvPr/>
          </p:nvSpPr>
          <p:spPr>
            <a:xfrm rot="14966272">
              <a:off x="6352826" y="2149704"/>
              <a:ext cx="1176102" cy="17022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a:hlinkClick r:id="rId9" action="ppaction://hlinksldjump"/>
              <a:extLst>
                <a:ext uri="{FF2B5EF4-FFF2-40B4-BE49-F238E27FC236}">
                  <a16:creationId xmlns:a16="http://schemas.microsoft.com/office/drawing/2014/main" id="{89467F85-ADDB-6D4F-34D6-1545DCE3C0DD}"/>
                </a:ext>
              </a:extLst>
            </p:cNvPr>
            <p:cNvSpPr/>
            <p:nvPr/>
          </p:nvSpPr>
          <p:spPr>
            <a:xfrm rot="17537173">
              <a:off x="6352826" y="2833780"/>
              <a:ext cx="1176102" cy="17022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hlinkClick r:id="rId10" action="ppaction://hlinksldjump"/>
              <a:extLst>
                <a:ext uri="{FF2B5EF4-FFF2-40B4-BE49-F238E27FC236}">
                  <a16:creationId xmlns:a16="http://schemas.microsoft.com/office/drawing/2014/main" id="{EBEC3D37-46A9-FDFD-D1DC-FB23589E219E}"/>
                </a:ext>
              </a:extLst>
            </p:cNvPr>
            <p:cNvSpPr/>
            <p:nvPr/>
          </p:nvSpPr>
          <p:spPr>
            <a:xfrm rot="20369789">
              <a:off x="5840808" y="3380670"/>
              <a:ext cx="1176102" cy="17022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hlinkClick r:id="rId11" action="ppaction://hlinksldjump"/>
              <a:extLst>
                <a:ext uri="{FF2B5EF4-FFF2-40B4-BE49-F238E27FC236}">
                  <a16:creationId xmlns:a16="http://schemas.microsoft.com/office/drawing/2014/main" id="{B0AB4E36-5C3B-6F8D-43AF-0D45745FAD39}"/>
                </a:ext>
              </a:extLst>
            </p:cNvPr>
            <p:cNvSpPr/>
            <p:nvPr/>
          </p:nvSpPr>
          <p:spPr>
            <a:xfrm rot="1358866">
              <a:off x="5138287" y="3358510"/>
              <a:ext cx="1176102" cy="17022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hlinkClick r:id="rId12" action="ppaction://hlinksldjump"/>
              <a:extLst>
                <a:ext uri="{FF2B5EF4-FFF2-40B4-BE49-F238E27FC236}">
                  <a16:creationId xmlns:a16="http://schemas.microsoft.com/office/drawing/2014/main" id="{1DEF77B0-F524-F09C-E8BA-84BF9E92B6C1}"/>
                </a:ext>
              </a:extLst>
            </p:cNvPr>
            <p:cNvSpPr/>
            <p:nvPr/>
          </p:nvSpPr>
          <p:spPr>
            <a:xfrm rot="4052598">
              <a:off x="4644935" y="2839635"/>
              <a:ext cx="1176102" cy="1702234"/>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hlinkClick r:id="rId13" action="ppaction://hlinksldjump"/>
              <a:extLst>
                <a:ext uri="{FF2B5EF4-FFF2-40B4-BE49-F238E27FC236}">
                  <a16:creationId xmlns:a16="http://schemas.microsoft.com/office/drawing/2014/main" id="{EFC7F7EC-DA4B-4CCB-2C60-3E32D49053B6}"/>
                </a:ext>
              </a:extLst>
            </p:cNvPr>
            <p:cNvSpPr/>
            <p:nvPr/>
          </p:nvSpPr>
          <p:spPr>
            <a:xfrm rot="6786077">
              <a:off x="4581802" y="2175654"/>
              <a:ext cx="1275928" cy="1579172"/>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hlinkClick r:id="rId14" action="ppaction://hlinksldjump"/>
              <a:extLst>
                <a:ext uri="{FF2B5EF4-FFF2-40B4-BE49-F238E27FC236}">
                  <a16:creationId xmlns:a16="http://schemas.microsoft.com/office/drawing/2014/main" id="{2D997176-12F7-75E1-8578-B9E7D6D966FF}"/>
                </a:ext>
              </a:extLst>
            </p:cNvPr>
            <p:cNvSpPr/>
            <p:nvPr/>
          </p:nvSpPr>
          <p:spPr>
            <a:xfrm rot="9394773">
              <a:off x="5101847" y="1708063"/>
              <a:ext cx="1275928" cy="1579172"/>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hlinkClick r:id="rId7" action="ppaction://hlinksldjump"/>
              <a:extLst>
                <a:ext uri="{FF2B5EF4-FFF2-40B4-BE49-F238E27FC236}">
                  <a16:creationId xmlns:a16="http://schemas.microsoft.com/office/drawing/2014/main" id="{C6EC7A59-9F89-BF8B-8BBD-2EBFAA0CDF35}"/>
                </a:ext>
              </a:extLst>
            </p:cNvPr>
            <p:cNvSpPr/>
            <p:nvPr/>
          </p:nvSpPr>
          <p:spPr>
            <a:xfrm rot="12158115">
              <a:off x="5792943" y="1702600"/>
              <a:ext cx="1275928" cy="1579172"/>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5" name="image4.png">
            <a:extLst>
              <a:ext uri="{FF2B5EF4-FFF2-40B4-BE49-F238E27FC236}">
                <a16:creationId xmlns:a16="http://schemas.microsoft.com/office/drawing/2014/main" id="{0ECB79E0-223C-425E-AF88-78A78B5F0540}"/>
              </a:ext>
            </a:extLst>
          </p:cNvPr>
          <p:cNvPicPr>
            <a:picLocks noChangeAspect="1"/>
          </p:cNvPicPr>
          <p:nvPr/>
        </p:nvPicPr>
        <p:blipFill>
          <a:blip r:embed="rId15"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D592F2C1-470D-4A2E-A334-96FFE5E34C0F}"/>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64E6332E-68EF-4AD2-8FB9-88D36388367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Arrow: Right 59">
            <a:hlinkClick r:id="" action="ppaction://hlinkshowjump?jump=nextslide"/>
            <a:extLst>
              <a:ext uri="{FF2B5EF4-FFF2-40B4-BE49-F238E27FC236}">
                <a16:creationId xmlns:a16="http://schemas.microsoft.com/office/drawing/2014/main" id="{23CECE52-2FDE-48CA-A8FA-07C80224F13E}"/>
              </a:ext>
            </a:extLst>
          </p:cNvPr>
          <p:cNvSpPr/>
          <p:nvPr/>
        </p:nvSpPr>
        <p:spPr>
          <a:xfrm>
            <a:off x="9021046" y="5143536"/>
            <a:ext cx="3170955" cy="1643148"/>
          </a:xfrm>
          <a:prstGeom prst="rightArrow">
            <a:avLst>
              <a:gd name="adj1" fmla="val 50000"/>
              <a:gd name="adj2" fmla="val 21640"/>
            </a:avLst>
          </a:prstGeom>
          <a:solidFill>
            <a:srgbClr val="FFFF00"/>
          </a:solidFill>
        </p:spPr>
        <p:style>
          <a:lnRef idx="2">
            <a:schemeClr val="accent6">
              <a:shade val="15000"/>
            </a:schemeClr>
          </a:lnRef>
          <a:fillRef idx="1">
            <a:schemeClr val="accent6"/>
          </a:fillRef>
          <a:effectRef idx="0">
            <a:schemeClr val="accent6"/>
          </a:effectRef>
          <a:fontRef idx="minor">
            <a:schemeClr val="lt1"/>
          </a:fontRef>
        </p:style>
        <p:txBody>
          <a:bodyPr rtlCol="0" anchor="ctr"/>
          <a:lstStyle/>
          <a:p>
            <a:r>
              <a:rPr lang="en-US" sz="1400" dirty="0">
                <a:solidFill>
                  <a:srgbClr val="FF0000"/>
                </a:solidFill>
                <a:latin typeface="Arial" panose="020B0604020202020204" pitchFamily="34" charset="0"/>
                <a:cs typeface="Arial" panose="020B0604020202020204" pitchFamily="34" charset="0"/>
              </a:rPr>
              <a:t>Khi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án</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của</a:t>
            </a:r>
            <a:r>
              <a:rPr lang="en-US" sz="1400" dirty="0">
                <a:solidFill>
                  <a:srgbClr val="FF0000"/>
                </a:solidFill>
                <a:latin typeface="Arial" panose="020B0604020202020204" pitchFamily="34" charset="0"/>
                <a:cs typeface="Arial" panose="020B0604020202020204" pitchFamily="34" charset="0"/>
              </a:rPr>
              <a:t> 8 </a:t>
            </a:r>
            <a:r>
              <a:rPr lang="en-US" sz="1400" dirty="0" err="1">
                <a:solidFill>
                  <a:srgbClr val="FF0000"/>
                </a:solidFill>
                <a:latin typeface="Arial" panose="020B0604020202020204" pitchFamily="34" charset="0"/>
                <a:cs typeface="Arial" panose="020B0604020202020204" pitchFamily="34" charset="0"/>
              </a:rPr>
              <a:t>câu</a:t>
            </a:r>
            <a:r>
              <a:rPr lang="en-US" sz="1400" dirty="0">
                <a:solidFill>
                  <a:srgbClr val="FF0000"/>
                </a:solidFill>
                <a:latin typeface="Arial" panose="020B0604020202020204" pitchFamily="34" charset="0"/>
                <a:cs typeface="Arial" panose="020B0604020202020204" pitchFamily="34" charset="0"/>
              </a:rPr>
              <a:t>, 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để</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về</a:t>
            </a:r>
            <a:r>
              <a:rPr lang="en-US" sz="1400" dirty="0">
                <a:solidFill>
                  <a:srgbClr val="FF0000"/>
                </a:solidFill>
                <a:latin typeface="Arial" panose="020B0604020202020204" pitchFamily="34" charset="0"/>
                <a:cs typeface="Arial" panose="020B0604020202020204" pitchFamily="34" charset="0"/>
              </a:rPr>
              <a:t> slide </a:t>
            </a:r>
            <a:r>
              <a:rPr lang="en-US" sz="1400" dirty="0" err="1">
                <a:solidFill>
                  <a:srgbClr val="FF0000"/>
                </a:solidFill>
                <a:latin typeface="Arial" panose="020B0604020202020204" pitchFamily="34" charset="0"/>
                <a:cs typeface="Arial" panose="020B0604020202020204" pitchFamily="34" charset="0"/>
              </a:rPr>
              <a:t>nêu</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điệp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từ</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khoá</a:t>
            </a:r>
            <a:endParaRPr lang="en-US" sz="1400" dirty="0">
              <a:solidFill>
                <a:srgbClr val="FF0000"/>
              </a:solidFill>
              <a:latin typeface="Arial" panose="020B0604020202020204" pitchFamily="34" charset="0"/>
              <a:cs typeface="Arial" panose="020B0604020202020204" pitchFamily="34" charset="0"/>
            </a:endParaRPr>
          </a:p>
        </p:txBody>
      </p:sp>
      <p:pic>
        <p:nvPicPr>
          <p:cNvPr id="62" name="Graphic 61" descr="Right pointing backhand index with solid fill">
            <a:hlinkClick r:id="rId16" action="ppaction://hlinksldjump"/>
            <a:extLst>
              <a:ext uri="{FF2B5EF4-FFF2-40B4-BE49-F238E27FC236}">
                <a16:creationId xmlns:a16="http://schemas.microsoft.com/office/drawing/2014/main" id="{6DD15533-73EB-4841-A6CC-094B5D3E40C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1503138" y="5828242"/>
            <a:ext cx="349228" cy="295235"/>
          </a:xfrm>
          <a:prstGeom prst="rect">
            <a:avLst/>
          </a:prstGeom>
        </p:spPr>
      </p:pic>
    </p:spTree>
    <p:extLst>
      <p:ext uri="{BB962C8B-B14F-4D97-AF65-F5344CB8AC3E}">
        <p14:creationId xmlns:p14="http://schemas.microsoft.com/office/powerpoint/2010/main" val="3523521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27"/>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27"/>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3391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44874" y="139689"/>
            <a:ext cx="9824910" cy="159590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400" b="1" dirty="0">
                <a:solidFill>
                  <a:schemeClr val="tx1"/>
                </a:solidFill>
                <a:effectLst/>
                <a:latin typeface="Times New Roman" panose="02020603050405020304" pitchFamily="18" charset="0"/>
                <a:ea typeface="Calibri" panose="020F0502020204030204" pitchFamily="34" charset="0"/>
              </a:rPr>
              <a:t>Một tổ chức của Quân đội nhân dân Việt Nam có chức năng, nhiệm vụ tham mưu, chỉ đạo huấn luyện, xây dựng, phát triển lực lượng, sẵn sàng chiến đấu; là đơn vị chủ lực cơ động và tác chiến chiến lược của quân đội, có thể tác chiến độc lập hoặc đảm nhiệm một hướng chiến dịch</a:t>
            </a:r>
            <a:r>
              <a:rPr lang="en-US" sz="2400" b="1" dirty="0">
                <a:solidFill>
                  <a:schemeClr val="tx1"/>
                </a:solidFill>
                <a:effectLst/>
                <a:latin typeface="Times New Roman" panose="02020603050405020304" pitchFamily="18" charset="0"/>
                <a:ea typeface="Calibri" panose="020F0502020204030204" pitchFamily="34" charset="0"/>
              </a:rPr>
              <a:t>.</a:t>
            </a:r>
            <a:endParaRPr lang="vi-VN" sz="32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5" name="Đáp án B">
            <a:extLst>
              <a:ext uri="{FF2B5EF4-FFF2-40B4-BE49-F238E27FC236}">
                <a16:creationId xmlns:a16="http://schemas.microsoft.com/office/drawing/2014/main" id="{B504175A-062C-3F1D-4DEA-BCD56D2C9EB0}"/>
              </a:ext>
            </a:extLst>
          </p:cNvPr>
          <p:cNvSpPr/>
          <p:nvPr/>
        </p:nvSpPr>
        <p:spPr>
          <a:xfrm>
            <a:off x="4512734" y="1942986"/>
            <a:ext cx="4962192" cy="104226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Q</a:t>
            </a:r>
            <a:r>
              <a:rPr lang="en-GB" sz="3600" b="1">
                <a:solidFill>
                  <a:schemeClr val="tx1"/>
                </a:solidFill>
                <a:latin typeface="Times New Roman" panose="02020603050405020304" pitchFamily="18" charset="0"/>
                <a:cs typeface="Times New Roman" panose="02020603050405020304" pitchFamily="18" charset="0"/>
              </a:rPr>
              <a:t>UÂN ĐOÀN</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CDE93CD-A5D7-FA4E-453F-B29BEE5CE1E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F2CC3080-1C00-3706-D8D7-2CD0E3BC9C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279CE104-3FF4-4584-0974-0CB43416BF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446A87E7-A2E6-C464-E009-087B4D7DD5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DA512D4B-02CD-6BEC-7D51-2F89982C23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BC6947C-2602-920D-CF5A-DE8364451B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A032CB3-D127-D7D8-3C31-1B03C4B3CA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BE663E4-519A-EC9F-1D9B-23F8E99378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3E594AC-F6AE-A7A4-7B9E-5BA1D9171B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B91A5DB-2FE2-D658-DB08-D39E3534D5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5BA09DD-30A5-E2E8-B187-056B76C826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700DA102-7B02-9ACD-72AF-BFFC9BC40C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24157C2-C6B5-B711-2180-94EAB3DAC0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D9FC6836-5436-9163-FF84-C19537CDBE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03CFE07E-0038-C751-1ED0-AEDA3F57F1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481088C-9F5D-93C7-59FE-5A97CE8F0E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CC92B64F-633F-8C43-1DDF-998A624F01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C613DBA-0425-2754-56B7-CBCFE921D4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19783DB-1DC8-AC43-8ADA-DA2481A128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742513D-0E63-856A-484A-51A91D310B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DC739EE-9CC0-6C9F-4709-8B296AFF16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55B3C19-5A20-3986-1AEC-1ADCBE3626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03827FB-432F-2F02-C42E-B0A55DD662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E165F701-7D8E-DE4D-D90A-B33DB120BF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244700AF-82D8-E309-4B34-76A1E8F8DB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88E1FE3-8308-32FF-6F43-B58A55F27A0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03317B7-FF75-54D7-1EC7-5A7C0C403F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56B1BF7A-B4D9-DA6E-C251-F5D9EB0917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B8D8493-1BA2-FC96-3C7D-B1EAB6CDA2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87EAED6-E884-A3A4-BF41-10D4606A54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BB7EFDE9-FF71-6747-3683-9E9CA201A4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F59E6A9-B55A-2F4A-DC4E-873CCB3A9A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9" action="ppaction://hlinksldjump"/>
            <a:extLst>
              <a:ext uri="{FF2B5EF4-FFF2-40B4-BE49-F238E27FC236}">
                <a16:creationId xmlns:a16="http://schemas.microsoft.com/office/drawing/2014/main" id="{EFF8283C-F464-27A4-1B1A-8E2EC17DC05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8" name="Picture 7" descr="A blue and white alarm clock with bells&#10;&#10;Description automatically generated">
            <a:extLst>
              <a:ext uri="{FF2B5EF4-FFF2-40B4-BE49-F238E27FC236}">
                <a16:creationId xmlns:a16="http://schemas.microsoft.com/office/drawing/2014/main" id="{B1036288-C92E-AF4F-AE50-98F757DC489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5" name="Oval 1034">
            <a:extLst>
              <a:ext uri="{FF2B5EF4-FFF2-40B4-BE49-F238E27FC236}">
                <a16:creationId xmlns:a16="http://schemas.microsoft.com/office/drawing/2014/main" id="{72EED176-91E9-BC33-0346-3EE3A1ABEB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6" name="Oval 1035">
            <a:extLst>
              <a:ext uri="{FF2B5EF4-FFF2-40B4-BE49-F238E27FC236}">
                <a16:creationId xmlns:a16="http://schemas.microsoft.com/office/drawing/2014/main" id="{4AC48A91-E59A-C778-F3B5-6C610202D6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7" name="Oval 1036">
            <a:extLst>
              <a:ext uri="{FF2B5EF4-FFF2-40B4-BE49-F238E27FC236}">
                <a16:creationId xmlns:a16="http://schemas.microsoft.com/office/drawing/2014/main" id="{974E7CBA-185C-1846-422D-85D2AB5FBF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8" name="Oval 1037">
            <a:extLst>
              <a:ext uri="{FF2B5EF4-FFF2-40B4-BE49-F238E27FC236}">
                <a16:creationId xmlns:a16="http://schemas.microsoft.com/office/drawing/2014/main" id="{3FA31C10-456B-5DB6-A6F8-DA41C29E6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39" name="Oval 1038">
            <a:extLst>
              <a:ext uri="{FF2B5EF4-FFF2-40B4-BE49-F238E27FC236}">
                <a16:creationId xmlns:a16="http://schemas.microsoft.com/office/drawing/2014/main" id="{73F3FF03-E2EE-B16B-7D69-ABD31A931C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0" name="Oval 1039">
            <a:extLst>
              <a:ext uri="{FF2B5EF4-FFF2-40B4-BE49-F238E27FC236}">
                <a16:creationId xmlns:a16="http://schemas.microsoft.com/office/drawing/2014/main" id="{F6807FE0-B7E8-E05F-2E49-0A04A5A69C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1" name="Oval 1040">
            <a:extLst>
              <a:ext uri="{FF2B5EF4-FFF2-40B4-BE49-F238E27FC236}">
                <a16:creationId xmlns:a16="http://schemas.microsoft.com/office/drawing/2014/main" id="{224E6049-230E-0776-182B-4A277619034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2" name="Oval 1041">
            <a:extLst>
              <a:ext uri="{FF2B5EF4-FFF2-40B4-BE49-F238E27FC236}">
                <a16:creationId xmlns:a16="http://schemas.microsoft.com/office/drawing/2014/main" id="{732152AA-E72D-8972-7195-457E60B131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3" name="Oval 1042">
            <a:extLst>
              <a:ext uri="{FF2B5EF4-FFF2-40B4-BE49-F238E27FC236}">
                <a16:creationId xmlns:a16="http://schemas.microsoft.com/office/drawing/2014/main" id="{46A59203-03D2-C8C7-B6D3-98DD784A85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4" name="Oval 1043">
            <a:extLst>
              <a:ext uri="{FF2B5EF4-FFF2-40B4-BE49-F238E27FC236}">
                <a16:creationId xmlns:a16="http://schemas.microsoft.com/office/drawing/2014/main" id="{7205FD5A-5F87-898E-8954-C74AA0093D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5" name="Oval 1044">
            <a:extLst>
              <a:ext uri="{FF2B5EF4-FFF2-40B4-BE49-F238E27FC236}">
                <a16:creationId xmlns:a16="http://schemas.microsoft.com/office/drawing/2014/main" id="{E21CFAEE-31C2-4FFF-2FC4-8B2A707F5F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6" name="Oval 1045">
            <a:extLst>
              <a:ext uri="{FF2B5EF4-FFF2-40B4-BE49-F238E27FC236}">
                <a16:creationId xmlns:a16="http://schemas.microsoft.com/office/drawing/2014/main" id="{73F19A52-0B65-2C22-FEAF-EAC50A5DD7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7" name="Oval 1046">
            <a:extLst>
              <a:ext uri="{FF2B5EF4-FFF2-40B4-BE49-F238E27FC236}">
                <a16:creationId xmlns:a16="http://schemas.microsoft.com/office/drawing/2014/main" id="{7A3D7E98-71DA-90A1-5C1E-7C52EF3BB8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8" name="Oval 1047">
            <a:extLst>
              <a:ext uri="{FF2B5EF4-FFF2-40B4-BE49-F238E27FC236}">
                <a16:creationId xmlns:a16="http://schemas.microsoft.com/office/drawing/2014/main" id="{7AA30415-EA0F-9AEF-D0D7-045B5B032D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49" name="Oval 1048">
            <a:extLst>
              <a:ext uri="{FF2B5EF4-FFF2-40B4-BE49-F238E27FC236}">
                <a16:creationId xmlns:a16="http://schemas.microsoft.com/office/drawing/2014/main" id="{46138F02-BB04-8153-41C7-BE33145409A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0" name="Oval 1049">
            <a:extLst>
              <a:ext uri="{FF2B5EF4-FFF2-40B4-BE49-F238E27FC236}">
                <a16:creationId xmlns:a16="http://schemas.microsoft.com/office/drawing/2014/main" id="{EE011E2E-5A71-487D-CE0B-8B32DB5FF5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1" name="Oval 1050">
            <a:extLst>
              <a:ext uri="{FF2B5EF4-FFF2-40B4-BE49-F238E27FC236}">
                <a16:creationId xmlns:a16="http://schemas.microsoft.com/office/drawing/2014/main" id="{A4F267F5-5245-5005-B5DF-66C8F21705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2" name="Oval 1051">
            <a:extLst>
              <a:ext uri="{FF2B5EF4-FFF2-40B4-BE49-F238E27FC236}">
                <a16:creationId xmlns:a16="http://schemas.microsoft.com/office/drawing/2014/main" id="{D15F468F-B871-BBC4-C52A-6DBF59DCF8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3" name="Oval 1052">
            <a:extLst>
              <a:ext uri="{FF2B5EF4-FFF2-40B4-BE49-F238E27FC236}">
                <a16:creationId xmlns:a16="http://schemas.microsoft.com/office/drawing/2014/main" id="{DECCACF1-3F0E-3A51-731B-C1C3DDAEA1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4" name="Oval 1053">
            <a:extLst>
              <a:ext uri="{FF2B5EF4-FFF2-40B4-BE49-F238E27FC236}">
                <a16:creationId xmlns:a16="http://schemas.microsoft.com/office/drawing/2014/main" id="{6F2B12FA-1C23-D421-4EBC-5359DB235BE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5" name="Oval 1054">
            <a:extLst>
              <a:ext uri="{FF2B5EF4-FFF2-40B4-BE49-F238E27FC236}">
                <a16:creationId xmlns:a16="http://schemas.microsoft.com/office/drawing/2014/main" id="{7B09A7EB-6A6E-E2FF-C427-4D9E6D5D7A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6" name="Oval 1055">
            <a:extLst>
              <a:ext uri="{FF2B5EF4-FFF2-40B4-BE49-F238E27FC236}">
                <a16:creationId xmlns:a16="http://schemas.microsoft.com/office/drawing/2014/main" id="{2BBE84D2-3074-4CDF-FBEC-D148F041FA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7" name="Oval 1056">
            <a:extLst>
              <a:ext uri="{FF2B5EF4-FFF2-40B4-BE49-F238E27FC236}">
                <a16:creationId xmlns:a16="http://schemas.microsoft.com/office/drawing/2014/main" id="{34EF9CF3-C32B-5B67-A71A-0AA86E45DF2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8" name="Oval 1057">
            <a:extLst>
              <a:ext uri="{FF2B5EF4-FFF2-40B4-BE49-F238E27FC236}">
                <a16:creationId xmlns:a16="http://schemas.microsoft.com/office/drawing/2014/main" id="{0C0E0C54-2FB5-1256-E41A-623E89D9CD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59" name="Oval 1058">
            <a:extLst>
              <a:ext uri="{FF2B5EF4-FFF2-40B4-BE49-F238E27FC236}">
                <a16:creationId xmlns:a16="http://schemas.microsoft.com/office/drawing/2014/main" id="{AB8A445B-26A7-10AE-5F7B-E16DDA9F93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0" name="Oval 1059">
            <a:extLst>
              <a:ext uri="{FF2B5EF4-FFF2-40B4-BE49-F238E27FC236}">
                <a16:creationId xmlns:a16="http://schemas.microsoft.com/office/drawing/2014/main" id="{051E6B1F-ECC9-D2B6-B03F-4D31135CFE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1" name="Oval 1060">
            <a:extLst>
              <a:ext uri="{FF2B5EF4-FFF2-40B4-BE49-F238E27FC236}">
                <a16:creationId xmlns:a16="http://schemas.microsoft.com/office/drawing/2014/main" id="{4159B9D5-2102-F436-AFE5-9AEC7CA619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2" name="Oval 1061">
            <a:extLst>
              <a:ext uri="{FF2B5EF4-FFF2-40B4-BE49-F238E27FC236}">
                <a16:creationId xmlns:a16="http://schemas.microsoft.com/office/drawing/2014/main" id="{E67A67B2-B9A8-ED7F-4BC1-83B0F30FE8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3" name="Oval 1062">
            <a:extLst>
              <a:ext uri="{FF2B5EF4-FFF2-40B4-BE49-F238E27FC236}">
                <a16:creationId xmlns:a16="http://schemas.microsoft.com/office/drawing/2014/main" id="{97162445-889D-C758-3043-7CBE46DFA9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4" name="Oval 1063">
            <a:extLst>
              <a:ext uri="{FF2B5EF4-FFF2-40B4-BE49-F238E27FC236}">
                <a16:creationId xmlns:a16="http://schemas.microsoft.com/office/drawing/2014/main" id="{86B5E038-B986-E689-E27B-AB000568CA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5" name="Oval 1064">
            <a:extLst>
              <a:ext uri="{FF2B5EF4-FFF2-40B4-BE49-F238E27FC236}">
                <a16:creationId xmlns:a16="http://schemas.microsoft.com/office/drawing/2014/main" id="{F8701FAA-B6EC-D0D6-0E91-62A9DC0F37B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6" name="Picture 1065" descr="A blue and white alarm clock with bells&#10;&#10;Description automatically generated">
            <a:extLst>
              <a:ext uri="{FF2B5EF4-FFF2-40B4-BE49-F238E27FC236}">
                <a16:creationId xmlns:a16="http://schemas.microsoft.com/office/drawing/2014/main" id="{609AD2F3-660D-A265-CDE5-81EB9F4A108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7" name="Oval 1066">
            <a:extLst>
              <a:ext uri="{FF2B5EF4-FFF2-40B4-BE49-F238E27FC236}">
                <a16:creationId xmlns:a16="http://schemas.microsoft.com/office/drawing/2014/main" id="{524F0761-FBE2-488D-AB3F-99306CD3D11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8" name="Oval 1067">
            <a:extLst>
              <a:ext uri="{FF2B5EF4-FFF2-40B4-BE49-F238E27FC236}">
                <a16:creationId xmlns:a16="http://schemas.microsoft.com/office/drawing/2014/main" id="{C45218C1-39D7-166A-0D25-A6AB9423118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69" name="Oval 1068">
            <a:extLst>
              <a:ext uri="{FF2B5EF4-FFF2-40B4-BE49-F238E27FC236}">
                <a16:creationId xmlns:a16="http://schemas.microsoft.com/office/drawing/2014/main" id="{B0052216-1459-D907-9C9C-3213C14F69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0" name="Oval 1069">
            <a:extLst>
              <a:ext uri="{FF2B5EF4-FFF2-40B4-BE49-F238E27FC236}">
                <a16:creationId xmlns:a16="http://schemas.microsoft.com/office/drawing/2014/main" id="{85A91ADF-2CD3-9A44-7290-A035DD39DE6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1" name="Oval 1070">
            <a:extLst>
              <a:ext uri="{FF2B5EF4-FFF2-40B4-BE49-F238E27FC236}">
                <a16:creationId xmlns:a16="http://schemas.microsoft.com/office/drawing/2014/main" id="{B24772F2-99CC-C1E7-03C0-96DB7DA9C7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2" name="Oval 1071">
            <a:extLst>
              <a:ext uri="{FF2B5EF4-FFF2-40B4-BE49-F238E27FC236}">
                <a16:creationId xmlns:a16="http://schemas.microsoft.com/office/drawing/2014/main" id="{9ED009D0-A6B8-6BEF-E57E-ADE037CB414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3" name="Oval 1072">
            <a:extLst>
              <a:ext uri="{FF2B5EF4-FFF2-40B4-BE49-F238E27FC236}">
                <a16:creationId xmlns:a16="http://schemas.microsoft.com/office/drawing/2014/main" id="{11703A0D-6E98-F1CD-0A29-486FBD8C363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4" name="Oval 1073">
            <a:extLst>
              <a:ext uri="{FF2B5EF4-FFF2-40B4-BE49-F238E27FC236}">
                <a16:creationId xmlns:a16="http://schemas.microsoft.com/office/drawing/2014/main" id="{4CEE9636-C65A-BB54-FE1F-6A821EA6FED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5" name="Oval 1074">
            <a:extLst>
              <a:ext uri="{FF2B5EF4-FFF2-40B4-BE49-F238E27FC236}">
                <a16:creationId xmlns:a16="http://schemas.microsoft.com/office/drawing/2014/main" id="{AB48DBB7-C2B0-7C3D-7DEC-99C12F1AFE6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6" name="Oval 1075">
            <a:extLst>
              <a:ext uri="{FF2B5EF4-FFF2-40B4-BE49-F238E27FC236}">
                <a16:creationId xmlns:a16="http://schemas.microsoft.com/office/drawing/2014/main" id="{685B7750-0218-2AF2-5E7D-C9F54722794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7" name="Oval 1076">
            <a:extLst>
              <a:ext uri="{FF2B5EF4-FFF2-40B4-BE49-F238E27FC236}">
                <a16:creationId xmlns:a16="http://schemas.microsoft.com/office/drawing/2014/main" id="{2D292155-F5B9-11E8-82B9-DAAB3FD961C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8" name="Oval 1077">
            <a:extLst>
              <a:ext uri="{FF2B5EF4-FFF2-40B4-BE49-F238E27FC236}">
                <a16:creationId xmlns:a16="http://schemas.microsoft.com/office/drawing/2014/main" id="{3FD2D3DF-6A44-B1FD-12E0-BB8E71E008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79" name="Oval 1078">
            <a:extLst>
              <a:ext uri="{FF2B5EF4-FFF2-40B4-BE49-F238E27FC236}">
                <a16:creationId xmlns:a16="http://schemas.microsoft.com/office/drawing/2014/main" id="{AE774B87-4D59-A455-18B6-879B592554A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0" name="Oval 1079">
            <a:extLst>
              <a:ext uri="{FF2B5EF4-FFF2-40B4-BE49-F238E27FC236}">
                <a16:creationId xmlns:a16="http://schemas.microsoft.com/office/drawing/2014/main" id="{DB8552AE-41C3-56B7-5E14-E63944714A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1" name="Oval 1080">
            <a:extLst>
              <a:ext uri="{FF2B5EF4-FFF2-40B4-BE49-F238E27FC236}">
                <a16:creationId xmlns:a16="http://schemas.microsoft.com/office/drawing/2014/main" id="{16C2387D-692C-F17C-C967-E2C0E64F3F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2" name="Oval 1081">
            <a:extLst>
              <a:ext uri="{FF2B5EF4-FFF2-40B4-BE49-F238E27FC236}">
                <a16:creationId xmlns:a16="http://schemas.microsoft.com/office/drawing/2014/main" id="{E97557AF-F94D-8A41-D93A-52B95DDC1F2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76CF5325-55CA-5921-18DA-9E4124F81FA5}"/>
              </a:ext>
            </a:extLst>
          </p:cNvPr>
          <p:cNvSpPr txBox="1"/>
          <p:nvPr/>
        </p:nvSpPr>
        <p:spPr>
          <a:xfrm>
            <a:off x="806095" y="3313742"/>
            <a:ext cx="11063689" cy="1569660"/>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e) </a:t>
            </a:r>
            <a:r>
              <a:rPr lang="en-GB" sz="2400" dirty="0" err="1">
                <a:solidFill>
                  <a:srgbClr val="FF0000"/>
                </a:solidFill>
                <a:latin typeface="Arial" panose="020B0604020202020204" pitchFamily="34" charset="0"/>
                <a:cs typeface="Arial" panose="020B0604020202020204" pitchFamily="34" charset="0"/>
              </a:rPr>
              <a:t>Quân</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đoàn</a:t>
            </a:r>
            <a:r>
              <a:rPr lang="en-GB" sz="2400" dirty="0">
                <a:solidFill>
                  <a:srgbClr val="FF0000"/>
                </a:solidFill>
                <a:latin typeface="Arial" panose="020B0604020202020204" pitchFamily="34" charset="0"/>
                <a:cs typeface="Arial" panose="020B0604020202020204" pitchFamily="34" charset="0"/>
              </a:rPr>
              <a:t> </a:t>
            </a:r>
            <a:endParaRPr lang="en-US" sz="2400" dirty="0">
              <a:solidFill>
                <a:srgbClr val="FF0000"/>
              </a:solidFill>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huấn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luyện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sẵn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sàng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đơn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thể</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lập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nhiệm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một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dịch</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2" name="image4.png">
            <a:extLst>
              <a:ext uri="{FF2B5EF4-FFF2-40B4-BE49-F238E27FC236}">
                <a16:creationId xmlns:a16="http://schemas.microsoft.com/office/drawing/2014/main" id="{EEB53D28-DA75-49BB-A072-583A96801081}"/>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3" name="Group 11">
            <a:extLst>
              <a:ext uri="{FF2B5EF4-FFF2-40B4-BE49-F238E27FC236}">
                <a16:creationId xmlns:a16="http://schemas.microsoft.com/office/drawing/2014/main" id="{FFC1B8BF-C11E-4AA7-95A5-A85806BB3518}"/>
              </a:ext>
            </a:extLst>
          </p:cNvPr>
          <p:cNvGrpSpPr>
            <a:grpSpLocks/>
          </p:cNvGrpSpPr>
          <p:nvPr/>
        </p:nvGrpSpPr>
        <p:grpSpPr bwMode="auto">
          <a:xfrm>
            <a:off x="806095" y="167994"/>
            <a:ext cx="625171" cy="541918"/>
            <a:chOff x="0" y="0"/>
            <a:chExt cx="666" cy="559"/>
          </a:xfrm>
        </p:grpSpPr>
        <p:sp>
          <p:nvSpPr>
            <p:cNvPr id="94" name="Freeform 12">
              <a:extLst>
                <a:ext uri="{FF2B5EF4-FFF2-40B4-BE49-F238E27FC236}">
                  <a16:creationId xmlns:a16="http://schemas.microsoft.com/office/drawing/2014/main" id="{0645B5F6-2DE1-4093-9FD9-4A031339C9E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5227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5"/>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5"/>
                  </p:tgtEl>
                </p:cond>
              </p:nextCondLst>
            </p:seq>
            <p:seq concurrent="1" nextAc="seek">
              <p:cTn id="197" restart="whenNotActive" fill="hold" evtFilter="cancelBubble" nodeType="interactiveSeq">
                <p:stCondLst>
                  <p:cond evt="onClick" delay="0">
                    <p:tgtEl>
                      <p:spTgt spid="1067"/>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8"/>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7"/>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6"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8"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3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8889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561805" y="233269"/>
            <a:ext cx="7158445" cy="85426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effectLst/>
                <a:latin typeface="Times New Roman" panose="02020603050405020304" pitchFamily="18" charset="0"/>
                <a:ea typeface="Calibri" panose="020F0502020204030204" pitchFamily="34" charset="0"/>
              </a:rPr>
              <a:t>Hình ảnh tượng trưng.</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11101" y="1791966"/>
            <a:ext cx="4432899" cy="854262"/>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BIỂ</a:t>
            </a:r>
            <a:r>
              <a:rPr lang="en-US" sz="3200" b="1">
                <a:solidFill>
                  <a:srgbClr val="FF0000"/>
                </a:solidFill>
                <a:latin typeface="Times New Roman" panose="02020603050405020304" pitchFamily="18" charset="0"/>
                <a:cs typeface="Times New Roman" panose="02020603050405020304" pitchFamily="18" charset="0"/>
              </a:rPr>
              <a:t>U</a:t>
            </a:r>
            <a:r>
              <a:rPr lang="en-US" sz="3200" b="1">
                <a:solidFill>
                  <a:schemeClr val="tx1"/>
                </a:solidFill>
                <a:latin typeface="Times New Roman" panose="02020603050405020304" pitchFamily="18" charset="0"/>
                <a:cs typeface="Times New Roman" panose="02020603050405020304" pitchFamily="18" charset="0"/>
              </a:rPr>
              <a:t> TƯỢNG</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56FAAF8-DC06-4DA1-49E6-63E832F1573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B3AF333-9609-BB38-F487-87D1925A6B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E394196-4433-45E4-0DB3-A4AF89FAC3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6B2E5EE-1FC3-DB3A-431E-AEF2B84206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824F04E-2CCA-5AC9-8E6D-EFCDB59DB3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001AD3A-DA95-D422-5D97-1AFB941A09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CE336A2C-ECC4-C6DF-1EFC-955910A74E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6FB5C35-8A59-43C5-6EA1-6690811B2F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ACB7B5C-D7FD-64B1-9469-7B978DB101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7375840-5914-3B3C-75CC-0421138A28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B84F60CC-92E2-D23F-4318-4B70241DEF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16C501EC-AEF2-9085-7FB1-A475FD026F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21237C2-D06C-6F14-E6D2-89A2B57BB1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1B92CC6-6174-28E9-1F09-34A612BB3A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AD91CFB-5AF3-1425-EBF7-371D59B2A2A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602F080-EDE2-5028-F406-F876901B04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D87FE87-65D7-7AC7-35C3-64CEA1F3B5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B68BB7F-A996-7A0A-2FCD-D9A4E37CB2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FA152A8A-D469-3C0A-2EC2-801D78AAC6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482AB5E-6A95-2E11-C08A-BB02AA9C5F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829E12E-B695-0F38-00CC-FD7738DAF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30CB702-2C06-B014-F300-8BEAE563E4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B29FE31F-F107-302B-B247-4F343052B84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94A0042-E099-7709-2BFC-D87A8790DD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29DF448-0A8E-6716-342B-BC721DA3E9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D14392CF-6C7A-85F0-76CB-82B650C8A57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3985D54-066F-96A9-AD5F-8DB55581B8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C945B2D-F05E-98F4-27A0-32530D014D1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735520B-E58A-777A-0CD5-779674B634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8B48A92-025A-69CB-9765-E7765E00908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6A4B3DB-919D-897D-9031-F38325D441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02D0CF3-0560-5D11-2304-E9031CB66A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663E5397-36B8-BDA2-2C86-E5AF03CDEE7C}"/>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57E67DA-D477-BAC9-F272-50E42B19C3F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0014255-DE44-067E-58F8-30A7BD73F5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1CCDE02D-AC5F-FD75-8B49-CB8375968B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9B84B9A-F76A-BCA6-D7A0-5831980FD8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8D3F46E6-4826-BDCA-EF58-95243FFAF3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0AA8082B-473B-8F63-1222-BCD57DE461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8405B223-A15C-674E-6D03-09DA8C011D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6130EBB0-D727-7078-FA32-0656CE670B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AEB4373F-F160-EFE1-A27C-77CA12E8D0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00F52A6-01DA-4250-95FB-9F08B0A1DA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256652F6-C6F8-EFD5-064D-ECBC7BB998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E983F9D5-CA02-3B7E-3EAA-F05BE81618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6309928F-A65A-AC3B-F627-A3F67EB3D9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5E8373F-6D3B-764B-30C3-F0F394B027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85DAE7B7-1C99-C784-807B-0C109B7F88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3A23DF9-599F-DFDA-0FE5-F6A4293CF8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EC3F17A8-4DFB-CE7A-89BE-DB64BFCEBF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838443BD-6920-5E98-8368-668B66E4A5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7C1149C-9DF6-F172-3DB4-67684FAE03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6E5A4F79-835F-88ED-40E6-126059D522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D214532-F83C-FFBC-2A41-E2F6227E75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4C72FA3A-1018-91F1-F73C-DF1415D041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67346B6-F813-984F-35B0-6C4F7D01B7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85242B5B-9284-D7B3-621A-B0897900B5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43FCCEC-069D-644A-6402-8E62B31C53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12736381-9545-523B-1AEA-83E636736A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D091D58-2376-B868-F971-933CFB263E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11C3F0B1-5675-0405-79D1-EDDE3FACF5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1C26D248-B602-EFBC-792B-419D2EFB7E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71C4CDCF-DD38-0510-3418-9555BF7192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BBA85AF1-90F8-2E9A-EEB3-D653C0D5DC8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611A760-2B0C-98A1-979E-FFA418A4228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B210440C-903D-9771-BAFC-68FB9652A61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C6C141BA-1105-27F8-A57A-46A66021F6A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1ED19B6C-37E2-4504-AA30-A7ADEDAC1D9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30D37AB0-11B5-D2F9-6D38-EC3D353283D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136F9361-15AB-8D15-39C0-1DD3771495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5A6177E-7151-53A9-E54D-78ADB9304E9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1252C47-40B3-02B6-3F01-10D37AD19D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970961EE-B981-F96B-E4DF-0B00683327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1E4F044D-BA76-F65C-0462-79963FC2AA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189F9DE8-624D-74E9-DBEF-F892D67350B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77B28D15-4A8E-7BCE-672D-47622206D3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C6F6971C-1D6C-7D3B-5D26-9B94159C72A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CAC85BB-2BBD-EF0B-D4E8-DB08A88435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5180CC52-E572-FD73-D438-5DF19218AE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40BDC7C3-038A-1722-B0D4-E5B1E15301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B6A11AA3-A79F-B05D-C564-2A80DB3034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97810976-5C88-50EC-5A7F-AB011E68ACC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03DC8266-7334-3C28-5E06-23F0F1A9768F}"/>
              </a:ext>
            </a:extLst>
          </p:cNvPr>
          <p:cNvSpPr txBox="1"/>
          <p:nvPr/>
        </p:nvSpPr>
        <p:spPr>
          <a:xfrm>
            <a:off x="2040866" y="3530132"/>
            <a:ext cx="9950838" cy="830997"/>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biểu</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tượng</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a:t>
            </a:r>
            <a:r>
              <a:rPr lang="vi-VN"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66C6435D-A866-41A5-B0E9-6B5E347B2553}"/>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822EB81F-ACF3-4872-A14E-CBABF374813E}"/>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1C8CDB6A-0EEA-4125-8113-D7FD40F7B0A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3635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48001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62461" y="149680"/>
            <a:ext cx="8132259" cy="89908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ctr">
              <a:spcBef>
                <a:spcPts val="600"/>
              </a:spcBef>
              <a:spcAft>
                <a:spcPts val="600"/>
              </a:spcAft>
            </a:pPr>
            <a:r>
              <a:rPr lang="en-GB" sz="2400" b="1">
                <a:solidFill>
                  <a:schemeClr val="tx1"/>
                </a:solidFill>
                <a:effectLst/>
                <a:latin typeface="Times New Roman" panose="02020603050405020304" pitchFamily="18" charset="0"/>
                <a:ea typeface="Calibri" panose="020F0502020204030204" pitchFamily="34" charset="0"/>
              </a:rPr>
              <a:t>Quân chủng hoạt động trên biển và đại dương.</a:t>
            </a:r>
            <a:endParaRPr lang="en-US" sz="2400" b="1">
              <a:solidFill>
                <a:schemeClr val="tx1"/>
              </a:solidFill>
              <a:effectLst/>
              <a:latin typeface="Times New Roman" panose="02020603050405020304" pitchFamily="18" charset="0"/>
              <a:ea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89062" y="1360674"/>
            <a:ext cx="4785864" cy="89908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HẢI QU</a:t>
            </a:r>
            <a:r>
              <a:rPr lang="en-US" sz="3200" b="1">
                <a:solidFill>
                  <a:srgbClr val="FF0000"/>
                </a:solidFill>
                <a:latin typeface="Times New Roman" panose="02020603050405020304" pitchFamily="18" charset="0"/>
                <a:cs typeface="Times New Roman" panose="02020603050405020304" pitchFamily="18" charset="0"/>
              </a:rPr>
              <a:t>Â</a:t>
            </a:r>
            <a:r>
              <a:rPr lang="en-US" sz="3200" b="1">
                <a:solidFill>
                  <a:schemeClr val="tx1"/>
                </a:solidFill>
                <a:latin typeface="Times New Roman" panose="02020603050405020304" pitchFamily="18" charset="0"/>
                <a:cs typeface="Times New Roman" panose="02020603050405020304" pitchFamily="18" charset="0"/>
              </a:rPr>
              <a:t>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C850FEC-9F2C-6125-D278-73885957E53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35C8E85-48A4-7687-45D5-D852BC8663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BABC90A6-6CCA-2F0F-8E06-831855AB57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3BCBDBB0-91EF-B62E-1E3D-960DFB0217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A02F416-9619-00DF-E657-71956AE43B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1F055802-361B-CB0F-9001-35BA84F74B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9F0A23A-1A3F-AF8C-9786-337CB0AC56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05AB489-F5BC-68C4-DCFD-D649A6012B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D586D8A-8936-2257-62ED-EF445CD82B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9BBD6C13-F537-C4C1-9760-C4147A7008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F878C08-4D15-6D86-B824-4C37F76189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C909E20-5FD3-1F92-204C-320B6A0B19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7BC3805-9A0B-F680-7A9D-9E66A3BA11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6543DF3-C4E2-0011-8251-099F360E1D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C8E5A6F-9692-C1C0-81D0-02ADD608E5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6C2353A-B797-F65C-0F9F-DA75A63384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890BDB20-2A69-9493-E3D9-DEE7F8ABFF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1A12743-3A52-9856-5AE7-DB71664183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C8C053A-B81B-361C-095C-4ADECEC7E7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83D90AA-BB51-7026-5B4D-FD5369CFBB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9280EE16-CA56-5452-27A6-C6FF9D3971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15D07F7-A89C-0E10-D944-7BD15F08F0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90B086F-5721-A43C-117B-8C07734068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CD8E57C-ADF2-C81A-8B20-48D9EA053F0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6E67514-6433-C2DA-F75F-EB2FFBE51C4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29182AA-A823-EEF6-1263-56B67140F2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37CEF6D-FF91-F277-CED2-1AF033D336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C212267-56DB-E051-A7E2-86F18CA0341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51768D97-4FDE-A7FD-BB2E-D0105CC61B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E03D155-14BF-B8F6-FCD3-8417E04290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51D88BE-284F-FAC8-E158-D2B701A455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E6FCCF9-E439-9FB6-52EA-FDBCB3910B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BCE094BD-2ADD-95EC-F1CA-B96FBF8084E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43DD31A0-1D4E-EC89-671E-1F3F11ED5FE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3C6753BB-1EF1-2977-AAC7-720155B7B3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26EAE0E4-6752-D76D-38BD-814B0CF377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AC7C19E9-F621-A775-989C-C446FEAB46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867B69AE-9AEC-85E8-CF42-F9EF54BF121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BF677B31-EA5D-12B1-7951-63D359BBEC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98499C18-FCC2-6924-A8EF-2D98D3144B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82ED4A7-C273-E9D5-E449-9DF35A9555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3BBDE16D-512D-8EEA-35BB-01933B3ACD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EDB8A557-A5A5-A71F-EB54-FB9E99F9FB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8519921F-63F9-88EA-638C-1F9FA4EEAA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ABE2F52-A73B-2D36-943D-62E8695F64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901C4A89-C95E-AD26-E0AD-03837A9567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904F9E3-F73A-E7F9-0879-34B337BB2E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4DAB119A-0C6F-FFD8-0993-43B435DD30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797FD69D-EE93-AB7B-327A-B5D51882F5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DB9C9F42-8F40-0DA6-B57A-AB021CA462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F621F71-0CA7-B16C-7C22-438E8DAF09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FA0703DB-4143-AA1D-388B-FA69DE42C6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909B530-F244-A7B3-C6A4-FC3D02017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8FF1870-5946-E3BD-CA35-E52E8FBF05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528C7E4-EDD2-7683-F05E-E5F2D1D2FE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12BF6216-3CB3-3D91-502E-87F57F0FB09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5707D6FB-933E-74C2-A856-7AD28EF3DB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0D19B6F-3EA6-F2F6-C054-DD4A79EC1F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9BE649B7-2120-D0F1-4B17-78D4EC57BE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DC0762D1-AE6A-F1BE-87E4-3CECF834CA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77A52A9E-E1F2-5BFC-BD02-31608EF0A2C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DDEE3B76-06ED-0A60-C950-D938FCFA61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23F1CF22-5648-FA43-707A-81E7F0D146C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A736A26D-8C83-37FD-6F30-8CB2390E9F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AAFC9A43-F43A-0353-8776-5DC46B0C77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BACBC06F-3930-213A-142E-6788B86A49A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6AAAFF4A-80C9-F49D-2149-D5B189D427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EAA1A6E9-D7C1-84D2-3762-ADEFBD910A5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3244CADC-16E8-76A7-4C5A-E70072CDF40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CC8DF1CC-4408-8945-8372-E229C132548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F5205DD-FC3D-93DB-70BB-1D7761A97B7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02C6D18B-18FF-7FE3-757A-DFD933CF152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40CE7AB8-E122-3912-00B5-CC09432ED39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A1412281-A9D3-D97A-5FA9-EDD3610C6F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9FEC0DC-A08A-C6CD-C0DA-E3239A4219C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E628E57-E4F0-FA6C-45F2-0EBADAA8017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EF61B5C-E546-3DBF-A922-F58C877342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23A4C0A-A773-97BF-ED7A-FD0C0988001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8CC94DE5-27CC-E4F3-AF83-CA49FE8853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EDFE5532-6773-E704-BAF7-91925D9533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B795E686-CE56-3FDE-9C3C-B1C663D6A10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DE0E3DF6-45CA-8B0F-2C10-150B154E8D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125B25BF-8AE7-9586-B414-7736C5DC5BBA}"/>
              </a:ext>
            </a:extLst>
          </p:cNvPr>
          <p:cNvSpPr txBox="1"/>
          <p:nvPr/>
        </p:nvSpPr>
        <p:spPr>
          <a:xfrm>
            <a:off x="2156820" y="2835602"/>
            <a:ext cx="9743539" cy="1569660"/>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đ)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hải</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nòng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cốt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quản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trời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Tổ</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quốc</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5" name="image4.png">
            <a:extLst>
              <a:ext uri="{FF2B5EF4-FFF2-40B4-BE49-F238E27FC236}">
                <a16:creationId xmlns:a16="http://schemas.microsoft.com/office/drawing/2014/main" id="{A89D0653-AD2E-457A-95B6-8E4DB6C8915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6" name="Group 11">
            <a:extLst>
              <a:ext uri="{FF2B5EF4-FFF2-40B4-BE49-F238E27FC236}">
                <a16:creationId xmlns:a16="http://schemas.microsoft.com/office/drawing/2014/main" id="{7799B6B4-64EA-48FC-8110-B1E1A9D18B44}"/>
              </a:ext>
            </a:extLst>
          </p:cNvPr>
          <p:cNvGrpSpPr>
            <a:grpSpLocks/>
          </p:cNvGrpSpPr>
          <p:nvPr/>
        </p:nvGrpSpPr>
        <p:grpSpPr bwMode="auto">
          <a:xfrm>
            <a:off x="806095" y="167994"/>
            <a:ext cx="625171" cy="541918"/>
            <a:chOff x="0" y="0"/>
            <a:chExt cx="666" cy="559"/>
          </a:xfrm>
        </p:grpSpPr>
        <p:sp>
          <p:nvSpPr>
            <p:cNvPr id="97" name="Freeform 12">
              <a:extLst>
                <a:ext uri="{FF2B5EF4-FFF2-40B4-BE49-F238E27FC236}">
                  <a16:creationId xmlns:a16="http://schemas.microsoft.com/office/drawing/2014/main" id="{3AA87322-D0F2-4178-B32C-78062A364E1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67664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1984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34604" y="301279"/>
            <a:ext cx="9741993"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Bậc cao nhất của sĩ quan cấp tướng trong Quân đội nhân dân Việt Nam</a:t>
            </a:r>
            <a:r>
              <a:rPr lang="en-US" sz="2400" b="1">
                <a:solidFill>
                  <a:schemeClr val="tx1"/>
                </a:solidFill>
                <a:effectLst/>
                <a:latin typeface="Times New Roman" panose="02020603050405020304" pitchFamily="18" charset="0"/>
                <a:ea typeface="Calibri" panose="020F0502020204030204" pitchFamily="34" charset="0"/>
              </a:rPr>
              <a:t>.</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133251" y="1634217"/>
            <a:ext cx="5144698"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ĐẠI TƯỚ</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6B24AD7-4EE7-1114-FC77-34ABC0B3779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91873F3-58FD-295B-B34D-7D987F421C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37E9C9C-AC7B-F5EF-8519-6AEF3194F9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787F1DCD-75CD-55DD-1F5E-4C5921C197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40A9AD9-AF31-E3FD-244A-C189B533B7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DABBDF7-ADC0-741C-9CA8-377742F6EC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33AB4213-B4CB-9EA4-1A27-D7568BBB9A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6C0A228-D837-67EC-828A-7BE2EF45D3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0BBF155B-A020-DABD-242C-C2635088F9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265FC94C-55E7-9DA7-AC9F-0543D5B0D3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2709235E-2538-2AE1-A47D-6EDA03951F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81A65D9-CDF4-469F-6D6F-47A038D92F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0D37943-8F45-475D-0F71-C612B46D7F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6248A361-AEFA-01D5-7900-49C81F9ACA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F2DCFA5-0867-CE53-B49B-670F0E07D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52628DBF-B738-9CAE-4650-66328388A9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522FF62-BB0A-71F4-78AC-42B5E3635C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307F607-71E6-7416-16E2-55B0BBADCF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51F0B43-46A9-8430-95A8-350DC4AA77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BE1F5AE-AFED-E7B6-21A4-16A8A6DB5F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802AB06-89A9-A1E4-5C30-05BC4A44CC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69CA6A8-C62B-6B10-76FF-9416824616B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B80D2402-7085-1BD8-C268-E5787FBB69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9D84025C-F22A-7D42-C846-9D1F32D1BC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CAC27BA-A852-EEFD-C11A-3053B2128F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B59C1A4-91E4-91EA-33AA-341D1A0D85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D5BF0B1-AA9B-6839-FBA2-431A102130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6929142-A69F-82E5-A416-3E0159CC04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29D50628-D8FC-5FEC-40C9-111564E6B96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6FA2E415-74D1-8B25-5637-95728304D0A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0F08286-ADE4-B922-8BBD-812EA3B084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77E726E-3C97-25C4-DD75-A72D21221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ADD8CBB4-0C7A-54A7-7797-3A04F426D424}"/>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BB8632C2-BEDF-F50C-6123-63C6E807637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F51697B0-059E-C60A-8DE7-AB75674320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EEE8A8F4-FD7B-3807-3511-7200E7564F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890BF56-BE79-B0B6-4A8C-481C6A7370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9D7E717-1D0F-6768-235E-F6AC6BBDF2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DFAF8F2-E33C-804A-D9D9-132BB8CB19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4BB82C84-D20E-F1CD-EE95-593495E058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BE1CD01B-93E5-47A2-7F8D-97C156FC32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48EE0A0A-4AC0-243F-BEE0-7C3C470CA8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D0AF01E-3794-68D6-85CB-AEB4EF5106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1AB9B417-54FC-AB0B-3E21-E2864284EF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840F00FC-70D4-22EA-445C-8BDF5362A3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80F4D5A8-9B38-608F-028B-FA6091A31B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770B1EA-A694-A026-63E0-F0B50BE954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99AFF925-99A9-6D23-743D-E5ED5C9B53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BF9B0E7B-997D-6C52-A522-EC38B1A20C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DA61422E-145D-7175-5983-9D16AABF12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A2D419CA-545A-0EA5-4FFF-0E0EE6505C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CE95F23C-5BA4-913B-4191-08A7B0A28C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036F676-8842-7044-061B-E9FAC27B37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CE15AAD5-7E49-D402-524A-97BC389996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8742AA58-E227-043A-63B1-003F85398D1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A60696E1-097B-1A75-16E3-B1AD2F0B9F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3FA0C0A-3DE0-1BE5-846F-12AD013188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D5A617C8-5FB1-2008-ABFF-BF79B81F93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334A11C9-7E61-8549-75C0-9D24F90BD7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BB09EC6D-5A27-785F-3E99-BB8A5F96AD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1F40A3E-B812-0CD9-3AD0-13F76B4D37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C8AE28C9-7CAD-699B-4BDB-3F1C2B1613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CE2C8885-5356-B8BE-4DE5-EE2C5FC58B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A16A4FDC-6DB8-65CE-E5EB-D81DCB0CEE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FFCD7D8-DC08-404F-24CD-6933533B1B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40484557-40AC-D600-792E-89A56EB3CCD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A0834404-C5F8-3D8D-C3A1-80DA805E4DF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CC4207B7-6F0C-4F2C-08D8-64165EC5322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F0A2DFB-8D82-2A3D-C733-4B9F2045A0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2B56001-936A-5C37-978B-13A95BB19D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7EE1043-7D36-5D2F-E4A4-98B6DA02A31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80ADA213-2314-87AB-EB15-DD86DCB332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E282A35-A1C2-6538-47D0-405A1013537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9620A518-D0CA-3F5D-9896-A823DBE448B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84CAE67B-686E-C636-7C73-704913CE29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3768889-4DCB-C45C-8EA3-E5A3ADE046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3CF8471A-3D32-4910-7B69-04FD12A0C2F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8DAE8C6-9567-432F-26F2-722BD2564AB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D31F2F2F-72E4-DB39-D41D-EE44AF846E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337807E9-2B06-14AE-4776-DD6C86B8E0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3385FA10-6304-95AD-F810-FE5AA71A56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2D63EE4C-17AC-C2F2-1E41-8EA37EFFD5B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B858F35A-8267-D699-A484-AB85DCEC7449}"/>
              </a:ext>
            </a:extLst>
          </p:cNvPr>
          <p:cNvSpPr txBox="1"/>
          <p:nvPr/>
        </p:nvSpPr>
        <p:spPr>
          <a:xfrm>
            <a:off x="806095" y="3033930"/>
            <a:ext cx="11310151" cy="2308324"/>
          </a:xfrm>
          <a:prstGeom prst="rect">
            <a:avLst/>
          </a:prstGeom>
          <a:solidFill>
            <a:schemeClr val="accent4">
              <a:lumMod val="20000"/>
              <a:lumOff val="80000"/>
            </a:schemeClr>
          </a:solidFill>
        </p:spPr>
        <p:txBody>
          <a:bodyPr wrap="square">
            <a:spAutoFit/>
          </a:bodyPr>
          <a:lstStyle/>
          <a:p>
            <a:pPr algn="just"/>
            <a:r>
              <a:rPr lang="en-GB" sz="2400" b="0" i="0" err="1">
                <a:solidFill>
                  <a:srgbClr val="00B050"/>
                </a:solidFill>
                <a:effectLst/>
                <a:latin typeface="Arial" panose="020B0604020202020204" pitchFamily="34" charset="0"/>
                <a:cs typeface="Arial" panose="020B0604020202020204" pitchFamily="34" charset="0"/>
              </a:rPr>
              <a:t>Mục</a:t>
            </a:r>
            <a:r>
              <a:rPr lang="en-GB" sz="2400" b="0" i="0">
                <a:solidFill>
                  <a:srgbClr val="00B050"/>
                </a:solidFill>
                <a:effectLst/>
                <a:latin typeface="Arial" panose="020B0604020202020204" pitchFamily="34" charset="0"/>
                <a:cs typeface="Arial" panose="020B0604020202020204" pitchFamily="34" charset="0"/>
              </a:rPr>
              <a:t> I </a:t>
            </a:r>
            <a:r>
              <a:rPr lang="en-GB" sz="2400" b="0" i="0" err="1">
                <a:solidFill>
                  <a:srgbClr val="00B050"/>
                </a:solidFill>
                <a:effectLst/>
                <a:latin typeface="Arial" panose="020B0604020202020204" pitchFamily="34" charset="0"/>
                <a:cs typeface="Arial" panose="020B0604020202020204" pitchFamily="34" charset="0"/>
              </a:rPr>
              <a:t>Bài</a:t>
            </a:r>
            <a:r>
              <a:rPr lang="en-GB" sz="2400" b="0" i="0">
                <a:solidFill>
                  <a:srgbClr val="00B050"/>
                </a:solidFill>
                <a:effectLst/>
                <a:latin typeface="Arial" panose="020B0604020202020204" pitchFamily="34" charset="0"/>
                <a:cs typeface="Arial" panose="020B0604020202020204" pitchFamily="34" charset="0"/>
              </a:rPr>
              <a:t> 2 </a:t>
            </a:r>
            <a:r>
              <a:rPr lang="en-GB" sz="2400" b="0" i="0" dirty="0">
                <a:solidFill>
                  <a:srgbClr val="00B050"/>
                </a:solidFill>
                <a:effectLst/>
                <a:latin typeface="Arial" panose="020B0604020202020204" pitchFamily="34" charset="0"/>
                <a:cs typeface="Arial" panose="020B0604020202020204" pitchFamily="34" charset="0"/>
              </a:rPr>
              <a:t>SGK</a:t>
            </a:r>
            <a:r>
              <a:rPr lang="en-GB" sz="2400" b="0" i="0">
                <a:solidFill>
                  <a:srgbClr val="00B050"/>
                </a:solidFill>
                <a:effectLst/>
                <a:latin typeface="Arial" panose="020B0604020202020204" pitchFamily="34" charset="0"/>
                <a:cs typeface="Arial" panose="020B0604020202020204" pitchFamily="34" charset="0"/>
              </a:rPr>
              <a:t>: </a:t>
            </a:r>
            <a:r>
              <a:rPr lang="en-GB" sz="2400" b="0" i="0">
                <a:effectLst/>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Hệ thống cấp bậc quân hàm trong Quân đội nhân dân Việt Nam gồm:</a:t>
            </a:r>
            <a:endParaRPr lang="en-US" sz="2400">
              <a:latin typeface="Arial" panose="020B0604020202020204" pitchFamily="34" charset="0"/>
              <a:cs typeface="Arial" panose="020B0604020202020204" pitchFamily="34" charset="0"/>
            </a:endParaRPr>
          </a:p>
          <a:p>
            <a:pPr algn="just"/>
            <a:r>
              <a:rPr lang="en-GB" sz="2400">
                <a:latin typeface="Arial" panose="020B0604020202020204" pitchFamily="34" charset="0"/>
                <a:cs typeface="Arial" panose="020B0604020202020204" pitchFamily="34" charset="0"/>
              </a:rPr>
              <a:t>– Sĩ quan: Cấp tướng có bốn bậc (Thiếu tướng, Chuẩn Đô đốc Hải quân; Trung tướng, Phó Đô đốc Hải quân; Thượng tướng, Đô đốc Hải quân; </a:t>
            </a:r>
            <a:r>
              <a:rPr lang="en-GB" sz="2400">
                <a:solidFill>
                  <a:srgbClr val="FF0000"/>
                </a:solidFill>
                <a:latin typeface="Arial" panose="020B0604020202020204" pitchFamily="34" charset="0"/>
                <a:cs typeface="Arial" panose="020B0604020202020204" pitchFamily="34" charset="0"/>
              </a:rPr>
              <a:t>Đại tướng</a:t>
            </a:r>
            <a:r>
              <a:rPr lang="en-GB" sz="2400">
                <a:latin typeface="Arial" panose="020B0604020202020204" pitchFamily="34" charset="0"/>
                <a:cs typeface="Arial" panose="020B0604020202020204" pitchFamily="34" charset="0"/>
              </a:rPr>
              <a:t>); cấp tá có bốn bậc (Thiếu tá, Trung tá, Thượng tá, Đại tá); cấp uý có bốn bậc (Thiếu uý, Trung uý, Thượng uý, Đại uý).</a:t>
            </a:r>
            <a:r>
              <a:rPr lang="en-GB" sz="2400" b="0" i="0">
                <a:solidFill>
                  <a:srgbClr val="242021"/>
                </a:solidFill>
                <a:effectLst/>
                <a:latin typeface="Arial" panose="020B0604020202020204" pitchFamily="34" charset="0"/>
                <a:cs typeface="Arial" panose="020B0604020202020204" pitchFamily="34" charset="0"/>
              </a:rPr>
              <a:t>”</a:t>
            </a:r>
            <a:endParaRPr lang="en-GB" sz="24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BEB061AE-D232-44F4-BD6D-94503B61344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FE3B6B54-3B86-402B-B962-A52E8A650AFC}"/>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1B057663-C9EF-44C4-A21A-25BF6728807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48589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59825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65991" y="182562"/>
            <a:ext cx="8597900" cy="95595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Phần mặt phẳng giới hạn bởi một đường tròn.</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3523651" y="1450472"/>
            <a:ext cx="5144698" cy="95595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H</a:t>
            </a:r>
            <a:r>
              <a:rPr lang="en-US" sz="3200" b="1">
                <a:solidFill>
                  <a:schemeClr val="tx1"/>
                </a:solidFill>
                <a:latin typeface="Times New Roman" panose="02020603050405020304" pitchFamily="18" charset="0"/>
                <a:cs typeface="Times New Roman" panose="02020603050405020304" pitchFamily="18" charset="0"/>
              </a:rPr>
              <a:t>ÌNH TRÒN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95D7E90-5B89-20E6-4459-72E9BC5BB27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A732ABC-025D-8CB5-E15D-CD55D5E423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BB9F921B-6EEB-D532-4D4E-C5DE295BE8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E86889F-60C2-67D8-A940-A3947C9D3F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00E8735-087A-235C-418B-678198207A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7267E961-4D5B-B3CD-C449-6BA420928E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AB98680-AE8E-B43C-B825-EE7E48A65F0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3AA84C3-8E2F-9548-972E-507D80DF76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8D995A2-BA15-1A24-B114-E0391F3477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F0987B3-B732-A83B-B904-867ADD545E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69DCF43-F83A-A343-7A14-EC051D2075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E1E301DF-2A99-4FFD-814E-0CBCEC0D9C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61F7FE5B-FE9B-9E80-A387-CCA80EB111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408B670C-C1D8-6FB9-C522-49071BA702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D0402F3-1DB9-55C5-79D7-387812B41D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7B0A35A-0D03-4EEB-0C74-682620FBF9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86374CF2-634A-0DF1-B0E5-251C994117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CF42538-917A-9D45-A33F-2D9F3CD102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E15E733-DC0D-DD75-2167-D8D5288F31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4708B01-A282-CCF7-9501-8A1AA5832F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F2B0201C-EEE3-DB62-2BF1-BEED0A2366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726AF05-4EB5-A700-569B-986BCE6366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2994575-F8DF-77B6-DBAA-0D0836E72D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6939C37-6A0F-E521-C3C1-84C806FA76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C6455C7-2533-E239-ADC1-B47FE73E8B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DC64F08-8CA4-CEDF-A9B9-EDE8741C19C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F0CF626-C986-C4AE-91C9-459018550C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D69F5111-3C8C-5E19-B5C5-0127531281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F0EE2B4-44F6-3127-88C9-09D4C772070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63D11AF-FD5A-6097-B17C-B684542252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DC18C09-8922-9E52-2850-D0DFABE5CD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644527E-0ACC-B076-BE3C-8017DCDF72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8260B2CB-A74A-44D9-F5B5-52792A7D1FE0}"/>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133" name="Picture 1132" descr="A blue and white alarm clock with bells&#10;&#10;Description automatically generated">
            <a:extLst>
              <a:ext uri="{FF2B5EF4-FFF2-40B4-BE49-F238E27FC236}">
                <a16:creationId xmlns:a16="http://schemas.microsoft.com/office/drawing/2014/main" id="{404F6289-3F98-597E-2885-D0CC9FE19CF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134" name="Oval 1133">
            <a:extLst>
              <a:ext uri="{FF2B5EF4-FFF2-40B4-BE49-F238E27FC236}">
                <a16:creationId xmlns:a16="http://schemas.microsoft.com/office/drawing/2014/main" id="{7C8A6A85-8F92-06D9-517D-BE9E8F37DC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135" name="Oval 1134">
            <a:extLst>
              <a:ext uri="{FF2B5EF4-FFF2-40B4-BE49-F238E27FC236}">
                <a16:creationId xmlns:a16="http://schemas.microsoft.com/office/drawing/2014/main" id="{9A53342F-E21D-9DC1-2B36-3153ADEC6F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136" name="Oval 1135">
            <a:extLst>
              <a:ext uri="{FF2B5EF4-FFF2-40B4-BE49-F238E27FC236}">
                <a16:creationId xmlns:a16="http://schemas.microsoft.com/office/drawing/2014/main" id="{C9C2B7BE-5ABA-2D34-1587-87C997AE40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137" name="Oval 1136">
            <a:extLst>
              <a:ext uri="{FF2B5EF4-FFF2-40B4-BE49-F238E27FC236}">
                <a16:creationId xmlns:a16="http://schemas.microsoft.com/office/drawing/2014/main" id="{69FADBC8-7327-3E52-9166-C2FADC4A89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38" name="Oval 1137">
            <a:extLst>
              <a:ext uri="{FF2B5EF4-FFF2-40B4-BE49-F238E27FC236}">
                <a16:creationId xmlns:a16="http://schemas.microsoft.com/office/drawing/2014/main" id="{3FDBE072-C9A0-B2BD-045E-578E556A53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139" name="Oval 1138">
            <a:extLst>
              <a:ext uri="{FF2B5EF4-FFF2-40B4-BE49-F238E27FC236}">
                <a16:creationId xmlns:a16="http://schemas.microsoft.com/office/drawing/2014/main" id="{FB392175-DF87-4716-92F7-8A4C24CA64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140" name="Oval 1139">
            <a:extLst>
              <a:ext uri="{FF2B5EF4-FFF2-40B4-BE49-F238E27FC236}">
                <a16:creationId xmlns:a16="http://schemas.microsoft.com/office/drawing/2014/main" id="{552822C8-5152-D916-A594-CF6B767458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141" name="Oval 1140">
            <a:extLst>
              <a:ext uri="{FF2B5EF4-FFF2-40B4-BE49-F238E27FC236}">
                <a16:creationId xmlns:a16="http://schemas.microsoft.com/office/drawing/2014/main" id="{89244A07-0435-7073-2DED-A16A19489A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142" name="Oval 1141">
            <a:extLst>
              <a:ext uri="{FF2B5EF4-FFF2-40B4-BE49-F238E27FC236}">
                <a16:creationId xmlns:a16="http://schemas.microsoft.com/office/drawing/2014/main" id="{7D487376-20E9-6479-36FF-705473607B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143" name="Oval 1142">
            <a:extLst>
              <a:ext uri="{FF2B5EF4-FFF2-40B4-BE49-F238E27FC236}">
                <a16:creationId xmlns:a16="http://schemas.microsoft.com/office/drawing/2014/main" id="{6495203F-6901-BF01-D69D-140B0C9603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144" name="Oval 1143">
            <a:extLst>
              <a:ext uri="{FF2B5EF4-FFF2-40B4-BE49-F238E27FC236}">
                <a16:creationId xmlns:a16="http://schemas.microsoft.com/office/drawing/2014/main" id="{CC48FC1D-A0FC-2862-876D-6FFA1955E4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145" name="Oval 1144">
            <a:extLst>
              <a:ext uri="{FF2B5EF4-FFF2-40B4-BE49-F238E27FC236}">
                <a16:creationId xmlns:a16="http://schemas.microsoft.com/office/drawing/2014/main" id="{DA3123F2-65D7-3F39-9DCC-0E63007152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146" name="Oval 1145">
            <a:extLst>
              <a:ext uri="{FF2B5EF4-FFF2-40B4-BE49-F238E27FC236}">
                <a16:creationId xmlns:a16="http://schemas.microsoft.com/office/drawing/2014/main" id="{E66B158D-C022-DAD1-7768-BB389E38C3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147" name="Oval 1146">
            <a:extLst>
              <a:ext uri="{FF2B5EF4-FFF2-40B4-BE49-F238E27FC236}">
                <a16:creationId xmlns:a16="http://schemas.microsoft.com/office/drawing/2014/main" id="{F064CAD6-762E-B3ED-DECB-C18DBD31F4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148" name="Oval 1147">
            <a:extLst>
              <a:ext uri="{FF2B5EF4-FFF2-40B4-BE49-F238E27FC236}">
                <a16:creationId xmlns:a16="http://schemas.microsoft.com/office/drawing/2014/main" id="{08076A44-C2E4-F744-089A-B2AB209BDCF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149" name="Oval 1148">
            <a:extLst>
              <a:ext uri="{FF2B5EF4-FFF2-40B4-BE49-F238E27FC236}">
                <a16:creationId xmlns:a16="http://schemas.microsoft.com/office/drawing/2014/main" id="{675D80C1-5DA1-0733-5728-85F604228F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150" name="Oval 1149">
            <a:extLst>
              <a:ext uri="{FF2B5EF4-FFF2-40B4-BE49-F238E27FC236}">
                <a16:creationId xmlns:a16="http://schemas.microsoft.com/office/drawing/2014/main" id="{27F45E05-2088-C20C-148D-A8661E5B43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151" name="Oval 1150">
            <a:extLst>
              <a:ext uri="{FF2B5EF4-FFF2-40B4-BE49-F238E27FC236}">
                <a16:creationId xmlns:a16="http://schemas.microsoft.com/office/drawing/2014/main" id="{2190B92A-1839-8CCD-7237-90BD0512FF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152" name="Oval 1151">
            <a:extLst>
              <a:ext uri="{FF2B5EF4-FFF2-40B4-BE49-F238E27FC236}">
                <a16:creationId xmlns:a16="http://schemas.microsoft.com/office/drawing/2014/main" id="{17E11B08-F5C6-0331-AD59-2B15E12D69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153" name="Oval 1152">
            <a:extLst>
              <a:ext uri="{FF2B5EF4-FFF2-40B4-BE49-F238E27FC236}">
                <a16:creationId xmlns:a16="http://schemas.microsoft.com/office/drawing/2014/main" id="{C4F4F1F9-BC7D-0210-6E0E-3D9B782BB2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154" name="Oval 1153">
            <a:extLst>
              <a:ext uri="{FF2B5EF4-FFF2-40B4-BE49-F238E27FC236}">
                <a16:creationId xmlns:a16="http://schemas.microsoft.com/office/drawing/2014/main" id="{2DE6479F-1163-B326-D47E-64FA5BFDEB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155" name="Oval 1154">
            <a:extLst>
              <a:ext uri="{FF2B5EF4-FFF2-40B4-BE49-F238E27FC236}">
                <a16:creationId xmlns:a16="http://schemas.microsoft.com/office/drawing/2014/main" id="{3553566D-58ED-D7F8-CBB7-46A658621F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156" name="Oval 1155">
            <a:extLst>
              <a:ext uri="{FF2B5EF4-FFF2-40B4-BE49-F238E27FC236}">
                <a16:creationId xmlns:a16="http://schemas.microsoft.com/office/drawing/2014/main" id="{48D8B1EE-59B1-FF62-C47E-902DA2025A8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157" name="Oval 1156">
            <a:extLst>
              <a:ext uri="{FF2B5EF4-FFF2-40B4-BE49-F238E27FC236}">
                <a16:creationId xmlns:a16="http://schemas.microsoft.com/office/drawing/2014/main" id="{6AC9E24C-9642-E727-7E19-2F7B66AC36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158" name="Oval 1157">
            <a:extLst>
              <a:ext uri="{FF2B5EF4-FFF2-40B4-BE49-F238E27FC236}">
                <a16:creationId xmlns:a16="http://schemas.microsoft.com/office/drawing/2014/main" id="{1B7C55DD-CFFE-301C-2068-2ACA96F724F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159" name="Oval 1158">
            <a:extLst>
              <a:ext uri="{FF2B5EF4-FFF2-40B4-BE49-F238E27FC236}">
                <a16:creationId xmlns:a16="http://schemas.microsoft.com/office/drawing/2014/main" id="{4B2D5EED-ACB6-61A4-7E22-B65E0E3062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160" name="Oval 1159">
            <a:extLst>
              <a:ext uri="{FF2B5EF4-FFF2-40B4-BE49-F238E27FC236}">
                <a16:creationId xmlns:a16="http://schemas.microsoft.com/office/drawing/2014/main" id="{CAB65BF1-DCEA-3B07-0760-691E555496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161" name="Oval 1160">
            <a:extLst>
              <a:ext uri="{FF2B5EF4-FFF2-40B4-BE49-F238E27FC236}">
                <a16:creationId xmlns:a16="http://schemas.microsoft.com/office/drawing/2014/main" id="{20450444-5587-7042-354F-D243C3DB6F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162" name="Oval 1161">
            <a:extLst>
              <a:ext uri="{FF2B5EF4-FFF2-40B4-BE49-F238E27FC236}">
                <a16:creationId xmlns:a16="http://schemas.microsoft.com/office/drawing/2014/main" id="{2D438D93-8843-C01B-3866-9C545DEEA2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163" name="Oval 1162">
            <a:extLst>
              <a:ext uri="{FF2B5EF4-FFF2-40B4-BE49-F238E27FC236}">
                <a16:creationId xmlns:a16="http://schemas.microsoft.com/office/drawing/2014/main" id="{9BBC020E-75C9-1C07-310E-BBA78F169D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164" name="Oval 1163">
            <a:extLst>
              <a:ext uri="{FF2B5EF4-FFF2-40B4-BE49-F238E27FC236}">
                <a16:creationId xmlns:a16="http://schemas.microsoft.com/office/drawing/2014/main" id="{835CDC44-EFFF-4816-742E-CFAB891BC3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165" name="Picture 1164" descr="A blue and white alarm clock with bells&#10;&#10;Description automatically generated">
            <a:extLst>
              <a:ext uri="{FF2B5EF4-FFF2-40B4-BE49-F238E27FC236}">
                <a16:creationId xmlns:a16="http://schemas.microsoft.com/office/drawing/2014/main" id="{5660EDB2-592B-8281-08E4-8BE91E57288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166" name="Oval 1165">
            <a:extLst>
              <a:ext uri="{FF2B5EF4-FFF2-40B4-BE49-F238E27FC236}">
                <a16:creationId xmlns:a16="http://schemas.microsoft.com/office/drawing/2014/main" id="{B2A03012-7632-9455-E26A-D165AC0DAC5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167" name="Oval 1166">
            <a:extLst>
              <a:ext uri="{FF2B5EF4-FFF2-40B4-BE49-F238E27FC236}">
                <a16:creationId xmlns:a16="http://schemas.microsoft.com/office/drawing/2014/main" id="{0A2BB599-F9DD-35D2-A171-5AD69B92853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168" name="Oval 1167">
            <a:extLst>
              <a:ext uri="{FF2B5EF4-FFF2-40B4-BE49-F238E27FC236}">
                <a16:creationId xmlns:a16="http://schemas.microsoft.com/office/drawing/2014/main" id="{F9DC3EDF-5556-A364-54B2-26D68ED4DF4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169" name="Oval 1168">
            <a:extLst>
              <a:ext uri="{FF2B5EF4-FFF2-40B4-BE49-F238E27FC236}">
                <a16:creationId xmlns:a16="http://schemas.microsoft.com/office/drawing/2014/main" id="{17FD1F47-6E88-E2DB-192F-17FFA20FB9A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170" name="Oval 1169">
            <a:extLst>
              <a:ext uri="{FF2B5EF4-FFF2-40B4-BE49-F238E27FC236}">
                <a16:creationId xmlns:a16="http://schemas.microsoft.com/office/drawing/2014/main" id="{7D432FED-47C8-D89A-4335-E736D75EB2B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171" name="Oval 1170">
            <a:extLst>
              <a:ext uri="{FF2B5EF4-FFF2-40B4-BE49-F238E27FC236}">
                <a16:creationId xmlns:a16="http://schemas.microsoft.com/office/drawing/2014/main" id="{64FEB67F-2190-3CDE-253B-CD010E976AB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172" name="Oval 1171">
            <a:extLst>
              <a:ext uri="{FF2B5EF4-FFF2-40B4-BE49-F238E27FC236}">
                <a16:creationId xmlns:a16="http://schemas.microsoft.com/office/drawing/2014/main" id="{6C229B5F-C7B2-C0C9-2512-FB4A97C714D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173" name="Oval 1172">
            <a:extLst>
              <a:ext uri="{FF2B5EF4-FFF2-40B4-BE49-F238E27FC236}">
                <a16:creationId xmlns:a16="http://schemas.microsoft.com/office/drawing/2014/main" id="{0FF7D585-876F-2098-BECD-02D0F4E3E9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174" name="Oval 1173">
            <a:extLst>
              <a:ext uri="{FF2B5EF4-FFF2-40B4-BE49-F238E27FC236}">
                <a16:creationId xmlns:a16="http://schemas.microsoft.com/office/drawing/2014/main" id="{EC096E0D-4432-8524-FECA-5BB03D4F11D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175" name="Oval 1174">
            <a:extLst>
              <a:ext uri="{FF2B5EF4-FFF2-40B4-BE49-F238E27FC236}">
                <a16:creationId xmlns:a16="http://schemas.microsoft.com/office/drawing/2014/main" id="{30BAE635-7823-965B-F3FC-9DB001C34C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176" name="Oval 1175">
            <a:extLst>
              <a:ext uri="{FF2B5EF4-FFF2-40B4-BE49-F238E27FC236}">
                <a16:creationId xmlns:a16="http://schemas.microsoft.com/office/drawing/2014/main" id="{875F6CDD-54BE-655A-9862-EB97938749F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177" name="Oval 1176">
            <a:extLst>
              <a:ext uri="{FF2B5EF4-FFF2-40B4-BE49-F238E27FC236}">
                <a16:creationId xmlns:a16="http://schemas.microsoft.com/office/drawing/2014/main" id="{0BC7FD87-4B03-9068-62DE-3241E77C4BC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178" name="Oval 1177">
            <a:extLst>
              <a:ext uri="{FF2B5EF4-FFF2-40B4-BE49-F238E27FC236}">
                <a16:creationId xmlns:a16="http://schemas.microsoft.com/office/drawing/2014/main" id="{4498191B-A0C5-5D09-7EF9-7F8F7428ADF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179" name="Oval 1178">
            <a:extLst>
              <a:ext uri="{FF2B5EF4-FFF2-40B4-BE49-F238E27FC236}">
                <a16:creationId xmlns:a16="http://schemas.microsoft.com/office/drawing/2014/main" id="{DC62E330-215D-A1DC-CEA6-06747B7001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180" name="Oval 1179">
            <a:extLst>
              <a:ext uri="{FF2B5EF4-FFF2-40B4-BE49-F238E27FC236}">
                <a16:creationId xmlns:a16="http://schemas.microsoft.com/office/drawing/2014/main" id="{DF2D08E0-EBCB-E105-36ED-5CD7B90D60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181" name="Oval 1180">
            <a:extLst>
              <a:ext uri="{FF2B5EF4-FFF2-40B4-BE49-F238E27FC236}">
                <a16:creationId xmlns:a16="http://schemas.microsoft.com/office/drawing/2014/main" id="{48B34931-2D1B-0F20-D479-868A433443B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51341797-2FA6-9C3C-E7B8-6994B84C2684}"/>
              </a:ext>
            </a:extLst>
          </p:cNvPr>
          <p:cNvSpPr txBox="1"/>
          <p:nvPr/>
        </p:nvSpPr>
        <p:spPr>
          <a:xfrm>
            <a:off x="1187450" y="2988796"/>
            <a:ext cx="10335150" cy="1938992"/>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 </a:t>
            </a:r>
            <a:r>
              <a:rPr lang="en-GB" sz="2400" dirty="0" err="1">
                <a:solidFill>
                  <a:srgbClr val="FF0000"/>
                </a:solidFill>
                <a:latin typeface="Arial" panose="020B0604020202020204" pitchFamily="34" charset="0"/>
                <a:cs typeface="Arial" panose="020B0604020202020204" pitchFamily="34" charset="0"/>
              </a:rPr>
              <a:t>hình</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tròn</a:t>
            </a:r>
            <a:r>
              <a:rPr lang="en-GB" sz="2400" dirty="0">
                <a:solidFill>
                  <a:srgbClr val="FF0000"/>
                </a:solidFill>
                <a:latin typeface="Arial" panose="020B0604020202020204" pitchFamily="34" charset="0"/>
                <a:cs typeface="Arial" panose="020B0604020202020204" pitchFamily="34" charset="0"/>
              </a:rPr>
              <a:t> </a:t>
            </a:r>
            <a:r>
              <a:rPr lang="en-GB" sz="2400" dirty="0">
                <a:latin typeface="Arial" panose="020B0604020202020204" pitchFamily="34" charset="0"/>
                <a:cs typeface="Arial" panose="020B0604020202020204" pitchFamily="34" charset="0"/>
              </a:rPr>
              <a:t>(</a:t>
            </a:r>
            <a:r>
              <a:rPr lang="en-GB" sz="2400" dirty="0" err="1">
                <a:latin typeface="Arial" panose="020B0604020202020204" pitchFamily="34" charset="0"/>
                <a:cs typeface="Arial" panose="020B0604020202020204" pitchFamily="34" charset="0"/>
              </a:rPr>
              <a:t>đường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kính</a:t>
            </a:r>
            <a:r>
              <a:rPr lang="en-GB" sz="2400" dirty="0">
                <a:latin typeface="Arial" panose="020B0604020202020204" pitchFamily="34" charset="0"/>
                <a:cs typeface="Arial" panose="020B0604020202020204" pitchFamily="34" charset="0"/>
              </a:rPr>
              <a:t> 36 mm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33 mm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28 mm), ở </a:t>
            </a:r>
            <a:r>
              <a:rPr lang="en-GB" sz="2400" dirty="0" err="1">
                <a:latin typeface="Arial" panose="020B0604020202020204" pitchFamily="34" charset="0"/>
                <a:cs typeface="Arial" panose="020B0604020202020204" pitchFamily="34" charset="0"/>
              </a:rPr>
              <a:t>giữa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ngôi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sao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năm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cánh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nổi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màu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hai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lúa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màu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đặt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nền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đỏ</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tươi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phía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dưới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hai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lúa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hình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nửa</a:t>
            </a:r>
            <a:r>
              <a:rPr lang="en-GB" sz="2400" dirty="0">
                <a:latin typeface="Arial" panose="020B0604020202020204" pitchFamily="34" charset="0"/>
                <a:cs typeface="Arial" panose="020B0604020202020204" pitchFamily="34" charset="0"/>
              </a:rPr>
              <a:t> bánh </a:t>
            </a:r>
            <a:r>
              <a:rPr lang="en-GB" sz="2400" dirty="0" err="1">
                <a:latin typeface="Arial" panose="020B0604020202020204" pitchFamily="34" charset="0"/>
                <a:cs typeface="Arial" panose="020B0604020202020204" pitchFamily="34" charset="0"/>
              </a:rPr>
              <a:t>xe</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răng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lịch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màu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ngoài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màu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vàng</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E97879DF-BA7B-4703-93E4-A9EBB1C2D5F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071D9289-E12D-4E52-9504-088122F30E88}"/>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8A6EFE32-E86F-4993-8936-D47B6841B3F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6355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134"/>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135"/>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136"/>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137"/>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138"/>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139"/>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140"/>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141"/>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142"/>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143"/>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144"/>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145"/>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146"/>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147"/>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148"/>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149"/>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150"/>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151"/>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152"/>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153"/>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154"/>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155"/>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156"/>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157"/>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158"/>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159"/>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160"/>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161"/>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162"/>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163"/>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164"/>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134"/>
                  </p:tgtEl>
                </p:cond>
              </p:nextCondLst>
            </p:seq>
            <p:seq concurrent="1" nextAc="seek">
              <p:cTn id="197" restart="whenNotActive" fill="hold" evtFilter="cancelBubble" nodeType="interactiveSeq">
                <p:stCondLst>
                  <p:cond evt="onClick" delay="0">
                    <p:tgtEl>
                      <p:spTgt spid="1166"/>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167"/>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168"/>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169"/>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170"/>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171"/>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172"/>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173"/>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174"/>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175"/>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176"/>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177"/>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178"/>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179"/>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180"/>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181"/>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16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135" grpId="0" animBg="1"/>
      <p:bldP spid="1136" grpId="0" animBg="1"/>
      <p:bldP spid="1137" grpId="0" animBg="1"/>
      <p:bldP spid="1138" grpId="0" animBg="1"/>
      <p:bldP spid="1139" grpId="0" animBg="1"/>
      <p:bldP spid="1140" grpId="0" animBg="1"/>
      <p:bldP spid="1141" grpId="0" animBg="1"/>
      <p:bldP spid="1142" grpId="0" animBg="1"/>
      <p:bldP spid="1143" grpId="0" animBg="1"/>
      <p:bldP spid="1144" grpId="0" animBg="1"/>
      <p:bldP spid="1145" grpId="0" animBg="1"/>
      <p:bldP spid="1146" grpId="0" animBg="1"/>
      <p:bldP spid="1147" grpId="0" animBg="1"/>
      <p:bldP spid="1148" grpId="0" animBg="1"/>
      <p:bldP spid="1149" grpId="0" animBg="1"/>
      <p:bldP spid="1150" grpId="0" animBg="1"/>
      <p:bldP spid="1151" grpId="0" animBg="1"/>
      <p:bldP spid="1152" grpId="0" animBg="1"/>
      <p:bldP spid="1153" grpId="0" animBg="1"/>
      <p:bldP spid="1154" grpId="0" animBg="1"/>
      <p:bldP spid="1155" grpId="0" animBg="1"/>
      <p:bldP spid="1156" grpId="0" animBg="1"/>
      <p:bldP spid="1157" grpId="0" animBg="1"/>
      <p:bldP spid="1158" grpId="0" animBg="1"/>
      <p:bldP spid="1159" grpId="0" animBg="1"/>
      <p:bldP spid="1160" grpId="0" animBg="1"/>
      <p:bldP spid="1161" grpId="0" animBg="1"/>
      <p:bldP spid="1162" grpId="0" animBg="1"/>
      <p:bldP spid="1163" grpId="0" animBg="1"/>
      <p:bldP spid="1164" grpId="0" animBg="1"/>
      <p:bldP spid="1167" grpId="0" animBg="1"/>
      <p:bldP spid="1168" grpId="0" animBg="1"/>
      <p:bldP spid="1169" grpId="0" animBg="1"/>
      <p:bldP spid="1170" grpId="0" animBg="1"/>
      <p:bldP spid="1171" grpId="0" animBg="1"/>
      <p:bldP spid="1172" grpId="0" animBg="1"/>
      <p:bldP spid="1173" grpId="0" animBg="1"/>
      <p:bldP spid="1174" grpId="0" animBg="1"/>
      <p:bldP spid="1175" grpId="0" animBg="1"/>
      <p:bldP spid="1176" grpId="0" animBg="1"/>
      <p:bldP spid="1177" grpId="0" animBg="1"/>
      <p:bldP spid="1178" grpId="0" animBg="1"/>
      <p:bldP spid="1179" grpId="0" animBg="1"/>
      <p:bldP spid="1180" grpId="0" animBg="1"/>
      <p:bldP spid="1181" grpId="0" animBg="1"/>
      <p:bldP spid="3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57627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18454" y="156937"/>
            <a:ext cx="8606003"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Bậc thấp nhất của binh sĩ trong Quân đội nhân dân Việt Nam</a:t>
            </a:r>
            <a:r>
              <a:rPr lang="en-US" sz="2400" b="1">
                <a:solidFill>
                  <a:schemeClr val="tx1"/>
                </a:solidFill>
                <a:effectLst/>
                <a:latin typeface="Times New Roman" panose="02020603050405020304" pitchFamily="18" charset="0"/>
                <a:ea typeface="Calibri" panose="020F0502020204030204" pitchFamily="34" charset="0"/>
              </a:rPr>
              <a:t>.</a:t>
            </a:r>
            <a:endParaRPr lang="vi-VN" sz="32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3989816" y="1390650"/>
            <a:ext cx="4562001"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a:t>
            </a:r>
            <a:r>
              <a:rPr lang="en-US" sz="3200" b="1">
                <a:solidFill>
                  <a:srgbClr val="FF0000"/>
                </a:solidFill>
                <a:latin typeface="Times New Roman" panose="02020603050405020304" pitchFamily="18" charset="0"/>
                <a:cs typeface="Times New Roman" panose="02020603050405020304" pitchFamily="18" charset="0"/>
              </a:rPr>
              <a:t>I</a:t>
            </a:r>
            <a:r>
              <a:rPr lang="en-US" sz="3200" b="1">
                <a:solidFill>
                  <a:schemeClr val="tx1"/>
                </a:solidFill>
                <a:latin typeface="Times New Roman" panose="02020603050405020304" pitchFamily="18" charset="0"/>
                <a:cs typeface="Times New Roman" panose="02020603050405020304" pitchFamily="18" charset="0"/>
              </a:rPr>
              <a:t>NH NHÌ</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9EFACF8-F246-4D47-6BD8-14FEF235C99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6D260114-7766-77A8-A489-23FD38E715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1B65869-D2BB-79E5-DB42-14F33FA34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79797A3-D6C9-B21A-D943-354375DC55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C925ECE-F02B-FE60-B1ED-FD9929DC02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15C7994-4FCB-3BCA-B16C-FF315F37C2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D7C6DE3-F27B-AD77-544F-CB68F101FD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9C9E38A-FA11-DE8E-4669-290029E4F0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0AAF592C-8C5E-92CA-E29C-4BBABE1E0F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B967977-6BF6-A43B-D8C0-C1F95B32FD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3303C87-A32B-80CB-311B-47648DF9B2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B573EF2-D794-BC10-0E7E-D9D728C8B8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C4673AD-BA01-4882-D24A-1745A7B0A1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354B8B8-65DB-8D16-6EEF-B6481A6721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A8C574CE-4E7A-097D-28A7-60CF32233B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2D9D275-74A3-C039-3611-7D04620C7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14C672F-D6FB-FF6C-B312-4C2624961B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30AE700D-ACF5-1765-FAD0-629A5937A7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887F97DB-4907-D801-F3FB-6197BA7038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8861BD5-359C-23B3-993E-B981219BDF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201D6D5-FF27-2956-180F-A4394327FE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F208F5C5-0584-7CD1-2697-BA9453566BA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358B77C6-5A9C-0858-E80E-DABA2C00148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4FCE4A9-97D7-730D-9A5F-A487D7B2BC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6EDF474-874D-BE89-D59D-F4140A4929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D0658AC-E661-7D5A-6D36-702EFFDFAA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79BCB74-7490-D104-1542-577D956E1B8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205AAC5-E63F-F50E-1953-CB4B1C6A3C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6410179-FC54-A65D-5FA1-93240EDEA9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87DB34D2-D527-5877-53D6-26C60401B8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7ED66097-A1F7-5B42-4C5C-ECC9BBB3FA0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913C15D-97E7-ADA8-8913-90E16B8490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BB39DDD0-3733-86B9-616F-90EC1ECFD0C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DCF1929B-3B59-B936-3DE0-A543877F527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0D1A171-4CF4-3172-113E-CB1DBB45F4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9314F9DA-3419-CB96-1AD7-C2E07229FB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14F1FCF5-1876-C581-6859-8B8D678F09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C258F91E-25E4-9357-D18C-2B5BC541FC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372B5612-DC4E-05DF-B10F-5FD4B0D380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CFB682C8-CFFB-C152-68AA-FF65FEF0B0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5797E31B-56F5-E9D0-283D-72317A6E17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EFDA5C4F-19A4-E474-7F4F-9D2F6E4139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C8502D0D-0B59-C47B-D706-841C8654C5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5D0644D-DACB-E9B5-12B4-872F4D173A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AE2BE2C-312A-B95C-32AC-9099971CDC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3E09A06-D1BD-E061-9EFE-368DAF262C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2B72E9E-559F-E5FB-AF32-518903856F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745E3D61-C6B5-E4B7-5534-5E7DCAEE6A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F8EA6BE-237F-E2BB-08C2-BD104F4857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216F21C8-E049-C9EA-7DAB-4B9B5BDC0C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1E999A97-1425-FD0F-3BBD-869B43CEA3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FA13F3FE-F41A-15DC-FEDA-D6CF0D5DD0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1860E521-0FB7-0637-74BC-A3DA3B2EEC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AED2C2A1-8C07-137B-C900-D2359519F3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CC53F89-ECBD-8116-C253-F59E91AF318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A8A573D-E43E-7C2D-748B-3211F0E686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DD05BDA-9586-C97C-151F-89775287F0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92016A43-823D-237B-368F-1C9C1C9C64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5DFD3B3-CC69-93E9-77AA-A48533CC02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DBF10AF5-0B68-F15B-64F6-FFB9666B74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2C2F1B84-8C04-DDF6-600F-010F79E6A8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85A03CAD-803F-3654-28CD-45A44AFCAB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5D836C42-A9CA-85B2-7128-32BCEC56CD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F08C16C0-FF2B-20AE-3FC9-0EBBDA6278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4D91D26-52EB-A552-B704-BDC8463590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753FECA-CCE2-7CFE-A142-333A8DF0034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0FA7B4B9-11E7-8FC5-383F-656581FC1DD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71407A15-FE45-2F40-1244-D3159C38342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410D644-3923-B0D0-9090-2E4BF2E0493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B14C328-A41E-95A1-F6ED-96F3D6A3B05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AE5F690F-4901-4A4D-8AA8-C0A72956AEA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3A0FAB12-9510-0EEB-7FE4-506F7531CDB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ADA14DFA-EC95-8026-CFB5-10DA822F448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F5064336-973B-F8A8-DCC5-84A908B9B6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85F84AE-0253-F474-92C3-ABFAE4B2FF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4B23E32-1211-CC91-8F5D-76292CB77B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DE8E0632-BD29-5504-6FB3-C9759934A4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79BCCDCA-457D-ADE3-FE5B-9B202B750E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6719D4B0-1970-5630-D4B0-06E36AFA15A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67B1D7B6-2B85-D8C7-1585-FC7B4BFAC9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42639D3F-B723-C4E5-882E-A849207A736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B05D5EF-F840-B031-357D-86F9B168BB1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5FAB875F-D1B4-6403-6B30-1EE6E4063CAD}"/>
              </a:ext>
            </a:extLst>
          </p:cNvPr>
          <p:cNvSpPr txBox="1"/>
          <p:nvPr/>
        </p:nvSpPr>
        <p:spPr>
          <a:xfrm>
            <a:off x="456265" y="2590438"/>
            <a:ext cx="11310151" cy="3046988"/>
          </a:xfrm>
          <a:prstGeom prst="rect">
            <a:avLst/>
          </a:prstGeom>
          <a:solidFill>
            <a:schemeClr val="accent4">
              <a:lumMod val="20000"/>
              <a:lumOff val="80000"/>
            </a:schemeClr>
          </a:solidFill>
        </p:spPr>
        <p:txBody>
          <a:bodyPr wrap="square">
            <a:spAutoFit/>
          </a:bodyPr>
          <a:lstStyle/>
          <a:p>
            <a:pPr algn="just"/>
            <a:r>
              <a:rPr lang="en-GB" sz="2400" b="0" i="0" err="1">
                <a:solidFill>
                  <a:srgbClr val="00B050"/>
                </a:solidFill>
                <a:effectLst/>
                <a:latin typeface="Arial" panose="020B0604020202020204" pitchFamily="34" charset="0"/>
                <a:cs typeface="Arial" panose="020B0604020202020204" pitchFamily="34" charset="0"/>
              </a:rPr>
              <a:t>Mục</a:t>
            </a:r>
            <a:r>
              <a:rPr lang="en-GB" sz="2400" b="0" i="0">
                <a:solidFill>
                  <a:srgbClr val="00B050"/>
                </a:solidFill>
                <a:effectLst/>
                <a:latin typeface="Arial" panose="020B0604020202020204" pitchFamily="34" charset="0"/>
                <a:cs typeface="Arial" panose="020B0604020202020204" pitchFamily="34" charset="0"/>
              </a:rPr>
              <a:t> I </a:t>
            </a:r>
            <a:r>
              <a:rPr lang="en-GB" sz="2400" b="0" i="0" err="1">
                <a:solidFill>
                  <a:srgbClr val="00B050"/>
                </a:solidFill>
                <a:effectLst/>
                <a:latin typeface="Arial" panose="020B0604020202020204" pitchFamily="34" charset="0"/>
                <a:cs typeface="Arial" panose="020B0604020202020204" pitchFamily="34" charset="0"/>
              </a:rPr>
              <a:t>Bài</a:t>
            </a:r>
            <a:r>
              <a:rPr lang="en-GB" sz="2400" b="0" i="0">
                <a:solidFill>
                  <a:srgbClr val="00B050"/>
                </a:solidFill>
                <a:effectLst/>
                <a:latin typeface="Arial" panose="020B0604020202020204" pitchFamily="34" charset="0"/>
                <a:cs typeface="Arial" panose="020B0604020202020204" pitchFamily="34" charset="0"/>
              </a:rPr>
              <a:t> 2 </a:t>
            </a:r>
            <a:r>
              <a:rPr lang="en-GB" sz="2400" b="0" i="0" dirty="0">
                <a:solidFill>
                  <a:srgbClr val="00B050"/>
                </a:solidFill>
                <a:effectLst/>
                <a:latin typeface="Arial" panose="020B0604020202020204" pitchFamily="34" charset="0"/>
                <a:cs typeface="Arial" panose="020B0604020202020204" pitchFamily="34" charset="0"/>
              </a:rPr>
              <a:t>SGK</a:t>
            </a:r>
            <a:r>
              <a:rPr lang="en-GB" sz="2400" b="0" i="0">
                <a:solidFill>
                  <a:srgbClr val="00B050"/>
                </a:solidFill>
                <a:effectLst/>
                <a:latin typeface="Arial" panose="020B0604020202020204" pitchFamily="34" charset="0"/>
                <a:cs typeface="Arial" panose="020B0604020202020204" pitchFamily="34" charset="0"/>
              </a:rPr>
              <a:t>: </a:t>
            </a:r>
            <a:r>
              <a:rPr lang="en-GB" sz="2400" b="0" i="0">
                <a:effectLst/>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Hệ thống cấp bậc quân hàm trong Quân đội nhân dân Việt Nam gồm:</a:t>
            </a:r>
            <a:endParaRPr lang="en-US" sz="2400">
              <a:latin typeface="Arial" panose="020B0604020202020204" pitchFamily="34" charset="0"/>
              <a:cs typeface="Arial" panose="020B0604020202020204" pitchFamily="34" charset="0"/>
            </a:endParaRPr>
          </a:p>
          <a:p>
            <a:pPr algn="just"/>
            <a:r>
              <a:rPr lang="en-GB" sz="2400">
                <a:latin typeface="Arial" panose="020B0604020202020204" pitchFamily="34" charset="0"/>
                <a:cs typeface="Arial" panose="020B0604020202020204" pitchFamily="34" charset="0"/>
              </a:rPr>
              <a:t>– Sĩ quan: Cấp tướng có bốn bậc (Thiếu tướng, Chuẩn Đô đốc Hải quân; Trung tướng, Phó Đô đốc Hải quân; Thượng tướng, Đô đốc Hải quân; Đại tướng); cấp tá có bốn bậc (Thiếu tá, Trung tá, Thượng tá, Đại tá); cấp uý có bốn bậc (Thiếu uý, Trung uý, Thượng uý, Đại uý).</a:t>
            </a:r>
            <a:endParaRPr lang="en-US" sz="2400">
              <a:latin typeface="Arial" panose="020B0604020202020204" pitchFamily="34" charset="0"/>
              <a:cs typeface="Arial" panose="020B0604020202020204" pitchFamily="34" charset="0"/>
            </a:endParaRPr>
          </a:p>
          <a:p>
            <a:pPr algn="just"/>
            <a:r>
              <a:rPr lang="en-GB" sz="2400">
                <a:latin typeface="Arial" panose="020B0604020202020204" pitchFamily="34" charset="0"/>
                <a:cs typeface="Arial" panose="020B0604020202020204" pitchFamily="34" charset="0"/>
              </a:rPr>
              <a:t>– Hạ sĩ quan có ba bậc: Hạ sĩ, Trung sĩ, Thượng sĩ.</a:t>
            </a:r>
            <a:endParaRPr lang="en-US" sz="2400">
              <a:latin typeface="Arial" panose="020B0604020202020204" pitchFamily="34" charset="0"/>
              <a:cs typeface="Arial" panose="020B0604020202020204" pitchFamily="34" charset="0"/>
            </a:endParaRPr>
          </a:p>
          <a:p>
            <a:pPr algn="just"/>
            <a:r>
              <a:rPr lang="en-GB" sz="2400">
                <a:latin typeface="Arial" panose="020B0604020202020204" pitchFamily="34" charset="0"/>
                <a:cs typeface="Arial" panose="020B0604020202020204" pitchFamily="34" charset="0"/>
              </a:rPr>
              <a:t>– Binh sĩ có hai bậc: </a:t>
            </a:r>
            <a:r>
              <a:rPr lang="en-GB" sz="2400">
                <a:solidFill>
                  <a:srgbClr val="FF0000"/>
                </a:solidFill>
                <a:latin typeface="Arial" panose="020B0604020202020204" pitchFamily="34" charset="0"/>
                <a:cs typeface="Arial" panose="020B0604020202020204" pitchFamily="34" charset="0"/>
              </a:rPr>
              <a:t>Binh nhì</a:t>
            </a:r>
            <a:r>
              <a:rPr lang="en-GB" sz="2400">
                <a:latin typeface="Arial" panose="020B0604020202020204" pitchFamily="34" charset="0"/>
                <a:cs typeface="Arial" panose="020B0604020202020204" pitchFamily="34" charset="0"/>
              </a:rPr>
              <a:t>, Binh nhất.</a:t>
            </a:r>
            <a:r>
              <a:rPr lang="en-GB" sz="2400" b="0" i="0">
                <a:solidFill>
                  <a:srgbClr val="242021"/>
                </a:solidFill>
                <a:effectLst/>
                <a:latin typeface="Arial" panose="020B0604020202020204" pitchFamily="34" charset="0"/>
                <a:cs typeface="Arial" panose="020B0604020202020204" pitchFamily="34" charset="0"/>
              </a:rPr>
              <a:t>”</a:t>
            </a:r>
            <a:endParaRPr lang="en-GB" sz="2400" b="0" i="0" dirty="0">
              <a:solidFill>
                <a:srgbClr val="242021"/>
              </a:solidFill>
              <a:effectLst/>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1DE99C3C-AB2F-4E4C-9A1E-4CCFA4AEC90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6A2748CD-9BED-498F-AFC6-47CF948F53D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E36FDB67-2250-45BF-93EB-A169E59646B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4356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262" y="166114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1084" y="149680"/>
            <a:ext cx="7860493" cy="104252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effectLst/>
                <a:latin typeface="Times New Roman" panose="02020603050405020304" pitchFamily="18" charset="0"/>
                <a:ea typeface="Calibri" panose="020F0502020204030204" pitchFamily="34" charset="0"/>
              </a:rPr>
              <a:t>Phối hợp hành động trong chiến đấu.</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07685" y="1470088"/>
            <a:ext cx="4374761" cy="104252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HI</a:t>
            </a:r>
            <a:r>
              <a:rPr lang="en-US" sz="3200" b="1">
                <a:solidFill>
                  <a:srgbClr val="FF0000"/>
                </a:solidFill>
                <a:latin typeface="Times New Roman" panose="02020603050405020304" pitchFamily="18" charset="0"/>
                <a:cs typeface="Times New Roman" panose="02020603050405020304" pitchFamily="18" charset="0"/>
              </a:rPr>
              <a:t>Ệ</a:t>
            </a:r>
            <a:r>
              <a:rPr lang="en-US" sz="3200" b="1">
                <a:solidFill>
                  <a:schemeClr val="tx1"/>
                </a:solidFill>
                <a:latin typeface="Times New Roman" panose="02020603050405020304" pitchFamily="18" charset="0"/>
                <a:cs typeface="Times New Roman" panose="02020603050405020304" pitchFamily="18" charset="0"/>
              </a:rPr>
              <a:t>P ĐỒNG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6E3AD6B-1A41-500B-31F2-0FF84792833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C68F7533-75AF-D5D8-DC95-C39A45ADAC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2A2A71CB-E144-855B-EB6C-43CBC84E27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53BA1445-6E29-416A-7F21-1C8881CCB0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95E1180-37E0-8E5E-4FFA-F1D4A3E305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DE80AF6-073B-6CE9-1E4C-0136061AE4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D7B01F4-5FEA-132A-94B4-1D65B79752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AFC698C0-7DF6-8C56-E7E5-348FC55448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C417FCB-6627-3823-6AA5-AFC9448493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38579A7-78E1-16AE-4F0E-63A3F70AFE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91F3EA2-C038-73AF-0E67-2B83FDACA5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349924B-41D9-A335-1944-0F09894F55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8443FDF1-AE15-085D-6F42-DFE77FE6FF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CD0F2787-3889-6C44-822B-ACE3E4A324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0176C847-7CB4-3169-0129-1DDD431198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202CAC97-9774-0B18-7A48-C25EC04CF4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DFCD25C-9030-E305-0CBB-DB1116BDEB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4B4C9BE-C519-4164-E8E4-86C93A53DA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378B264-CFCA-96F8-83CF-60625F11CA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5AD2062-F46D-DC69-FA2A-67AB8A0BF3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E709332-03E1-6AF9-847D-BBCE1D9023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0D4300B-9384-CAE9-9530-0F168079ADE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244A7A5-2329-6B62-E196-883ECAB600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3B6D637-C64E-AF18-274A-D3256AB826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5E3EF071-69DB-6EB2-2C09-B0B593D9544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BDCD5EF-DBFE-474B-C847-E7040AB836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DBB3D89-7C76-6E91-8234-4B3FCC1FE3C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E1234633-2F18-F77C-F4D3-D7774B3146A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85B288B-A84E-5AC1-9A98-8FFF2E3BCA4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940AE6B-2BBD-0477-E9D3-2CCF4C0287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F11939D0-205D-456B-B297-DACF596DF2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9C976CC-62B7-5BA9-DC25-7DA0266C37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2EA70D3D-BB3F-D5ED-E845-88A66CD23604}"/>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78EB0631-EB3D-5E75-A58F-7D20252368A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F72F664A-AE37-C6B2-76FD-A360A05B31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9F9C30ED-F604-BFD5-677F-D1C47E8FCE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D81F1AFE-BEFD-523A-461A-6E2F4257A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4D07184-8164-EA18-55C2-297FAD1677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E1E2AD45-EC02-5872-F759-B6C86D13B4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BE293137-0B41-EE6E-C872-11272FB6FE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41EAC926-D2B0-94A0-87FD-2D0E835679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32DD3006-8D75-1638-AB8F-D8A1376F9A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64F49CE9-71B6-6099-2A9B-50A726BA84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428CF525-EF79-CC6A-4F4A-D8E094C5ED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F41C2E0-6B98-CEDB-B6A1-CFE94B2B00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1EB0B2F3-C95B-902E-E52E-757B13C399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4A1986E2-38B7-A792-FB60-A119655486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8A637076-C402-5D3C-F80D-48AD4C212E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FD7C4B27-2F9F-F377-C43F-BC96C2DC5C6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6F74A843-5E08-2101-924B-69A0F1E2DA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3B442EFC-9E95-1EE9-4DCF-5CF89E9372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38DF8E0-BE16-BDE2-B645-C7601C2AAC0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766DB46-3400-1575-2618-D3D2876A0A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AE403E17-B6FB-A59C-1D06-46C9D20EC6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C973494-7BDE-BD79-0437-AC7039B73F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7D7040E-F16B-E418-135A-404E1A767A8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F10D9765-10FE-AF7A-CAF8-55FF3F7673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8230141-D8F3-FD68-11C1-C959ABD91DB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3817F996-BAFD-3E68-A251-65E8F7A254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83C0ADAF-0FBD-C869-1436-821884C7B4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AA76566A-6B65-8894-DE4B-653DC6F070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30F9878B-C104-F94A-D50E-24685D46CF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DDC9496D-3004-7864-4A6E-E1BF936AF5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17AC7A9-DA00-837D-E97B-38E7EB1833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E1C96A5-6A3A-A8F3-8402-77729729DE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DE9C240-FA12-9C53-1C25-96F6E0B88A4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703F7F7B-5423-401C-0D5F-5AD9F3B3B28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D7E87BF-E618-0661-FC74-60BAF273C1B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619BCD33-98A0-A671-4F41-46FA12294F5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C2043CC0-6419-DCEF-93E5-CA8465656BA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7612572-F901-ACAE-0D46-4C8BCB7199A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5896DBE8-382E-0528-31C8-7975C1581D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9B108A3-8B10-C027-12C6-13412EC2583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68416B5F-FCCF-A3BA-9FB5-4CB82B63001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FB2385E2-9C45-5EDD-BB8B-F8CED5BAAE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E2AB3860-58DB-1A0A-2E37-94BBC42F8C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C8865C6-C297-7EA3-8A93-D4CEED79B88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6600F32D-3DC1-C013-E386-663C4542CC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5498335A-06B4-9E25-96D1-093D81344A6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9914CA80-C069-DDDB-03BC-20B8F4C51D3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42BF34C-C4D2-B8CA-4D43-3D2F6D84F0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DE3B2AC6-8AFD-D11D-264E-B0A8623DAD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8209B63C-243F-98CF-D8F8-FA6478D9DB83}"/>
              </a:ext>
            </a:extLst>
          </p:cNvPr>
          <p:cNvSpPr txBox="1"/>
          <p:nvPr/>
        </p:nvSpPr>
        <p:spPr>
          <a:xfrm>
            <a:off x="1265803" y="2973327"/>
            <a:ext cx="10319809" cy="2308324"/>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a:latin typeface="Arial" panose="020B0604020202020204" pitchFamily="34" charset="0"/>
                <a:cs typeface="Arial" panose="020B0604020202020204" pitchFamily="34" charset="0"/>
              </a:rPr>
              <a:t>g)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a:p>
            <a:pPr algn="just"/>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mưu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chỉ</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huấn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luyện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xây</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dựng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triển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chuyên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ngành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Tăng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giáp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công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toàn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tiếp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hoặc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đấu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khí</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trang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bị</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kĩ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thuật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riêng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tham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gia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chiến</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hiệp</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đồng</a:t>
            </a:r>
            <a:r>
              <a:rPr lang="en-GB" sz="2400" dirty="0">
                <a:solidFill>
                  <a:srgbClr val="FF0000"/>
                </a:solidFill>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chủng</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BF86A136-335F-477F-9763-816DCE87E63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DEFA69A-0522-42F8-ABED-FCB4ACD16A0C}"/>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C5DBD1BB-58AE-49E0-AFDE-E094F1FC9F1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7483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3054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39607" y="137659"/>
            <a:ext cx="9370622"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effectLst/>
                <a:latin typeface="Times New Roman" panose="02020603050405020304" pitchFamily="18" charset="0"/>
                <a:ea typeface="Calibri" panose="020F0502020204030204" pitchFamily="34" charset="0"/>
              </a:rPr>
              <a:t>Bậc cao nhất của sĩ quan cấp úy trong Quân đội nhân dân Việt Nam.</a:t>
            </a:r>
            <a:endParaRPr lang="vi-VN"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0743" y="1544911"/>
            <a:ext cx="4357606"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ĐẠI </a:t>
            </a:r>
            <a:r>
              <a:rPr lang="en-US" sz="3200" b="1" dirty="0">
                <a:solidFill>
                  <a:srgbClr val="FF0000"/>
                </a:solidFill>
                <a:latin typeface="Times New Roman" panose="02020603050405020304" pitchFamily="18" charset="0"/>
                <a:cs typeface="Times New Roman" panose="02020603050405020304" pitchFamily="18" charset="0"/>
              </a:rPr>
              <a:t>U</a:t>
            </a:r>
            <a:r>
              <a:rPr lang="en-US" sz="3200" b="1" dirty="0">
                <a:solidFill>
                  <a:schemeClr val="tx1"/>
                </a:solidFill>
                <a:latin typeface="Times New Roman" panose="02020603050405020304" pitchFamily="18" charset="0"/>
                <a:cs typeface="Times New Roman" panose="02020603050405020304" pitchFamily="18" charset="0"/>
              </a:rPr>
              <a:t>Ý</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1CEE355-5289-2E38-D642-0585274764F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C65AF290-91FB-BCC7-1162-63C5F7B34B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558A8971-8DBF-7919-CC44-D86AEBFF02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46DF0B7C-95C7-894B-3CBB-6D12052543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2453C8FA-7635-5CC7-262A-633AF2FC7C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BFE687C1-D15F-652C-376A-5F56869C0F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0CDC9D2-092B-E680-7CC4-99FDD26F52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E2DC7346-0D8A-DFAD-34A2-AEE86647C9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8685C79-305E-F9A8-C237-88BCB78C61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87127A34-62A0-3A5E-F4FE-624204E51B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E0E18C66-991A-47EE-42CD-2D47DCAF7A2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005FCEC-8B2D-6992-1138-DDA0870CEA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DEEC6D10-C714-8F42-9575-8AC896B271B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80630CF-F421-0A6C-BDEB-7069FD3F7E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ED5E8DB-4AB4-4F1E-AE6F-D75E022C1C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0EB21A0-BBDF-60BD-97CE-4B2D9F952EF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47936A38-FC48-FA05-F677-70EFFE3B0D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9DC2058-907F-4CC0-2A4D-D29285B7F3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4E3AFE6-8E30-4853-7D6F-635C9A2C8F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DB94CC3-8A98-9006-6BD3-C3EBD60CD7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D790E3D-FDD1-4C0D-9023-EF4F445B12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D369876-3D8B-0739-DF34-0A1F66E4C14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33BA1736-8C7C-351D-C5A9-E504ED2407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F0EA9EF-78C7-2C74-1A21-1B56BD65D8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348206B-6285-57CF-1639-E07E276B1A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E1D8C11-068F-841D-398D-BBF3C7A75C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FEE7C25-FF00-5D1A-B50C-F1855AB734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7F4654B7-A6E7-0E7A-0CD6-2A77ACDB8C1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8AC65EA-8AAF-2A51-0DA6-9AED056030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2C533CE-C062-638E-42A4-EABFAB5E03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670D71AE-7C09-4A2D-A669-09BCD4EFD6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7E43F48-7C20-D24D-6322-09159B6601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3" name="Arrow: Left 1032">
            <a:hlinkClick r:id="rId7" action="ppaction://hlinksldjump"/>
            <a:extLst>
              <a:ext uri="{FF2B5EF4-FFF2-40B4-BE49-F238E27FC236}">
                <a16:creationId xmlns:a16="http://schemas.microsoft.com/office/drawing/2014/main" id="{65E98A55-4832-F786-39CF-D10F4783A50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088285E-2CC7-F68B-3952-CFF1E86D279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D791A4AC-E831-C440-2023-ADCE2A1072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5F2724E2-3F4B-A8D9-07ED-E896851B5C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00B1395-310B-C48E-7E3E-36F4A03EBE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F19B57A8-0C09-94EA-1390-6DF583FB2B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DE78B0BB-5D52-1910-C6C5-D542E52D76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BB0B07B5-DF3B-EB80-25B3-3F33409797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C640E0BE-89FE-5137-2071-95E3EEA1AB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E4308E3-3737-A8F6-4EC5-06AEA57848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D75F148-DC30-8172-D314-975B3E4AC04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ADC3A9AF-D0BA-ED89-91DE-0DE919D7E0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8318F23E-8D7A-09BD-67E1-1A1750B8FB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025F208E-9148-99BE-AAE7-C9039AA55A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61BAD789-A9AB-8E28-C694-98BFA2FA6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2B437268-70EB-F9FE-256C-96F0B8A015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DC28D2DD-1DD0-FD71-27AA-78410F40E9F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DA76106-97C7-B30E-3C3B-D6D95DCF18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1C42BC00-318F-931D-D70F-48C524DEC3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0112CC92-6363-B562-A25E-0769633E1C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9847717-83AC-767B-C7A6-6C304C4BE5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30AD4A6-60C5-95F7-50DB-B27D5DE42A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A3A58C78-C3B6-D59A-5188-95DDFB42C39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6836189-A625-7619-CD04-A2D29BA7D51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99C59EE8-C45F-8D3F-E00E-C312ECE2DB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F68B85F-2C7C-FDCA-3563-7ACDC0FAB24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DC3F26D-2886-CD75-1C59-B248EBAACA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6F94B62-068C-0417-BB88-C8D38ABE19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0B571406-39AE-8882-04E3-41C43D7472E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B6B9CEC-79AA-B8C1-A45C-4B102E98D8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A1E54A4D-7C95-0392-1534-665AB0F274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E38DC02-5823-7A42-77D6-210C32D061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B2295701-F025-FB72-629E-6FFC3B8A17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BA1479B4-59DD-8B0F-3CD2-DF02599BE5A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308B355B-0358-E3D5-8FDE-F58ED439AA4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B37FA969-3F68-CB14-D3E3-6C3ADDA53C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042D234-A572-B712-C788-7FCB56A15F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0E75A6F1-9053-3C09-FC29-0DDED1005D9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881184B6-CC99-4D2C-B135-365799D0274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805FF0A-11EB-F2C7-19A6-1F751C34E5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DE16605C-C0B1-1527-6D99-829A41F04DE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34742EB5-10A4-FA17-556C-9BC68716A57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AAB961EC-0808-4D29-1200-2AFD350268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EDD57AD1-6AA0-5D52-8845-F39256AAA2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100E6AA9-E548-C5A3-EB75-BC8FF55C9C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3870511-AC50-12AC-C5B5-416DD9B9B5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A5305E7D-8916-9A8A-99CE-419F4AA0187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577594BC-EADE-3CEE-7ECC-B4444AA6EF8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FD8F50D-B9EB-417E-C9B8-3EEDDF3372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A60720C-7E1E-995A-89E8-FA10D08F9C9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2" name="TextBox 31">
            <a:extLst>
              <a:ext uri="{FF2B5EF4-FFF2-40B4-BE49-F238E27FC236}">
                <a16:creationId xmlns:a16="http://schemas.microsoft.com/office/drawing/2014/main" id="{D1ABC1C7-4837-C666-57D0-6D73A6A4CD05}"/>
              </a:ext>
            </a:extLst>
          </p:cNvPr>
          <p:cNvSpPr txBox="1"/>
          <p:nvPr/>
        </p:nvSpPr>
        <p:spPr>
          <a:xfrm>
            <a:off x="1431266" y="2926073"/>
            <a:ext cx="10319809" cy="2308324"/>
          </a:xfrm>
          <a:prstGeom prst="rect">
            <a:avLst/>
          </a:prstGeom>
          <a:solidFill>
            <a:schemeClr val="accent4">
              <a:lumMod val="20000"/>
              <a:lumOff val="80000"/>
            </a:schemeClr>
          </a:solidFill>
        </p:spPr>
        <p:txBody>
          <a:bodyPr wrap="square">
            <a:spAutoFit/>
          </a:bodyPr>
          <a:lstStyle/>
          <a:p>
            <a:pPr algn="just"/>
            <a:r>
              <a:rPr lang="en-GB" sz="2400" b="0" i="0" dirty="0" err="1">
                <a:solidFill>
                  <a:srgbClr val="00B050"/>
                </a:solidFill>
                <a:effectLst/>
                <a:latin typeface="Arial" panose="020B0604020202020204" pitchFamily="34" charset="0"/>
                <a:cs typeface="Arial" panose="020B0604020202020204" pitchFamily="34" charset="0"/>
              </a:rPr>
              <a:t>Mục</a:t>
            </a:r>
            <a:r>
              <a:rPr lang="en-GB" sz="2400" b="0" i="0" dirty="0">
                <a:solidFill>
                  <a:srgbClr val="00B050"/>
                </a:solidFill>
                <a:effectLst/>
                <a:latin typeface="Arial" panose="020B0604020202020204" pitchFamily="34" charset="0"/>
                <a:cs typeface="Arial" panose="020B0604020202020204" pitchFamily="34" charset="0"/>
              </a:rPr>
              <a:t> I </a:t>
            </a:r>
            <a:r>
              <a:rPr lang="en-GB" sz="2400" b="0" i="0" dirty="0" err="1">
                <a:solidFill>
                  <a:srgbClr val="00B050"/>
                </a:solidFill>
                <a:effectLst/>
                <a:latin typeface="Arial" panose="020B0604020202020204" pitchFamily="34" charset="0"/>
                <a:cs typeface="Arial" panose="020B0604020202020204" pitchFamily="34" charset="0"/>
              </a:rPr>
              <a:t>Bài</a:t>
            </a:r>
            <a:r>
              <a:rPr lang="en-GB" sz="2400" b="0" i="0" dirty="0">
                <a:solidFill>
                  <a:srgbClr val="00B050"/>
                </a:solidFill>
                <a:effectLst/>
                <a:latin typeface="Arial" panose="020B0604020202020204" pitchFamily="34" charset="0"/>
                <a:cs typeface="Arial" panose="020B0604020202020204" pitchFamily="34" charset="0"/>
              </a:rPr>
              <a:t> 2 SGK: </a:t>
            </a:r>
            <a:r>
              <a:rPr lang="en-GB" sz="2400" b="0" i="0" dirty="0">
                <a:effectLst/>
                <a:latin typeface="Arial" panose="020B0604020202020204" pitchFamily="34" charset="0"/>
                <a:cs typeface="Arial" panose="020B0604020202020204" pitchFamily="34" charset="0"/>
              </a:rPr>
              <a:t>“</a:t>
            </a:r>
            <a:r>
              <a:rPr lang="en-GB" sz="2400" dirty="0" err="1">
                <a:latin typeface="Arial" panose="020B0604020202020204" pitchFamily="34" charset="0"/>
                <a:cs typeface="Arial" panose="020B0604020202020204" pitchFamily="34" charset="0"/>
              </a:rPr>
              <a:t>Hệ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thống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bậc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hàm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Việt</a:t>
            </a:r>
            <a:r>
              <a:rPr lang="en-GB" sz="2400" dirty="0">
                <a:latin typeface="Arial" panose="020B0604020202020204" pitchFamily="34" charset="0"/>
                <a:cs typeface="Arial" panose="020B0604020202020204" pitchFamily="34" charset="0"/>
              </a:rPr>
              <a:t> Nam </a:t>
            </a:r>
            <a:r>
              <a:rPr lang="en-GB" sz="2400" dirty="0" err="1">
                <a:latin typeface="Arial" panose="020B0604020202020204" pitchFamily="34" charset="0"/>
                <a:cs typeface="Arial" panose="020B0604020202020204" pitchFamily="34" charset="0"/>
              </a:rPr>
              <a:t>gồm</a:t>
            </a:r>
            <a:r>
              <a:rPr lang="en-GB" sz="2400" dirty="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a:p>
            <a:pPr algn="just"/>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Sĩ</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quan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bốn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bậc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Chuẩn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Đô</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Phó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Đô</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Đô</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đốc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quân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tướng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bốn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bậc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Đại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cấp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uý</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bốn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bậc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uý</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Trung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uý</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Thượng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uý</a:t>
            </a:r>
            <a:r>
              <a:rPr lang="en-GB" sz="2400" dirty="0">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Đại</a:t>
            </a:r>
            <a:r>
              <a:rPr lang="en-GB" sz="2400" dirty="0">
                <a:solidFill>
                  <a:srgbClr val="FF0000"/>
                </a:solidFill>
                <a:latin typeface="Arial" panose="020B0604020202020204" pitchFamily="34" charset="0"/>
                <a:cs typeface="Arial" panose="020B0604020202020204" pitchFamily="34" charset="0"/>
              </a:rPr>
              <a:t> </a:t>
            </a:r>
            <a:r>
              <a:rPr lang="en-GB" sz="2400" dirty="0" err="1">
                <a:solidFill>
                  <a:srgbClr val="FF0000"/>
                </a:solidFill>
                <a:latin typeface="Arial" panose="020B0604020202020204" pitchFamily="34" charset="0"/>
                <a:cs typeface="Arial" panose="020B0604020202020204" pitchFamily="34" charset="0"/>
              </a:rPr>
              <a:t>uý</a:t>
            </a:r>
            <a:r>
              <a:rPr lang="en-GB" sz="2400" dirty="0">
                <a:latin typeface="Arial" panose="020B0604020202020204" pitchFamily="34" charset="0"/>
                <a:cs typeface="Arial" panose="020B0604020202020204" pitchFamily="34" charset="0"/>
              </a:rPr>
              <a:t>).</a:t>
            </a:r>
            <a:r>
              <a:rPr lang="en-GB" sz="2400" b="0" i="0" dirty="0">
                <a:solidFill>
                  <a:srgbClr val="242021"/>
                </a:solidFill>
                <a:effectLst/>
                <a:latin typeface="Arial" panose="020B0604020202020204" pitchFamily="34" charset="0"/>
                <a:cs typeface="Arial" panose="020B0604020202020204" pitchFamily="34" charset="0"/>
              </a:rPr>
              <a:t>”</a:t>
            </a:r>
          </a:p>
        </p:txBody>
      </p:sp>
      <p:pic>
        <p:nvPicPr>
          <p:cNvPr id="93" name="image4.png">
            <a:extLst>
              <a:ext uri="{FF2B5EF4-FFF2-40B4-BE49-F238E27FC236}">
                <a16:creationId xmlns:a16="http://schemas.microsoft.com/office/drawing/2014/main" id="{29EF43DE-CF05-40C8-8E0F-D02D8273ED3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B84F8562-618A-4E64-9D1D-3038046B226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05442E77-BEF3-4DED-98B6-9F16CBC9F20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138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7"/>
                </p:tgtEl>
              </p:cMediaNode>
            </p:audio>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demgiay.wav"/>
                                        </p:tgtEl>
                                      </p:cMediaNode>
                                    </p:audio>
                                  </p:sub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4" name="demgiay.wav"/>
                                        </p:tgtEl>
                                      </p:cMediaNode>
                                    </p:audio>
                                  </p:sub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demgiay.wav"/>
                                        </p:tgtEl>
                                      </p:cMediaNode>
                                    </p:audio>
                                  </p:subTnLst>
                                </p:cTn>
                              </p:par>
                            </p:childTnLst>
                          </p:cTn>
                        </p:par>
                        <p:par>
                          <p:cTn id="24" fill="hold">
                            <p:stCondLst>
                              <p:cond delay="3000"/>
                            </p:stCondLst>
                            <p:childTnLst>
                              <p:par>
                                <p:cTn id="25" presetID="1" presetClass="entr" presetSubtype="0" fill="hold" grpId="0" nodeType="afterEffect">
                                  <p:stCondLst>
                                    <p:cond delay="0"/>
                                  </p:stCondLst>
                                  <p:childTnLst>
                                    <p:set>
                                      <p:cBhvr>
                                        <p:cTn id="26"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4" name="demgiay.wav"/>
                                        </p:tgtEl>
                                      </p:cMediaNode>
                                    </p:audio>
                                  </p:subTnLst>
                                </p:cTn>
                              </p:par>
                            </p:childTnLst>
                          </p:cTn>
                        </p:par>
                        <p:par>
                          <p:cTn id="27" fill="hold">
                            <p:stCondLst>
                              <p:cond delay="4000"/>
                            </p:stCondLst>
                            <p:childTnLst>
                              <p:par>
                                <p:cTn id="28" presetID="1" presetClass="entr" presetSubtype="0" fill="hold" grpId="0" nodeType="afterEffect">
                                  <p:stCondLst>
                                    <p:cond delay="0"/>
                                  </p:stCondLst>
                                  <p:childTnLst>
                                    <p:set>
                                      <p:cBhvr>
                                        <p:cTn id="29"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5000"/>
                            </p:stCondLst>
                            <p:childTnLst>
                              <p:par>
                                <p:cTn id="31" presetID="1" presetClass="entr" presetSubtype="0" fill="hold" grpId="0" nodeType="afterEffect">
                                  <p:stCondLst>
                                    <p:cond delay="0"/>
                                  </p:stCondLst>
                                  <p:childTnLst>
                                    <p:set>
                                      <p:cBhvr>
                                        <p:cTn id="32"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6000"/>
                            </p:stCondLst>
                            <p:childTnLst>
                              <p:par>
                                <p:cTn id="34" presetID="1" presetClass="entr" presetSubtype="0" fill="hold" grpId="0" nodeType="afterEffect">
                                  <p:stCondLst>
                                    <p:cond delay="0"/>
                                  </p:stCondLst>
                                  <p:childTnLst>
                                    <p:set>
                                      <p:cBhvr>
                                        <p:cTn id="3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70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80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90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100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110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120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13000"/>
                            </p:stCondLst>
                            <p:childTnLst>
                              <p:par>
                                <p:cTn id="55" presetID="1" presetClass="entr" presetSubtype="0" fill="hold" grpId="0" nodeType="afterEffect">
                                  <p:stCondLst>
                                    <p:cond delay="0"/>
                                  </p:stCondLst>
                                  <p:childTnLst>
                                    <p:set>
                                      <p:cBhvr>
                                        <p:cTn id="5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4000"/>
                            </p:stCondLst>
                            <p:childTnLst>
                              <p:par>
                                <p:cTn id="58" presetID="1" presetClass="entr" presetSubtype="0" fill="hold" grpId="0" nodeType="afterEffect">
                                  <p:stCondLst>
                                    <p:cond delay="0"/>
                                  </p:stCondLst>
                                  <p:childTnLst>
                                    <p:set>
                                      <p:cBhvr>
                                        <p:cTn id="5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5000"/>
                            </p:stCondLst>
                            <p:childTnLst>
                              <p:par>
                                <p:cTn id="61" presetID="1" presetClass="entr" presetSubtype="0" fill="hold" grpId="0" nodeType="afterEffect">
                                  <p:stCondLst>
                                    <p:cond delay="0"/>
                                  </p:stCondLst>
                                  <p:childTnLst>
                                    <p:set>
                                      <p:cBhvr>
                                        <p:cTn id="6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6000"/>
                            </p:stCondLst>
                            <p:childTnLst>
                              <p:par>
                                <p:cTn id="64" presetID="1" presetClass="entr" presetSubtype="0" fill="hold" grpId="0" nodeType="afterEffect">
                                  <p:stCondLst>
                                    <p:cond delay="0"/>
                                  </p:stCondLst>
                                  <p:childTnLst>
                                    <p:set>
                                      <p:cBhvr>
                                        <p:cTn id="6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7000"/>
                            </p:stCondLst>
                            <p:childTnLst>
                              <p:par>
                                <p:cTn id="67" presetID="1" presetClass="entr" presetSubtype="0" fill="hold" grpId="0" nodeType="afterEffect">
                                  <p:stCondLst>
                                    <p:cond delay="0"/>
                                  </p:stCondLst>
                                  <p:childTnLst>
                                    <p:set>
                                      <p:cBhvr>
                                        <p:cTn id="6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8000"/>
                            </p:stCondLst>
                            <p:childTnLst>
                              <p:par>
                                <p:cTn id="70" presetID="1" presetClass="entr" presetSubtype="0" fill="hold" grpId="0" nodeType="afterEffect">
                                  <p:stCondLst>
                                    <p:cond delay="0"/>
                                  </p:stCondLst>
                                  <p:childTnLst>
                                    <p:set>
                                      <p:cBhvr>
                                        <p:cTn id="7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9000"/>
                            </p:stCondLst>
                            <p:childTnLst>
                              <p:par>
                                <p:cTn id="73" presetID="1" presetClass="entr" presetSubtype="0" fill="hold" grpId="0" nodeType="afterEffect">
                                  <p:stCondLst>
                                    <p:cond delay="0"/>
                                  </p:stCondLst>
                                  <p:childTnLst>
                                    <p:set>
                                      <p:cBhvr>
                                        <p:cTn id="7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20000"/>
                            </p:stCondLst>
                            <p:childTnLst>
                              <p:par>
                                <p:cTn id="76" presetID="1" presetClass="entr" presetSubtype="0" fill="hold" grpId="0" nodeType="afterEffect">
                                  <p:stCondLst>
                                    <p:cond delay="0"/>
                                  </p:stCondLst>
                                  <p:childTnLst>
                                    <p:set>
                                      <p:cBhvr>
                                        <p:cTn id="7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21000"/>
                            </p:stCondLst>
                            <p:childTnLst>
                              <p:par>
                                <p:cTn id="79" presetID="1" presetClass="entr" presetSubtype="0" fill="hold" grpId="0" nodeType="afterEffect">
                                  <p:stCondLst>
                                    <p:cond delay="0"/>
                                  </p:stCondLst>
                                  <p:childTnLst>
                                    <p:set>
                                      <p:cBhvr>
                                        <p:cTn id="8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22000"/>
                            </p:stCondLst>
                            <p:childTnLst>
                              <p:par>
                                <p:cTn id="82" presetID="1" presetClass="entr" presetSubtype="0" fill="hold" grpId="0" nodeType="afterEffect">
                                  <p:stCondLst>
                                    <p:cond delay="0"/>
                                  </p:stCondLst>
                                  <p:childTnLst>
                                    <p:set>
                                      <p:cBhvr>
                                        <p:cTn id="83"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23000"/>
                            </p:stCondLst>
                            <p:childTnLst>
                              <p:par>
                                <p:cTn id="85" presetID="1" presetClass="entr" presetSubtype="0" fill="hold" grpId="0" nodeType="afterEffect">
                                  <p:stCondLst>
                                    <p:cond delay="0"/>
                                  </p:stCondLst>
                                  <p:childTnLst>
                                    <p:set>
                                      <p:cBhvr>
                                        <p:cTn id="86"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24000"/>
                            </p:stCondLst>
                            <p:childTnLst>
                              <p:par>
                                <p:cTn id="88" presetID="1" presetClass="entr" presetSubtype="0" fill="hold" grpId="0" nodeType="afterEffect">
                                  <p:stCondLst>
                                    <p:cond delay="0"/>
                                  </p:stCondLst>
                                  <p:childTnLst>
                                    <p:set>
                                      <p:cBhvr>
                                        <p:cTn id="89"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25000"/>
                            </p:stCondLst>
                            <p:childTnLst>
                              <p:par>
                                <p:cTn id="91" presetID="1" presetClass="entr" presetSubtype="0" fill="hold" grpId="0" nodeType="afterEffect">
                                  <p:stCondLst>
                                    <p:cond delay="0"/>
                                  </p:stCondLst>
                                  <p:childTnLst>
                                    <p:set>
                                      <p:cBhvr>
                                        <p:cTn id="92"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26000"/>
                            </p:stCondLst>
                            <p:childTnLst>
                              <p:par>
                                <p:cTn id="94" presetID="1" presetClass="entr" presetSubtype="0" fill="hold" grpId="0" nodeType="afterEffect">
                                  <p:stCondLst>
                                    <p:cond delay="0"/>
                                  </p:stCondLst>
                                  <p:childTnLst>
                                    <p:set>
                                      <p:cBhvr>
                                        <p:cTn id="95"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27000"/>
                            </p:stCondLst>
                            <p:childTnLst>
                              <p:par>
                                <p:cTn id="97" presetID="1" presetClass="entr" presetSubtype="0" fill="hold" grpId="0" nodeType="afterEffect">
                                  <p:stCondLst>
                                    <p:cond delay="0"/>
                                  </p:stCondLst>
                                  <p:childTnLst>
                                    <p:set>
                                      <p:cBhvr>
                                        <p:cTn id="98"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4" name="demgiay.wav"/>
                                        </p:tgtEl>
                                      </p:cMediaNode>
                                    </p:audio>
                                  </p:subTnLst>
                                </p:cTn>
                              </p:par>
                            </p:childTnLst>
                          </p:cTn>
                        </p:par>
                        <p:par>
                          <p:cTn id="99" fill="hold">
                            <p:stCondLst>
                              <p:cond delay="28000"/>
                            </p:stCondLst>
                            <p:childTnLst>
                              <p:par>
                                <p:cTn id="100" presetID="1" presetClass="entr" presetSubtype="0" fill="hold" grpId="0" nodeType="afterEffect">
                                  <p:stCondLst>
                                    <p:cond delay="0"/>
                                  </p:stCondLst>
                                  <p:childTnLst>
                                    <p:set>
                                      <p:cBhvr>
                                        <p:cTn id="10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0"/>
                                            </p:cond>
                                          </p:stCondLst>
                                          <p:endCondLst>
                                            <p:cond evt="onStopAudio" delay="0">
                                              <p:tgtEl>
                                                <p:sldTgt/>
                                              </p:tgtEl>
                                            </p:cond>
                                          </p:endCondLst>
                                        </p:cTn>
                                        <p:tgtEl>
                                          <p:sndTgt r:embed="rId4" name="demgiay.wav"/>
                                        </p:tgtEl>
                                      </p:cMediaNode>
                                    </p:audio>
                                  </p:subTnLst>
                                </p:cTn>
                              </p:par>
                            </p:childTnLst>
                          </p:cTn>
                        </p:par>
                        <p:par>
                          <p:cTn id="102" fill="hold">
                            <p:stCondLst>
                              <p:cond delay="29000"/>
                            </p:stCondLst>
                            <p:childTnLst>
                              <p:par>
                                <p:cTn id="103" presetID="1" presetClass="entr" presetSubtype="0" fill="hold" grpId="0" nodeType="afterEffect">
                                  <p:stCondLst>
                                    <p:cond delay="0"/>
                                  </p:stCondLst>
                                  <p:childTnLst>
                                    <p:set>
                                      <p:cBhvr>
                                        <p:cTn id="10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5" restart="whenNotActive" fill="hold" evtFilter="cancelBubble" nodeType="interactiveSeq">
                <p:stCondLst>
                  <p:cond evt="onClick" delay="0">
                    <p:tgtEl>
                      <p:spTgt spid="1036"/>
                    </p:tgtEl>
                  </p:cond>
                </p:stCondLst>
                <p:endSync evt="end" delay="0">
                  <p:rtn val="all"/>
                </p:endSync>
                <p:childTnLst>
                  <p:par>
                    <p:cTn id="106" fill="hold">
                      <p:stCondLst>
                        <p:cond delay="0"/>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8"/>
                                            </p:cond>
                                          </p:stCondLst>
                                          <p:endCondLst>
                                            <p:cond evt="onStopAudio" delay="0">
                                              <p:tgtEl>
                                                <p:sldTgt/>
                                              </p:tgtEl>
                                            </p:cond>
                                          </p:endCondLst>
                                        </p:cTn>
                                        <p:tgtEl>
                                          <p:sndTgt r:embed="rId4" name="demgiay.wav"/>
                                        </p:tgtEl>
                                      </p:cMediaNode>
                                    </p:audio>
                                  </p:subTnLst>
                                </p:cTn>
                              </p:par>
                            </p:childTnLst>
                          </p:cTn>
                        </p:par>
                        <p:par>
                          <p:cTn id="110" fill="hold">
                            <p:stCondLst>
                              <p:cond delay="1000"/>
                            </p:stCondLst>
                            <p:childTnLst>
                              <p:par>
                                <p:cTn id="111" presetID="1" presetClass="entr" presetSubtype="0" fill="hold" grpId="0" nodeType="afterEffect">
                                  <p:stCondLst>
                                    <p:cond delay="0"/>
                                  </p:stCondLst>
                                  <p:childTnLst>
                                    <p:set>
                                      <p:cBhvr>
                                        <p:cTn id="112"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1"/>
                                            </p:cond>
                                          </p:stCondLst>
                                          <p:endCondLst>
                                            <p:cond evt="onStopAudio" delay="0">
                                              <p:tgtEl>
                                                <p:sldTgt/>
                                              </p:tgtEl>
                                            </p:cond>
                                          </p:endCondLst>
                                        </p:cTn>
                                        <p:tgtEl>
                                          <p:sndTgt r:embed="rId4" name="demgiay.wav"/>
                                        </p:tgtEl>
                                      </p:cMediaNode>
                                    </p:audio>
                                  </p:subTnLst>
                                </p:cTn>
                              </p:par>
                            </p:childTnLst>
                          </p:cTn>
                        </p:par>
                        <p:par>
                          <p:cTn id="113" fill="hold">
                            <p:stCondLst>
                              <p:cond delay="2000"/>
                            </p:stCondLst>
                            <p:childTnLst>
                              <p:par>
                                <p:cTn id="114" presetID="1" presetClass="entr" presetSubtype="0" fill="hold" grpId="0" nodeType="afterEffect">
                                  <p:stCondLst>
                                    <p:cond delay="0"/>
                                  </p:stCondLst>
                                  <p:childTnLst>
                                    <p:set>
                                      <p:cBhvr>
                                        <p:cTn id="115"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4"/>
                                            </p:cond>
                                          </p:stCondLst>
                                          <p:endCondLst>
                                            <p:cond evt="onStopAudio" delay="0">
                                              <p:tgtEl>
                                                <p:sldTgt/>
                                              </p:tgtEl>
                                            </p:cond>
                                          </p:endCondLst>
                                        </p:cTn>
                                        <p:tgtEl>
                                          <p:sndTgt r:embed="rId4" name="demgiay.wav"/>
                                        </p:tgtEl>
                                      </p:cMediaNode>
                                    </p:audio>
                                  </p:subTnLst>
                                </p:cTn>
                              </p:par>
                            </p:childTnLst>
                          </p:cTn>
                        </p:par>
                        <p:par>
                          <p:cTn id="116" fill="hold">
                            <p:stCondLst>
                              <p:cond delay="3000"/>
                            </p:stCondLst>
                            <p:childTnLst>
                              <p:par>
                                <p:cTn id="117" presetID="1" presetClass="entr" presetSubtype="0" fill="hold" grpId="0" nodeType="afterEffect">
                                  <p:stCondLst>
                                    <p:cond delay="0"/>
                                  </p:stCondLst>
                                  <p:childTnLst>
                                    <p:set>
                                      <p:cBhvr>
                                        <p:cTn id="118"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7"/>
                                            </p:cond>
                                          </p:stCondLst>
                                          <p:endCondLst>
                                            <p:cond evt="onStopAudio" delay="0">
                                              <p:tgtEl>
                                                <p:sldTgt/>
                                              </p:tgtEl>
                                            </p:cond>
                                          </p:endCondLst>
                                        </p:cTn>
                                        <p:tgtEl>
                                          <p:sndTgt r:embed="rId4" name="demgiay.wav"/>
                                        </p:tgtEl>
                                      </p:cMediaNode>
                                    </p:audio>
                                  </p:subTnLst>
                                </p:cTn>
                              </p:par>
                            </p:childTnLst>
                          </p:cTn>
                        </p:par>
                        <p:par>
                          <p:cTn id="119" fill="hold">
                            <p:stCondLst>
                              <p:cond delay="4000"/>
                            </p:stCondLst>
                            <p:childTnLst>
                              <p:par>
                                <p:cTn id="120" presetID="1" presetClass="entr" presetSubtype="0" fill="hold" grpId="0" nodeType="afterEffect">
                                  <p:stCondLst>
                                    <p:cond delay="0"/>
                                  </p:stCondLst>
                                  <p:childTnLst>
                                    <p:set>
                                      <p:cBhvr>
                                        <p:cTn id="121"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0"/>
                                            </p:cond>
                                          </p:stCondLst>
                                          <p:endCondLst>
                                            <p:cond evt="onStopAudio" delay="0">
                                              <p:tgtEl>
                                                <p:sldTgt/>
                                              </p:tgtEl>
                                            </p:cond>
                                          </p:endCondLst>
                                        </p:cTn>
                                        <p:tgtEl>
                                          <p:sndTgt r:embed="rId4" name="demgiay.wav"/>
                                        </p:tgtEl>
                                      </p:cMediaNode>
                                    </p:audio>
                                  </p:subTnLst>
                                </p:cTn>
                              </p:par>
                            </p:childTnLst>
                          </p:cTn>
                        </p:par>
                        <p:par>
                          <p:cTn id="122" fill="hold">
                            <p:stCondLst>
                              <p:cond delay="5000"/>
                            </p:stCondLst>
                            <p:childTnLst>
                              <p:par>
                                <p:cTn id="123" presetID="1" presetClass="entr" presetSubtype="0" fill="hold" grpId="0" nodeType="afterEffect">
                                  <p:stCondLst>
                                    <p:cond delay="0"/>
                                  </p:stCondLst>
                                  <p:childTnLst>
                                    <p:set>
                                      <p:cBhvr>
                                        <p:cTn id="124"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3"/>
                                            </p:cond>
                                          </p:stCondLst>
                                          <p:endCondLst>
                                            <p:cond evt="onStopAudio" delay="0">
                                              <p:tgtEl>
                                                <p:sldTgt/>
                                              </p:tgtEl>
                                            </p:cond>
                                          </p:endCondLst>
                                        </p:cTn>
                                        <p:tgtEl>
                                          <p:sndTgt r:embed="rId4" name="demgiay.wav"/>
                                        </p:tgtEl>
                                      </p:cMediaNode>
                                    </p:audio>
                                  </p:subTnLst>
                                </p:cTn>
                              </p:par>
                            </p:childTnLst>
                          </p:cTn>
                        </p:par>
                        <p:par>
                          <p:cTn id="125" fill="hold">
                            <p:stCondLst>
                              <p:cond delay="6000"/>
                            </p:stCondLst>
                            <p:childTnLst>
                              <p:par>
                                <p:cTn id="126" presetID="1" presetClass="entr" presetSubtype="0" fill="hold" grpId="0" nodeType="afterEffect">
                                  <p:stCondLst>
                                    <p:cond delay="0"/>
                                  </p:stCondLst>
                                  <p:childTnLst>
                                    <p:set>
                                      <p:cBhvr>
                                        <p:cTn id="127"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6"/>
                                            </p:cond>
                                          </p:stCondLst>
                                          <p:endCondLst>
                                            <p:cond evt="onStopAudio" delay="0">
                                              <p:tgtEl>
                                                <p:sldTgt/>
                                              </p:tgtEl>
                                            </p:cond>
                                          </p:endCondLst>
                                        </p:cTn>
                                        <p:tgtEl>
                                          <p:sndTgt r:embed="rId4" name="demgiay.wav"/>
                                        </p:tgtEl>
                                      </p:cMediaNode>
                                    </p:audio>
                                  </p:subTnLst>
                                </p:cTn>
                              </p:par>
                            </p:childTnLst>
                          </p:cTn>
                        </p:par>
                        <p:par>
                          <p:cTn id="128" fill="hold">
                            <p:stCondLst>
                              <p:cond delay="7000"/>
                            </p:stCondLst>
                            <p:childTnLst>
                              <p:par>
                                <p:cTn id="129" presetID="1" presetClass="entr" presetSubtype="0" fill="hold" grpId="0" nodeType="afterEffect">
                                  <p:stCondLst>
                                    <p:cond delay="0"/>
                                  </p:stCondLst>
                                  <p:childTnLst>
                                    <p:set>
                                      <p:cBhvr>
                                        <p:cTn id="130"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29"/>
                                            </p:cond>
                                          </p:stCondLst>
                                          <p:endCondLst>
                                            <p:cond evt="onStopAudio" delay="0">
                                              <p:tgtEl>
                                                <p:sldTgt/>
                                              </p:tgtEl>
                                            </p:cond>
                                          </p:endCondLst>
                                        </p:cTn>
                                        <p:tgtEl>
                                          <p:sndTgt r:embed="rId4" name="demgiay.wav"/>
                                        </p:tgtEl>
                                      </p:cMediaNode>
                                    </p:audio>
                                  </p:subTnLst>
                                </p:cTn>
                              </p:par>
                            </p:childTnLst>
                          </p:cTn>
                        </p:par>
                        <p:par>
                          <p:cTn id="131" fill="hold">
                            <p:stCondLst>
                              <p:cond delay="8000"/>
                            </p:stCondLst>
                            <p:childTnLst>
                              <p:par>
                                <p:cTn id="132" presetID="1" presetClass="entr" presetSubtype="0" fill="hold" grpId="0" nodeType="afterEffect">
                                  <p:stCondLst>
                                    <p:cond delay="0"/>
                                  </p:stCondLst>
                                  <p:childTnLst>
                                    <p:set>
                                      <p:cBhvr>
                                        <p:cTn id="133"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2"/>
                                            </p:cond>
                                          </p:stCondLst>
                                          <p:endCondLst>
                                            <p:cond evt="onStopAudio" delay="0">
                                              <p:tgtEl>
                                                <p:sldTgt/>
                                              </p:tgtEl>
                                            </p:cond>
                                          </p:endCondLst>
                                        </p:cTn>
                                        <p:tgtEl>
                                          <p:sndTgt r:embed="rId4" name="demgiay.wav"/>
                                        </p:tgtEl>
                                      </p:cMediaNode>
                                    </p:audio>
                                  </p:subTnLst>
                                </p:cTn>
                              </p:par>
                            </p:childTnLst>
                          </p:cTn>
                        </p:par>
                        <p:par>
                          <p:cTn id="134" fill="hold">
                            <p:stCondLst>
                              <p:cond delay="9000"/>
                            </p:stCondLst>
                            <p:childTnLst>
                              <p:par>
                                <p:cTn id="135" presetID="1" presetClass="entr" presetSubtype="0" fill="hold" grpId="0" nodeType="afterEffect">
                                  <p:stCondLst>
                                    <p:cond delay="0"/>
                                  </p:stCondLst>
                                  <p:childTnLst>
                                    <p:set>
                                      <p:cBhvr>
                                        <p:cTn id="136"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5"/>
                                            </p:cond>
                                          </p:stCondLst>
                                          <p:endCondLst>
                                            <p:cond evt="onStopAudio" delay="0">
                                              <p:tgtEl>
                                                <p:sldTgt/>
                                              </p:tgtEl>
                                            </p:cond>
                                          </p:endCondLst>
                                        </p:cTn>
                                        <p:tgtEl>
                                          <p:sndTgt r:embed="rId4" name="demgiay.wav"/>
                                        </p:tgtEl>
                                      </p:cMediaNode>
                                    </p:audio>
                                  </p:subTnLst>
                                </p:cTn>
                              </p:par>
                            </p:childTnLst>
                          </p:cTn>
                        </p:par>
                        <p:par>
                          <p:cTn id="137" fill="hold">
                            <p:stCondLst>
                              <p:cond delay="10000"/>
                            </p:stCondLst>
                            <p:childTnLst>
                              <p:par>
                                <p:cTn id="138" presetID="1" presetClass="entr" presetSubtype="0" fill="hold" grpId="0" nodeType="afterEffect">
                                  <p:stCondLst>
                                    <p:cond delay="0"/>
                                  </p:stCondLst>
                                  <p:childTnLst>
                                    <p:set>
                                      <p:cBhvr>
                                        <p:cTn id="139"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8"/>
                                            </p:cond>
                                          </p:stCondLst>
                                          <p:endCondLst>
                                            <p:cond evt="onStopAudio" delay="0">
                                              <p:tgtEl>
                                                <p:sldTgt/>
                                              </p:tgtEl>
                                            </p:cond>
                                          </p:endCondLst>
                                        </p:cTn>
                                        <p:tgtEl>
                                          <p:sndTgt r:embed="rId4" name="demgiay.wav"/>
                                        </p:tgtEl>
                                      </p:cMediaNode>
                                    </p:audio>
                                  </p:subTnLst>
                                </p:cTn>
                              </p:par>
                            </p:childTnLst>
                          </p:cTn>
                        </p:par>
                        <p:par>
                          <p:cTn id="140" fill="hold">
                            <p:stCondLst>
                              <p:cond delay="11000"/>
                            </p:stCondLst>
                            <p:childTnLst>
                              <p:par>
                                <p:cTn id="141" presetID="1" presetClass="entr" presetSubtype="0" fill="hold" grpId="0" nodeType="afterEffect">
                                  <p:stCondLst>
                                    <p:cond delay="0"/>
                                  </p:stCondLst>
                                  <p:childTnLst>
                                    <p:set>
                                      <p:cBhvr>
                                        <p:cTn id="142"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1"/>
                                            </p:cond>
                                          </p:stCondLst>
                                          <p:endCondLst>
                                            <p:cond evt="onStopAudio" delay="0">
                                              <p:tgtEl>
                                                <p:sldTgt/>
                                              </p:tgtEl>
                                            </p:cond>
                                          </p:endCondLst>
                                        </p:cTn>
                                        <p:tgtEl>
                                          <p:sndTgt r:embed="rId4" name="demgiay.wav"/>
                                        </p:tgtEl>
                                      </p:cMediaNode>
                                    </p:audio>
                                  </p:subTnLst>
                                </p:cTn>
                              </p:par>
                            </p:childTnLst>
                          </p:cTn>
                        </p:par>
                        <p:par>
                          <p:cTn id="143" fill="hold">
                            <p:stCondLst>
                              <p:cond delay="12000"/>
                            </p:stCondLst>
                            <p:childTnLst>
                              <p:par>
                                <p:cTn id="144" presetID="1" presetClass="entr" presetSubtype="0" fill="hold" grpId="0" nodeType="afterEffect">
                                  <p:stCondLst>
                                    <p:cond delay="0"/>
                                  </p:stCondLst>
                                  <p:childTnLst>
                                    <p:set>
                                      <p:cBhvr>
                                        <p:cTn id="145"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4"/>
                                            </p:cond>
                                          </p:stCondLst>
                                          <p:endCondLst>
                                            <p:cond evt="onStopAudio" delay="0">
                                              <p:tgtEl>
                                                <p:sldTgt/>
                                              </p:tgtEl>
                                            </p:cond>
                                          </p:endCondLst>
                                        </p:cTn>
                                        <p:tgtEl>
                                          <p:sndTgt r:embed="rId4" name="demgiay.wav"/>
                                        </p:tgtEl>
                                      </p:cMediaNode>
                                    </p:audio>
                                  </p:subTnLst>
                                </p:cTn>
                              </p:par>
                            </p:childTnLst>
                          </p:cTn>
                        </p:par>
                        <p:par>
                          <p:cTn id="146" fill="hold">
                            <p:stCondLst>
                              <p:cond delay="13000"/>
                            </p:stCondLst>
                            <p:childTnLst>
                              <p:par>
                                <p:cTn id="147" presetID="1" presetClass="entr" presetSubtype="0" fill="hold" grpId="0" nodeType="afterEffect">
                                  <p:stCondLst>
                                    <p:cond delay="0"/>
                                  </p:stCondLst>
                                  <p:childTnLst>
                                    <p:set>
                                      <p:cBhvr>
                                        <p:cTn id="148"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7"/>
                                            </p:cond>
                                          </p:stCondLst>
                                          <p:endCondLst>
                                            <p:cond evt="onStopAudio" delay="0">
                                              <p:tgtEl>
                                                <p:sldTgt/>
                                              </p:tgtEl>
                                            </p:cond>
                                          </p:endCondLst>
                                        </p:cTn>
                                        <p:tgtEl>
                                          <p:sndTgt r:embed="rId4" name="demgiay.wav"/>
                                        </p:tgtEl>
                                      </p:cMediaNode>
                                    </p:audio>
                                  </p:subTnLst>
                                </p:cTn>
                              </p:par>
                            </p:childTnLst>
                          </p:cTn>
                        </p:par>
                        <p:par>
                          <p:cTn id="149" fill="hold">
                            <p:stCondLst>
                              <p:cond delay="14000"/>
                            </p:stCondLst>
                            <p:childTnLst>
                              <p:par>
                                <p:cTn id="150" presetID="1" presetClass="entr" presetSubtype="0" fill="hold" grpId="0" nodeType="afterEffect">
                                  <p:stCondLst>
                                    <p:cond delay="0"/>
                                  </p:stCondLst>
                                  <p:childTnLst>
                                    <p:set>
                                      <p:cBhvr>
                                        <p:cTn id="151"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0"/>
                                            </p:cond>
                                          </p:stCondLst>
                                          <p:endCondLst>
                                            <p:cond evt="onStopAudio" delay="0">
                                              <p:tgtEl>
                                                <p:sldTgt/>
                                              </p:tgtEl>
                                            </p:cond>
                                          </p:endCondLst>
                                        </p:cTn>
                                        <p:tgtEl>
                                          <p:sndTgt r:embed="rId4" name="demgiay.wav"/>
                                        </p:tgtEl>
                                      </p:cMediaNode>
                                    </p:audio>
                                  </p:subTnLst>
                                </p:cTn>
                              </p:par>
                            </p:childTnLst>
                          </p:cTn>
                        </p:par>
                        <p:par>
                          <p:cTn id="152" fill="hold">
                            <p:stCondLst>
                              <p:cond delay="15000"/>
                            </p:stCondLst>
                            <p:childTnLst>
                              <p:par>
                                <p:cTn id="153" presetID="1" presetClass="entr" presetSubtype="0" fill="hold" grpId="0" nodeType="afterEffect">
                                  <p:stCondLst>
                                    <p:cond delay="0"/>
                                  </p:stCondLst>
                                  <p:childTnLst>
                                    <p:set>
                                      <p:cBhvr>
                                        <p:cTn id="154"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3"/>
                                            </p:cond>
                                          </p:stCondLst>
                                          <p:endCondLst>
                                            <p:cond evt="onStopAudio" delay="0">
                                              <p:tgtEl>
                                                <p:sldTgt/>
                                              </p:tgtEl>
                                            </p:cond>
                                          </p:endCondLst>
                                        </p:cTn>
                                        <p:tgtEl>
                                          <p:sndTgt r:embed="rId4" name="demgiay.wav"/>
                                        </p:tgtEl>
                                      </p:cMediaNode>
                                    </p:audio>
                                  </p:subTnLst>
                                </p:cTn>
                              </p:par>
                            </p:childTnLst>
                          </p:cTn>
                        </p:par>
                        <p:par>
                          <p:cTn id="155" fill="hold">
                            <p:stCondLst>
                              <p:cond delay="16000"/>
                            </p:stCondLst>
                            <p:childTnLst>
                              <p:par>
                                <p:cTn id="156" presetID="1" presetClass="entr" presetSubtype="0" fill="hold" grpId="0" nodeType="afterEffect">
                                  <p:stCondLst>
                                    <p:cond delay="0"/>
                                  </p:stCondLst>
                                  <p:childTnLst>
                                    <p:set>
                                      <p:cBhvr>
                                        <p:cTn id="157"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6"/>
                                            </p:cond>
                                          </p:stCondLst>
                                          <p:endCondLst>
                                            <p:cond evt="onStopAudio" delay="0">
                                              <p:tgtEl>
                                                <p:sldTgt/>
                                              </p:tgtEl>
                                            </p:cond>
                                          </p:endCondLst>
                                        </p:cTn>
                                        <p:tgtEl>
                                          <p:sndTgt r:embed="rId4" name="demgiay.wav"/>
                                        </p:tgtEl>
                                      </p:cMediaNode>
                                    </p:audio>
                                  </p:subTnLst>
                                </p:cTn>
                              </p:par>
                            </p:childTnLst>
                          </p:cTn>
                        </p:par>
                        <p:par>
                          <p:cTn id="158" fill="hold">
                            <p:stCondLst>
                              <p:cond delay="17000"/>
                            </p:stCondLst>
                            <p:childTnLst>
                              <p:par>
                                <p:cTn id="159" presetID="1" presetClass="entr" presetSubtype="0" fill="hold" grpId="0" nodeType="afterEffect">
                                  <p:stCondLst>
                                    <p:cond delay="0"/>
                                  </p:stCondLst>
                                  <p:childTnLst>
                                    <p:set>
                                      <p:cBhvr>
                                        <p:cTn id="160"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59"/>
                                            </p:cond>
                                          </p:stCondLst>
                                          <p:endCondLst>
                                            <p:cond evt="onStopAudio" delay="0">
                                              <p:tgtEl>
                                                <p:sldTgt/>
                                              </p:tgtEl>
                                            </p:cond>
                                          </p:endCondLst>
                                        </p:cTn>
                                        <p:tgtEl>
                                          <p:sndTgt r:embed="rId4" name="demgiay.wav"/>
                                        </p:tgtEl>
                                      </p:cMediaNode>
                                    </p:audio>
                                  </p:subTnLst>
                                </p:cTn>
                              </p:par>
                            </p:childTnLst>
                          </p:cTn>
                        </p:par>
                        <p:par>
                          <p:cTn id="161" fill="hold">
                            <p:stCondLst>
                              <p:cond delay="18000"/>
                            </p:stCondLst>
                            <p:childTnLst>
                              <p:par>
                                <p:cTn id="162" presetID="1" presetClass="entr" presetSubtype="0" fill="hold" grpId="0" nodeType="afterEffect">
                                  <p:stCondLst>
                                    <p:cond delay="0"/>
                                  </p:stCondLst>
                                  <p:childTnLst>
                                    <p:set>
                                      <p:cBhvr>
                                        <p:cTn id="163"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2"/>
                                            </p:cond>
                                          </p:stCondLst>
                                          <p:endCondLst>
                                            <p:cond evt="onStopAudio" delay="0">
                                              <p:tgtEl>
                                                <p:sldTgt/>
                                              </p:tgtEl>
                                            </p:cond>
                                          </p:endCondLst>
                                        </p:cTn>
                                        <p:tgtEl>
                                          <p:sndTgt r:embed="rId4" name="demgiay.wav"/>
                                        </p:tgtEl>
                                      </p:cMediaNode>
                                    </p:audio>
                                  </p:subTnLst>
                                </p:cTn>
                              </p:par>
                            </p:childTnLst>
                          </p:cTn>
                        </p:par>
                        <p:par>
                          <p:cTn id="164" fill="hold">
                            <p:stCondLst>
                              <p:cond delay="19000"/>
                            </p:stCondLst>
                            <p:childTnLst>
                              <p:par>
                                <p:cTn id="165" presetID="1" presetClass="entr" presetSubtype="0" fill="hold" grpId="0" nodeType="afterEffect">
                                  <p:stCondLst>
                                    <p:cond delay="0"/>
                                  </p:stCondLst>
                                  <p:childTnLst>
                                    <p:set>
                                      <p:cBhvr>
                                        <p:cTn id="166"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5"/>
                                            </p:cond>
                                          </p:stCondLst>
                                          <p:endCondLst>
                                            <p:cond evt="onStopAudio" delay="0">
                                              <p:tgtEl>
                                                <p:sldTgt/>
                                              </p:tgtEl>
                                            </p:cond>
                                          </p:endCondLst>
                                        </p:cTn>
                                        <p:tgtEl>
                                          <p:sndTgt r:embed="rId4" name="demgiay.wav"/>
                                        </p:tgtEl>
                                      </p:cMediaNode>
                                    </p:audio>
                                  </p:subTnLst>
                                </p:cTn>
                              </p:par>
                            </p:childTnLst>
                          </p:cTn>
                        </p:par>
                        <p:par>
                          <p:cTn id="167" fill="hold">
                            <p:stCondLst>
                              <p:cond delay="20000"/>
                            </p:stCondLst>
                            <p:childTnLst>
                              <p:par>
                                <p:cTn id="168" presetID="1" presetClass="entr" presetSubtype="0" fill="hold" grpId="0" nodeType="afterEffect">
                                  <p:stCondLst>
                                    <p:cond delay="0"/>
                                  </p:stCondLst>
                                  <p:childTnLst>
                                    <p:set>
                                      <p:cBhvr>
                                        <p:cTn id="169"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8"/>
                                            </p:cond>
                                          </p:stCondLst>
                                          <p:endCondLst>
                                            <p:cond evt="onStopAudio" delay="0">
                                              <p:tgtEl>
                                                <p:sldTgt/>
                                              </p:tgtEl>
                                            </p:cond>
                                          </p:endCondLst>
                                        </p:cTn>
                                        <p:tgtEl>
                                          <p:sndTgt r:embed="rId4" name="demgiay.wav"/>
                                        </p:tgtEl>
                                      </p:cMediaNode>
                                    </p:audio>
                                  </p:subTnLst>
                                </p:cTn>
                              </p:par>
                            </p:childTnLst>
                          </p:cTn>
                        </p:par>
                        <p:par>
                          <p:cTn id="170" fill="hold">
                            <p:stCondLst>
                              <p:cond delay="21000"/>
                            </p:stCondLst>
                            <p:childTnLst>
                              <p:par>
                                <p:cTn id="171" presetID="1" presetClass="entr" presetSubtype="0" fill="hold" grpId="0" nodeType="afterEffect">
                                  <p:stCondLst>
                                    <p:cond delay="0"/>
                                  </p:stCondLst>
                                  <p:childTnLst>
                                    <p:set>
                                      <p:cBhvr>
                                        <p:cTn id="172"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1"/>
                                            </p:cond>
                                          </p:stCondLst>
                                          <p:endCondLst>
                                            <p:cond evt="onStopAudio" delay="0">
                                              <p:tgtEl>
                                                <p:sldTgt/>
                                              </p:tgtEl>
                                            </p:cond>
                                          </p:endCondLst>
                                        </p:cTn>
                                        <p:tgtEl>
                                          <p:sndTgt r:embed="rId4" name="demgiay.wav"/>
                                        </p:tgtEl>
                                      </p:cMediaNode>
                                    </p:audio>
                                  </p:subTnLst>
                                </p:cTn>
                              </p:par>
                            </p:childTnLst>
                          </p:cTn>
                        </p:par>
                        <p:par>
                          <p:cTn id="173" fill="hold">
                            <p:stCondLst>
                              <p:cond delay="22000"/>
                            </p:stCondLst>
                            <p:childTnLst>
                              <p:par>
                                <p:cTn id="174" presetID="1" presetClass="entr" presetSubtype="0" fill="hold" grpId="0" nodeType="afterEffect">
                                  <p:stCondLst>
                                    <p:cond delay="0"/>
                                  </p:stCondLst>
                                  <p:childTnLst>
                                    <p:set>
                                      <p:cBhvr>
                                        <p:cTn id="175"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4"/>
                                            </p:cond>
                                          </p:stCondLst>
                                          <p:endCondLst>
                                            <p:cond evt="onStopAudio" delay="0">
                                              <p:tgtEl>
                                                <p:sldTgt/>
                                              </p:tgtEl>
                                            </p:cond>
                                          </p:endCondLst>
                                        </p:cTn>
                                        <p:tgtEl>
                                          <p:sndTgt r:embed="rId4" name="demgiay.wav"/>
                                        </p:tgtEl>
                                      </p:cMediaNode>
                                    </p:audio>
                                  </p:subTnLst>
                                </p:cTn>
                              </p:par>
                            </p:childTnLst>
                          </p:cTn>
                        </p:par>
                        <p:par>
                          <p:cTn id="176" fill="hold">
                            <p:stCondLst>
                              <p:cond delay="23000"/>
                            </p:stCondLst>
                            <p:childTnLst>
                              <p:par>
                                <p:cTn id="177" presetID="1" presetClass="entr" presetSubtype="0" fill="hold" grpId="0" nodeType="afterEffect">
                                  <p:stCondLst>
                                    <p:cond delay="0"/>
                                  </p:stCondLst>
                                  <p:childTnLst>
                                    <p:set>
                                      <p:cBhvr>
                                        <p:cTn id="178"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7"/>
                                            </p:cond>
                                          </p:stCondLst>
                                          <p:endCondLst>
                                            <p:cond evt="onStopAudio" delay="0">
                                              <p:tgtEl>
                                                <p:sldTgt/>
                                              </p:tgtEl>
                                            </p:cond>
                                          </p:endCondLst>
                                        </p:cTn>
                                        <p:tgtEl>
                                          <p:sndTgt r:embed="rId4" name="demgiay.wav"/>
                                        </p:tgtEl>
                                      </p:cMediaNode>
                                    </p:audio>
                                  </p:subTnLst>
                                </p:cTn>
                              </p:par>
                            </p:childTnLst>
                          </p:cTn>
                        </p:par>
                        <p:par>
                          <p:cTn id="179" fill="hold">
                            <p:stCondLst>
                              <p:cond delay="24000"/>
                            </p:stCondLst>
                            <p:childTnLst>
                              <p:par>
                                <p:cTn id="180" presetID="1" presetClass="entr" presetSubtype="0" fill="hold" grpId="0" nodeType="afterEffect">
                                  <p:stCondLst>
                                    <p:cond delay="0"/>
                                  </p:stCondLst>
                                  <p:childTnLst>
                                    <p:set>
                                      <p:cBhvr>
                                        <p:cTn id="181"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0"/>
                                            </p:cond>
                                          </p:stCondLst>
                                          <p:endCondLst>
                                            <p:cond evt="onStopAudio" delay="0">
                                              <p:tgtEl>
                                                <p:sldTgt/>
                                              </p:tgtEl>
                                            </p:cond>
                                          </p:endCondLst>
                                        </p:cTn>
                                        <p:tgtEl>
                                          <p:sndTgt r:embed="rId4" name="demgiay.wav"/>
                                        </p:tgtEl>
                                      </p:cMediaNode>
                                    </p:audio>
                                  </p:subTnLst>
                                </p:cTn>
                              </p:par>
                            </p:childTnLst>
                          </p:cTn>
                        </p:par>
                        <p:par>
                          <p:cTn id="182" fill="hold">
                            <p:stCondLst>
                              <p:cond delay="25000"/>
                            </p:stCondLst>
                            <p:childTnLst>
                              <p:par>
                                <p:cTn id="183" presetID="1" presetClass="entr" presetSubtype="0" fill="hold" grpId="0" nodeType="afterEffect">
                                  <p:stCondLst>
                                    <p:cond delay="0"/>
                                  </p:stCondLst>
                                  <p:childTnLst>
                                    <p:set>
                                      <p:cBhvr>
                                        <p:cTn id="184"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3"/>
                                            </p:cond>
                                          </p:stCondLst>
                                          <p:endCondLst>
                                            <p:cond evt="onStopAudio" delay="0">
                                              <p:tgtEl>
                                                <p:sldTgt/>
                                              </p:tgtEl>
                                            </p:cond>
                                          </p:endCondLst>
                                        </p:cTn>
                                        <p:tgtEl>
                                          <p:sndTgt r:embed="rId4" name="demgiay.wav"/>
                                        </p:tgtEl>
                                      </p:cMediaNode>
                                    </p:audio>
                                  </p:subTnLst>
                                </p:cTn>
                              </p:par>
                            </p:childTnLst>
                          </p:cTn>
                        </p:par>
                        <p:par>
                          <p:cTn id="185" fill="hold">
                            <p:stCondLst>
                              <p:cond delay="26000"/>
                            </p:stCondLst>
                            <p:childTnLst>
                              <p:par>
                                <p:cTn id="186" presetID="1" presetClass="entr" presetSubtype="0" fill="hold" grpId="0" nodeType="afterEffect">
                                  <p:stCondLst>
                                    <p:cond delay="0"/>
                                  </p:stCondLst>
                                  <p:childTnLst>
                                    <p:set>
                                      <p:cBhvr>
                                        <p:cTn id="187"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6"/>
                                            </p:cond>
                                          </p:stCondLst>
                                          <p:endCondLst>
                                            <p:cond evt="onStopAudio" delay="0">
                                              <p:tgtEl>
                                                <p:sldTgt/>
                                              </p:tgtEl>
                                            </p:cond>
                                          </p:endCondLst>
                                        </p:cTn>
                                        <p:tgtEl>
                                          <p:sndTgt r:embed="rId4" name="demgiay.wav"/>
                                        </p:tgtEl>
                                      </p:cMediaNode>
                                    </p:audio>
                                  </p:subTnLst>
                                </p:cTn>
                              </p:par>
                            </p:childTnLst>
                          </p:cTn>
                        </p:par>
                        <p:par>
                          <p:cTn id="188" fill="hold">
                            <p:stCondLst>
                              <p:cond delay="27000"/>
                            </p:stCondLst>
                            <p:childTnLst>
                              <p:par>
                                <p:cTn id="189" presetID="1" presetClass="entr" presetSubtype="0" fill="hold" grpId="0" nodeType="afterEffect">
                                  <p:stCondLst>
                                    <p:cond delay="0"/>
                                  </p:stCondLst>
                                  <p:childTnLst>
                                    <p:set>
                                      <p:cBhvr>
                                        <p:cTn id="190"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89"/>
                                            </p:cond>
                                          </p:stCondLst>
                                          <p:endCondLst>
                                            <p:cond evt="onStopAudio" delay="0">
                                              <p:tgtEl>
                                                <p:sldTgt/>
                                              </p:tgtEl>
                                            </p:cond>
                                          </p:endCondLst>
                                        </p:cTn>
                                        <p:tgtEl>
                                          <p:sndTgt r:embed="rId4" name="demgiay.wav"/>
                                        </p:tgtEl>
                                      </p:cMediaNode>
                                    </p:audio>
                                  </p:subTnLst>
                                </p:cTn>
                              </p:par>
                            </p:childTnLst>
                          </p:cTn>
                        </p:par>
                        <p:par>
                          <p:cTn id="191" fill="hold">
                            <p:stCondLst>
                              <p:cond delay="28000"/>
                            </p:stCondLst>
                            <p:childTnLst>
                              <p:par>
                                <p:cTn id="192" presetID="1" presetClass="entr" presetSubtype="0" fill="hold" grpId="0" nodeType="afterEffect">
                                  <p:stCondLst>
                                    <p:cond delay="0"/>
                                  </p:stCondLst>
                                  <p:childTnLst>
                                    <p:set>
                                      <p:cBhvr>
                                        <p:cTn id="193"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2"/>
                                            </p:cond>
                                          </p:stCondLst>
                                          <p:endCondLst>
                                            <p:cond evt="onStopAudio" delay="0">
                                              <p:tgtEl>
                                                <p:sldTgt/>
                                              </p:tgtEl>
                                            </p:cond>
                                          </p:endCondLst>
                                        </p:cTn>
                                        <p:tgtEl>
                                          <p:sndTgt r:embed="rId4" name="demgiay.wav"/>
                                        </p:tgtEl>
                                      </p:cMediaNode>
                                    </p:audio>
                                  </p:subTnLst>
                                </p:cTn>
                              </p:par>
                            </p:childTnLst>
                          </p:cTn>
                        </p:par>
                        <p:par>
                          <p:cTn id="194" fill="hold">
                            <p:stCondLst>
                              <p:cond delay="29000"/>
                            </p:stCondLst>
                            <p:childTnLst>
                              <p:par>
                                <p:cTn id="195" presetID="1" presetClass="entr" presetSubtype="0" fill="hold" grpId="0" nodeType="afterEffect">
                                  <p:stCondLst>
                                    <p:cond delay="0"/>
                                  </p:stCondLst>
                                  <p:childTnLst>
                                    <p:set>
                                      <p:cBhvr>
                                        <p:cTn id="196"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7" restart="whenNotActive" fill="hold" evtFilter="cancelBubble" nodeType="interactiveSeq">
                <p:stCondLst>
                  <p:cond evt="onClick" delay="0">
                    <p:tgtEl>
                      <p:spTgt spid="1068"/>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afterEffect">
                                  <p:stCondLst>
                                    <p:cond delay="0"/>
                                  </p:stCondLst>
                                  <p:childTnLst>
                                    <p:set>
                                      <p:cBhvr>
                                        <p:cTn id="201"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4" name="demgiay.wav"/>
                                        </p:tgtEl>
                                      </p:cMediaNode>
                                    </p:audio>
                                  </p:subTnLst>
                                </p:cTn>
                              </p:par>
                            </p:childTnLst>
                          </p:cTn>
                        </p:par>
                        <p:par>
                          <p:cTn id="202" fill="hold">
                            <p:stCondLst>
                              <p:cond delay="1000"/>
                            </p:stCondLst>
                            <p:childTnLst>
                              <p:par>
                                <p:cTn id="203" presetID="1" presetClass="entr" presetSubtype="0" fill="hold" grpId="0" nodeType="afterEffect">
                                  <p:stCondLst>
                                    <p:cond delay="0"/>
                                  </p:stCondLst>
                                  <p:childTnLst>
                                    <p:set>
                                      <p:cBhvr>
                                        <p:cTn id="204"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4" name="demgiay.wav"/>
                                        </p:tgtEl>
                                      </p:cMediaNode>
                                    </p:audio>
                                  </p:sub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4" name="demgiay.wav"/>
                                        </p:tgtEl>
                                      </p:cMediaNode>
                                    </p:audio>
                                  </p:subTnLst>
                                </p:cTn>
                              </p:par>
                            </p:childTnLst>
                          </p:cTn>
                        </p:par>
                        <p:par>
                          <p:cTn id="208" fill="hold">
                            <p:stCondLst>
                              <p:cond delay="3000"/>
                            </p:stCondLst>
                            <p:childTnLst>
                              <p:par>
                                <p:cTn id="209" presetID="1" presetClass="entr" presetSubtype="0" fill="hold" grpId="0" nodeType="afterEffect">
                                  <p:stCondLst>
                                    <p:cond delay="0"/>
                                  </p:stCondLst>
                                  <p:childTnLst>
                                    <p:set>
                                      <p:cBhvr>
                                        <p:cTn id="210"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4" name="demgiay.wav"/>
                                        </p:tgtEl>
                                      </p:cMediaNode>
                                    </p:audio>
                                  </p:subTnLst>
                                </p:cTn>
                              </p:par>
                            </p:childTnLst>
                          </p:cTn>
                        </p:par>
                        <p:par>
                          <p:cTn id="211" fill="hold">
                            <p:stCondLst>
                              <p:cond delay="4000"/>
                            </p:stCondLst>
                            <p:childTnLst>
                              <p:par>
                                <p:cTn id="212" presetID="1" presetClass="entr" presetSubtype="0" fill="hold" grpId="0" nodeType="afterEffect">
                                  <p:stCondLst>
                                    <p:cond delay="0"/>
                                  </p:stCondLst>
                                  <p:childTnLst>
                                    <p:set>
                                      <p:cBhvr>
                                        <p:cTn id="213"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4" name="demgiay.wav"/>
                                        </p:tgtEl>
                                      </p:cMediaNode>
                                    </p:audio>
                                  </p:subTnLst>
                                </p:cTn>
                              </p:par>
                            </p:childTnLst>
                          </p:cTn>
                        </p:par>
                        <p:par>
                          <p:cTn id="214" fill="hold">
                            <p:stCondLst>
                              <p:cond delay="5000"/>
                            </p:stCondLst>
                            <p:childTnLst>
                              <p:par>
                                <p:cTn id="215" presetID="1" presetClass="entr" presetSubtype="0" fill="hold" grpId="0" nodeType="afterEffect">
                                  <p:stCondLst>
                                    <p:cond delay="0"/>
                                  </p:stCondLst>
                                  <p:childTnLst>
                                    <p:set>
                                      <p:cBhvr>
                                        <p:cTn id="216"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4" name="demgiay.wav"/>
                                        </p:tgtEl>
                                      </p:cMediaNode>
                                    </p:audio>
                                  </p:subTnLst>
                                </p:cTn>
                              </p:par>
                            </p:childTnLst>
                          </p:cTn>
                        </p:par>
                        <p:par>
                          <p:cTn id="217" fill="hold">
                            <p:stCondLst>
                              <p:cond delay="6000"/>
                            </p:stCondLst>
                            <p:childTnLst>
                              <p:par>
                                <p:cTn id="218" presetID="1" presetClass="entr" presetSubtype="0" fill="hold" grpId="0" nodeType="afterEffect">
                                  <p:stCondLst>
                                    <p:cond delay="0"/>
                                  </p:stCondLst>
                                  <p:childTnLst>
                                    <p:set>
                                      <p:cBhvr>
                                        <p:cTn id="219"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4" name="demgiay.wav"/>
                                        </p:tgtEl>
                                      </p:cMediaNode>
                                    </p:audio>
                                  </p:subTnLst>
                                </p:cTn>
                              </p:par>
                            </p:childTnLst>
                          </p:cTn>
                        </p:par>
                        <p:par>
                          <p:cTn id="220" fill="hold">
                            <p:stCondLst>
                              <p:cond delay="7000"/>
                            </p:stCondLst>
                            <p:childTnLst>
                              <p:par>
                                <p:cTn id="221" presetID="1" presetClass="entr" presetSubtype="0" fill="hold" grpId="0" nodeType="afterEffect">
                                  <p:stCondLst>
                                    <p:cond delay="0"/>
                                  </p:stCondLst>
                                  <p:childTnLst>
                                    <p:set>
                                      <p:cBhvr>
                                        <p:cTn id="222"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4" name="demgiay.wav"/>
                                        </p:tgtEl>
                                      </p:cMediaNode>
                                    </p:audio>
                                  </p:subTnLst>
                                </p:cTn>
                              </p:par>
                            </p:childTnLst>
                          </p:cTn>
                        </p:par>
                        <p:par>
                          <p:cTn id="223" fill="hold">
                            <p:stCondLst>
                              <p:cond delay="8000"/>
                            </p:stCondLst>
                            <p:childTnLst>
                              <p:par>
                                <p:cTn id="224" presetID="1" presetClass="entr" presetSubtype="0" fill="hold" grpId="0" nodeType="afterEffect">
                                  <p:stCondLst>
                                    <p:cond delay="0"/>
                                  </p:stCondLst>
                                  <p:childTnLst>
                                    <p:set>
                                      <p:cBhvr>
                                        <p:cTn id="225"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4" name="demgiay.wav"/>
                                        </p:tgtEl>
                                      </p:cMediaNode>
                                    </p:audio>
                                  </p:subTnLst>
                                </p:cTn>
                              </p:par>
                            </p:childTnLst>
                          </p:cTn>
                        </p:par>
                        <p:par>
                          <p:cTn id="226" fill="hold">
                            <p:stCondLst>
                              <p:cond delay="9000"/>
                            </p:stCondLst>
                            <p:childTnLst>
                              <p:par>
                                <p:cTn id="227" presetID="1" presetClass="entr" presetSubtype="0" fill="hold" grpId="0" nodeType="afterEffect">
                                  <p:stCondLst>
                                    <p:cond delay="0"/>
                                  </p:stCondLst>
                                  <p:childTnLst>
                                    <p:set>
                                      <p:cBhvr>
                                        <p:cTn id="228"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4" name="demgiay.wav"/>
                                        </p:tgtEl>
                                      </p:cMediaNode>
                                    </p:audio>
                                  </p:subTnLst>
                                </p:cTn>
                              </p:par>
                            </p:childTnLst>
                          </p:cTn>
                        </p:par>
                        <p:par>
                          <p:cTn id="229" fill="hold">
                            <p:stCondLst>
                              <p:cond delay="10000"/>
                            </p:stCondLst>
                            <p:childTnLst>
                              <p:par>
                                <p:cTn id="230" presetID="1" presetClass="entr" presetSubtype="0" fill="hold" grpId="0" nodeType="afterEffect">
                                  <p:stCondLst>
                                    <p:cond delay="0"/>
                                  </p:stCondLst>
                                  <p:childTnLst>
                                    <p:set>
                                      <p:cBhvr>
                                        <p:cTn id="231"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4" name="demgiay.wav"/>
                                        </p:tgtEl>
                                      </p:cMediaNode>
                                    </p:audio>
                                  </p:subTnLst>
                                </p:cTn>
                              </p:par>
                            </p:childTnLst>
                          </p:cTn>
                        </p:par>
                        <p:par>
                          <p:cTn id="232" fill="hold">
                            <p:stCondLst>
                              <p:cond delay="11000"/>
                            </p:stCondLst>
                            <p:childTnLst>
                              <p:par>
                                <p:cTn id="233" presetID="1" presetClass="entr" presetSubtype="0" fill="hold" grpId="0" nodeType="afterEffect">
                                  <p:stCondLst>
                                    <p:cond delay="0"/>
                                  </p:stCondLst>
                                  <p:childTnLst>
                                    <p:set>
                                      <p:cBhvr>
                                        <p:cTn id="234"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4" name="demgiay.wav"/>
                                        </p:tgtEl>
                                      </p:cMediaNode>
                                    </p:audio>
                                  </p:subTnLst>
                                </p:cTn>
                              </p:par>
                            </p:childTnLst>
                          </p:cTn>
                        </p:par>
                        <p:par>
                          <p:cTn id="235" fill="hold">
                            <p:stCondLst>
                              <p:cond delay="12000"/>
                            </p:stCondLst>
                            <p:childTnLst>
                              <p:par>
                                <p:cTn id="236" presetID="1" presetClass="entr" presetSubtype="0" fill="hold" grpId="0" nodeType="afterEffect">
                                  <p:stCondLst>
                                    <p:cond delay="0"/>
                                  </p:stCondLst>
                                  <p:childTnLst>
                                    <p:set>
                                      <p:cBhvr>
                                        <p:cTn id="237"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4" name="demgiay.wav"/>
                                        </p:tgtEl>
                                      </p:cMediaNode>
                                    </p:audio>
                                  </p:subTnLst>
                                </p:cTn>
                              </p:par>
                            </p:childTnLst>
                          </p:cTn>
                        </p:par>
                        <p:par>
                          <p:cTn id="238" fill="hold">
                            <p:stCondLst>
                              <p:cond delay="13000"/>
                            </p:stCondLst>
                            <p:childTnLst>
                              <p:par>
                                <p:cTn id="239" presetID="1" presetClass="entr" presetSubtype="0" fill="hold" grpId="0" nodeType="afterEffect">
                                  <p:stCondLst>
                                    <p:cond delay="0"/>
                                  </p:stCondLst>
                                  <p:childTnLst>
                                    <p:set>
                                      <p:cBhvr>
                                        <p:cTn id="240"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4" name="demgiay.wav"/>
                                        </p:tgtEl>
                                      </p:cMediaNode>
                                    </p:audio>
                                  </p:subTnLst>
                                </p:cTn>
                              </p:par>
                            </p:childTnLst>
                          </p:cTn>
                        </p:par>
                        <p:par>
                          <p:cTn id="241" fill="hold">
                            <p:stCondLst>
                              <p:cond delay="14000"/>
                            </p:stCondLst>
                            <p:childTnLst>
                              <p:par>
                                <p:cTn id="242" presetID="1" presetClass="entr" presetSubtype="0" fill="hold" grpId="0" nodeType="afterEffect">
                                  <p:stCondLst>
                                    <p:cond delay="0"/>
                                  </p:stCondLst>
                                  <p:childTnLst>
                                    <p:set>
                                      <p:cBhvr>
                                        <p:cTn id="243"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3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827488"/>
            <a:ext cx="10199271" cy="733534"/>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vi-VN" sz="2400" i="1" dirty="0">
                <a:solidFill>
                  <a:srgbClr val="FF0000"/>
                </a:solidFill>
                <a:latin typeface="Times New Roman" panose="02020603050405020304" pitchFamily="18" charset="0"/>
                <a:cs typeface="Times New Roman" panose="02020603050405020304" pitchFamily="18" charset="0"/>
              </a:rPr>
              <a:t>Quân hiệu của Quân đội nhân dân Việt Nam là biểu tượng của Quân đội nhân dân Việt Nam.”</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3" y="296978"/>
            <a:ext cx="4148120"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2</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3" name="Picture 2">
            <a:extLst>
              <a:ext uri="{FF2B5EF4-FFF2-40B4-BE49-F238E27FC236}">
                <a16:creationId xmlns:a16="http://schemas.microsoft.com/office/drawing/2014/main" id="{39D75557-E2D0-8D6A-CB4D-7DFE75AF7FA4}"/>
              </a:ext>
            </a:extLst>
          </p:cNvPr>
          <p:cNvPicPr>
            <a:picLocks noChangeAspect="1"/>
          </p:cNvPicPr>
          <p:nvPr/>
        </p:nvPicPr>
        <p:blipFill>
          <a:blip r:embed="rId4"/>
          <a:stretch>
            <a:fillRect/>
          </a:stretch>
        </p:blipFill>
        <p:spPr>
          <a:xfrm>
            <a:off x="1431266" y="853786"/>
            <a:ext cx="10199271" cy="4750371"/>
          </a:xfrm>
          <a:prstGeom prst="rect">
            <a:avLst/>
          </a:prstGeom>
          <a:ln>
            <a:solidFill>
              <a:srgbClr val="00B050"/>
            </a:solidFill>
          </a:ln>
        </p:spPr>
      </p:pic>
    </p:spTree>
    <p:extLst>
      <p:ext uri="{BB962C8B-B14F-4D97-AF65-F5344CB8AC3E}">
        <p14:creationId xmlns:p14="http://schemas.microsoft.com/office/powerpoint/2010/main" val="37080879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8445E2B9-763C-8DC9-A247-9293F98880B9}"/>
              </a:ext>
            </a:extLst>
          </p:cNvPr>
          <p:cNvSpPr txBox="1"/>
          <p:nvPr/>
        </p:nvSpPr>
        <p:spPr>
          <a:xfrm>
            <a:off x="5479931" y="248247"/>
            <a:ext cx="2283842"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i="0" dirty="0">
                <a:solidFill>
                  <a:srgbClr val="242021"/>
                </a:solidFill>
                <a:effectLst/>
                <a:latin typeface="Times New Roman" panose="02020603050405020304" pitchFamily="18" charset="0"/>
                <a:cs typeface="Times New Roman" panose="02020603050405020304" pitchFamily="18" charset="0"/>
              </a:rPr>
              <a:t>1</a:t>
            </a:r>
            <a:r>
              <a:rPr lang="en-GB" sz="2400" dirty="0">
                <a:latin typeface="Times New Roman" panose="02020603050405020304" pitchFamily="18" charset="0"/>
                <a:cs typeface="Times New Roman" panose="02020603050405020304" pitchFamily="18" charset="0"/>
              </a:rPr>
              <a:t> </a:t>
            </a:r>
          </a:p>
        </p:txBody>
      </p:sp>
      <p:graphicFrame>
        <p:nvGraphicFramePr>
          <p:cNvPr id="4" name="Table 3">
            <a:extLst>
              <a:ext uri="{FF2B5EF4-FFF2-40B4-BE49-F238E27FC236}">
                <a16:creationId xmlns:a16="http://schemas.microsoft.com/office/drawing/2014/main" id="{B7CCA64B-D4E0-7AC6-287A-714BB185412A}"/>
              </a:ext>
            </a:extLst>
          </p:cNvPr>
          <p:cNvGraphicFramePr>
            <a:graphicFrameLocks noGrp="1"/>
          </p:cNvGraphicFramePr>
          <p:nvPr>
            <p:extLst>
              <p:ext uri="{D42A27DB-BD31-4B8C-83A1-F6EECF244321}">
                <p14:modId xmlns:p14="http://schemas.microsoft.com/office/powerpoint/2010/main" val="693760018"/>
              </p:ext>
            </p:extLst>
          </p:nvPr>
        </p:nvGraphicFramePr>
        <p:xfrm>
          <a:off x="362311" y="888232"/>
          <a:ext cx="11671538" cy="2778760"/>
        </p:xfrm>
        <a:graphic>
          <a:graphicData uri="http://schemas.openxmlformats.org/drawingml/2006/table">
            <a:tbl>
              <a:tblPr firstRow="1" bandRow="1">
                <a:tableStyleId>{5C22544A-7EE6-4342-B048-85BDC9FD1C3A}</a:tableStyleId>
              </a:tblPr>
              <a:tblGrid>
                <a:gridCol w="11067689">
                  <a:extLst>
                    <a:ext uri="{9D8B030D-6E8A-4147-A177-3AD203B41FA5}">
                      <a16:colId xmlns:a16="http://schemas.microsoft.com/office/drawing/2014/main" val="2675051522"/>
                    </a:ext>
                  </a:extLst>
                </a:gridCol>
                <a:gridCol w="603849">
                  <a:extLst>
                    <a:ext uri="{9D8B030D-6E8A-4147-A177-3AD203B41FA5}">
                      <a16:colId xmlns:a16="http://schemas.microsoft.com/office/drawing/2014/main" val="264961713"/>
                    </a:ext>
                  </a:extLst>
                </a:gridCol>
              </a:tblGrid>
              <a:tr h="478031">
                <a:tc>
                  <a:txBody>
                    <a:bodyPr/>
                    <a:lstStyle/>
                    <a:p>
                      <a:pPr marL="266700" indent="-266700" algn="just">
                        <a:lnSpc>
                          <a:spcPts val="1900"/>
                        </a:lnSpc>
                        <a:spcBef>
                          <a:spcPts val="400"/>
                        </a:spcBef>
                        <a:spcAft>
                          <a:spcPts val="400"/>
                        </a:spcAft>
                      </a:pPr>
                      <a:r>
                        <a:rPr lang="en-GB" sz="1800" b="0" i="0" kern="1200" dirty="0">
                          <a:solidFill>
                            <a:srgbClr val="00A23A"/>
                          </a:solidFill>
                          <a:effectLst/>
                          <a:latin typeface="Times New Roman" panose="02020603050405020304" pitchFamily="18" charset="0"/>
                          <a:ea typeface="+mn-ea"/>
                          <a:cs typeface="Times New Roman" panose="02020603050405020304" pitchFamily="18" charset="0"/>
                        </a:rPr>
                        <a:t>1. </a:t>
                      </a:r>
                      <a:r>
                        <a:rPr lang="vi-VN" sz="1800" b="0" i="0" kern="1200" dirty="0">
                          <a:solidFill>
                            <a:schemeClr val="tx1"/>
                          </a:solidFill>
                          <a:effectLst/>
                          <a:latin typeface="Times New Roman" panose="02020603050405020304" pitchFamily="18" charset="0"/>
                          <a:ea typeface="+mn-ea"/>
                          <a:cs typeface="Times New Roman" panose="02020603050405020304" pitchFamily="18" charset="0"/>
                        </a:rPr>
                        <a:t>Tham mưu chiến lược về các chủ trương, chính sách, biện pháp xây dựng nền quốc phòng toàn dân, thế trận quốc phòng toàn dân gắn với nền an ninh nhân dân, thế trận an ninh nhân dân; chỉ huy, điều hành và tổ chức, chỉ đạo phát triển Quân đội nhân dân, Dân quân tự vệ.</a:t>
                      </a:r>
                      <a:r>
                        <a:rPr lang="vi-VN" sz="1800" dirty="0">
                          <a:solidFill>
                            <a:schemeClr val="tx1"/>
                          </a:solidFill>
                          <a:latin typeface="Times New Roman" panose="02020603050405020304" pitchFamily="18" charset="0"/>
                          <a:cs typeface="Times New Roman" panose="02020603050405020304" pitchFamily="18" charset="0"/>
                        </a:rPr>
                        <a:t> </a:t>
                      </a:r>
                      <a:endParaRPr lang="en-GB" sz="1800" dirty="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ts val="2800"/>
                        </a:lnSpc>
                        <a:spcBef>
                          <a:spcPts val="600"/>
                        </a:spcBef>
                        <a:spcAft>
                          <a:spcPts val="600"/>
                        </a:spcAft>
                      </a:pPr>
                      <a:r>
                        <a:rPr lang="en-GB" sz="1800" b="0" i="0" dirty="0">
                          <a:solidFill>
                            <a:srgbClr val="FF0000"/>
                          </a:solidFill>
                          <a:latin typeface="Times New Roman" panose="02020603050405020304" pitchFamily="18" charset="0"/>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453150103"/>
                  </a:ext>
                </a:extLst>
              </a:tr>
              <a:tr h="370840">
                <a:tc>
                  <a:txBody>
                    <a:bodyPr/>
                    <a:lstStyle/>
                    <a:p>
                      <a:pPr marL="266700" marR="0" lvl="0" indent="-266700" algn="just" defTabSz="914400" rtl="0" eaLnBrk="1" fontAlgn="auto" latinLnBrk="0" hangingPunct="1">
                        <a:lnSpc>
                          <a:spcPts val="1900"/>
                        </a:lnSpc>
                        <a:spcBef>
                          <a:spcPts val="400"/>
                        </a:spcBef>
                        <a:spcAft>
                          <a:spcPts val="400"/>
                        </a:spcAft>
                        <a:buClrTx/>
                        <a:buSzTx/>
                        <a:buFontTx/>
                        <a:buNone/>
                        <a:tabLst/>
                        <a:defRPr/>
                      </a:pPr>
                      <a:r>
                        <a:rPr lang="en-GB" sz="1800" b="0" i="0" kern="1200" dirty="0">
                          <a:solidFill>
                            <a:srgbClr val="00A23A"/>
                          </a:solidFill>
                          <a:effectLst/>
                          <a:latin typeface="Times New Roman" panose="02020603050405020304" pitchFamily="18" charset="0"/>
                          <a:ea typeface="+mn-ea"/>
                          <a:cs typeface="Times New Roman" panose="02020603050405020304" pitchFamily="18" charset="0"/>
                        </a:rPr>
                        <a:t>2. </a:t>
                      </a:r>
                      <a:r>
                        <a:rPr lang="vi-VN" sz="1800" b="0" i="0" kern="1200" dirty="0">
                          <a:solidFill>
                            <a:schemeClr val="tx1"/>
                          </a:solidFill>
                          <a:effectLst/>
                          <a:latin typeface="Times New Roman" panose="02020603050405020304" pitchFamily="18" charset="0"/>
                          <a:ea typeface="+mn-ea"/>
                          <a:cs typeface="Times New Roman" panose="02020603050405020304" pitchFamily="18" charset="0"/>
                        </a:rPr>
                        <a:t>Tham mưu với Đảng và Nhà nước về đường lối, nhiệm vụ quân sự, quốc phòng bảo vệ Tổ quốc; quản lí nhà nước về lĩnh vực quân sự, quốc phòng trong phạm vi cả nước; tổ chức thực hiện việc xây dựng, quản lí, chỉ huy Quân đội nhân dân, Dân quân tự vệ.</a:t>
                      </a:r>
                      <a:r>
                        <a:rPr lang="vi-VN" sz="1800" dirty="0">
                          <a:solidFill>
                            <a:schemeClr val="tx1"/>
                          </a:solidFill>
                          <a:latin typeface="Times New Roman" panose="02020603050405020304" pitchFamily="18" charset="0"/>
                          <a:cs typeface="Times New Roman" panose="02020603050405020304" pitchFamily="18" charset="0"/>
                        </a:rPr>
                        <a:t> </a:t>
                      </a:r>
                      <a:endParaRPr lang="en-GB" sz="1800" dirty="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400647572"/>
                  </a:ext>
                </a:extLst>
              </a:tr>
              <a:tr h="370840">
                <a:tc>
                  <a:txBody>
                    <a:bodyPr/>
                    <a:lstStyle/>
                    <a:p>
                      <a:pPr marL="266700" indent="-266700" algn="just">
                        <a:lnSpc>
                          <a:spcPts val="1900"/>
                        </a:lnSpc>
                        <a:spcBef>
                          <a:spcPts val="400"/>
                        </a:spcBef>
                        <a:spcAft>
                          <a:spcPts val="400"/>
                        </a:spcAft>
                      </a:pPr>
                      <a:r>
                        <a:rPr lang="en-GB" sz="1800" b="0" i="0" dirty="0">
                          <a:solidFill>
                            <a:srgbClr val="00A23A"/>
                          </a:solidFill>
                          <a:effectLst/>
                          <a:latin typeface="Times New Roman" panose="02020603050405020304" pitchFamily="18" charset="0"/>
                          <a:cs typeface="Times New Roman" panose="02020603050405020304" pitchFamily="18" charset="0"/>
                        </a:rPr>
                        <a:t>3. </a:t>
                      </a:r>
                      <a:r>
                        <a:rPr lang="vi-VN" sz="1800" b="0" i="0" dirty="0">
                          <a:solidFill>
                            <a:srgbClr val="242021"/>
                          </a:solidFill>
                          <a:effectLst/>
                          <a:latin typeface="Times New Roman" panose="02020603050405020304" pitchFamily="18" charset="0"/>
                          <a:cs typeface="Times New Roman" panose="02020603050405020304" pitchFamily="18" charset="0"/>
                        </a:rPr>
                        <a:t>Tham mưu, chỉ đạo xây dựng nền quốc phòng toàn dân; chỉ huy các đơn vị thuộc quyền, đơn vị bộ đội địa phương cấp tỉnh, cấp huyện và Dân quân tự vệ trên địa bàn của quân khu</a:t>
                      </a:r>
                      <a:endParaRPr lang="vi-VN" sz="18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330076436"/>
                  </a:ext>
                </a:extLst>
              </a:tr>
              <a:tr h="370840">
                <a:tc>
                  <a:txBody>
                    <a:bodyPr/>
                    <a:lstStyle/>
                    <a:p>
                      <a:pPr marL="266700" indent="-266700" algn="just">
                        <a:lnSpc>
                          <a:spcPts val="1900"/>
                        </a:lnSpc>
                        <a:spcBef>
                          <a:spcPts val="400"/>
                        </a:spcBef>
                        <a:spcAft>
                          <a:spcPts val="400"/>
                        </a:spcAft>
                      </a:pPr>
                      <a:r>
                        <a:rPr lang="en-GB" sz="1800" b="0" i="0" dirty="0">
                          <a:solidFill>
                            <a:srgbClr val="00A23A"/>
                          </a:solidFill>
                          <a:effectLst/>
                          <a:latin typeface="Times New Roman" panose="02020603050405020304" pitchFamily="18" charset="0"/>
                          <a:cs typeface="Times New Roman" panose="02020603050405020304" pitchFamily="18" charset="0"/>
                        </a:rPr>
                        <a:t>4. </a:t>
                      </a:r>
                      <a:r>
                        <a:rPr lang="vi-VN" sz="1800" b="0" i="0" dirty="0">
                          <a:solidFill>
                            <a:srgbClr val="242021"/>
                          </a:solidFill>
                          <a:effectLst/>
                          <a:latin typeface="Times New Roman" panose="02020603050405020304" pitchFamily="18" charset="0"/>
                          <a:cs typeface="Times New Roman" panose="02020603050405020304" pitchFamily="18" charset="0"/>
                        </a:rPr>
                        <a:t>Đảm nhiệm công tác Đảng, công tác chính trị trong toàn quân; giúp Quân uỷ Trung ương quyết định những chủ trương, biện pháp lớn về công tác Đảng, công tác chính trị trong Quân đội.</a:t>
                      </a:r>
                      <a:endParaRPr lang="vi-VN" sz="18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8840933"/>
                  </a:ext>
                </a:extLst>
              </a:tr>
            </a:tbl>
          </a:graphicData>
        </a:graphic>
      </p:graphicFrame>
      <p:graphicFrame>
        <p:nvGraphicFramePr>
          <p:cNvPr id="5" name="Table 4">
            <a:extLst>
              <a:ext uri="{FF2B5EF4-FFF2-40B4-BE49-F238E27FC236}">
                <a16:creationId xmlns:a16="http://schemas.microsoft.com/office/drawing/2014/main" id="{BF4B29A5-D3D8-F926-623B-D6ABEDF131AB}"/>
              </a:ext>
            </a:extLst>
          </p:cNvPr>
          <p:cNvGraphicFramePr>
            <a:graphicFrameLocks noGrp="1"/>
          </p:cNvGraphicFramePr>
          <p:nvPr>
            <p:extLst>
              <p:ext uri="{D42A27DB-BD31-4B8C-83A1-F6EECF244321}">
                <p14:modId xmlns:p14="http://schemas.microsoft.com/office/powerpoint/2010/main" val="3164840098"/>
              </p:ext>
            </p:extLst>
          </p:nvPr>
        </p:nvGraphicFramePr>
        <p:xfrm>
          <a:off x="362310" y="3666992"/>
          <a:ext cx="11671537" cy="3108960"/>
        </p:xfrm>
        <a:graphic>
          <a:graphicData uri="http://schemas.openxmlformats.org/drawingml/2006/table">
            <a:tbl>
              <a:tblPr firstRow="1" bandRow="1">
                <a:tableStyleId>{5C22544A-7EE6-4342-B048-85BDC9FD1C3A}</a:tableStyleId>
              </a:tblPr>
              <a:tblGrid>
                <a:gridCol w="11084943">
                  <a:extLst>
                    <a:ext uri="{9D8B030D-6E8A-4147-A177-3AD203B41FA5}">
                      <a16:colId xmlns:a16="http://schemas.microsoft.com/office/drawing/2014/main" val="137554073"/>
                    </a:ext>
                  </a:extLst>
                </a:gridCol>
                <a:gridCol w="586594">
                  <a:extLst>
                    <a:ext uri="{9D8B030D-6E8A-4147-A177-3AD203B41FA5}">
                      <a16:colId xmlns:a16="http://schemas.microsoft.com/office/drawing/2014/main" val="3297303119"/>
                    </a:ext>
                  </a:extLst>
                </a:gridCol>
              </a:tblGrid>
              <a:tr h="478031">
                <a:tc>
                  <a:txBody>
                    <a:bodyPr/>
                    <a:lstStyle/>
                    <a:p>
                      <a:pPr marL="266700" indent="-266700" algn="just"/>
                      <a:r>
                        <a:rPr lang="en-GB" sz="1800" b="0" i="0" dirty="0">
                          <a:solidFill>
                            <a:srgbClr val="00A23A"/>
                          </a:solidFill>
                          <a:effectLst/>
                          <a:latin typeface="Times New Roman" panose="02020603050405020304" pitchFamily="18" charset="0"/>
                          <a:cs typeface="Times New Roman" panose="02020603050405020304" pitchFamily="18" charset="0"/>
                        </a:rPr>
                        <a:t>5. </a:t>
                      </a:r>
                      <a:r>
                        <a:rPr lang="vi-VN" sz="1800" b="0" i="0" dirty="0">
                          <a:solidFill>
                            <a:srgbClr val="242021"/>
                          </a:solidFill>
                          <a:effectLst/>
                          <a:latin typeface="Times New Roman" panose="02020603050405020304" pitchFamily="18" charset="0"/>
                          <a:cs typeface="Times New Roman" panose="02020603050405020304" pitchFamily="18" charset="0"/>
                        </a:rPr>
                        <a:t>Thường trực công tác quốc phòng ở địa phương cùng cấp, có chức năng tham mưu cho cấp uỷ Đảng, chính quyền địa phương cùng cấp và tổ chức thực hiện công tác quốc phòng ở địa phương theo quy định của pháp luật và cấp có thẩm quyền giao.</a:t>
                      </a:r>
                      <a:endParaRPr lang="vi-VN" sz="18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lnSpc>
                          <a:spcPts val="2800"/>
                        </a:lnSpc>
                        <a:spcBef>
                          <a:spcPts val="600"/>
                        </a:spcBef>
                        <a:spcAft>
                          <a:spcPts val="600"/>
                        </a:spcAft>
                      </a:pPr>
                      <a:r>
                        <a:rPr lang="en-GB" sz="1800" b="0" i="0" dirty="0">
                          <a:solidFill>
                            <a:srgbClr val="FF0000"/>
                          </a:solidFill>
                          <a:latin typeface="Times New Roman" panose="02020603050405020304" pitchFamily="18" charset="0"/>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358099333"/>
                  </a:ext>
                </a:extLst>
              </a:tr>
              <a:tr h="370840">
                <a:tc>
                  <a:txBody>
                    <a:bodyPr/>
                    <a:lstStyle/>
                    <a:p>
                      <a:pPr marL="266700" indent="-266700" algn="just"/>
                      <a:r>
                        <a:rPr lang="en-GB" sz="1800" b="0" i="0" dirty="0">
                          <a:solidFill>
                            <a:srgbClr val="00A23A"/>
                          </a:solidFill>
                          <a:effectLst/>
                          <a:latin typeface="Times New Roman" panose="02020603050405020304" pitchFamily="18" charset="0"/>
                          <a:cs typeface="Times New Roman" panose="02020603050405020304" pitchFamily="18" charset="0"/>
                        </a:rPr>
                        <a:t>6. </a:t>
                      </a:r>
                      <a:r>
                        <a:rPr lang="vi-VN" sz="1800" b="0" i="0" dirty="0">
                          <a:solidFill>
                            <a:srgbClr val="242021"/>
                          </a:solidFill>
                          <a:effectLst/>
                          <a:latin typeface="Times New Roman" panose="02020603050405020304" pitchFamily="18" charset="0"/>
                          <a:cs typeface="Times New Roman" panose="02020603050405020304" pitchFamily="18" charset="0"/>
                        </a:rPr>
                        <a:t>Tham mưu, chỉ đạo xây dựng lực lượng phòng không, không quân, hải quân; là lực lượng nòng cốt trong quản lí, bảo vệ vùng trời, vùng biển, đảo của Tổ quốc.</a:t>
                      </a:r>
                      <a:endParaRPr lang="vi-VN" sz="18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315489156"/>
                  </a:ext>
                </a:extLst>
              </a:tr>
              <a:tr h="370840">
                <a:tc>
                  <a:txBody>
                    <a:bodyPr/>
                    <a:lstStyle/>
                    <a:p>
                      <a:pPr marL="266700" indent="-266700" algn="just"/>
                      <a:r>
                        <a:rPr lang="en-GB" sz="1800" b="0" i="0" dirty="0">
                          <a:solidFill>
                            <a:srgbClr val="00A23A"/>
                          </a:solidFill>
                          <a:effectLst/>
                          <a:latin typeface="Times New Roman" panose="02020603050405020304" pitchFamily="18" charset="0"/>
                          <a:cs typeface="Times New Roman" panose="02020603050405020304" pitchFamily="18" charset="0"/>
                        </a:rPr>
                        <a:t>7. </a:t>
                      </a:r>
                      <a:r>
                        <a:rPr lang="vi-VN" sz="1800" b="0" i="0" dirty="0">
                          <a:solidFill>
                            <a:srgbClr val="242021"/>
                          </a:solidFill>
                          <a:effectLst/>
                          <a:latin typeface="Times New Roman" panose="02020603050405020304" pitchFamily="18" charset="0"/>
                          <a:cs typeface="Times New Roman" panose="02020603050405020304" pitchFamily="18" charset="0"/>
                        </a:rPr>
                        <a:t>Tham mưu, chỉ đạo huấn luyện, xây dựng, phát triển lực lượng, sẵn sàng chiến đấu; là đơn vị chủ lực cơ động và tác chiến chiến lược của Quân đội, có thể tác chiến độc lập hoặc đảm nhiệm một hướng chiến dịch.</a:t>
                      </a:r>
                      <a:endParaRPr lang="vi-VN" sz="18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173263419"/>
                  </a:ext>
                </a:extLst>
              </a:tr>
              <a:tr h="370840">
                <a:tc>
                  <a:txBody>
                    <a:bodyPr/>
                    <a:lstStyle/>
                    <a:p>
                      <a:pPr marL="266700" indent="-266700" algn="just"/>
                      <a:r>
                        <a:rPr lang="en-GB" sz="1800" b="0" i="0" dirty="0">
                          <a:solidFill>
                            <a:srgbClr val="00A23A"/>
                          </a:solidFill>
                          <a:effectLst/>
                          <a:latin typeface="Times New Roman" panose="02020603050405020304" pitchFamily="18" charset="0"/>
                          <a:cs typeface="Times New Roman" panose="02020603050405020304" pitchFamily="18" charset="0"/>
                        </a:rPr>
                        <a:t>8. </a:t>
                      </a:r>
                      <a:r>
                        <a:rPr lang="vi-VN" sz="1800" b="0" i="0" spc="-90" baseline="0" dirty="0">
                          <a:solidFill>
                            <a:srgbClr val="242021"/>
                          </a:solidFill>
                          <a:effectLst/>
                          <a:latin typeface="Times New Roman" panose="02020603050405020304" pitchFamily="18" charset="0"/>
                          <a:cs typeface="Times New Roman" panose="02020603050405020304" pitchFamily="18" charset="0"/>
                        </a:rPr>
                        <a:t>Tham mưu, chỉ đạo huấn luyện, xây dựng, phát triển lực lượng chuyên ngành (Pháo binh, Tăng thiết giáp, Hoá học, Công binh, Đặc công,...) cho toàn quân; trực tiếp chiến đấu hoặc bảo đảm chiến đấu, có vũ khí, trang bị kĩ thuật và chiến thuật riêng; tham gia tác chiến hiệp đồng quân, binh chủng.</a:t>
                      </a:r>
                      <a:endParaRPr lang="vi-VN" sz="1800" spc="-90" baseline="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3923947571"/>
                  </a:ext>
                </a:extLst>
              </a:tr>
            </a:tbl>
          </a:graphicData>
        </a:graphic>
      </p:graphicFrame>
    </p:spTree>
    <p:extLst>
      <p:ext uri="{BB962C8B-B14F-4D97-AF65-F5344CB8AC3E}">
        <p14:creationId xmlns:p14="http://schemas.microsoft.com/office/powerpoint/2010/main" val="530793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83A927C2-26CB-BD20-A650-40BAD36BEA3F}"/>
              </a:ext>
            </a:extLst>
          </p:cNvPr>
          <p:cNvSpPr txBox="1"/>
          <p:nvPr/>
        </p:nvSpPr>
        <p:spPr>
          <a:xfrm>
            <a:off x="1544132" y="580273"/>
            <a:ext cx="6094562" cy="430887"/>
          </a:xfrm>
          <a:prstGeom prst="rect">
            <a:avLst/>
          </a:prstGeom>
          <a:noFill/>
        </p:spPr>
        <p:txBody>
          <a:bodyPr wrap="square">
            <a:spAutoFit/>
          </a:bodyPr>
          <a:lstStyle/>
          <a:p>
            <a:r>
              <a:rPr lang="en-GB" sz="2200" b="1" i="0" dirty="0">
                <a:solidFill>
                  <a:srgbClr val="017F49"/>
                </a:solidFill>
                <a:effectLst/>
                <a:latin typeface="Times New Roman" panose="02020603050405020304" pitchFamily="18" charset="0"/>
                <a:cs typeface="Times New Roman" panose="02020603050405020304" pitchFamily="18" charset="0"/>
              </a:rPr>
              <a:t>I</a:t>
            </a:r>
            <a:r>
              <a:rPr lang="en-US" sz="2200" b="1" dirty="0">
                <a:solidFill>
                  <a:srgbClr val="017F49"/>
                </a:solidFill>
                <a:latin typeface="Times New Roman" panose="02020603050405020304" pitchFamily="18" charset="0"/>
                <a:cs typeface="Times New Roman" panose="02020603050405020304" pitchFamily="18" charset="0"/>
              </a:rPr>
              <a:t>I.</a:t>
            </a:r>
            <a:r>
              <a:rPr lang="en-GB" sz="2200" b="1" i="0" dirty="0">
                <a:solidFill>
                  <a:srgbClr val="017F49"/>
                </a:solidFill>
                <a:effectLst/>
                <a:latin typeface="Times New Roman" panose="02020603050405020304" pitchFamily="18" charset="0"/>
                <a:cs typeface="Times New Roman" panose="02020603050405020304" pitchFamily="18" charset="0"/>
              </a:rPr>
              <a:t> </a:t>
            </a:r>
            <a:r>
              <a:rPr lang="vi-VN" sz="2200" b="1" dirty="0">
                <a:solidFill>
                  <a:srgbClr val="017F49"/>
                </a:solidFill>
                <a:latin typeface="Times New Roman" panose="02020603050405020304" pitchFamily="18" charset="0"/>
                <a:cs typeface="Times New Roman" panose="02020603050405020304" pitchFamily="18" charset="0"/>
              </a:rPr>
              <a:t>CÔNG AN</a:t>
            </a:r>
            <a:r>
              <a:rPr lang="en-GB" sz="2200" b="1" i="0" dirty="0">
                <a:solidFill>
                  <a:srgbClr val="017F49"/>
                </a:solidFill>
                <a:effectLst/>
                <a:latin typeface="Times New Roman" panose="02020603050405020304" pitchFamily="18" charset="0"/>
                <a:cs typeface="Times New Roman" panose="02020603050405020304" pitchFamily="18" charset="0"/>
              </a:rPr>
              <a:t> NHÂN DÂN VIỆT NAM</a:t>
            </a:r>
            <a:r>
              <a:rPr lang="en-GB" sz="2200" dirty="0">
                <a:latin typeface="Times New Roman" panose="02020603050405020304" pitchFamily="18" charset="0"/>
                <a:cs typeface="Times New Roman" panose="02020603050405020304" pitchFamily="18" charset="0"/>
              </a:rPr>
              <a:t> </a:t>
            </a:r>
          </a:p>
        </p:txBody>
      </p:sp>
      <p:sp>
        <p:nvSpPr>
          <p:cNvPr id="6" name="TextBox 5">
            <a:extLst>
              <a:ext uri="{FF2B5EF4-FFF2-40B4-BE49-F238E27FC236}">
                <a16:creationId xmlns:a16="http://schemas.microsoft.com/office/drawing/2014/main" id="{77332845-6F16-3457-B885-078D77CBA226}"/>
              </a:ext>
            </a:extLst>
          </p:cNvPr>
          <p:cNvSpPr txBox="1"/>
          <p:nvPr/>
        </p:nvSpPr>
        <p:spPr>
          <a:xfrm>
            <a:off x="1535506" y="1072878"/>
            <a:ext cx="9940203" cy="830997"/>
          </a:xfrm>
          <a:prstGeom prst="rect">
            <a:avLst/>
          </a:prstGeom>
          <a:noFill/>
        </p:spPr>
        <p:txBody>
          <a:bodyPr wrap="square">
            <a:spAutoFit/>
          </a:bodyPr>
          <a:lstStyle/>
          <a:p>
            <a:pPr marL="457200" indent="-457200" algn="just">
              <a:buAutoNum type="arabicPeriod"/>
            </a:pPr>
            <a:r>
              <a:rPr lang="en-GB" sz="2400" b="1" i="0" dirty="0" err="1">
                <a:solidFill>
                  <a:srgbClr val="017F49"/>
                </a:solidFill>
                <a:effectLst/>
                <a:latin typeface="TimesNewRomanPS-BoldMT"/>
              </a:rPr>
              <a:t>Một</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số</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chức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năng</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nhiệm</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vụ</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của</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một</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số</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tổ</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chức</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trong</a:t>
            </a:r>
            <a:r>
              <a:rPr lang="en-GB" sz="2400" b="1" i="0" dirty="0">
                <a:solidFill>
                  <a:srgbClr val="017F49"/>
                </a:solidFill>
                <a:effectLst/>
                <a:latin typeface="TimesNewRomanPS-BoldMT"/>
              </a:rPr>
              <a:t> </a:t>
            </a:r>
            <a:r>
              <a:rPr lang="vi-VN" sz="2400" b="1" i="0" dirty="0">
                <a:solidFill>
                  <a:srgbClr val="017F49"/>
                </a:solidFill>
                <a:effectLst/>
                <a:latin typeface="TimesNewRomanPS-BoldMT"/>
              </a:rPr>
              <a:t>C</a:t>
            </a:r>
            <a:r>
              <a:rPr lang="vi-VN" sz="2400" b="1" dirty="0">
                <a:solidFill>
                  <a:srgbClr val="017F49"/>
                </a:solidFill>
                <a:latin typeface="TimesNewRomanPS-BoldMT"/>
              </a:rPr>
              <a:t>ông an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nhân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dân</a:t>
            </a:r>
            <a:r>
              <a:rPr lang="en-GB" sz="2400" b="1" i="0" dirty="0">
                <a:solidFill>
                  <a:srgbClr val="017F49"/>
                </a:solidFill>
                <a:effectLst/>
                <a:latin typeface="TimesNewRomanPS-BoldMT"/>
              </a:rPr>
              <a:t> </a:t>
            </a:r>
            <a:r>
              <a:rPr lang="en-GB" sz="2400" b="1" i="0" dirty="0" err="1">
                <a:solidFill>
                  <a:srgbClr val="017F49"/>
                </a:solidFill>
                <a:effectLst/>
                <a:latin typeface="TimesNewRomanPS-BoldMT"/>
              </a:rPr>
              <a:t>Việt</a:t>
            </a:r>
            <a:r>
              <a:rPr lang="en-GB" sz="2400" b="1" i="0" dirty="0">
                <a:solidFill>
                  <a:srgbClr val="017F49"/>
                </a:solidFill>
                <a:effectLst/>
                <a:latin typeface="TimesNewRomanPS-BoldMT"/>
              </a:rPr>
              <a:t> Nam</a:t>
            </a:r>
            <a:r>
              <a:rPr lang="en-GB" sz="2400" dirty="0"/>
              <a:t> </a:t>
            </a:r>
          </a:p>
        </p:txBody>
      </p:sp>
      <p:sp>
        <p:nvSpPr>
          <p:cNvPr id="7" name="TextBox 6">
            <a:extLst>
              <a:ext uri="{FF2B5EF4-FFF2-40B4-BE49-F238E27FC236}">
                <a16:creationId xmlns:a16="http://schemas.microsoft.com/office/drawing/2014/main" id="{22E8DA44-38EF-B3E3-3D23-D5DE0A532A5D}"/>
              </a:ext>
            </a:extLst>
          </p:cNvPr>
          <p:cNvSpPr txBox="1"/>
          <p:nvPr/>
        </p:nvSpPr>
        <p:spPr>
          <a:xfrm>
            <a:off x="1630395" y="2066273"/>
            <a:ext cx="9845314" cy="1200329"/>
          </a:xfrm>
          <a:prstGeom prst="rect">
            <a:avLst/>
          </a:prstGeom>
          <a:solidFill>
            <a:srgbClr val="FFFF99"/>
          </a:solidFill>
          <a:ln>
            <a:solidFill>
              <a:srgbClr val="00B050"/>
            </a:solidFill>
          </a:ln>
        </p:spPr>
        <p:txBody>
          <a:bodyPr wrap="square">
            <a:spAutoFit/>
          </a:bodyPr>
          <a:lstStyle/>
          <a:p>
            <a:pPr algn="just"/>
            <a:r>
              <a:rPr lang="en-US" sz="2400" b="1" dirty="0" err="1">
                <a:solidFill>
                  <a:srgbClr val="0070C0"/>
                </a:solidFill>
                <a:latin typeface="Times New Roman" panose="02020603050405020304" pitchFamily="18" charset="0"/>
                <a:cs typeface="Times New Roman" panose="02020603050405020304" pitchFamily="18" charset="0"/>
              </a:rPr>
              <a:t>Khám</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phá</a:t>
            </a:r>
            <a:endParaRPr lang="en-US" sz="2400" b="1" dirty="0">
              <a:solidFill>
                <a:srgbClr val="0070C0"/>
              </a:solidFill>
              <a:latin typeface="Times New Roman" panose="02020603050405020304" pitchFamily="18" charset="0"/>
              <a:cs typeface="Times New Roman" panose="02020603050405020304" pitchFamily="18" charset="0"/>
            </a:endParaRPr>
          </a:p>
          <a:p>
            <a:pPr algn="just"/>
            <a:r>
              <a:rPr lang="en-US" sz="2400" b="1" dirty="0">
                <a:solidFill>
                  <a:srgbClr val="0070C0"/>
                </a:solidFill>
                <a:latin typeface="Times New Roman" panose="02020603050405020304" pitchFamily="18" charset="0"/>
                <a:cs typeface="Times New Roman" panose="02020603050405020304" pitchFamily="18" charset="0"/>
              </a:rPr>
              <a:t> </a:t>
            </a:r>
            <a:r>
              <a:rPr lang="en-US" sz="2400" dirty="0">
                <a:solidFill>
                  <a:srgbClr val="FF0000"/>
                </a:solidFill>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a:t>
            </a:r>
            <a:r>
              <a:rPr lang="en-GB" sz="2400" dirty="0">
                <a:latin typeface="Times New Roman" panose="02020603050405020304" pitchFamily="18" charset="0"/>
                <a:cs typeface="Times New Roman" panose="02020603050405020304" pitchFamily="18" charset="0"/>
              </a:rPr>
              <a:t>Em </a:t>
            </a:r>
            <a:r>
              <a:rPr lang="en-GB" sz="2400" dirty="0" err="1">
                <a:latin typeface="Times New Roman" panose="02020603050405020304" pitchFamily="18" charset="0"/>
                <a:cs typeface="Times New Roman" panose="02020603050405020304" pitchFamily="18" charset="0"/>
              </a:rPr>
              <a:t>hãy</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nêu</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một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số</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trong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Công</a:t>
            </a:r>
            <a:r>
              <a:rPr lang="en-GB" sz="2400" dirty="0">
                <a:latin typeface="Times New Roman" panose="02020603050405020304" pitchFamily="18" charset="0"/>
                <a:cs typeface="Times New Roman" panose="02020603050405020304" pitchFamily="18" charset="0"/>
              </a:rPr>
              <a:t> an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mà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em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biết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Các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này</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có</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năng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nhiệm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vụ</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id="{D54B42A6-EBCF-BF96-E390-A8F8A373C9C9}"/>
              </a:ext>
            </a:extLst>
          </p:cNvPr>
          <p:cNvSpPr txBox="1"/>
          <p:nvPr/>
        </p:nvSpPr>
        <p:spPr>
          <a:xfrm>
            <a:off x="1621766" y="3591398"/>
            <a:ext cx="9845314" cy="2864887"/>
          </a:xfrm>
          <a:prstGeom prst="rect">
            <a:avLst/>
          </a:prstGeom>
          <a:noFill/>
          <a:ln>
            <a:solidFill>
              <a:srgbClr val="00B050"/>
            </a:solidFill>
          </a:ln>
        </p:spPr>
        <p:txBody>
          <a:bodyPr wrap="square">
            <a:spAutoFit/>
          </a:bodyPr>
          <a:lstStyle/>
          <a:p>
            <a:pPr algn="ctr">
              <a:lnSpc>
                <a:spcPct val="150000"/>
              </a:lnSpc>
              <a:spcBef>
                <a:spcPts val="600"/>
              </a:spcBef>
              <a:spcAft>
                <a:spcPts val="6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en-GB" sz="2400" b="1" dirty="0">
                <a:solidFill>
                  <a:srgbClr val="FF0000"/>
                </a:solidFill>
                <a:latin typeface="Times New Roman" panose="02020603050405020304" pitchFamily="18" charset="0"/>
                <a:cs typeface="Times New Roman" panose="02020603050405020304" pitchFamily="18" charset="0"/>
              </a:rPr>
              <a:t>2</a:t>
            </a:r>
            <a:r>
              <a:rPr lang="vi-VN" sz="2400" b="1" dirty="0">
                <a:solidFill>
                  <a:srgbClr val="FF0000"/>
                </a:solidFill>
                <a:latin typeface="Times New Roman" panose="02020603050405020304" pitchFamily="18" charset="0"/>
                <a:cs typeface="Times New Roman" panose="02020603050405020304" pitchFamily="18" charset="0"/>
              </a:rPr>
              <a:t>.</a:t>
            </a:r>
            <a:r>
              <a:rPr lang="en-US" sz="2400" b="1" dirty="0">
                <a:solidFill>
                  <a:srgbClr val="FF0000"/>
                </a:solidFill>
                <a:latin typeface="Times New Roman" panose="02020603050405020304" pitchFamily="18" charset="0"/>
                <a:cs typeface="Times New Roman" panose="02020603050405020304" pitchFamily="18" charset="0"/>
              </a:rPr>
              <a:t>4</a:t>
            </a:r>
            <a:endParaRPr lang="en-GB" sz="2400" b="1" dirty="0">
              <a:solidFill>
                <a:srgbClr val="FF0000"/>
              </a:solidFill>
              <a:latin typeface="Times New Roman" panose="02020603050405020304" pitchFamily="18" charset="0"/>
              <a:cs typeface="Times New Roman" panose="02020603050405020304" pitchFamily="18" charset="0"/>
            </a:endParaRPr>
          </a:p>
          <a:p>
            <a:pPr marL="285750" indent="-285750">
              <a:lnSpc>
                <a:spcPts val="25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Nhiệm vụ </a:t>
            </a:r>
            <a:r>
              <a:rPr lang="vi-VN" sz="2400" dirty="0">
                <a:solidFill>
                  <a:srgbClr val="00B050"/>
                </a:solidFill>
                <a:latin typeface="Times New Roman" panose="02020603050405020304" pitchFamily="18" charset="0"/>
                <a:cs typeface="Times New Roman" panose="02020603050405020304" pitchFamily="18" charset="0"/>
              </a:rPr>
              <a:t>(</a:t>
            </a:r>
            <a:r>
              <a:rPr lang="en-GB" sz="2400" dirty="0">
                <a:solidFill>
                  <a:srgbClr val="00B050"/>
                </a:solidFill>
                <a:latin typeface="Times New Roman" panose="02020603050405020304" pitchFamily="18" charset="0"/>
                <a:cs typeface="Times New Roman" panose="02020603050405020304" pitchFamily="18" charset="0"/>
              </a:rPr>
              <a:t>HS </a:t>
            </a:r>
            <a:r>
              <a:rPr lang="en-GB" sz="2400" dirty="0" err="1">
                <a:solidFill>
                  <a:srgbClr val="00B050"/>
                </a:solidFill>
                <a:latin typeface="Times New Roman" panose="02020603050405020304" pitchFamily="18" charset="0"/>
                <a:cs typeface="Times New Roman" panose="02020603050405020304" pitchFamily="18" charset="0"/>
              </a:rPr>
              <a:t>làm</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việc</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theo</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cặp</a:t>
            </a:r>
            <a:r>
              <a:rPr lang="en-GB" sz="2400" dirty="0">
                <a:solidFill>
                  <a:srgbClr val="00B050"/>
                </a:solidFill>
                <a:latin typeface="Times New Roman" panose="02020603050405020304" pitchFamily="18" charset="0"/>
                <a:cs typeface="Times New Roman" panose="02020603050405020304" pitchFamily="18" charset="0"/>
              </a:rPr>
              <a:t>)</a:t>
            </a:r>
            <a:r>
              <a:rPr lang="vi-VN" sz="2400" dirty="0">
                <a:solidFill>
                  <a:srgbClr val="00B050"/>
                </a:solidFill>
                <a:latin typeface="Times New Roman" panose="02020603050405020304" pitchFamily="18" charset="0"/>
                <a:cs typeface="Times New Roman" panose="02020603050405020304" pitchFamily="18" charset="0"/>
              </a:rPr>
              <a:t>: </a:t>
            </a:r>
            <a:endParaRPr lang="en-US" sz="2400" dirty="0">
              <a:solidFill>
                <a:srgbClr val="00B050"/>
              </a:solidFill>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Đọc câu hỏi </a:t>
            </a:r>
            <a:r>
              <a:rPr lang="en-GB" sz="2400" dirty="0">
                <a:latin typeface="Times New Roman" panose="02020603050405020304" pitchFamily="18" charset="0"/>
                <a:cs typeface="Times New Roman" panose="02020603050405020304" pitchFamily="18" charset="0"/>
              </a:rPr>
              <a:t>k</a:t>
            </a:r>
            <a:r>
              <a:rPr lang="vi-VN" sz="2400" dirty="0">
                <a:latin typeface="Times New Roman" panose="02020603050405020304" pitchFamily="18" charset="0"/>
                <a:cs typeface="Times New Roman" panose="02020603050405020304" pitchFamily="18" charset="0"/>
              </a:rPr>
              <a:t>hám phá </a:t>
            </a:r>
            <a:r>
              <a:rPr lang="en-US" sz="2400" dirty="0">
                <a:latin typeface="Times New Roman" panose="02020603050405020304" pitchFamily="18" charset="0"/>
                <a:cs typeface="Times New Roman" panose="02020603050405020304" pitchFamily="18" charset="0"/>
              </a:rPr>
              <a:t>7</a:t>
            </a:r>
            <a:r>
              <a:rPr lang="vi-VN" sz="2400" dirty="0">
                <a:latin typeface="Times New Roman" panose="02020603050405020304" pitchFamily="18" charset="0"/>
                <a:cs typeface="Times New Roman" panose="02020603050405020304" pitchFamily="18" charset="0"/>
              </a:rPr>
              <a:t>, thông tin mục I</a:t>
            </a:r>
            <a:r>
              <a:rPr lang="en-US" sz="2400" dirty="0">
                <a:latin typeface="Times New Roman" panose="02020603050405020304" pitchFamily="18" charset="0"/>
                <a:cs typeface="Times New Roman" panose="02020603050405020304" pitchFamily="18" charset="0"/>
              </a:rPr>
              <a:t>I</a:t>
            </a:r>
            <a:r>
              <a:rPr lang="vi-VN" sz="2400" dirty="0">
                <a:latin typeface="Times New Roman" panose="02020603050405020304" pitchFamily="18" charset="0"/>
                <a:cs typeface="Times New Roman" panose="02020603050405020304" pitchFamily="18" charset="0"/>
              </a:rPr>
              <a:t>/1 SGK. </a:t>
            </a:r>
            <a:endParaRPr lang="en-US" sz="2400" dirty="0">
              <a:latin typeface="Times New Roman" panose="02020603050405020304" pitchFamily="18" charset="0"/>
              <a:cs typeface="Times New Roman" panose="02020603050405020304" pitchFamily="18" charset="0"/>
            </a:endParaRPr>
          </a:p>
          <a:p>
            <a:pPr marL="180975" indent="-180975" algn="just">
              <a:lnSpc>
                <a:spcPts val="2500"/>
              </a:lnSpc>
              <a:spcBef>
                <a:spcPts val="600"/>
              </a:spcBef>
              <a:spcAft>
                <a:spcPts val="600"/>
              </a:spcAft>
            </a:pP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Điền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vào</a:t>
            </a:r>
            <a:r>
              <a:rPr lang="en-GB" sz="2400" dirty="0">
                <a:latin typeface="Times New Roman" panose="02020603050405020304" pitchFamily="18" charset="0"/>
                <a:cs typeface="Times New Roman" panose="02020603050405020304" pitchFamily="18" charset="0"/>
              </a:rPr>
              <a:t> ô </a:t>
            </a:r>
            <a:r>
              <a:rPr lang="en-GB" sz="2400" dirty="0" err="1">
                <a:latin typeface="Times New Roman" panose="02020603050405020304" pitchFamily="18" charset="0"/>
                <a:cs typeface="Times New Roman" panose="02020603050405020304" pitchFamily="18" charset="0"/>
              </a:rPr>
              <a:t>trống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tên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tổ</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trong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Công</a:t>
            </a:r>
            <a:r>
              <a:rPr lang="en-GB" sz="2400" dirty="0">
                <a:latin typeface="Times New Roman" panose="02020603050405020304" pitchFamily="18" charset="0"/>
                <a:cs typeface="Times New Roman" panose="02020603050405020304" pitchFamily="18" charset="0"/>
              </a:rPr>
              <a:t> an </a:t>
            </a:r>
            <a:r>
              <a:rPr lang="en-GB" sz="2400" dirty="0" err="1">
                <a:latin typeface="Times New Roman" panose="02020603050405020304" pitchFamily="18" charset="0"/>
                <a:cs typeface="Times New Roman" panose="02020603050405020304" pitchFamily="18" charset="0"/>
              </a:rPr>
              <a:t>nhân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dân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r>
              <a:rPr lang="en-GB" sz="2400" dirty="0" err="1">
                <a:latin typeface="Times New Roman" panose="02020603050405020304" pitchFamily="18" charset="0"/>
                <a:cs typeface="Times New Roman" panose="02020603050405020304" pitchFamily="18" charset="0"/>
              </a:rPr>
              <a:t>có</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chức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năng</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nhiệm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vụ</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nêu</a:t>
            </a:r>
            <a:r>
              <a:rPr lang="en-GB" sz="2400" dirty="0">
                <a:latin typeface="Times New Roman" panose="02020603050405020304" pitchFamily="18" charset="0"/>
                <a:cs typeface="Times New Roman" panose="02020603050405020304" pitchFamily="18" charset="0"/>
              </a:rPr>
              <a:t> ở </a:t>
            </a:r>
            <a:r>
              <a:rPr lang="en-GB" sz="2400" dirty="0" err="1">
                <a:latin typeface="Times New Roman" panose="02020603050405020304" pitchFamily="18" charset="0"/>
                <a:cs typeface="Times New Roman" panose="02020603050405020304" pitchFamily="18" charset="0"/>
              </a:rPr>
              <a:t>bảng</a:t>
            </a:r>
            <a:r>
              <a:rPr lang="en-GB" sz="2400" dirty="0">
                <a:latin typeface="Times New Roman" panose="02020603050405020304" pitchFamily="18" charset="0"/>
                <a:cs typeface="Times New Roman" panose="02020603050405020304" pitchFamily="18" charset="0"/>
              </a:rPr>
              <a:t> 2.</a:t>
            </a:r>
            <a:endParaRPr lang="en-US" sz="2400" dirty="0">
              <a:latin typeface="Times New Roman" panose="02020603050405020304" pitchFamily="18" charset="0"/>
              <a:cs typeface="Times New Roman" panose="02020603050405020304" pitchFamily="18" charset="0"/>
            </a:endParaRPr>
          </a:p>
          <a:p>
            <a:pPr marL="342900" indent="-342900">
              <a:lnSpc>
                <a:spcPts val="2500"/>
              </a:lnSpc>
              <a:spcBef>
                <a:spcPts val="600"/>
              </a:spcBef>
              <a:spcAft>
                <a:spcPts val="600"/>
              </a:spcAft>
              <a:buFont typeface="Wingdings" panose="05000000000000000000" pitchFamily="2" charset="2"/>
              <a:buChar char="v"/>
            </a:pP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endParaRPr lang="en-US" sz="24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946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heel(1)">
                                      <p:cBhvr>
                                        <p:cTn id="21" dur="20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1000" fill="hold"/>
                                        <p:tgtEl>
                                          <p:spTgt spid="8"/>
                                        </p:tgtEl>
                                        <p:attrNameLst>
                                          <p:attrName>ppt_w</p:attrName>
                                        </p:attrNameLst>
                                      </p:cBhvr>
                                      <p:tavLst>
                                        <p:tav tm="0">
                                          <p:val>
                                            <p:fltVal val="0"/>
                                          </p:val>
                                        </p:tav>
                                        <p:tav tm="100000">
                                          <p:val>
                                            <p:strVal val="#ppt_w"/>
                                          </p:val>
                                        </p:tav>
                                      </p:tavLst>
                                    </p:anim>
                                    <p:anim calcmode="lin" valueType="num">
                                      <p:cBhvr>
                                        <p:cTn id="27" dur="1000" fill="hold"/>
                                        <p:tgtEl>
                                          <p:spTgt spid="8"/>
                                        </p:tgtEl>
                                        <p:attrNameLst>
                                          <p:attrName>ppt_h</p:attrName>
                                        </p:attrNameLst>
                                      </p:cBhvr>
                                      <p:tavLst>
                                        <p:tav tm="0">
                                          <p:val>
                                            <p:fltVal val="0"/>
                                          </p:val>
                                        </p:tav>
                                        <p:tav tm="100000">
                                          <p:val>
                                            <p:strVal val="#ppt_h"/>
                                          </p:val>
                                        </p:tav>
                                      </p:tavLst>
                                    </p:anim>
                                    <p:anim calcmode="lin" valueType="num">
                                      <p:cBhvr>
                                        <p:cTn id="28" dur="1000" fill="hold"/>
                                        <p:tgtEl>
                                          <p:spTgt spid="8"/>
                                        </p:tgtEl>
                                        <p:attrNameLst>
                                          <p:attrName>style.rotation</p:attrName>
                                        </p:attrNameLst>
                                      </p:cBhvr>
                                      <p:tavLst>
                                        <p:tav tm="0">
                                          <p:val>
                                            <p:fltVal val="90"/>
                                          </p:val>
                                        </p:tav>
                                        <p:tav tm="100000">
                                          <p:val>
                                            <p:fltVal val="0"/>
                                          </p:val>
                                        </p:tav>
                                      </p:tavLst>
                                    </p:anim>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P spid="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2" name="Table 2">
            <a:extLst>
              <a:ext uri="{FF2B5EF4-FFF2-40B4-BE49-F238E27FC236}">
                <a16:creationId xmlns:a16="http://schemas.microsoft.com/office/drawing/2014/main" id="{AC431785-A1EA-493C-B058-D070F9E98917}"/>
              </a:ext>
            </a:extLst>
          </p:cNvPr>
          <p:cNvGraphicFramePr>
            <a:graphicFrameLocks noGrp="1"/>
          </p:cNvGraphicFramePr>
          <p:nvPr/>
        </p:nvGraphicFramePr>
        <p:xfrm>
          <a:off x="238124" y="885825"/>
          <a:ext cx="11706226" cy="4107815"/>
        </p:xfrm>
        <a:graphic>
          <a:graphicData uri="http://schemas.openxmlformats.org/drawingml/2006/table">
            <a:tbl>
              <a:tblPr firstRow="1" bandRow="1">
                <a:tableStyleId>{5C22544A-7EE6-4342-B048-85BDC9FD1C3A}</a:tableStyleId>
              </a:tblPr>
              <a:tblGrid>
                <a:gridCol w="11049001">
                  <a:extLst>
                    <a:ext uri="{9D8B030D-6E8A-4147-A177-3AD203B41FA5}">
                      <a16:colId xmlns:a16="http://schemas.microsoft.com/office/drawing/2014/main" val="3184708246"/>
                    </a:ext>
                  </a:extLst>
                </a:gridCol>
                <a:gridCol w="657225">
                  <a:extLst>
                    <a:ext uri="{9D8B030D-6E8A-4147-A177-3AD203B41FA5}">
                      <a16:colId xmlns:a16="http://schemas.microsoft.com/office/drawing/2014/main" val="752407467"/>
                    </a:ext>
                  </a:extLst>
                </a:gridCol>
              </a:tblGrid>
              <a:tr h="204681">
                <a:tc>
                  <a:txBody>
                    <a:bodyPr/>
                    <a:lstStyle/>
                    <a:p>
                      <a:pPr marL="266700" indent="-266700" algn="just">
                        <a:lnSpc>
                          <a:spcPts val="1900"/>
                        </a:lnSpc>
                        <a:spcBef>
                          <a:spcPts val="400"/>
                        </a:spcBef>
                        <a:spcAft>
                          <a:spcPts val="400"/>
                        </a:spcAft>
                      </a:pPr>
                      <a:r>
                        <a:rPr lang="en-US" sz="1600" b="0" dirty="0">
                          <a:solidFill>
                            <a:schemeClr val="tx1"/>
                          </a:solidFill>
                          <a:latin typeface="Times New Roman" panose="02020603050405020304" pitchFamily="18" charset="0"/>
                          <a:cs typeface="Times New Roman" panose="02020603050405020304" pitchFamily="18" charset="0"/>
                        </a:rPr>
                        <a:t>1. </a:t>
                      </a:r>
                      <a:r>
                        <a:rPr lang="en-US" sz="1600" b="0" dirty="0" err="1">
                          <a:solidFill>
                            <a:schemeClr val="tx1"/>
                          </a:solidFill>
                          <a:latin typeface="Times New Roman" panose="02020603050405020304" pitchFamily="18" charset="0"/>
                          <a:cs typeface="Times New Roman" panose="02020603050405020304" pitchFamily="18" charset="0"/>
                        </a:rPr>
                        <a:t>Thực</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hiện</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biện</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pháp</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vũ</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trang</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bảo</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vệ</a:t>
                      </a:r>
                      <a:r>
                        <a:rPr lang="en-US" sz="1600" b="0" dirty="0">
                          <a:solidFill>
                            <a:schemeClr val="tx1"/>
                          </a:solidFill>
                          <a:latin typeface="Times New Roman" panose="02020603050405020304" pitchFamily="18" charset="0"/>
                          <a:cs typeface="Times New Roman" panose="02020603050405020304" pitchFamily="18" charset="0"/>
                        </a:rPr>
                        <a:t> an </a:t>
                      </a:r>
                      <a:r>
                        <a:rPr lang="en-US" sz="1600" b="0" dirty="0" err="1">
                          <a:solidFill>
                            <a:schemeClr val="tx1"/>
                          </a:solidFill>
                          <a:latin typeface="Times New Roman" panose="02020603050405020304" pitchFamily="18" charset="0"/>
                          <a:cs typeface="Times New Roman" panose="02020603050405020304" pitchFamily="18" charset="0"/>
                        </a:rPr>
                        <a:t>ninh</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quốc</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gia</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bảo</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đảm</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trật</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tự</a:t>
                      </a:r>
                      <a:r>
                        <a:rPr lang="en-US" sz="1600" b="0" dirty="0">
                          <a:solidFill>
                            <a:schemeClr val="tx1"/>
                          </a:solidFill>
                          <a:latin typeface="Times New Roman" panose="02020603050405020304" pitchFamily="18" charset="0"/>
                          <a:cs typeface="Times New Roman" panose="02020603050405020304" pitchFamily="18" charset="0"/>
                        </a:rPr>
                        <a:t>, an </a:t>
                      </a:r>
                      <a:r>
                        <a:rPr lang="en-US" sz="1600" b="0" dirty="0" err="1">
                          <a:solidFill>
                            <a:schemeClr val="tx1"/>
                          </a:solidFill>
                          <a:latin typeface="Times New Roman" panose="02020603050405020304" pitchFamily="18" charset="0"/>
                          <a:cs typeface="Times New Roman" panose="02020603050405020304" pitchFamily="18" charset="0"/>
                        </a:rPr>
                        <a:t>toàn</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xã</a:t>
                      </a:r>
                      <a:r>
                        <a:rPr lang="en-US" sz="1600" b="0" dirty="0">
                          <a:solidFill>
                            <a:schemeClr val="tx1"/>
                          </a:solidFill>
                          <a:latin typeface="Times New Roman" panose="02020603050405020304" pitchFamily="18" charset="0"/>
                          <a:cs typeface="Times New Roman" panose="02020603050405020304" pitchFamily="18" charset="0"/>
                        </a:rPr>
                        <a:t> </a:t>
                      </a:r>
                      <a:r>
                        <a:rPr lang="en-US" sz="1600" b="0" dirty="0" err="1">
                          <a:solidFill>
                            <a:schemeClr val="tx1"/>
                          </a:solidFill>
                          <a:latin typeface="Times New Roman" panose="02020603050405020304" pitchFamily="18" charset="0"/>
                          <a:cs typeface="Times New Roman" panose="02020603050405020304" pitchFamily="18" charset="0"/>
                        </a:rPr>
                        <a:t>hội</a:t>
                      </a:r>
                      <a:r>
                        <a:rPr lang="en-US" sz="1600" b="0" dirty="0">
                          <a:solidFill>
                            <a:schemeClr val="tx1"/>
                          </a:solidFill>
                          <a:latin typeface="Times New Roman" panose="02020603050405020304" pitchFamily="18" charset="0"/>
                          <a:cs typeface="Times New Roman" panose="02020603050405020304" pitchFamily="18" charset="0"/>
                        </a:rPr>
                        <a:t>.</a:t>
                      </a:r>
                      <a:endParaRPr lang="en-GB" sz="1600" b="0" dirty="0">
                        <a:solidFill>
                          <a:schemeClr val="tx1"/>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800"/>
                        </a:lnSpc>
                        <a:spcBef>
                          <a:spcPts val="600"/>
                        </a:spcBef>
                        <a:spcAft>
                          <a:spcPts val="600"/>
                        </a:spcAft>
                      </a:pPr>
                      <a:r>
                        <a:rPr lang="en-GB" sz="1600" b="0" i="0" dirty="0">
                          <a:solidFill>
                            <a:srgbClr val="FF0000"/>
                          </a:solidFill>
                          <a:latin typeface="Times New Roman" panose="02020603050405020304" pitchFamily="18" charset="0"/>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84165707"/>
                  </a:ext>
                </a:extLst>
              </a:tr>
              <a:tr h="370840">
                <a:tc>
                  <a:txBody>
                    <a:bodyPr/>
                    <a:lstStyle/>
                    <a:p>
                      <a:pPr marL="266700" marR="0" lvl="0" indent="-266700" algn="just" defTabSz="914400" rtl="0" eaLnBrk="1" fontAlgn="auto" latinLnBrk="0" hangingPunct="1">
                        <a:lnSpc>
                          <a:spcPts val="1900"/>
                        </a:lnSpc>
                        <a:spcBef>
                          <a:spcPts val="400"/>
                        </a:spcBef>
                        <a:spcAft>
                          <a:spcPts val="400"/>
                        </a:spcAft>
                        <a:buClrTx/>
                        <a:buSzTx/>
                        <a:buFontTx/>
                        <a:buNone/>
                        <a:tabLst/>
                        <a:defRPr/>
                      </a:pPr>
                      <a:r>
                        <a:rPr lang="vi-VN" sz="1600" dirty="0">
                          <a:latin typeface="Times New Roman" panose="02020603050405020304" pitchFamily="18" charset="0"/>
                          <a:cs typeface="Times New Roman" panose="02020603050405020304" pitchFamily="18" charset="0"/>
                        </a:rPr>
                        <a:t>2. </a:t>
                      </a:r>
                      <a:r>
                        <a:rPr lang="vi-VN" sz="1600" spc="-90" baseline="0" dirty="0">
                          <a:latin typeface="Times New Roman" panose="02020603050405020304" pitchFamily="18" charset="0"/>
                          <a:cs typeface="Times New Roman" panose="02020603050405020304" pitchFamily="18" charset="0"/>
                        </a:rPr>
                        <a:t>Thực hiện công tác cảnh vệ đảm bảo an toàn tuyệt đối cho cán bộ cấp cao của Đảng và Nhà nước Việt Nam, bảo vệ các nguyên thủ, khách quốc tế đến thăm và làm việc tại Việt Nam, bảo vệ các khu vực làm việc, các hoạt động, hội nghị của Đảng, Nhà nước Việt Nam.</a:t>
                      </a:r>
                      <a:endParaRPr lang="en-GB" sz="1600" b="0" spc="-90" baseline="0" dirty="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09874279"/>
                  </a:ext>
                </a:extLst>
              </a:tr>
              <a:tr h="370840">
                <a:tc>
                  <a:txBody>
                    <a:bodyPr/>
                    <a:lstStyle/>
                    <a:p>
                      <a:pPr marL="266700" indent="-266700" algn="just">
                        <a:lnSpc>
                          <a:spcPts val="1900"/>
                        </a:lnSpc>
                        <a:spcBef>
                          <a:spcPts val="400"/>
                        </a:spcBef>
                        <a:spcAft>
                          <a:spcPts val="400"/>
                        </a:spcAft>
                      </a:pPr>
                      <a:r>
                        <a:rPr lang="vi-VN" sz="1600" dirty="0">
                          <a:latin typeface="Times New Roman" panose="02020603050405020304" pitchFamily="18" charset="0"/>
                          <a:cs typeface="Times New Roman" panose="02020603050405020304" pitchFamily="18" charset="0"/>
                        </a:rPr>
                        <a:t>3. </a:t>
                      </a:r>
                      <a:r>
                        <a:rPr lang="vi-VN" sz="1600" spc="-90" baseline="0" dirty="0">
                          <a:latin typeface="Times New Roman" panose="02020603050405020304" pitchFamily="18" charset="0"/>
                          <a:cs typeface="Times New Roman" panose="02020603050405020304" pitchFamily="18" charset="0"/>
                        </a:rPr>
                        <a:t>Tham mưu, hướng dẫn, thực hiện các biện pháp nghiệp vụ trong phòng ngừa, phát hiện, điều tra, xử lí các tội phạm về trật tự xã hội.</a:t>
                      </a:r>
                      <a:endParaRPr lang="vi-VN" sz="1600" b="0" spc="-90" baseline="0" dirty="0">
                        <a:solidFill>
                          <a:schemeClr val="tx1"/>
                        </a:solidFill>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41396417"/>
                  </a:ext>
                </a:extLst>
              </a:tr>
              <a:tr h="370840">
                <a:tc>
                  <a:txBody>
                    <a:bodyPr/>
                    <a:lstStyle/>
                    <a:p>
                      <a:pPr marL="266700" indent="-266700" algn="just">
                        <a:lnSpc>
                          <a:spcPts val="1900"/>
                        </a:lnSpc>
                        <a:spcBef>
                          <a:spcPts val="400"/>
                        </a:spcBef>
                        <a:spcAft>
                          <a:spcPts val="400"/>
                        </a:spcAft>
                      </a:pPr>
                      <a:r>
                        <a:rPr lang="vi-VN" sz="1600" dirty="0">
                          <a:latin typeface="Times New Roman" panose="02020603050405020304" pitchFamily="18" charset="0"/>
                          <a:cs typeface="Times New Roman" panose="02020603050405020304" pitchFamily="18" charset="0"/>
                        </a:rPr>
                        <a:t>4. </a:t>
                      </a:r>
                      <a:r>
                        <a:rPr lang="vi-VN" sz="1600" spc="-90" baseline="0" dirty="0">
                          <a:latin typeface="Times New Roman" panose="02020603050405020304" pitchFamily="18" charset="0"/>
                          <a:cs typeface="Times New Roman" panose="02020603050405020304" pitchFamily="18" charset="0"/>
                        </a:rPr>
                        <a:t>Tham mưu, hướng dẫn, thực hiện các biện pháp nghiệp vụ trong phòng ngừa, đấu tranh chống tội phạm và vi phạm pháp luật về ma tuý.</a:t>
                      </a:r>
                      <a:endParaRPr lang="vi-VN" sz="1600" b="0" spc="-90" baseline="0" dirty="0">
                        <a:solidFill>
                          <a:schemeClr val="tx1"/>
                        </a:solidFill>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0605090"/>
                  </a:ext>
                </a:extLst>
              </a:tr>
              <a:tr h="370840">
                <a:tc>
                  <a:txBody>
                    <a:bodyPr/>
                    <a:lstStyle/>
                    <a:p>
                      <a:pPr marL="266700" indent="-266700" algn="just"/>
                      <a:r>
                        <a:rPr lang="vi-VN" sz="1600" b="0" dirty="0">
                          <a:solidFill>
                            <a:schemeClr val="tx1"/>
                          </a:solidFill>
                          <a:latin typeface="Times New Roman" panose="02020603050405020304" pitchFamily="18" charset="0"/>
                          <a:cs typeface="Times New Roman" panose="02020603050405020304" pitchFamily="18" charset="0"/>
                        </a:rPr>
                        <a:t>5. Tham mưu, hướng dẫn, thực hiện các biện pháp bảo đảm an ninh và an toàn mạng; các biện pháp nghiệp vụ phòng ngừa, phát hiện, điều tra xử lí tội phạm sử dụng công nghệ cao.</a:t>
                      </a:r>
                      <a:endParaRPr lang="vi-VN" sz="1600" b="0" dirty="0">
                        <a:solidFill>
                          <a:schemeClr val="tx1"/>
                        </a:solidFill>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800"/>
                        </a:lnSpc>
                        <a:spcBef>
                          <a:spcPts val="600"/>
                        </a:spcBef>
                        <a:spcAft>
                          <a:spcPts val="600"/>
                        </a:spcAft>
                      </a:pPr>
                      <a:r>
                        <a:rPr lang="en-GB" sz="1600" b="0" i="0" dirty="0">
                          <a:solidFill>
                            <a:srgbClr val="FF0000"/>
                          </a:solidFill>
                          <a:latin typeface="Times New Roman" panose="02020603050405020304" pitchFamily="18" charset="0"/>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01161034"/>
                  </a:ext>
                </a:extLst>
              </a:tr>
              <a:tr h="370840">
                <a:tc>
                  <a:txBody>
                    <a:bodyPr/>
                    <a:lstStyle/>
                    <a:p>
                      <a:pPr marL="266700" indent="-266700" algn="just"/>
                      <a:r>
                        <a:rPr lang="vi-VN" sz="1600" dirty="0">
                          <a:latin typeface="Times New Roman" panose="02020603050405020304" pitchFamily="18" charset="0"/>
                          <a:cs typeface="Times New Roman" panose="02020603050405020304" pitchFamily="18" charset="0"/>
                        </a:rPr>
                        <a:t>6. Trực tiếp đấu tranh phòng, chống âm mưu, hoạt động của các thế lực thù địch, các loại tội phạm và các vi phạm pháp luật về an ninh quốc gia, trật tự, an toàn xã hội.</a:t>
                      </a:r>
                      <a:endParaRPr lang="vi-VN" sz="16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331767"/>
                  </a:ext>
                </a:extLst>
              </a:tr>
              <a:tr h="370840">
                <a:tc>
                  <a:txBody>
                    <a:bodyPr/>
                    <a:lstStyle/>
                    <a:p>
                      <a:pPr marL="266700" indent="-266700" algn="just"/>
                      <a:r>
                        <a:rPr lang="vi-VN" sz="1600" dirty="0">
                          <a:latin typeface="Times New Roman" panose="02020603050405020304" pitchFamily="18" charset="0"/>
                          <a:cs typeface="Times New Roman" panose="02020603050405020304" pitchFamily="18" charset="0"/>
                        </a:rPr>
                        <a:t>7. Tham mưu, hướng dẫn và tổ chức bảo đảm trật tự, an toàn giao thông; chủ động phòng ngừa, đấu tranh với các hành vi vi phạm pháp luật về giao thông.</a:t>
                      </a:r>
                      <a:endParaRPr lang="vi-VN" sz="16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6689253"/>
                  </a:ext>
                </a:extLst>
              </a:tr>
              <a:tr h="370840">
                <a:tc>
                  <a:txBody>
                    <a:bodyPr/>
                    <a:lstStyle/>
                    <a:p>
                      <a:pPr marL="266700" indent="-266700" algn="just"/>
                      <a:r>
                        <a:rPr lang="vi-VN" sz="1600" dirty="0">
                          <a:latin typeface="Times New Roman" panose="02020603050405020304" pitchFamily="18" charset="0"/>
                          <a:cs typeface="Times New Roman" panose="02020603050405020304" pitchFamily="18" charset="0"/>
                        </a:rPr>
                        <a:t>8. Tham mưu, hướng dẫn và tổ chức thực hiện quản lí nhà nước về trật tự xã hội; các biện pháp nghiệp vụ để phục vụ công tác phòng ngừa, phát hiện, đấu tranh chống tội phạm và các hành vi vi phạm pháp luật.</a:t>
                      </a:r>
                      <a:endParaRPr lang="vi-VN" sz="1600" spc="-90" baseline="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83261464"/>
                  </a:ext>
                </a:extLst>
              </a:tr>
            </a:tbl>
          </a:graphicData>
        </a:graphic>
      </p:graphicFrame>
      <p:graphicFrame>
        <p:nvGraphicFramePr>
          <p:cNvPr id="3" name="Table 2">
            <a:extLst>
              <a:ext uri="{FF2B5EF4-FFF2-40B4-BE49-F238E27FC236}">
                <a16:creationId xmlns:a16="http://schemas.microsoft.com/office/drawing/2014/main" id="{9B409A07-2B5A-41D6-9BD3-7BE147832CBC}"/>
              </a:ext>
            </a:extLst>
          </p:cNvPr>
          <p:cNvGraphicFramePr>
            <a:graphicFrameLocks noGrp="1"/>
          </p:cNvGraphicFramePr>
          <p:nvPr/>
        </p:nvGraphicFramePr>
        <p:xfrm>
          <a:off x="238124" y="4993640"/>
          <a:ext cx="11706226" cy="1564005"/>
        </p:xfrm>
        <a:graphic>
          <a:graphicData uri="http://schemas.openxmlformats.org/drawingml/2006/table">
            <a:tbl>
              <a:tblPr firstRow="1" bandRow="1">
                <a:tableStyleId>{5C22544A-7EE6-4342-B048-85BDC9FD1C3A}</a:tableStyleId>
              </a:tblPr>
              <a:tblGrid>
                <a:gridCol w="11049001">
                  <a:extLst>
                    <a:ext uri="{9D8B030D-6E8A-4147-A177-3AD203B41FA5}">
                      <a16:colId xmlns:a16="http://schemas.microsoft.com/office/drawing/2014/main" val="1828861444"/>
                    </a:ext>
                  </a:extLst>
                </a:gridCol>
                <a:gridCol w="657225">
                  <a:extLst>
                    <a:ext uri="{9D8B030D-6E8A-4147-A177-3AD203B41FA5}">
                      <a16:colId xmlns:a16="http://schemas.microsoft.com/office/drawing/2014/main" val="1347809743"/>
                    </a:ext>
                  </a:extLst>
                </a:gridCol>
              </a:tblGrid>
              <a:tr h="370840">
                <a:tc>
                  <a:txBody>
                    <a:bodyPr/>
                    <a:lstStyle/>
                    <a:p>
                      <a:pPr marL="266700" indent="-266700" algn="just"/>
                      <a:r>
                        <a:rPr lang="vi-VN" sz="1600" b="0" dirty="0">
                          <a:solidFill>
                            <a:schemeClr val="tx1"/>
                          </a:solidFill>
                          <a:latin typeface="Times New Roman" panose="02020603050405020304" pitchFamily="18" charset="0"/>
                          <a:cs typeface="Times New Roman" panose="02020603050405020304" pitchFamily="18" charset="0"/>
                        </a:rPr>
                        <a:t>9.</a:t>
                      </a:r>
                      <a:r>
                        <a:rPr lang="vi-VN" sz="1600" dirty="0">
                          <a:latin typeface="Times New Roman" panose="02020603050405020304" pitchFamily="18" charset="0"/>
                          <a:cs typeface="Times New Roman" panose="02020603050405020304" pitchFamily="18" charset="0"/>
                        </a:rPr>
                        <a:t> </a:t>
                      </a:r>
                      <a:r>
                        <a:rPr lang="vi-VN" sz="1600" b="0" dirty="0">
                          <a:solidFill>
                            <a:schemeClr val="tx1"/>
                          </a:solidFill>
                          <a:latin typeface="Times New Roman" panose="02020603050405020304" pitchFamily="18" charset="0"/>
                          <a:cs typeface="Times New Roman" panose="02020603050405020304" pitchFamily="18" charset="0"/>
                        </a:rPr>
                        <a:t>Tham mưu với cấp uỷ, Uỷ ban nhân dân cùng cấp và thủ trưởng cơ quan Công an cấp trên trực tiếp về bảo vệ an ninh quốc gia, bảo đảm trật tự, an toàn xã hội, đấu tranh phòng, chống tội phạm và vi phạm pháp luật về an ninh quốc gia, trật tự, an toàn xã hội.</a:t>
                      </a:r>
                      <a:endParaRPr lang="vi-VN" sz="1600" b="0" dirty="0">
                        <a:solidFill>
                          <a:schemeClr val="tx1"/>
                        </a:solidFill>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800"/>
                        </a:lnSpc>
                        <a:spcBef>
                          <a:spcPts val="600"/>
                        </a:spcBef>
                        <a:spcAft>
                          <a:spcPts val="600"/>
                        </a:spcAft>
                      </a:pPr>
                      <a:r>
                        <a:rPr lang="en-GB" sz="1600" b="0" i="0" dirty="0">
                          <a:solidFill>
                            <a:srgbClr val="FF0000"/>
                          </a:solidFill>
                          <a:latin typeface="Times New Roman" panose="02020603050405020304" pitchFamily="18" charset="0"/>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59095981"/>
                  </a:ext>
                </a:extLst>
              </a:tr>
              <a:tr h="370840">
                <a:tc>
                  <a:txBody>
                    <a:bodyPr/>
                    <a:lstStyle/>
                    <a:p>
                      <a:pPr marL="266700" indent="-266700" algn="just"/>
                      <a:r>
                        <a:rPr lang="vi-VN" sz="1600" dirty="0">
                          <a:latin typeface="Times New Roman" panose="02020603050405020304" pitchFamily="18" charset="0"/>
                          <a:cs typeface="Times New Roman" panose="02020603050405020304" pitchFamily="18" charset="0"/>
                        </a:rPr>
                        <a:t>10. Tham mưu, hướng dẫn và tổ chức thực hiện quản lí nhà nước về phòng cháy, chữa cháy và cứu nạn, cứu hộ.</a:t>
                      </a:r>
                      <a:endParaRPr lang="vi-VN" sz="160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14704442"/>
                  </a:ext>
                </a:extLst>
              </a:tr>
              <a:tr h="370840">
                <a:tc>
                  <a:txBody>
                    <a:bodyPr/>
                    <a:lstStyle/>
                    <a:p>
                      <a:pPr marL="266700" indent="-266700" algn="just"/>
                      <a:r>
                        <a:rPr lang="vi-VN" sz="1600" dirty="0">
                          <a:latin typeface="Times New Roman" panose="02020603050405020304" pitchFamily="18" charset="0"/>
                          <a:cs typeface="Times New Roman" panose="02020603050405020304" pitchFamily="18" charset="0"/>
                        </a:rPr>
                        <a:t>11. Thực hiện quản lí nhà nước về bảo vệ an ninh quốc gia, bảo đảm trật tự, an toàn xã hội, đấu tranh phòng, chống tội phạm và vi phạm pháp luật về an ninh quốc gia, trật tự, an toàn xã hội trên địa bàn theo quy định.</a:t>
                      </a:r>
                      <a:endParaRPr lang="vi-VN" sz="1600" spc="-90" baseline="0" dirty="0">
                        <a:effectLst/>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28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3783783"/>
                  </a:ext>
                </a:extLst>
              </a:tr>
            </a:tbl>
          </a:graphicData>
        </a:graphic>
      </p:graphicFrame>
      <p:sp>
        <p:nvSpPr>
          <p:cNvPr id="7" name="TextBox 6">
            <a:extLst>
              <a:ext uri="{FF2B5EF4-FFF2-40B4-BE49-F238E27FC236}">
                <a16:creationId xmlns:a16="http://schemas.microsoft.com/office/drawing/2014/main" id="{2A6EB5BA-9B4B-47C9-B525-42F7EA2918C5}"/>
              </a:ext>
            </a:extLst>
          </p:cNvPr>
          <p:cNvSpPr txBox="1"/>
          <p:nvPr/>
        </p:nvSpPr>
        <p:spPr>
          <a:xfrm>
            <a:off x="5479931" y="248247"/>
            <a:ext cx="1178044"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2</a:t>
            </a:r>
            <a:r>
              <a:rPr lang="en-GB" sz="2400"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575922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heel(1)">
                                      <p:cBhvr>
                                        <p:cTn id="12" dur="2000"/>
                                        <p:tgtEl>
                                          <p:spTgt spid="2"/>
                                        </p:tgtEl>
                                      </p:cBhvr>
                                    </p:animEffect>
                                  </p:childTnLst>
                                </p:cTn>
                              </p:par>
                              <p:par>
                                <p:cTn id="13" presetID="21" presetClass="entr" presetSubtype="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1)">
                                      <p:cBhvr>
                                        <p:cTn id="15"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98EF7C6F-4E2F-4916-BB7E-1BBD683280D9}"/>
              </a:ext>
            </a:extLst>
          </p:cNvPr>
          <p:cNvSpPr txBox="1"/>
          <p:nvPr/>
        </p:nvSpPr>
        <p:spPr>
          <a:xfrm>
            <a:off x="5479931" y="248247"/>
            <a:ext cx="2797294"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Kết</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quả</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2</a:t>
            </a:r>
            <a:r>
              <a:rPr lang="en-GB" sz="2400" dirty="0">
                <a:latin typeface="Times New Roman" panose="02020603050405020304" pitchFamily="18" charset="0"/>
                <a:cs typeface="Times New Roman" panose="02020603050405020304" pitchFamily="18" charset="0"/>
              </a:rPr>
              <a:t> </a:t>
            </a:r>
          </a:p>
        </p:txBody>
      </p:sp>
      <p:pic>
        <p:nvPicPr>
          <p:cNvPr id="3" name="Picture 2">
            <a:extLst>
              <a:ext uri="{FF2B5EF4-FFF2-40B4-BE49-F238E27FC236}">
                <a16:creationId xmlns:a16="http://schemas.microsoft.com/office/drawing/2014/main" id="{950B1E30-F1E3-4939-9F81-0D6E0DCE8AA4}"/>
              </a:ext>
            </a:extLst>
          </p:cNvPr>
          <p:cNvPicPr>
            <a:picLocks noChangeAspect="1"/>
          </p:cNvPicPr>
          <p:nvPr/>
        </p:nvPicPr>
        <p:blipFill>
          <a:blip r:embed="rId4"/>
          <a:stretch>
            <a:fillRect/>
          </a:stretch>
        </p:blipFill>
        <p:spPr>
          <a:xfrm>
            <a:off x="117512" y="847673"/>
            <a:ext cx="8331163" cy="743054"/>
          </a:xfrm>
          <a:prstGeom prst="rect">
            <a:avLst/>
          </a:prstGeom>
        </p:spPr>
      </p:pic>
      <p:pic>
        <p:nvPicPr>
          <p:cNvPr id="12" name="Picture 11">
            <a:extLst>
              <a:ext uri="{FF2B5EF4-FFF2-40B4-BE49-F238E27FC236}">
                <a16:creationId xmlns:a16="http://schemas.microsoft.com/office/drawing/2014/main" id="{08483D5A-7CAE-42B6-800B-FCAA91ACAF6A}"/>
              </a:ext>
            </a:extLst>
          </p:cNvPr>
          <p:cNvPicPr>
            <a:picLocks noChangeAspect="1"/>
          </p:cNvPicPr>
          <p:nvPr/>
        </p:nvPicPr>
        <p:blipFill>
          <a:blip r:embed="rId5"/>
          <a:stretch>
            <a:fillRect/>
          </a:stretch>
        </p:blipFill>
        <p:spPr>
          <a:xfrm>
            <a:off x="8557840" y="857200"/>
            <a:ext cx="3572374" cy="733527"/>
          </a:xfrm>
          <a:prstGeom prst="rect">
            <a:avLst/>
          </a:prstGeom>
        </p:spPr>
      </p:pic>
      <p:pic>
        <p:nvPicPr>
          <p:cNvPr id="14" name="Picture 13">
            <a:extLst>
              <a:ext uri="{FF2B5EF4-FFF2-40B4-BE49-F238E27FC236}">
                <a16:creationId xmlns:a16="http://schemas.microsoft.com/office/drawing/2014/main" id="{C008A2F6-8B64-4742-9625-4C92F0A175CE}"/>
              </a:ext>
            </a:extLst>
          </p:cNvPr>
          <p:cNvPicPr>
            <a:picLocks noChangeAspect="1"/>
          </p:cNvPicPr>
          <p:nvPr/>
        </p:nvPicPr>
        <p:blipFill>
          <a:blip r:embed="rId6"/>
          <a:stretch>
            <a:fillRect/>
          </a:stretch>
        </p:blipFill>
        <p:spPr>
          <a:xfrm>
            <a:off x="117512" y="1590727"/>
            <a:ext cx="8331163" cy="1362265"/>
          </a:xfrm>
          <a:prstGeom prst="rect">
            <a:avLst/>
          </a:prstGeom>
        </p:spPr>
      </p:pic>
      <p:pic>
        <p:nvPicPr>
          <p:cNvPr id="16" name="Picture 15">
            <a:extLst>
              <a:ext uri="{FF2B5EF4-FFF2-40B4-BE49-F238E27FC236}">
                <a16:creationId xmlns:a16="http://schemas.microsoft.com/office/drawing/2014/main" id="{0170BFC4-92CD-4AA5-9033-2C3FD1FD0CA4}"/>
              </a:ext>
            </a:extLst>
          </p:cNvPr>
          <p:cNvPicPr>
            <a:picLocks noChangeAspect="1"/>
          </p:cNvPicPr>
          <p:nvPr/>
        </p:nvPicPr>
        <p:blipFill>
          <a:blip r:embed="rId7"/>
          <a:stretch>
            <a:fillRect/>
          </a:stretch>
        </p:blipFill>
        <p:spPr>
          <a:xfrm>
            <a:off x="8557840" y="1609780"/>
            <a:ext cx="3591426" cy="1343212"/>
          </a:xfrm>
          <a:prstGeom prst="rect">
            <a:avLst/>
          </a:prstGeom>
        </p:spPr>
      </p:pic>
      <p:pic>
        <p:nvPicPr>
          <p:cNvPr id="18" name="Picture 17">
            <a:extLst>
              <a:ext uri="{FF2B5EF4-FFF2-40B4-BE49-F238E27FC236}">
                <a16:creationId xmlns:a16="http://schemas.microsoft.com/office/drawing/2014/main" id="{2013C74D-08CA-4438-93BD-EB056D9B4EBE}"/>
              </a:ext>
            </a:extLst>
          </p:cNvPr>
          <p:cNvPicPr>
            <a:picLocks noChangeAspect="1"/>
          </p:cNvPicPr>
          <p:nvPr/>
        </p:nvPicPr>
        <p:blipFill>
          <a:blip r:embed="rId8"/>
          <a:stretch>
            <a:fillRect/>
          </a:stretch>
        </p:blipFill>
        <p:spPr>
          <a:xfrm>
            <a:off x="117512" y="2952992"/>
            <a:ext cx="8331163" cy="819264"/>
          </a:xfrm>
          <a:prstGeom prst="rect">
            <a:avLst/>
          </a:prstGeom>
        </p:spPr>
      </p:pic>
      <p:pic>
        <p:nvPicPr>
          <p:cNvPr id="22" name="Picture 21">
            <a:extLst>
              <a:ext uri="{FF2B5EF4-FFF2-40B4-BE49-F238E27FC236}">
                <a16:creationId xmlns:a16="http://schemas.microsoft.com/office/drawing/2014/main" id="{5621E5F2-BEDA-40B3-A025-FCD87CA3926C}"/>
              </a:ext>
            </a:extLst>
          </p:cNvPr>
          <p:cNvPicPr>
            <a:picLocks noChangeAspect="1"/>
          </p:cNvPicPr>
          <p:nvPr/>
        </p:nvPicPr>
        <p:blipFill>
          <a:blip r:embed="rId9"/>
          <a:stretch>
            <a:fillRect/>
          </a:stretch>
        </p:blipFill>
        <p:spPr>
          <a:xfrm>
            <a:off x="117512" y="3752496"/>
            <a:ext cx="8331163" cy="838317"/>
          </a:xfrm>
          <a:prstGeom prst="rect">
            <a:avLst/>
          </a:prstGeom>
        </p:spPr>
      </p:pic>
      <p:pic>
        <p:nvPicPr>
          <p:cNvPr id="24" name="Picture 23">
            <a:extLst>
              <a:ext uri="{FF2B5EF4-FFF2-40B4-BE49-F238E27FC236}">
                <a16:creationId xmlns:a16="http://schemas.microsoft.com/office/drawing/2014/main" id="{18BC6B3E-1E36-438D-AB43-B91CA3C21BEB}"/>
              </a:ext>
            </a:extLst>
          </p:cNvPr>
          <p:cNvPicPr>
            <a:picLocks noChangeAspect="1"/>
          </p:cNvPicPr>
          <p:nvPr/>
        </p:nvPicPr>
        <p:blipFill>
          <a:blip r:embed="rId10"/>
          <a:stretch>
            <a:fillRect/>
          </a:stretch>
        </p:blipFill>
        <p:spPr>
          <a:xfrm>
            <a:off x="8562603" y="3810000"/>
            <a:ext cx="3581900" cy="838317"/>
          </a:xfrm>
          <a:prstGeom prst="rect">
            <a:avLst/>
          </a:prstGeom>
        </p:spPr>
      </p:pic>
      <p:pic>
        <p:nvPicPr>
          <p:cNvPr id="26" name="Picture 25">
            <a:extLst>
              <a:ext uri="{FF2B5EF4-FFF2-40B4-BE49-F238E27FC236}">
                <a16:creationId xmlns:a16="http://schemas.microsoft.com/office/drawing/2014/main" id="{A5FA6176-7411-4B15-8332-4D0D9C53F463}"/>
              </a:ext>
            </a:extLst>
          </p:cNvPr>
          <p:cNvPicPr>
            <a:picLocks noChangeAspect="1"/>
          </p:cNvPicPr>
          <p:nvPr/>
        </p:nvPicPr>
        <p:blipFill>
          <a:blip r:embed="rId11"/>
          <a:stretch>
            <a:fillRect/>
          </a:stretch>
        </p:blipFill>
        <p:spPr>
          <a:xfrm>
            <a:off x="117512" y="4605199"/>
            <a:ext cx="8331163" cy="1190791"/>
          </a:xfrm>
          <a:prstGeom prst="rect">
            <a:avLst/>
          </a:prstGeom>
        </p:spPr>
      </p:pic>
      <p:pic>
        <p:nvPicPr>
          <p:cNvPr id="28" name="Picture 27">
            <a:extLst>
              <a:ext uri="{FF2B5EF4-FFF2-40B4-BE49-F238E27FC236}">
                <a16:creationId xmlns:a16="http://schemas.microsoft.com/office/drawing/2014/main" id="{A36F5F56-7F22-4AFC-AB3D-920C949F3DC5}"/>
              </a:ext>
            </a:extLst>
          </p:cNvPr>
          <p:cNvPicPr>
            <a:picLocks noChangeAspect="1"/>
          </p:cNvPicPr>
          <p:nvPr/>
        </p:nvPicPr>
        <p:blipFill>
          <a:blip r:embed="rId12"/>
          <a:stretch>
            <a:fillRect/>
          </a:stretch>
        </p:blipFill>
        <p:spPr>
          <a:xfrm>
            <a:off x="8562603" y="4652826"/>
            <a:ext cx="3581900" cy="1171739"/>
          </a:xfrm>
          <a:prstGeom prst="rect">
            <a:avLst/>
          </a:prstGeom>
        </p:spPr>
      </p:pic>
      <p:pic>
        <p:nvPicPr>
          <p:cNvPr id="30" name="Picture 29">
            <a:extLst>
              <a:ext uri="{FF2B5EF4-FFF2-40B4-BE49-F238E27FC236}">
                <a16:creationId xmlns:a16="http://schemas.microsoft.com/office/drawing/2014/main" id="{BA0E709E-D1FD-4B25-8CE2-5037C127CDB9}"/>
              </a:ext>
            </a:extLst>
          </p:cNvPr>
          <p:cNvPicPr>
            <a:picLocks noChangeAspect="1"/>
          </p:cNvPicPr>
          <p:nvPr/>
        </p:nvPicPr>
        <p:blipFill>
          <a:blip r:embed="rId13"/>
          <a:stretch>
            <a:fillRect/>
          </a:stretch>
        </p:blipFill>
        <p:spPr>
          <a:xfrm>
            <a:off x="117512" y="5810376"/>
            <a:ext cx="8331163" cy="1047624"/>
          </a:xfrm>
          <a:prstGeom prst="rect">
            <a:avLst/>
          </a:prstGeom>
        </p:spPr>
      </p:pic>
      <p:pic>
        <p:nvPicPr>
          <p:cNvPr id="32" name="Picture 31">
            <a:extLst>
              <a:ext uri="{FF2B5EF4-FFF2-40B4-BE49-F238E27FC236}">
                <a16:creationId xmlns:a16="http://schemas.microsoft.com/office/drawing/2014/main" id="{07BEE1B4-F508-434A-901C-9017E513DB25}"/>
              </a:ext>
            </a:extLst>
          </p:cNvPr>
          <p:cNvPicPr>
            <a:picLocks noChangeAspect="1"/>
          </p:cNvPicPr>
          <p:nvPr/>
        </p:nvPicPr>
        <p:blipFill>
          <a:blip r:embed="rId14"/>
          <a:stretch>
            <a:fillRect/>
          </a:stretch>
        </p:blipFill>
        <p:spPr>
          <a:xfrm>
            <a:off x="8557840" y="5848445"/>
            <a:ext cx="3572374" cy="1009556"/>
          </a:xfrm>
          <a:prstGeom prst="rect">
            <a:avLst/>
          </a:prstGeom>
        </p:spPr>
      </p:pic>
      <p:graphicFrame>
        <p:nvGraphicFramePr>
          <p:cNvPr id="5" name="Table 5">
            <a:extLst>
              <a:ext uri="{FF2B5EF4-FFF2-40B4-BE49-F238E27FC236}">
                <a16:creationId xmlns:a16="http://schemas.microsoft.com/office/drawing/2014/main" id="{B2C64C09-8078-41AA-A35B-8B4547BCAD72}"/>
              </a:ext>
            </a:extLst>
          </p:cNvPr>
          <p:cNvGraphicFramePr>
            <a:graphicFrameLocks noGrp="1"/>
          </p:cNvGraphicFramePr>
          <p:nvPr/>
        </p:nvGraphicFramePr>
        <p:xfrm>
          <a:off x="8582025" y="2977796"/>
          <a:ext cx="3548189" cy="774700"/>
        </p:xfrm>
        <a:graphic>
          <a:graphicData uri="http://schemas.openxmlformats.org/drawingml/2006/table">
            <a:tbl>
              <a:tblPr firstRow="1" bandRow="1">
                <a:tableStyleId>{5C22544A-7EE6-4342-B048-85BDC9FD1C3A}</a:tableStyleId>
              </a:tblPr>
              <a:tblGrid>
                <a:gridCol w="3548189">
                  <a:extLst>
                    <a:ext uri="{9D8B030D-6E8A-4147-A177-3AD203B41FA5}">
                      <a16:colId xmlns:a16="http://schemas.microsoft.com/office/drawing/2014/main" val="3361766331"/>
                    </a:ext>
                  </a:extLst>
                </a:gridCol>
              </a:tblGrid>
              <a:tr h="774700">
                <a:tc>
                  <a:txBody>
                    <a:bodyPr/>
                    <a:lstStyle/>
                    <a:p>
                      <a:r>
                        <a:rPr lang="en-US" sz="2200" dirty="0" err="1">
                          <a:solidFill>
                            <a:schemeClr val="tx1"/>
                          </a:solidFill>
                          <a:latin typeface="Times New Roman" panose="02020603050405020304" pitchFamily="18" charset="0"/>
                          <a:cs typeface="Times New Roman" panose="02020603050405020304" pitchFamily="18" charset="0"/>
                        </a:rPr>
                        <a:t>Cục</a:t>
                      </a:r>
                      <a:r>
                        <a:rPr lang="en-US" sz="2200" dirty="0">
                          <a:solidFill>
                            <a:schemeClr val="tx1"/>
                          </a:solidFill>
                          <a:latin typeface="Times New Roman" panose="02020603050405020304" pitchFamily="18" charset="0"/>
                          <a:cs typeface="Times New Roman" panose="02020603050405020304" pitchFamily="18" charset="0"/>
                        </a:rPr>
                        <a:t> </a:t>
                      </a:r>
                      <a:r>
                        <a:rPr lang="en-US" sz="2200" dirty="0" err="1">
                          <a:solidFill>
                            <a:schemeClr val="tx1"/>
                          </a:solidFill>
                          <a:latin typeface="Times New Roman" panose="02020603050405020304" pitchFamily="18" charset="0"/>
                          <a:cs typeface="Times New Roman" panose="02020603050405020304" pitchFamily="18" charset="0"/>
                        </a:rPr>
                        <a:t>Cảnh</a:t>
                      </a:r>
                      <a:r>
                        <a:rPr lang="en-US" sz="2200" dirty="0">
                          <a:solidFill>
                            <a:schemeClr val="tx1"/>
                          </a:solidFill>
                          <a:latin typeface="Times New Roman" panose="02020603050405020304" pitchFamily="18" charset="0"/>
                          <a:cs typeface="Times New Roman" panose="02020603050405020304" pitchFamily="18" charset="0"/>
                        </a:rPr>
                        <a:t> </a:t>
                      </a:r>
                      <a:r>
                        <a:rPr lang="en-US" sz="2200" dirty="0" err="1">
                          <a:solidFill>
                            <a:schemeClr val="tx1"/>
                          </a:solidFill>
                          <a:latin typeface="Times New Roman" panose="02020603050405020304" pitchFamily="18" charset="0"/>
                          <a:cs typeface="Times New Roman" panose="02020603050405020304" pitchFamily="18" charset="0"/>
                        </a:rPr>
                        <a:t>sát</a:t>
                      </a:r>
                      <a:r>
                        <a:rPr lang="en-US" sz="2200" dirty="0">
                          <a:solidFill>
                            <a:schemeClr val="tx1"/>
                          </a:solidFill>
                          <a:latin typeface="Times New Roman" panose="02020603050405020304" pitchFamily="18" charset="0"/>
                          <a:cs typeface="Times New Roman" panose="02020603050405020304" pitchFamily="18" charset="0"/>
                        </a:rPr>
                        <a:t> </a:t>
                      </a:r>
                      <a:r>
                        <a:rPr lang="en-US" sz="2200" dirty="0" err="1">
                          <a:solidFill>
                            <a:schemeClr val="tx1"/>
                          </a:solidFill>
                          <a:latin typeface="Times New Roman" panose="02020603050405020304" pitchFamily="18" charset="0"/>
                          <a:cs typeface="Times New Roman" panose="02020603050405020304" pitchFamily="18" charset="0"/>
                        </a:rPr>
                        <a:t>hình</a:t>
                      </a:r>
                      <a:r>
                        <a:rPr lang="en-US" sz="2200" dirty="0">
                          <a:solidFill>
                            <a:schemeClr val="tx1"/>
                          </a:solidFill>
                          <a:latin typeface="Times New Roman" panose="02020603050405020304" pitchFamily="18" charset="0"/>
                          <a:cs typeface="Times New Roman" panose="02020603050405020304" pitchFamily="18" charset="0"/>
                        </a:rPr>
                        <a:t> </a:t>
                      </a:r>
                      <a:r>
                        <a:rPr lang="en-US" sz="2200" dirty="0" err="1">
                          <a:solidFill>
                            <a:schemeClr val="tx1"/>
                          </a:solidFill>
                          <a:latin typeface="Times New Roman" panose="02020603050405020304" pitchFamily="18" charset="0"/>
                          <a:cs typeface="Times New Roman" panose="02020603050405020304" pitchFamily="18" charset="0"/>
                        </a:rPr>
                        <a:t>sự</a:t>
                      </a:r>
                      <a:endParaRPr lang="en-US" sz="2200" dirty="0">
                        <a:solidFill>
                          <a:schemeClr val="tx1"/>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895931740"/>
                  </a:ext>
                </a:extLst>
              </a:tr>
            </a:tbl>
          </a:graphicData>
        </a:graphic>
      </p:graphicFrame>
    </p:spTree>
    <p:extLst>
      <p:ext uri="{BB962C8B-B14F-4D97-AF65-F5344CB8AC3E}">
        <p14:creationId xmlns:p14="http://schemas.microsoft.com/office/powerpoint/2010/main" val="206068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1000" fill="hold"/>
                                        <p:tgtEl>
                                          <p:spTgt spid="14"/>
                                        </p:tgtEl>
                                        <p:attrNameLst>
                                          <p:attrName>ppt_w</p:attrName>
                                        </p:attrNameLst>
                                      </p:cBhvr>
                                      <p:tavLst>
                                        <p:tav tm="0">
                                          <p:val>
                                            <p:fltVal val="0"/>
                                          </p:val>
                                        </p:tav>
                                        <p:tav tm="100000">
                                          <p:val>
                                            <p:strVal val="#ppt_w"/>
                                          </p:val>
                                        </p:tav>
                                      </p:tavLst>
                                    </p:anim>
                                    <p:anim calcmode="lin" valueType="num">
                                      <p:cBhvr>
                                        <p:cTn id="28" dur="1000" fill="hold"/>
                                        <p:tgtEl>
                                          <p:spTgt spid="14"/>
                                        </p:tgtEl>
                                        <p:attrNameLst>
                                          <p:attrName>ppt_h</p:attrName>
                                        </p:attrNameLst>
                                      </p:cBhvr>
                                      <p:tavLst>
                                        <p:tav tm="0">
                                          <p:val>
                                            <p:fltVal val="0"/>
                                          </p:val>
                                        </p:tav>
                                        <p:tav tm="100000">
                                          <p:val>
                                            <p:strVal val="#ppt_h"/>
                                          </p:val>
                                        </p:tav>
                                      </p:tavLst>
                                    </p:anim>
                                    <p:anim calcmode="lin" valueType="num">
                                      <p:cBhvr>
                                        <p:cTn id="29" dur="1000" fill="hold"/>
                                        <p:tgtEl>
                                          <p:spTgt spid="14"/>
                                        </p:tgtEl>
                                        <p:attrNameLst>
                                          <p:attrName>style.rotation</p:attrName>
                                        </p:attrNameLst>
                                      </p:cBhvr>
                                      <p:tavLst>
                                        <p:tav tm="0">
                                          <p:val>
                                            <p:fltVal val="90"/>
                                          </p:val>
                                        </p:tav>
                                        <p:tav tm="100000">
                                          <p:val>
                                            <p:fltVal val="0"/>
                                          </p:val>
                                        </p:tav>
                                      </p:tavLst>
                                    </p:anim>
                                    <p:animEffect transition="in" filter="fade">
                                      <p:cBhvr>
                                        <p:cTn id="30" dur="10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nodeType="click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90"/>
                                          </p:val>
                                        </p:tav>
                                        <p:tav tm="100000">
                                          <p:val>
                                            <p:fltVal val="0"/>
                                          </p:val>
                                        </p:tav>
                                      </p:tavLst>
                                    </p:anim>
                                    <p:animEffect transition="in" filter="fade">
                                      <p:cBhvr>
                                        <p:cTn id="45" dur="1000"/>
                                        <p:tgtEl>
                                          <p:spTgt spid="18"/>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fade">
                                      <p:cBhvr>
                                        <p:cTn id="50" dur="1000"/>
                                        <p:tgtEl>
                                          <p:spTgt spid="5"/>
                                        </p:tgtEl>
                                      </p:cBhvr>
                                    </p:animEffect>
                                    <p:anim calcmode="lin" valueType="num">
                                      <p:cBhvr>
                                        <p:cTn id="51" dur="1000" fill="hold"/>
                                        <p:tgtEl>
                                          <p:spTgt spid="5"/>
                                        </p:tgtEl>
                                        <p:attrNameLst>
                                          <p:attrName>ppt_x</p:attrName>
                                        </p:attrNameLst>
                                      </p:cBhvr>
                                      <p:tavLst>
                                        <p:tav tm="0">
                                          <p:val>
                                            <p:strVal val="#ppt_x"/>
                                          </p:val>
                                        </p:tav>
                                        <p:tav tm="100000">
                                          <p:val>
                                            <p:strVal val="#ppt_x"/>
                                          </p:val>
                                        </p:tav>
                                      </p:tavLst>
                                    </p:anim>
                                    <p:anim calcmode="lin" valueType="num">
                                      <p:cBhvr>
                                        <p:cTn id="5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nodeType="clickEffect">
                                  <p:stCondLst>
                                    <p:cond delay="0"/>
                                  </p:stCondLst>
                                  <p:childTnLst>
                                    <p:set>
                                      <p:cBhvr>
                                        <p:cTn id="63" dur="1" fill="hold">
                                          <p:stCondLst>
                                            <p:cond delay="0"/>
                                          </p:stCondLst>
                                        </p:cTn>
                                        <p:tgtEl>
                                          <p:spTgt spid="24"/>
                                        </p:tgtEl>
                                        <p:attrNameLst>
                                          <p:attrName>style.visibility</p:attrName>
                                        </p:attrNameLst>
                                      </p:cBhvr>
                                      <p:to>
                                        <p:strVal val="visible"/>
                                      </p:to>
                                    </p:set>
                                    <p:anim calcmode="lin" valueType="num">
                                      <p:cBhvr>
                                        <p:cTn id="64" dur="500" fill="hold"/>
                                        <p:tgtEl>
                                          <p:spTgt spid="24"/>
                                        </p:tgtEl>
                                        <p:attrNameLst>
                                          <p:attrName>ppt_w</p:attrName>
                                        </p:attrNameLst>
                                      </p:cBhvr>
                                      <p:tavLst>
                                        <p:tav tm="0">
                                          <p:val>
                                            <p:fltVal val="0"/>
                                          </p:val>
                                        </p:tav>
                                        <p:tav tm="100000">
                                          <p:val>
                                            <p:strVal val="#ppt_w"/>
                                          </p:val>
                                        </p:tav>
                                      </p:tavLst>
                                    </p:anim>
                                    <p:anim calcmode="lin" valueType="num">
                                      <p:cBhvr>
                                        <p:cTn id="65" dur="500" fill="hold"/>
                                        <p:tgtEl>
                                          <p:spTgt spid="24"/>
                                        </p:tgtEl>
                                        <p:attrNameLst>
                                          <p:attrName>ppt_h</p:attrName>
                                        </p:attrNameLst>
                                      </p:cBhvr>
                                      <p:tavLst>
                                        <p:tav tm="0">
                                          <p:val>
                                            <p:fltVal val="0"/>
                                          </p:val>
                                        </p:tav>
                                        <p:tav tm="100000">
                                          <p:val>
                                            <p:strVal val="#ppt_h"/>
                                          </p:val>
                                        </p:tav>
                                      </p:tavLst>
                                    </p:anim>
                                    <p:animEffect transition="in" filter="fade">
                                      <p:cBhvr>
                                        <p:cTn id="66" dur="500"/>
                                        <p:tgtEl>
                                          <p:spTgt spid="24"/>
                                        </p:tgtEl>
                                      </p:cBhvr>
                                    </p:animEffect>
                                  </p:childTnLst>
                                </p:cTn>
                              </p:par>
                            </p:childTnLst>
                          </p:cTn>
                        </p:par>
                      </p:childTnLst>
                    </p:cTn>
                  </p:par>
                  <p:par>
                    <p:cTn id="67" fill="hold">
                      <p:stCondLst>
                        <p:cond delay="indefinite"/>
                      </p:stCondLst>
                      <p:childTnLst>
                        <p:par>
                          <p:cTn id="68" fill="hold">
                            <p:stCondLst>
                              <p:cond delay="0"/>
                            </p:stCondLst>
                            <p:childTnLst>
                              <p:par>
                                <p:cTn id="69" presetID="6" presetClass="entr" presetSubtype="16" fill="hold" nodeType="click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circle(in)">
                                      <p:cBhvr>
                                        <p:cTn id="71" dur="2000"/>
                                        <p:tgtEl>
                                          <p:spTgt spid="26"/>
                                        </p:tgtEl>
                                      </p:cBhvr>
                                    </p:animEffect>
                                  </p:childTnLst>
                                </p:cTn>
                              </p:par>
                            </p:childTnLst>
                          </p:cTn>
                        </p:par>
                      </p:childTnLst>
                    </p:cTn>
                  </p:par>
                  <p:par>
                    <p:cTn id="72" fill="hold">
                      <p:stCondLst>
                        <p:cond delay="indefinite"/>
                      </p:stCondLst>
                      <p:childTnLst>
                        <p:par>
                          <p:cTn id="73" fill="hold">
                            <p:stCondLst>
                              <p:cond delay="0"/>
                            </p:stCondLst>
                            <p:childTnLst>
                              <p:par>
                                <p:cTn id="74" presetID="6" presetClass="entr" presetSubtype="16" fill="hold" nodeType="clickEffect">
                                  <p:stCondLst>
                                    <p:cond delay="0"/>
                                  </p:stCondLst>
                                  <p:childTnLst>
                                    <p:set>
                                      <p:cBhvr>
                                        <p:cTn id="75" dur="1" fill="hold">
                                          <p:stCondLst>
                                            <p:cond delay="0"/>
                                          </p:stCondLst>
                                        </p:cTn>
                                        <p:tgtEl>
                                          <p:spTgt spid="28"/>
                                        </p:tgtEl>
                                        <p:attrNameLst>
                                          <p:attrName>style.visibility</p:attrName>
                                        </p:attrNameLst>
                                      </p:cBhvr>
                                      <p:to>
                                        <p:strVal val="visible"/>
                                      </p:to>
                                    </p:set>
                                    <p:animEffect transition="in" filter="circle(in)">
                                      <p:cBhvr>
                                        <p:cTn id="76" dur="2000"/>
                                        <p:tgtEl>
                                          <p:spTgt spid="28"/>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nodeType="click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barn(inVertical)">
                                      <p:cBhvr>
                                        <p:cTn id="81" dur="500"/>
                                        <p:tgtEl>
                                          <p:spTgt spid="30"/>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nodeType="clickEffect">
                                  <p:stCondLst>
                                    <p:cond delay="0"/>
                                  </p:stCondLst>
                                  <p:childTnLst>
                                    <p:set>
                                      <p:cBhvr>
                                        <p:cTn id="85" dur="1" fill="hold">
                                          <p:stCondLst>
                                            <p:cond delay="0"/>
                                          </p:stCondLst>
                                        </p:cTn>
                                        <p:tgtEl>
                                          <p:spTgt spid="32"/>
                                        </p:tgtEl>
                                        <p:attrNameLst>
                                          <p:attrName>style.visibility</p:attrName>
                                        </p:attrNameLst>
                                      </p:cBhvr>
                                      <p:to>
                                        <p:strVal val="visible"/>
                                      </p:to>
                                    </p:set>
                                    <p:animEffect transition="in" filter="barn(inVertical)">
                                      <p:cBhvr>
                                        <p:cTn id="8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28631FD1-4DA2-459E-B6E8-C036F579CB28}"/>
              </a:ext>
            </a:extLst>
          </p:cNvPr>
          <p:cNvSpPr txBox="1"/>
          <p:nvPr/>
        </p:nvSpPr>
        <p:spPr>
          <a:xfrm>
            <a:off x="5479931" y="248247"/>
            <a:ext cx="2797294"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Kết</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quả</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2</a:t>
            </a:r>
            <a:r>
              <a:rPr lang="en-GB" sz="2400" dirty="0">
                <a:latin typeface="Times New Roman" panose="02020603050405020304" pitchFamily="18" charset="0"/>
                <a:cs typeface="Times New Roman" panose="02020603050405020304" pitchFamily="18" charset="0"/>
              </a:rPr>
              <a:t> </a:t>
            </a:r>
          </a:p>
        </p:txBody>
      </p:sp>
      <p:pic>
        <p:nvPicPr>
          <p:cNvPr id="3" name="Picture 2">
            <a:extLst>
              <a:ext uri="{FF2B5EF4-FFF2-40B4-BE49-F238E27FC236}">
                <a16:creationId xmlns:a16="http://schemas.microsoft.com/office/drawing/2014/main" id="{C08C8799-2361-4ABA-93AC-EED43A6277A9}"/>
              </a:ext>
            </a:extLst>
          </p:cNvPr>
          <p:cNvPicPr>
            <a:picLocks noChangeAspect="1"/>
          </p:cNvPicPr>
          <p:nvPr/>
        </p:nvPicPr>
        <p:blipFill>
          <a:blip r:embed="rId4"/>
          <a:stretch>
            <a:fillRect/>
          </a:stretch>
        </p:blipFill>
        <p:spPr>
          <a:xfrm>
            <a:off x="117512" y="828594"/>
            <a:ext cx="8449854" cy="1162212"/>
          </a:xfrm>
          <a:prstGeom prst="rect">
            <a:avLst/>
          </a:prstGeom>
        </p:spPr>
      </p:pic>
      <p:pic>
        <p:nvPicPr>
          <p:cNvPr id="10" name="Picture 9">
            <a:extLst>
              <a:ext uri="{FF2B5EF4-FFF2-40B4-BE49-F238E27FC236}">
                <a16:creationId xmlns:a16="http://schemas.microsoft.com/office/drawing/2014/main" id="{335C70AA-F9EF-4C60-9242-30AC318D83F0}"/>
              </a:ext>
            </a:extLst>
          </p:cNvPr>
          <p:cNvPicPr>
            <a:picLocks noChangeAspect="1"/>
          </p:cNvPicPr>
          <p:nvPr/>
        </p:nvPicPr>
        <p:blipFill>
          <a:blip r:embed="rId5"/>
          <a:stretch>
            <a:fillRect/>
          </a:stretch>
        </p:blipFill>
        <p:spPr>
          <a:xfrm>
            <a:off x="8619626" y="847646"/>
            <a:ext cx="3454862" cy="1143160"/>
          </a:xfrm>
          <a:prstGeom prst="rect">
            <a:avLst/>
          </a:prstGeom>
        </p:spPr>
      </p:pic>
      <p:pic>
        <p:nvPicPr>
          <p:cNvPr id="12" name="Picture 11">
            <a:extLst>
              <a:ext uri="{FF2B5EF4-FFF2-40B4-BE49-F238E27FC236}">
                <a16:creationId xmlns:a16="http://schemas.microsoft.com/office/drawing/2014/main" id="{F644ED3C-5DEE-45C1-B073-C0FDB24AEC80}"/>
              </a:ext>
            </a:extLst>
          </p:cNvPr>
          <p:cNvPicPr>
            <a:picLocks noChangeAspect="1"/>
          </p:cNvPicPr>
          <p:nvPr/>
        </p:nvPicPr>
        <p:blipFill>
          <a:blip r:embed="rId6"/>
          <a:stretch>
            <a:fillRect/>
          </a:stretch>
        </p:blipFill>
        <p:spPr>
          <a:xfrm>
            <a:off x="122148" y="1990806"/>
            <a:ext cx="8440328" cy="1143160"/>
          </a:xfrm>
          <a:prstGeom prst="rect">
            <a:avLst/>
          </a:prstGeom>
        </p:spPr>
      </p:pic>
      <p:pic>
        <p:nvPicPr>
          <p:cNvPr id="14" name="Picture 13">
            <a:extLst>
              <a:ext uri="{FF2B5EF4-FFF2-40B4-BE49-F238E27FC236}">
                <a16:creationId xmlns:a16="http://schemas.microsoft.com/office/drawing/2014/main" id="{AD8B3515-CF7F-4D83-B3F7-F483400DED41}"/>
              </a:ext>
            </a:extLst>
          </p:cNvPr>
          <p:cNvPicPr>
            <a:picLocks noChangeAspect="1"/>
          </p:cNvPicPr>
          <p:nvPr/>
        </p:nvPicPr>
        <p:blipFill>
          <a:blip r:embed="rId7"/>
          <a:stretch>
            <a:fillRect/>
          </a:stretch>
        </p:blipFill>
        <p:spPr>
          <a:xfrm>
            <a:off x="8629153" y="1990806"/>
            <a:ext cx="3440699" cy="1152686"/>
          </a:xfrm>
          <a:prstGeom prst="rect">
            <a:avLst/>
          </a:prstGeom>
        </p:spPr>
      </p:pic>
      <p:pic>
        <p:nvPicPr>
          <p:cNvPr id="16" name="Picture 15">
            <a:extLst>
              <a:ext uri="{FF2B5EF4-FFF2-40B4-BE49-F238E27FC236}">
                <a16:creationId xmlns:a16="http://schemas.microsoft.com/office/drawing/2014/main" id="{F1CDEF82-92BB-413D-9B88-2165654959F8}"/>
              </a:ext>
            </a:extLst>
          </p:cNvPr>
          <p:cNvPicPr>
            <a:picLocks noChangeAspect="1"/>
          </p:cNvPicPr>
          <p:nvPr/>
        </p:nvPicPr>
        <p:blipFill>
          <a:blip r:embed="rId8"/>
          <a:stretch>
            <a:fillRect/>
          </a:stretch>
        </p:blipFill>
        <p:spPr>
          <a:xfrm>
            <a:off x="117512" y="3133966"/>
            <a:ext cx="8449854" cy="1476581"/>
          </a:xfrm>
          <a:prstGeom prst="rect">
            <a:avLst/>
          </a:prstGeom>
        </p:spPr>
      </p:pic>
      <p:pic>
        <p:nvPicPr>
          <p:cNvPr id="18" name="Picture 17">
            <a:extLst>
              <a:ext uri="{FF2B5EF4-FFF2-40B4-BE49-F238E27FC236}">
                <a16:creationId xmlns:a16="http://schemas.microsoft.com/office/drawing/2014/main" id="{72484631-5FB3-4F14-A1DD-73DE1C9377C6}"/>
              </a:ext>
            </a:extLst>
          </p:cNvPr>
          <p:cNvPicPr>
            <a:picLocks noChangeAspect="1"/>
          </p:cNvPicPr>
          <p:nvPr/>
        </p:nvPicPr>
        <p:blipFill>
          <a:blip r:embed="rId9"/>
          <a:stretch>
            <a:fillRect/>
          </a:stretch>
        </p:blipFill>
        <p:spPr>
          <a:xfrm>
            <a:off x="8629153" y="3143492"/>
            <a:ext cx="3440699" cy="1476581"/>
          </a:xfrm>
          <a:prstGeom prst="rect">
            <a:avLst/>
          </a:prstGeom>
        </p:spPr>
      </p:pic>
      <p:pic>
        <p:nvPicPr>
          <p:cNvPr id="20" name="Picture 19">
            <a:extLst>
              <a:ext uri="{FF2B5EF4-FFF2-40B4-BE49-F238E27FC236}">
                <a16:creationId xmlns:a16="http://schemas.microsoft.com/office/drawing/2014/main" id="{E806261C-0474-4830-8B45-D6F8C9772BD2}"/>
              </a:ext>
            </a:extLst>
          </p:cNvPr>
          <p:cNvPicPr>
            <a:picLocks noChangeAspect="1"/>
          </p:cNvPicPr>
          <p:nvPr/>
        </p:nvPicPr>
        <p:blipFill>
          <a:blip r:embed="rId10"/>
          <a:stretch>
            <a:fillRect/>
          </a:stretch>
        </p:blipFill>
        <p:spPr>
          <a:xfrm>
            <a:off x="103594" y="4620073"/>
            <a:ext cx="8468907" cy="838317"/>
          </a:xfrm>
          <a:prstGeom prst="rect">
            <a:avLst/>
          </a:prstGeom>
        </p:spPr>
      </p:pic>
      <p:pic>
        <p:nvPicPr>
          <p:cNvPr id="22" name="Picture 21">
            <a:extLst>
              <a:ext uri="{FF2B5EF4-FFF2-40B4-BE49-F238E27FC236}">
                <a16:creationId xmlns:a16="http://schemas.microsoft.com/office/drawing/2014/main" id="{EB833AB6-E24B-40D9-82BA-BC0B486968B6}"/>
              </a:ext>
            </a:extLst>
          </p:cNvPr>
          <p:cNvPicPr>
            <a:picLocks noChangeAspect="1"/>
          </p:cNvPicPr>
          <p:nvPr/>
        </p:nvPicPr>
        <p:blipFill>
          <a:blip r:embed="rId11"/>
          <a:stretch>
            <a:fillRect/>
          </a:stretch>
        </p:blipFill>
        <p:spPr>
          <a:xfrm>
            <a:off x="8629153" y="4639126"/>
            <a:ext cx="3440699" cy="819264"/>
          </a:xfrm>
          <a:prstGeom prst="rect">
            <a:avLst/>
          </a:prstGeom>
        </p:spPr>
      </p:pic>
      <p:pic>
        <p:nvPicPr>
          <p:cNvPr id="24" name="Picture 23">
            <a:extLst>
              <a:ext uri="{FF2B5EF4-FFF2-40B4-BE49-F238E27FC236}">
                <a16:creationId xmlns:a16="http://schemas.microsoft.com/office/drawing/2014/main" id="{1BE7CC89-D636-4491-9139-BB04DCB8CFB6}"/>
              </a:ext>
            </a:extLst>
          </p:cNvPr>
          <p:cNvPicPr>
            <a:picLocks noChangeAspect="1"/>
          </p:cNvPicPr>
          <p:nvPr/>
        </p:nvPicPr>
        <p:blipFill>
          <a:blip r:embed="rId12"/>
          <a:stretch>
            <a:fillRect/>
          </a:stretch>
        </p:blipFill>
        <p:spPr>
          <a:xfrm>
            <a:off x="103594" y="5515548"/>
            <a:ext cx="8478433" cy="1162212"/>
          </a:xfrm>
          <a:prstGeom prst="rect">
            <a:avLst/>
          </a:prstGeom>
        </p:spPr>
      </p:pic>
      <p:pic>
        <p:nvPicPr>
          <p:cNvPr id="26" name="Picture 25">
            <a:extLst>
              <a:ext uri="{FF2B5EF4-FFF2-40B4-BE49-F238E27FC236}">
                <a16:creationId xmlns:a16="http://schemas.microsoft.com/office/drawing/2014/main" id="{3BA9C5F8-5BF2-4C41-9C8B-633C48B15697}"/>
              </a:ext>
            </a:extLst>
          </p:cNvPr>
          <p:cNvPicPr>
            <a:picLocks noChangeAspect="1"/>
          </p:cNvPicPr>
          <p:nvPr/>
        </p:nvPicPr>
        <p:blipFill>
          <a:blip r:embed="rId13"/>
          <a:stretch>
            <a:fillRect/>
          </a:stretch>
        </p:blipFill>
        <p:spPr>
          <a:xfrm>
            <a:off x="8619627" y="5534600"/>
            <a:ext cx="3468780" cy="1143160"/>
          </a:xfrm>
          <a:prstGeom prst="rect">
            <a:avLst/>
          </a:prstGeom>
        </p:spPr>
      </p:pic>
    </p:spTree>
    <p:extLst>
      <p:ext uri="{BB962C8B-B14F-4D97-AF65-F5344CB8AC3E}">
        <p14:creationId xmlns:p14="http://schemas.microsoft.com/office/powerpoint/2010/main" val="2277812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 fill="hold"/>
                                        <p:tgtEl>
                                          <p:spTgt spid="14"/>
                                        </p:tgtEl>
                                        <p:attrNameLst>
                                          <p:attrName>ppt_x</p:attrName>
                                        </p:attrNameLst>
                                      </p:cBhvr>
                                      <p:tavLst>
                                        <p:tav tm="0">
                                          <p:val>
                                            <p:strVal val="#ppt_x"/>
                                          </p:val>
                                        </p:tav>
                                        <p:tav tm="100000">
                                          <p:val>
                                            <p:strVal val="#ppt_x"/>
                                          </p:val>
                                        </p:tav>
                                      </p:tavLst>
                                    </p:anim>
                                    <p:anim calcmode="lin" valueType="num">
                                      <p:cBhvr additive="base">
                                        <p:cTn id="31"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1000"/>
                                        <p:tgtEl>
                                          <p:spTgt spid="16"/>
                                        </p:tgtEl>
                                      </p:cBhvr>
                                    </p:animEffect>
                                    <p:anim calcmode="lin" valueType="num">
                                      <p:cBhvr>
                                        <p:cTn id="37" dur="1000" fill="hold"/>
                                        <p:tgtEl>
                                          <p:spTgt spid="16"/>
                                        </p:tgtEl>
                                        <p:attrNameLst>
                                          <p:attrName>ppt_x</p:attrName>
                                        </p:attrNameLst>
                                      </p:cBhvr>
                                      <p:tavLst>
                                        <p:tav tm="0">
                                          <p:val>
                                            <p:strVal val="#ppt_x"/>
                                          </p:val>
                                        </p:tav>
                                        <p:tav tm="100000">
                                          <p:val>
                                            <p:strVal val="#ppt_x"/>
                                          </p:val>
                                        </p:tav>
                                      </p:tavLst>
                                    </p:anim>
                                    <p:anim calcmode="lin" valueType="num">
                                      <p:cBhvr>
                                        <p:cTn id="3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0"/>
                                        <p:tgtEl>
                                          <p:spTgt spid="18"/>
                                        </p:tgtEl>
                                      </p:cBhvr>
                                    </p:animEffect>
                                    <p:anim calcmode="lin" valueType="num">
                                      <p:cBhvr>
                                        <p:cTn id="44" dur="1000" fill="hold"/>
                                        <p:tgtEl>
                                          <p:spTgt spid="18"/>
                                        </p:tgtEl>
                                        <p:attrNameLst>
                                          <p:attrName>ppt_x</p:attrName>
                                        </p:attrNameLst>
                                      </p:cBhvr>
                                      <p:tavLst>
                                        <p:tav tm="0">
                                          <p:val>
                                            <p:strVal val="#ppt_x"/>
                                          </p:val>
                                        </p:tav>
                                        <p:tav tm="100000">
                                          <p:val>
                                            <p:strVal val="#ppt_x"/>
                                          </p:val>
                                        </p:tav>
                                      </p:tavLst>
                                    </p:anim>
                                    <p:anim calcmode="lin" valueType="num">
                                      <p:cBhvr>
                                        <p:cTn id="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fade">
                                      <p:cBhvr>
                                        <p:cTn id="50" dur="1000"/>
                                        <p:tgtEl>
                                          <p:spTgt spid="20"/>
                                        </p:tgtEl>
                                      </p:cBhvr>
                                    </p:animEffect>
                                    <p:anim calcmode="lin" valueType="num">
                                      <p:cBhvr>
                                        <p:cTn id="51" dur="1000" fill="hold"/>
                                        <p:tgtEl>
                                          <p:spTgt spid="20"/>
                                        </p:tgtEl>
                                        <p:attrNameLst>
                                          <p:attrName>ppt_x</p:attrName>
                                        </p:attrNameLst>
                                      </p:cBhvr>
                                      <p:tavLst>
                                        <p:tav tm="0">
                                          <p:val>
                                            <p:strVal val="#ppt_x"/>
                                          </p:val>
                                        </p:tav>
                                        <p:tav tm="100000">
                                          <p:val>
                                            <p:strVal val="#ppt_x"/>
                                          </p:val>
                                        </p:tav>
                                      </p:tavLst>
                                    </p:anim>
                                    <p:anim calcmode="lin" valueType="num">
                                      <p:cBhvr>
                                        <p:cTn id="52"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1000"/>
                                        <p:tgtEl>
                                          <p:spTgt spid="22"/>
                                        </p:tgtEl>
                                      </p:cBhvr>
                                    </p:animEffect>
                                    <p:anim calcmode="lin" valueType="num">
                                      <p:cBhvr>
                                        <p:cTn id="58" dur="1000" fill="hold"/>
                                        <p:tgtEl>
                                          <p:spTgt spid="22"/>
                                        </p:tgtEl>
                                        <p:attrNameLst>
                                          <p:attrName>ppt_x</p:attrName>
                                        </p:attrNameLst>
                                      </p:cBhvr>
                                      <p:tavLst>
                                        <p:tav tm="0">
                                          <p:val>
                                            <p:strVal val="#ppt_x"/>
                                          </p:val>
                                        </p:tav>
                                        <p:tav tm="100000">
                                          <p:val>
                                            <p:strVal val="#ppt_x"/>
                                          </p:val>
                                        </p:tav>
                                      </p:tavLst>
                                    </p:anim>
                                    <p:anim calcmode="lin" valueType="num">
                                      <p:cBhvr>
                                        <p:cTn id="5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nodeType="click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circle(in)">
                                      <p:cBhvr>
                                        <p:cTn id="64" dur="2000"/>
                                        <p:tgtEl>
                                          <p:spTgt spid="24"/>
                                        </p:tgtEl>
                                      </p:cBhvr>
                                    </p:animEffect>
                                  </p:childTnLst>
                                </p:cTn>
                              </p:par>
                            </p:childTnLst>
                          </p:cTn>
                        </p:par>
                      </p:childTnLst>
                    </p:cTn>
                  </p:par>
                  <p:par>
                    <p:cTn id="65" fill="hold">
                      <p:stCondLst>
                        <p:cond delay="indefinite"/>
                      </p:stCondLst>
                      <p:childTnLst>
                        <p:par>
                          <p:cTn id="66" fill="hold">
                            <p:stCondLst>
                              <p:cond delay="0"/>
                            </p:stCondLst>
                            <p:childTnLst>
                              <p:par>
                                <p:cTn id="67" presetID="6" presetClass="entr" presetSubtype="16" fill="hold" nodeType="click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circle(in)">
                                      <p:cBhvr>
                                        <p:cTn id="69"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4" y="-32205"/>
            <a:ext cx="12192000" cy="6787448"/>
            <a:chOff x="226" y="5517"/>
            <a:chExt cx="1414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8" y="8562"/>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3666309" y="1243786"/>
            <a:ext cx="7889965"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2 (</a:t>
            </a:r>
            <a:r>
              <a:rPr lang="en-GB" sz="3200" b="1" dirty="0" err="1">
                <a:solidFill>
                  <a:srgbClr val="00B050"/>
                </a:solidFill>
                <a:latin typeface="Times New Roman" panose="02020603050405020304" pitchFamily="18" charset="0"/>
                <a:cs typeface="Times New Roman" panose="02020603050405020304" pitchFamily="18" charset="0"/>
              </a:rPr>
              <a:t>Tiết</a:t>
            </a:r>
            <a:r>
              <a:rPr lang="en-GB" sz="3200" b="1" dirty="0">
                <a:solidFill>
                  <a:srgbClr val="00B050"/>
                </a:solidFill>
                <a:latin typeface="Times New Roman" panose="02020603050405020304" pitchFamily="18" charset="0"/>
                <a:cs typeface="Times New Roman" panose="02020603050405020304" pitchFamily="18" charset="0"/>
              </a:rPr>
              <a:t> 3)</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12</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3139206" y="1931784"/>
            <a:ext cx="8756619" cy="1077218"/>
          </a:xfrm>
          <a:prstGeom prst="rect">
            <a:avLst/>
          </a:prstGeom>
          <a:noFill/>
        </p:spPr>
        <p:txBody>
          <a:bodyPr wrap="square" lIns="91440" tIns="45720" rIns="91440" bIns="45720">
            <a:spAutoFit/>
          </a:bodyPr>
          <a:lstStyle/>
          <a:p>
            <a:pPr algn="ct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TỔ CHỨC QUÂN ĐỘI NHÂN DÂN VIỆT NAM VÀ CÔNG AN NHÂN DÂN VIỆT NAM</a:t>
            </a:r>
          </a:p>
        </p:txBody>
      </p:sp>
      <p:sp>
        <p:nvSpPr>
          <p:cNvPr id="15" name="Rectangle 2">
            <a:extLst>
              <a:ext uri="{FF2B5EF4-FFF2-40B4-BE49-F238E27FC236}">
                <a16:creationId xmlns:a16="http://schemas.microsoft.com/office/drawing/2014/main" id="{EC8E0035-43BC-70EB-F876-95C9EA53A619}"/>
              </a:ext>
            </a:extLst>
          </p:cNvPr>
          <p:cNvSpPr>
            <a:spLocks noChangeArrowheads="1"/>
          </p:cNvSpPr>
          <p:nvPr/>
        </p:nvSpPr>
        <p:spPr bwMode="auto">
          <a:xfrm>
            <a:off x="4352925" y="37417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825259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en-US" sz="2400" b="1" dirty="0" err="1">
                <a:solidFill>
                  <a:srgbClr val="FF0000"/>
                </a:solidFill>
                <a:latin typeface="TimesNewRomanPSMT"/>
              </a:rPr>
              <a:t>Khởi</a:t>
            </a:r>
            <a:r>
              <a:rPr lang="en-US" sz="2400" b="1" dirty="0">
                <a:solidFill>
                  <a:srgbClr val="FF0000"/>
                </a:solidFill>
                <a:latin typeface="TimesNewRomanPSMT"/>
              </a:rPr>
              <a:t> </a:t>
            </a:r>
            <a:r>
              <a:rPr lang="en-US" sz="2400" b="1" dirty="0" err="1">
                <a:solidFill>
                  <a:srgbClr val="FF0000"/>
                </a:solidFill>
                <a:latin typeface="TimesNewRomanPSMT"/>
              </a:rPr>
              <a:t>động</a:t>
            </a:r>
            <a:r>
              <a:rPr lang="en-US" sz="2400" b="1" dirty="0">
                <a:solidFill>
                  <a:srgbClr val="FF0000"/>
                </a:solidFill>
                <a:latin typeface="TimesNewRomanPSMT"/>
              </a:rPr>
              <a:t> </a:t>
            </a:r>
            <a:r>
              <a:rPr lang="en-US" sz="2400" b="1" dirty="0" err="1">
                <a:solidFill>
                  <a:srgbClr val="FF0000"/>
                </a:solidFill>
                <a:latin typeface="TimesNewRomanPSMT"/>
              </a:rPr>
              <a:t>tiết</a:t>
            </a:r>
            <a:r>
              <a:rPr lang="en-US" sz="2400" b="1" dirty="0">
                <a:solidFill>
                  <a:srgbClr val="FF0000"/>
                </a:solidFill>
                <a:latin typeface="TimesNewRomanPSMT"/>
              </a:rPr>
              <a:t> 3 </a:t>
            </a:r>
            <a:r>
              <a:rPr lang="vi-VN" sz="2400" b="1" dirty="0">
                <a:solidFill>
                  <a:srgbClr val="FF0000"/>
                </a:solidFill>
                <a:latin typeface="TimesNewRomanPSMT"/>
              </a:rPr>
              <a:t>– Luyện tập mục II </a:t>
            </a:r>
            <a:r>
              <a:rPr lang="en-US" sz="2400" b="1" dirty="0">
                <a:solidFill>
                  <a:srgbClr val="FF0000"/>
                </a:solidFill>
                <a:latin typeface="TimesNewRomanPSMT"/>
              </a:rPr>
              <a:t>(PA1)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US" sz="2800" b="1" dirty="0">
                <a:ln w="22225">
                  <a:solidFill>
                    <a:srgbClr val="7030A0"/>
                  </a:solidFill>
                  <a:prstDash val="solid"/>
                </a:ln>
                <a:solidFill>
                  <a:schemeClr val="accent2">
                    <a:lumMod val="40000"/>
                    <a:lumOff val="60000"/>
                  </a:schemeClr>
                </a:solidFill>
                <a:latin typeface="TimesNewRomanPSMT"/>
              </a:rPr>
              <a:t> </a:t>
            </a:r>
            <a:r>
              <a:rPr lang="en-GB" sz="2800" b="1" dirty="0">
                <a:ln w="22225">
                  <a:solidFill>
                    <a:srgbClr val="7030A0"/>
                  </a:solidFill>
                  <a:prstDash val="solid"/>
                </a:ln>
                <a:solidFill>
                  <a:schemeClr val="accent2">
                    <a:lumMod val="40000"/>
                    <a:lumOff val="60000"/>
                  </a:schemeClr>
                </a:solidFill>
                <a:latin typeface="TimesNewRomanPSMT"/>
              </a:rPr>
              <a:t>“GIẢI Ô CHỮ </a:t>
            </a:r>
            <a:r>
              <a:rPr lang="en-GB" sz="2800" b="1" dirty="0">
                <a:ln w="22225">
                  <a:solidFill>
                    <a:srgbClr val="7030A0"/>
                  </a:solidFill>
                  <a:prstDash val="solid"/>
                </a:ln>
                <a:solidFill>
                  <a:srgbClr val="FF0000"/>
                </a:solidFill>
                <a:latin typeface="TimesNewRomanPSMT"/>
              </a:rPr>
              <a:t>3</a:t>
            </a:r>
            <a:r>
              <a:rPr lang="en-GB" sz="2800" b="1" dirty="0">
                <a:ln w="22225">
                  <a:solidFill>
                    <a:srgbClr val="7030A0"/>
                  </a:solidFill>
                  <a:prstDash val="solid"/>
                </a:ln>
                <a:solidFill>
                  <a:schemeClr val="accent2">
                    <a:lumMod val="40000"/>
                    <a:lumOff val="60000"/>
                  </a:schemeClr>
                </a:solidFill>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latin typeface="TimesNewRomanPSMT"/>
              </a:rPr>
              <a:t>8</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3" name="Picture 2">
            <a:extLst>
              <a:ext uri="{FF2B5EF4-FFF2-40B4-BE49-F238E27FC236}">
                <a16:creationId xmlns:a16="http://schemas.microsoft.com/office/drawing/2014/main" id="{150FD748-636A-4BD4-802A-A7E04CF4E025}"/>
              </a:ext>
            </a:extLst>
          </p:cNvPr>
          <p:cNvPicPr>
            <a:picLocks noChangeAspect="1"/>
          </p:cNvPicPr>
          <p:nvPr/>
        </p:nvPicPr>
        <p:blipFill>
          <a:blip r:embed="rId4"/>
          <a:stretch>
            <a:fillRect/>
          </a:stretch>
        </p:blipFill>
        <p:spPr>
          <a:xfrm>
            <a:off x="3209337" y="1473253"/>
            <a:ext cx="8411933" cy="4239302"/>
          </a:xfrm>
          <a:prstGeom prst="rect">
            <a:avLst/>
          </a:prstGeom>
          <a:ln>
            <a:solidFill>
              <a:srgbClr val="00A23A"/>
            </a:solidFill>
          </a:ln>
        </p:spPr>
      </p:pic>
    </p:spTree>
    <p:extLst>
      <p:ext uri="{BB962C8B-B14F-4D97-AF65-F5344CB8AC3E}">
        <p14:creationId xmlns:p14="http://schemas.microsoft.com/office/powerpoint/2010/main" val="210409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heel(1)">
                                      <p:cBhvr>
                                        <p:cTn id="40" dur="2000"/>
                                        <p:tgtEl>
                                          <p:spTgt spid="3"/>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808679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 name="Câu 1">
            <a:hlinkClick r:id="rId3" action="ppaction://hlinksldjump"/>
            <a:extLst>
              <a:ext uri="{FF2B5EF4-FFF2-40B4-BE49-F238E27FC236}">
                <a16:creationId xmlns:a16="http://schemas.microsoft.com/office/drawing/2014/main" id="{5D666B8A-0F09-FEC9-1EA1-B26478FCE4E0}"/>
              </a:ext>
            </a:extLst>
          </p:cNvPr>
          <p:cNvSpPr/>
          <p:nvPr/>
        </p:nvSpPr>
        <p:spPr>
          <a:xfrm>
            <a:off x="1795016" y="1712676"/>
            <a:ext cx="717200"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4" action="ppaction://hlinksldjump"/>
            <a:extLst>
              <a:ext uri="{FF2B5EF4-FFF2-40B4-BE49-F238E27FC236}">
                <a16:creationId xmlns:a16="http://schemas.microsoft.com/office/drawing/2014/main" id="{40C795D3-7F0B-14DD-9A8B-74435AE0D476}"/>
              </a:ext>
            </a:extLst>
          </p:cNvPr>
          <p:cNvSpPr/>
          <p:nvPr/>
        </p:nvSpPr>
        <p:spPr>
          <a:xfrm>
            <a:off x="1795016" y="2200047"/>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5" action="ppaction://hlinksldjump"/>
            <a:extLst>
              <a:ext uri="{FF2B5EF4-FFF2-40B4-BE49-F238E27FC236}">
                <a16:creationId xmlns:a16="http://schemas.microsoft.com/office/drawing/2014/main" id="{11288CD1-9537-C950-2937-5FE0F93A7778}"/>
              </a:ext>
            </a:extLst>
          </p:cNvPr>
          <p:cNvSpPr/>
          <p:nvPr/>
        </p:nvSpPr>
        <p:spPr>
          <a:xfrm>
            <a:off x="1795016" y="2685163"/>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6" action="ppaction://hlinksldjump"/>
            <a:extLst>
              <a:ext uri="{FF2B5EF4-FFF2-40B4-BE49-F238E27FC236}">
                <a16:creationId xmlns:a16="http://schemas.microsoft.com/office/drawing/2014/main" id="{EC624E89-541A-402B-ED3A-7F58E3C3B4EC}"/>
              </a:ext>
            </a:extLst>
          </p:cNvPr>
          <p:cNvSpPr/>
          <p:nvPr/>
        </p:nvSpPr>
        <p:spPr>
          <a:xfrm>
            <a:off x="1795016" y="3170281"/>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7" action="ppaction://hlinksldjump"/>
            <a:extLst>
              <a:ext uri="{FF2B5EF4-FFF2-40B4-BE49-F238E27FC236}">
                <a16:creationId xmlns:a16="http://schemas.microsoft.com/office/drawing/2014/main" id="{05C51935-1801-FCDA-5B87-3DE8B64D70FB}"/>
              </a:ext>
            </a:extLst>
          </p:cNvPr>
          <p:cNvSpPr/>
          <p:nvPr/>
        </p:nvSpPr>
        <p:spPr>
          <a:xfrm>
            <a:off x="1795016" y="3657651"/>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8" action="ppaction://hlinksldjump"/>
            <a:extLst>
              <a:ext uri="{FF2B5EF4-FFF2-40B4-BE49-F238E27FC236}">
                <a16:creationId xmlns:a16="http://schemas.microsoft.com/office/drawing/2014/main" id="{337E5FC9-2332-986E-F31E-43188DF19448}"/>
              </a:ext>
            </a:extLst>
          </p:cNvPr>
          <p:cNvSpPr/>
          <p:nvPr/>
        </p:nvSpPr>
        <p:spPr>
          <a:xfrm>
            <a:off x="1795016" y="4142767"/>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9" action="ppaction://hlinksldjump"/>
            <a:extLst>
              <a:ext uri="{FF2B5EF4-FFF2-40B4-BE49-F238E27FC236}">
                <a16:creationId xmlns:a16="http://schemas.microsoft.com/office/drawing/2014/main" id="{1A0777E4-18FB-4A1E-7FBE-E87DB45709B9}"/>
              </a:ext>
            </a:extLst>
          </p:cNvPr>
          <p:cNvSpPr/>
          <p:nvPr/>
        </p:nvSpPr>
        <p:spPr>
          <a:xfrm>
            <a:off x="1795016" y="4627885"/>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0" action="ppaction://hlinksldjump"/>
            <a:extLst>
              <a:ext uri="{FF2B5EF4-FFF2-40B4-BE49-F238E27FC236}">
                <a16:creationId xmlns:a16="http://schemas.microsoft.com/office/drawing/2014/main" id="{9E07BC3A-00BA-A416-512B-A944961AFBB2}"/>
              </a:ext>
            </a:extLst>
          </p:cNvPr>
          <p:cNvSpPr/>
          <p:nvPr/>
        </p:nvSpPr>
        <p:spPr>
          <a:xfrm>
            <a:off x="1795016" y="5115255"/>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24" name="Rectangle 23">
            <a:extLst>
              <a:ext uri="{FF2B5EF4-FFF2-40B4-BE49-F238E27FC236}">
                <a16:creationId xmlns:a16="http://schemas.microsoft.com/office/drawing/2014/main" id="{67814CF9-8E40-65EB-895A-F60EA7F210A7}"/>
              </a:ext>
            </a:extLst>
          </p:cNvPr>
          <p:cNvSpPr/>
          <p:nvPr/>
        </p:nvSpPr>
        <p:spPr>
          <a:xfrm>
            <a:off x="8740081" y="17143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8" name="Rectangle 1897">
            <a:extLst>
              <a:ext uri="{FF2B5EF4-FFF2-40B4-BE49-F238E27FC236}">
                <a16:creationId xmlns:a16="http://schemas.microsoft.com/office/drawing/2014/main" id="{15EE39A1-80CE-FED6-6FF0-D16A7CA88DE4}"/>
              </a:ext>
            </a:extLst>
          </p:cNvPr>
          <p:cNvSpPr/>
          <p:nvPr/>
        </p:nvSpPr>
        <p:spPr>
          <a:xfrm>
            <a:off x="6467626" y="1712676"/>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921229" y="171267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834409" y="17143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8288012" y="17143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 name="Rectangle 12">
            <a:extLst>
              <a:ext uri="{FF2B5EF4-FFF2-40B4-BE49-F238E27FC236}">
                <a16:creationId xmlns:a16="http://schemas.microsoft.com/office/drawing/2014/main" id="{B731FE54-0CE0-EC88-8FEC-A25EA8DB63A4}"/>
              </a:ext>
            </a:extLst>
          </p:cNvPr>
          <p:cNvSpPr/>
          <p:nvPr/>
        </p:nvSpPr>
        <p:spPr>
          <a:xfrm>
            <a:off x="5106272" y="219597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5559874" y="219597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6013477" y="219597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6467626" y="2195972"/>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6921229" y="219597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47" name="Group 1846">
            <a:extLst>
              <a:ext uri="{FF2B5EF4-FFF2-40B4-BE49-F238E27FC236}">
                <a16:creationId xmlns:a16="http://schemas.microsoft.com/office/drawing/2014/main" id="{A6F47648-0771-0174-720D-7A18B77F0A62}"/>
              </a:ext>
            </a:extLst>
          </p:cNvPr>
          <p:cNvGrpSpPr/>
          <p:nvPr/>
        </p:nvGrpSpPr>
        <p:grpSpPr>
          <a:xfrm>
            <a:off x="5137137" y="2219122"/>
            <a:ext cx="2093399" cy="369332"/>
            <a:chOff x="5602961" y="2572804"/>
            <a:chExt cx="2093399" cy="369332"/>
          </a:xfrm>
        </p:grpSpPr>
        <p:sp>
          <p:nvSpPr>
            <p:cNvPr id="25" name="TextBox 24">
              <a:extLst>
                <a:ext uri="{FF2B5EF4-FFF2-40B4-BE49-F238E27FC236}">
                  <a16:creationId xmlns:a16="http://schemas.microsoft.com/office/drawing/2014/main" id="{2496AC6D-E24B-01CF-0CD7-9D2C51EFEE95}"/>
                </a:ext>
              </a:extLst>
            </p:cNvPr>
            <p:cNvSpPr txBox="1"/>
            <p:nvPr/>
          </p:nvSpPr>
          <p:spPr>
            <a:xfrm>
              <a:off x="5602961" y="2572804"/>
              <a:ext cx="311303" cy="369332"/>
            </a:xfrm>
            <a:prstGeom prst="rect">
              <a:avLst/>
            </a:prstGeom>
            <a:noFill/>
          </p:spPr>
          <p:txBody>
            <a:bodyPr wrap="none" rtlCol="0">
              <a:spAutoFit/>
            </a:bodyPr>
            <a:lstStyle/>
            <a:p>
              <a:pPr algn="ctr"/>
              <a:r>
                <a:rPr lang="en-US" b="1"/>
                <a:t>X</a:t>
              </a:r>
              <a:endParaRPr lang="en-US" b="1" dirty="0"/>
            </a:p>
          </p:txBody>
        </p:sp>
        <p:sp>
          <p:nvSpPr>
            <p:cNvPr id="27" name="TextBox 26">
              <a:extLst>
                <a:ext uri="{FF2B5EF4-FFF2-40B4-BE49-F238E27FC236}">
                  <a16:creationId xmlns:a16="http://schemas.microsoft.com/office/drawing/2014/main" id="{2C21D054-54EF-AEB8-7276-AB7AE5404790}"/>
                </a:ext>
              </a:extLst>
            </p:cNvPr>
            <p:cNvSpPr txBox="1"/>
            <p:nvPr/>
          </p:nvSpPr>
          <p:spPr>
            <a:xfrm>
              <a:off x="6050151" y="2572804"/>
              <a:ext cx="324128" cy="369332"/>
            </a:xfrm>
            <a:prstGeom prst="rect">
              <a:avLst/>
            </a:prstGeom>
            <a:noFill/>
          </p:spPr>
          <p:txBody>
            <a:bodyPr wrap="none" rtlCol="0">
              <a:spAutoFit/>
            </a:bodyPr>
            <a:lstStyle/>
            <a:p>
              <a:pPr algn="ctr"/>
              <a:r>
                <a:rPr lang="en-US" b="1"/>
                <a:t>Ã</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6500548" y="2572804"/>
              <a:ext cx="330540" cy="369332"/>
            </a:xfrm>
            <a:prstGeom prst="rect">
              <a:avLst/>
            </a:prstGeom>
            <a:noFill/>
          </p:spPr>
          <p:txBody>
            <a:bodyPr wrap="none" rtlCol="0">
              <a:spAutoFit/>
            </a:bodyPr>
            <a:lstStyle/>
            <a:p>
              <a:pPr algn="ctr"/>
              <a:r>
                <a:rPr lang="en-US" b="1"/>
                <a:t>H</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6957033" y="2572804"/>
              <a:ext cx="340158" cy="369332"/>
            </a:xfrm>
            <a:prstGeom prst="rect">
              <a:avLst/>
            </a:prstGeom>
            <a:noFill/>
            <a:ln>
              <a:noFill/>
            </a:ln>
          </p:spPr>
          <p:txBody>
            <a:bodyPr wrap="none" rtlCol="0">
              <a:spAutoFit/>
            </a:bodyPr>
            <a:lstStyle/>
            <a:p>
              <a:pPr algn="ctr"/>
              <a:r>
                <a:rPr lang="en-US" b="1">
                  <a:solidFill>
                    <a:srgbClr val="FF0000"/>
                  </a:solidFill>
                </a:rPr>
                <a:t>Ộ</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7450780" y="2572804"/>
              <a:ext cx="245580" cy="369332"/>
            </a:xfrm>
            <a:prstGeom prst="rect">
              <a:avLst/>
            </a:prstGeom>
            <a:noFill/>
          </p:spPr>
          <p:txBody>
            <a:bodyPr wrap="none" rtlCol="0">
              <a:spAutoFit/>
            </a:bodyPr>
            <a:lstStyle/>
            <a:p>
              <a:pPr algn="ctr"/>
              <a:r>
                <a:rPr lang="en-US" b="1"/>
                <a:t>I</a:t>
              </a:r>
              <a:endParaRPr lang="en-US" b="1" dirty="0"/>
            </a:p>
          </p:txBody>
        </p:sp>
      </p:grpSp>
      <p:sp>
        <p:nvSpPr>
          <p:cNvPr id="35" name="Rectangle 34">
            <a:extLst>
              <a:ext uri="{FF2B5EF4-FFF2-40B4-BE49-F238E27FC236}">
                <a16:creationId xmlns:a16="http://schemas.microsoft.com/office/drawing/2014/main" id="{CA0FCD06-4AD1-C26C-EDCE-2C8367C670EB}"/>
              </a:ext>
            </a:extLst>
          </p:cNvPr>
          <p:cNvSpPr/>
          <p:nvPr/>
        </p:nvSpPr>
        <p:spPr>
          <a:xfrm>
            <a:off x="8282037"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6" name="Rectangle 35">
            <a:extLst>
              <a:ext uri="{FF2B5EF4-FFF2-40B4-BE49-F238E27FC236}">
                <a16:creationId xmlns:a16="http://schemas.microsoft.com/office/drawing/2014/main" id="{9F501E2A-74D5-6009-2AE4-81AEF05F596F}"/>
              </a:ext>
            </a:extLst>
          </p:cNvPr>
          <p:cNvSpPr/>
          <p:nvPr/>
        </p:nvSpPr>
        <p:spPr>
          <a:xfrm>
            <a:off x="5106272"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5559874"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6013477"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6467626" y="2679268"/>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921229"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7374831"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7828434"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5" name="Rectangle 54">
            <a:extLst>
              <a:ext uri="{FF2B5EF4-FFF2-40B4-BE49-F238E27FC236}">
                <a16:creationId xmlns:a16="http://schemas.microsoft.com/office/drawing/2014/main" id="{A2914A71-2344-67CD-39B4-25B1EB24827E}"/>
              </a:ext>
            </a:extLst>
          </p:cNvPr>
          <p:cNvSpPr/>
          <p:nvPr/>
        </p:nvSpPr>
        <p:spPr>
          <a:xfrm>
            <a:off x="5106272" y="31625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6" name="Rectangle 55">
            <a:extLst>
              <a:ext uri="{FF2B5EF4-FFF2-40B4-BE49-F238E27FC236}">
                <a16:creationId xmlns:a16="http://schemas.microsoft.com/office/drawing/2014/main" id="{EE8D2733-64D2-63EA-928F-5560A02B757F}"/>
              </a:ext>
            </a:extLst>
          </p:cNvPr>
          <p:cNvSpPr/>
          <p:nvPr/>
        </p:nvSpPr>
        <p:spPr>
          <a:xfrm>
            <a:off x="5559874" y="31625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6013477" y="31625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6467626" y="316256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921229" y="31625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7374831" y="31625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8283008" y="364586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6013477" y="364586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6467626" y="3645860"/>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921229" y="364586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8" name="Rectangle 1817">
            <a:extLst>
              <a:ext uri="{FF2B5EF4-FFF2-40B4-BE49-F238E27FC236}">
                <a16:creationId xmlns:a16="http://schemas.microsoft.com/office/drawing/2014/main" id="{46B35A10-D510-645D-C24B-97B83974A3A1}"/>
              </a:ext>
            </a:extLst>
          </p:cNvPr>
          <p:cNvSpPr/>
          <p:nvPr/>
        </p:nvSpPr>
        <p:spPr>
          <a:xfrm>
            <a:off x="7374831" y="364586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7" name="Rectangle 1826">
            <a:extLst>
              <a:ext uri="{FF2B5EF4-FFF2-40B4-BE49-F238E27FC236}">
                <a16:creationId xmlns:a16="http://schemas.microsoft.com/office/drawing/2014/main" id="{044625FF-EFD0-1257-0892-F927CD2DE1F8}"/>
              </a:ext>
            </a:extLst>
          </p:cNvPr>
          <p:cNvSpPr/>
          <p:nvPr/>
        </p:nvSpPr>
        <p:spPr>
          <a:xfrm>
            <a:off x="7828434" y="364586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50" name="Group 1849">
            <a:extLst>
              <a:ext uri="{FF2B5EF4-FFF2-40B4-BE49-F238E27FC236}">
                <a16:creationId xmlns:a16="http://schemas.microsoft.com/office/drawing/2014/main" id="{BF66E648-72E5-C9D4-810D-98040809FFE2}"/>
              </a:ext>
            </a:extLst>
          </p:cNvPr>
          <p:cNvGrpSpPr/>
          <p:nvPr/>
        </p:nvGrpSpPr>
        <p:grpSpPr>
          <a:xfrm>
            <a:off x="6037930" y="3669010"/>
            <a:ext cx="2600071" cy="369332"/>
            <a:chOff x="6503754" y="4022692"/>
            <a:chExt cx="2600071" cy="369332"/>
          </a:xfrm>
        </p:grpSpPr>
        <p:sp>
          <p:nvSpPr>
            <p:cNvPr id="1829" name="TextBox 1828">
              <a:extLst>
                <a:ext uri="{FF2B5EF4-FFF2-40B4-BE49-F238E27FC236}">
                  <a16:creationId xmlns:a16="http://schemas.microsoft.com/office/drawing/2014/main" id="{12E4F947-F235-F337-C281-4C8C348DE701}"/>
                </a:ext>
              </a:extLst>
            </p:cNvPr>
            <p:cNvSpPr txBox="1"/>
            <p:nvPr/>
          </p:nvSpPr>
          <p:spPr>
            <a:xfrm>
              <a:off x="8766873" y="4022692"/>
              <a:ext cx="336952" cy="369332"/>
            </a:xfrm>
            <a:prstGeom prst="rect">
              <a:avLst/>
            </a:prstGeom>
            <a:noFill/>
          </p:spPr>
          <p:txBody>
            <a:bodyPr wrap="none" rtlCol="0">
              <a:spAutoFit/>
            </a:bodyPr>
            <a:lstStyle/>
            <a:p>
              <a:pPr algn="ctr"/>
              <a:r>
                <a:rPr lang="en-US" b="1"/>
                <a:t>N</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6503754" y="4022692"/>
              <a:ext cx="324128" cy="369332"/>
            </a:xfrm>
            <a:prstGeom prst="rect">
              <a:avLst/>
            </a:prstGeom>
            <a:noFill/>
          </p:spPr>
          <p:txBody>
            <a:bodyPr wrap="none" rtlCol="0">
              <a:spAutoFit/>
            </a:bodyPr>
            <a:lstStyle/>
            <a:p>
              <a:pPr algn="ctr"/>
              <a:r>
                <a:rPr lang="en-US" b="1"/>
                <a:t>A</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6958636" y="4022692"/>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7424330" y="4022692"/>
              <a:ext cx="298479" cy="369332"/>
            </a:xfrm>
            <a:prstGeom prst="rect">
              <a:avLst/>
            </a:prstGeom>
            <a:noFill/>
          </p:spPr>
          <p:txBody>
            <a:bodyPr wrap="none" rtlCol="0">
              <a:spAutoFit/>
            </a:bodyPr>
            <a:lstStyle/>
            <a:p>
              <a:pPr algn="ctr"/>
              <a:r>
                <a:rPr lang="en-US" b="1"/>
                <a:t>T</a:t>
              </a:r>
              <a:endParaRPr lang="en-US" b="1" dirty="0"/>
            </a:p>
          </p:txBody>
        </p:sp>
        <p:sp>
          <p:nvSpPr>
            <p:cNvPr id="1835" name="TextBox 1834">
              <a:extLst>
                <a:ext uri="{FF2B5EF4-FFF2-40B4-BE49-F238E27FC236}">
                  <a16:creationId xmlns:a16="http://schemas.microsoft.com/office/drawing/2014/main" id="{DBF32911-B405-F0EB-50DF-E855CCC7DFF5}"/>
                </a:ext>
              </a:extLst>
            </p:cNvPr>
            <p:cNvSpPr txBox="1"/>
            <p:nvPr/>
          </p:nvSpPr>
          <p:spPr>
            <a:xfrm>
              <a:off x="7857093" y="4022692"/>
              <a:ext cx="340158" cy="369332"/>
            </a:xfrm>
            <a:prstGeom prst="rect">
              <a:avLst/>
            </a:prstGeom>
            <a:noFill/>
          </p:spPr>
          <p:txBody>
            <a:bodyPr wrap="none" rtlCol="0">
              <a:spAutoFit/>
            </a:bodyPr>
            <a:lstStyle/>
            <a:p>
              <a:pPr algn="ctr"/>
              <a:r>
                <a:rPr lang="en-US" b="1"/>
                <a:t>O</a:t>
              </a:r>
              <a:endParaRPr lang="en-US" b="1" dirty="0"/>
            </a:p>
          </p:txBody>
        </p:sp>
        <p:sp>
          <p:nvSpPr>
            <p:cNvPr id="1836" name="TextBox 1835">
              <a:extLst>
                <a:ext uri="{FF2B5EF4-FFF2-40B4-BE49-F238E27FC236}">
                  <a16:creationId xmlns:a16="http://schemas.microsoft.com/office/drawing/2014/main" id="{9BC41E22-ABE8-E12D-36EA-57A48175B738}"/>
                </a:ext>
              </a:extLst>
            </p:cNvPr>
            <p:cNvSpPr txBox="1"/>
            <p:nvPr/>
          </p:nvSpPr>
          <p:spPr>
            <a:xfrm>
              <a:off x="8318711" y="4022692"/>
              <a:ext cx="324128" cy="369332"/>
            </a:xfrm>
            <a:prstGeom prst="rect">
              <a:avLst/>
            </a:prstGeom>
            <a:noFill/>
          </p:spPr>
          <p:txBody>
            <a:bodyPr wrap="none" rtlCol="0">
              <a:spAutoFit/>
            </a:bodyPr>
            <a:lstStyle/>
            <a:p>
              <a:pPr algn="ctr"/>
              <a:r>
                <a:rPr lang="en-US" b="1"/>
                <a:t>À</a:t>
              </a:r>
              <a:endParaRPr lang="en-US" b="1" dirty="0"/>
            </a:p>
          </p:txBody>
        </p:sp>
      </p:grpSp>
      <p:sp>
        <p:nvSpPr>
          <p:cNvPr id="1344" name="Rectangle 1343">
            <a:extLst>
              <a:ext uri="{FF2B5EF4-FFF2-40B4-BE49-F238E27FC236}">
                <a16:creationId xmlns:a16="http://schemas.microsoft.com/office/drawing/2014/main" id="{B019B3D3-C9A6-BD0C-829B-179CA6CA4BDB}"/>
              </a:ext>
            </a:extLst>
          </p:cNvPr>
          <p:cNvSpPr/>
          <p:nvPr/>
        </p:nvSpPr>
        <p:spPr>
          <a:xfrm>
            <a:off x="4650288"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5" name="Rectangle 1344">
            <a:extLst>
              <a:ext uri="{FF2B5EF4-FFF2-40B4-BE49-F238E27FC236}">
                <a16:creationId xmlns:a16="http://schemas.microsoft.com/office/drawing/2014/main" id="{93B16DFB-8D83-3907-29AC-5AC82666977B}"/>
              </a:ext>
            </a:extLst>
          </p:cNvPr>
          <p:cNvSpPr/>
          <p:nvPr/>
        </p:nvSpPr>
        <p:spPr>
          <a:xfrm>
            <a:off x="5106272"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6" name="Rectangle 1345">
            <a:extLst>
              <a:ext uri="{FF2B5EF4-FFF2-40B4-BE49-F238E27FC236}">
                <a16:creationId xmlns:a16="http://schemas.microsoft.com/office/drawing/2014/main" id="{A84955B4-B654-2D28-CA06-5D6CC3E8BBDA}"/>
              </a:ext>
            </a:extLst>
          </p:cNvPr>
          <p:cNvSpPr/>
          <p:nvPr/>
        </p:nvSpPr>
        <p:spPr>
          <a:xfrm>
            <a:off x="5559874"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7" name="Rectangle 1346">
            <a:extLst>
              <a:ext uri="{FF2B5EF4-FFF2-40B4-BE49-F238E27FC236}">
                <a16:creationId xmlns:a16="http://schemas.microsoft.com/office/drawing/2014/main" id="{85AD76D1-EAFF-15DD-D807-EBC7449B3039}"/>
              </a:ext>
            </a:extLst>
          </p:cNvPr>
          <p:cNvSpPr/>
          <p:nvPr/>
        </p:nvSpPr>
        <p:spPr>
          <a:xfrm>
            <a:off x="6013477"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8" name="Rectangle 1347">
            <a:extLst>
              <a:ext uri="{FF2B5EF4-FFF2-40B4-BE49-F238E27FC236}">
                <a16:creationId xmlns:a16="http://schemas.microsoft.com/office/drawing/2014/main" id="{11DC0331-37FC-470C-24D1-2BE22FFA4C52}"/>
              </a:ext>
            </a:extLst>
          </p:cNvPr>
          <p:cNvSpPr/>
          <p:nvPr/>
        </p:nvSpPr>
        <p:spPr>
          <a:xfrm>
            <a:off x="6467626" y="4129156"/>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3739824"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2" name="Rectangle 1361">
            <a:extLst>
              <a:ext uri="{FF2B5EF4-FFF2-40B4-BE49-F238E27FC236}">
                <a16:creationId xmlns:a16="http://schemas.microsoft.com/office/drawing/2014/main" id="{07766C65-E5FF-F12D-C8C5-B0254EE41859}"/>
              </a:ext>
            </a:extLst>
          </p:cNvPr>
          <p:cNvSpPr/>
          <p:nvPr/>
        </p:nvSpPr>
        <p:spPr>
          <a:xfrm>
            <a:off x="4652669"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3" name="Rectangle 1362">
            <a:extLst>
              <a:ext uri="{FF2B5EF4-FFF2-40B4-BE49-F238E27FC236}">
                <a16:creationId xmlns:a16="http://schemas.microsoft.com/office/drawing/2014/main" id="{36F81ADB-46ED-551D-655C-C1A8B94762CD}"/>
              </a:ext>
            </a:extLst>
          </p:cNvPr>
          <p:cNvSpPr/>
          <p:nvPr/>
        </p:nvSpPr>
        <p:spPr>
          <a:xfrm>
            <a:off x="5106272"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4" name="Rectangle 1363">
            <a:extLst>
              <a:ext uri="{FF2B5EF4-FFF2-40B4-BE49-F238E27FC236}">
                <a16:creationId xmlns:a16="http://schemas.microsoft.com/office/drawing/2014/main" id="{B9AC1187-54E8-4A45-A582-2EA17B531F6D}"/>
              </a:ext>
            </a:extLst>
          </p:cNvPr>
          <p:cNvSpPr/>
          <p:nvPr/>
        </p:nvSpPr>
        <p:spPr>
          <a:xfrm>
            <a:off x="5559874"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5" name="Rectangle 1364">
            <a:extLst>
              <a:ext uri="{FF2B5EF4-FFF2-40B4-BE49-F238E27FC236}">
                <a16:creationId xmlns:a16="http://schemas.microsoft.com/office/drawing/2014/main" id="{B82C789B-4176-9726-368C-129AC8AF8210}"/>
              </a:ext>
            </a:extLst>
          </p:cNvPr>
          <p:cNvSpPr/>
          <p:nvPr/>
        </p:nvSpPr>
        <p:spPr>
          <a:xfrm>
            <a:off x="6013477"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6467626" y="4612452"/>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2832190"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3285792"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3739395" y="461245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0" name="Rectangle 1379">
            <a:extLst>
              <a:ext uri="{FF2B5EF4-FFF2-40B4-BE49-F238E27FC236}">
                <a16:creationId xmlns:a16="http://schemas.microsoft.com/office/drawing/2014/main" id="{7536EA98-413E-9F98-6450-A4B77C8BB1A1}"/>
              </a:ext>
            </a:extLst>
          </p:cNvPr>
          <p:cNvSpPr/>
          <p:nvPr/>
        </p:nvSpPr>
        <p:spPr>
          <a:xfrm>
            <a:off x="4652669"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5106272"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2" name="Rectangle 1381">
            <a:extLst>
              <a:ext uri="{FF2B5EF4-FFF2-40B4-BE49-F238E27FC236}">
                <a16:creationId xmlns:a16="http://schemas.microsoft.com/office/drawing/2014/main" id="{D2CB42D4-4C44-A1CA-B521-406C046C5B00}"/>
              </a:ext>
            </a:extLst>
          </p:cNvPr>
          <p:cNvSpPr/>
          <p:nvPr/>
        </p:nvSpPr>
        <p:spPr>
          <a:xfrm>
            <a:off x="5559874"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6013477"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6467626" y="5095748"/>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6921229"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5" name="Rectangle 1824">
            <a:extLst>
              <a:ext uri="{FF2B5EF4-FFF2-40B4-BE49-F238E27FC236}">
                <a16:creationId xmlns:a16="http://schemas.microsoft.com/office/drawing/2014/main" id="{A9CE9C46-6D1B-F71F-8951-853A1C539A34}"/>
              </a:ext>
            </a:extLst>
          </p:cNvPr>
          <p:cNvSpPr/>
          <p:nvPr/>
        </p:nvSpPr>
        <p:spPr>
          <a:xfrm>
            <a:off x="7374831" y="17143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46" name="Group 1845">
            <a:extLst>
              <a:ext uri="{FF2B5EF4-FFF2-40B4-BE49-F238E27FC236}">
                <a16:creationId xmlns:a16="http://schemas.microsoft.com/office/drawing/2014/main" id="{C7D87A0D-1664-720D-7F2F-93C52E9D478D}"/>
              </a:ext>
            </a:extLst>
          </p:cNvPr>
          <p:cNvGrpSpPr/>
          <p:nvPr/>
        </p:nvGrpSpPr>
        <p:grpSpPr>
          <a:xfrm>
            <a:off x="6499224" y="1735826"/>
            <a:ext cx="2620696" cy="371051"/>
            <a:chOff x="6965048" y="2089508"/>
            <a:chExt cx="2620696" cy="371051"/>
          </a:xfrm>
        </p:grpSpPr>
        <p:sp>
          <p:nvSpPr>
            <p:cNvPr id="29" name="TextBox 28">
              <a:extLst>
                <a:ext uri="{FF2B5EF4-FFF2-40B4-BE49-F238E27FC236}">
                  <a16:creationId xmlns:a16="http://schemas.microsoft.com/office/drawing/2014/main" id="{A04332C0-22F0-19E0-3F9A-6C66A3418EB7}"/>
                </a:ext>
              </a:extLst>
            </p:cNvPr>
            <p:cNvSpPr txBox="1"/>
            <p:nvPr/>
          </p:nvSpPr>
          <p:spPr>
            <a:xfrm>
              <a:off x="9199100" y="2091227"/>
              <a:ext cx="386644" cy="369332"/>
            </a:xfrm>
            <a:prstGeom prst="rect">
              <a:avLst/>
            </a:prstGeom>
            <a:noFill/>
          </p:spPr>
          <p:txBody>
            <a:bodyPr wrap="none" rtlCol="0">
              <a:spAutoFit/>
            </a:bodyPr>
            <a:lstStyle/>
            <a:p>
              <a:pPr algn="ctr"/>
              <a:r>
                <a:rPr lang="en-US" b="1"/>
                <a:t>M</a:t>
              </a:r>
              <a:endParaRPr lang="en-US" b="1" dirty="0"/>
            </a:p>
          </p:txBody>
        </p:sp>
        <p:sp>
          <p:nvSpPr>
            <p:cNvPr id="1899" name="TextBox 1898">
              <a:extLst>
                <a:ext uri="{FF2B5EF4-FFF2-40B4-BE49-F238E27FC236}">
                  <a16:creationId xmlns:a16="http://schemas.microsoft.com/office/drawing/2014/main" id="{9DA37932-9D68-6FD2-DC36-75B6462338F8}"/>
                </a:ext>
              </a:extLst>
            </p:cNvPr>
            <p:cNvSpPr txBox="1"/>
            <p:nvPr/>
          </p:nvSpPr>
          <p:spPr>
            <a:xfrm>
              <a:off x="6965048" y="2089508"/>
              <a:ext cx="324128" cy="369332"/>
            </a:xfrm>
            <a:prstGeom prst="rect">
              <a:avLst/>
            </a:prstGeom>
            <a:noFill/>
            <a:ln>
              <a:noFill/>
            </a:ln>
          </p:spPr>
          <p:txBody>
            <a:bodyPr wrap="none" rtlCol="0">
              <a:spAutoFit/>
            </a:bodyPr>
            <a:lstStyle/>
            <a:p>
              <a:pPr algn="ctr"/>
              <a:r>
                <a:rPr lang="en-US" b="1">
                  <a:solidFill>
                    <a:srgbClr val="FF0000"/>
                  </a:solidFill>
                </a:rPr>
                <a:t>B</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7411506" y="2089508"/>
              <a:ext cx="324128" cy="369332"/>
            </a:xfrm>
            <a:prstGeom prst="rect">
              <a:avLst/>
            </a:prstGeom>
            <a:noFill/>
          </p:spPr>
          <p:txBody>
            <a:bodyPr wrap="none" rtlCol="0">
              <a:spAutoFit/>
            </a:bodyPr>
            <a:lstStyle/>
            <a:p>
              <a:pPr algn="ctr"/>
              <a:r>
                <a:rPr lang="en-US" b="1"/>
                <a:t>Ả</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8320678" y="2091227"/>
              <a:ext cx="332143" cy="369332"/>
            </a:xfrm>
            <a:prstGeom prst="rect">
              <a:avLst/>
            </a:prstGeom>
            <a:noFill/>
          </p:spPr>
          <p:txBody>
            <a:bodyPr wrap="none" rtlCol="0">
              <a:spAutoFit/>
            </a:bodyPr>
            <a:lstStyle/>
            <a:p>
              <a:pPr algn="ctr"/>
              <a:r>
                <a:rPr lang="en-US" b="1"/>
                <a:t>Đ</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8778289" y="2091227"/>
              <a:ext cx="324128" cy="369332"/>
            </a:xfrm>
            <a:prstGeom prst="rect">
              <a:avLst/>
            </a:prstGeom>
            <a:noFill/>
          </p:spPr>
          <p:txBody>
            <a:bodyPr wrap="none" rtlCol="0">
              <a:spAutoFit/>
            </a:bodyPr>
            <a:lstStyle/>
            <a:p>
              <a:pPr algn="ctr"/>
              <a:r>
                <a:rPr lang="en-US" b="1"/>
                <a:t>Ả</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7857093" y="2091227"/>
              <a:ext cx="340158" cy="369332"/>
            </a:xfrm>
            <a:prstGeom prst="rect">
              <a:avLst/>
            </a:prstGeom>
            <a:noFill/>
          </p:spPr>
          <p:txBody>
            <a:bodyPr wrap="none" rtlCol="0">
              <a:spAutoFit/>
            </a:bodyPr>
            <a:lstStyle/>
            <a:p>
              <a:pPr algn="ctr"/>
              <a:r>
                <a:rPr lang="en-US" b="1"/>
                <a:t>O</a:t>
              </a:r>
              <a:endParaRPr lang="en-US" b="1" dirty="0"/>
            </a:p>
          </p:txBody>
        </p:sp>
      </p:grpSp>
      <p:sp>
        <p:nvSpPr>
          <p:cNvPr id="1852" name="Rectangle 1851">
            <a:extLst>
              <a:ext uri="{FF2B5EF4-FFF2-40B4-BE49-F238E27FC236}">
                <a16:creationId xmlns:a16="http://schemas.microsoft.com/office/drawing/2014/main" id="{AEED66DD-0D9C-5ADA-7E3A-5D7682574C9E}"/>
              </a:ext>
            </a:extLst>
          </p:cNvPr>
          <p:cNvSpPr/>
          <p:nvPr/>
        </p:nvSpPr>
        <p:spPr>
          <a:xfrm>
            <a:off x="4195056" y="41291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51" name="Group 1850">
            <a:extLst>
              <a:ext uri="{FF2B5EF4-FFF2-40B4-BE49-F238E27FC236}">
                <a16:creationId xmlns:a16="http://schemas.microsoft.com/office/drawing/2014/main" id="{71161475-6DC6-7CA8-FFB0-BB0FE8F83EA5}"/>
              </a:ext>
            </a:extLst>
          </p:cNvPr>
          <p:cNvGrpSpPr/>
          <p:nvPr/>
        </p:nvGrpSpPr>
        <p:grpSpPr>
          <a:xfrm>
            <a:off x="3773094" y="4152306"/>
            <a:ext cx="3053464" cy="369332"/>
            <a:chOff x="4238918" y="4505988"/>
            <a:chExt cx="3053464" cy="369332"/>
          </a:xfrm>
        </p:grpSpPr>
        <p:sp>
          <p:nvSpPr>
            <p:cNvPr id="1353" name="TextBox 1352">
              <a:extLst>
                <a:ext uri="{FF2B5EF4-FFF2-40B4-BE49-F238E27FC236}">
                  <a16:creationId xmlns:a16="http://schemas.microsoft.com/office/drawing/2014/main" id="{A6296D8F-9B2D-E484-FCE7-32F0FB346C81}"/>
                </a:ext>
              </a:extLst>
            </p:cNvPr>
            <p:cNvSpPr txBox="1"/>
            <p:nvPr/>
          </p:nvSpPr>
          <p:spPr>
            <a:xfrm>
              <a:off x="5134955" y="4505988"/>
              <a:ext cx="335348" cy="369332"/>
            </a:xfrm>
            <a:prstGeom prst="rect">
              <a:avLst/>
            </a:prstGeom>
            <a:noFill/>
          </p:spPr>
          <p:txBody>
            <a:bodyPr wrap="none" rtlCol="0">
              <a:spAutoFit/>
            </a:bodyPr>
            <a:lstStyle/>
            <a:p>
              <a:pPr algn="ctr"/>
              <a:r>
                <a:rPr lang="en-US" b="1"/>
                <a:t>Ủ</a:t>
              </a:r>
              <a:endParaRPr lang="en-US" b="1" dirty="0"/>
            </a:p>
          </p:txBody>
        </p:sp>
        <p:sp>
          <p:nvSpPr>
            <p:cNvPr id="1354" name="TextBox 1353">
              <a:extLst>
                <a:ext uri="{FF2B5EF4-FFF2-40B4-BE49-F238E27FC236}">
                  <a16:creationId xmlns:a16="http://schemas.microsoft.com/office/drawing/2014/main" id="{009D53FB-4176-C882-CFBC-9624FA419356}"/>
                </a:ext>
              </a:extLst>
            </p:cNvPr>
            <p:cNvSpPr txBox="1"/>
            <p:nvPr/>
          </p:nvSpPr>
          <p:spPr>
            <a:xfrm>
              <a:off x="5592541" y="4505988"/>
              <a:ext cx="332143" cy="369332"/>
            </a:xfrm>
            <a:prstGeom prst="rect">
              <a:avLst/>
            </a:prstGeom>
            <a:noFill/>
          </p:spPr>
          <p:txBody>
            <a:bodyPr wrap="none" rtlCol="0">
              <a:spAutoFit/>
            </a:bodyPr>
            <a:lstStyle/>
            <a:p>
              <a:pPr algn="ctr"/>
              <a:r>
                <a:rPr lang="en-US" b="1"/>
                <a:t>Đ</a:t>
              </a:r>
              <a:endParaRPr lang="en-US" b="1" dirty="0"/>
            </a:p>
          </p:txBody>
        </p:sp>
        <p:sp>
          <p:nvSpPr>
            <p:cNvPr id="1355" name="TextBox 1354">
              <a:extLst>
                <a:ext uri="{FF2B5EF4-FFF2-40B4-BE49-F238E27FC236}">
                  <a16:creationId xmlns:a16="http://schemas.microsoft.com/office/drawing/2014/main" id="{3FA3A61D-FF4B-0579-D1A0-7A6D91320E59}"/>
                </a:ext>
              </a:extLst>
            </p:cNvPr>
            <p:cNvSpPr txBox="1"/>
            <p:nvPr/>
          </p:nvSpPr>
          <p:spPr>
            <a:xfrm>
              <a:off x="6042136" y="4505988"/>
              <a:ext cx="340158" cy="369332"/>
            </a:xfrm>
            <a:prstGeom prst="rect">
              <a:avLst/>
            </a:prstGeom>
            <a:noFill/>
          </p:spPr>
          <p:txBody>
            <a:bodyPr wrap="none" rtlCol="0">
              <a:spAutoFit/>
            </a:bodyPr>
            <a:lstStyle/>
            <a:p>
              <a:pPr algn="ctr"/>
              <a:r>
                <a:rPr lang="en-US" b="1"/>
                <a:t>Ộ</a:t>
              </a:r>
              <a:endParaRPr lang="en-US" b="1" dirty="0"/>
            </a:p>
          </p:txBody>
        </p:sp>
        <p:sp>
          <p:nvSpPr>
            <p:cNvPr id="1356" name="TextBox 1355">
              <a:extLst>
                <a:ext uri="{FF2B5EF4-FFF2-40B4-BE49-F238E27FC236}">
                  <a16:creationId xmlns:a16="http://schemas.microsoft.com/office/drawing/2014/main" id="{EA2ACEA1-A747-A7F5-2F85-C3F66AAF6193}"/>
                </a:ext>
              </a:extLst>
            </p:cNvPr>
            <p:cNvSpPr txBox="1"/>
            <p:nvPr/>
          </p:nvSpPr>
          <p:spPr>
            <a:xfrm>
              <a:off x="6497342" y="4505988"/>
              <a:ext cx="336952" cy="369332"/>
            </a:xfrm>
            <a:prstGeom prst="rect">
              <a:avLst/>
            </a:prstGeom>
            <a:noFill/>
          </p:spPr>
          <p:txBody>
            <a:bodyPr wrap="none" rtlCol="0">
              <a:spAutoFit/>
            </a:bodyPr>
            <a:lstStyle/>
            <a:p>
              <a:pPr algn="ctr"/>
              <a:r>
                <a:rPr lang="en-US" b="1"/>
                <a:t>N</a:t>
              </a:r>
              <a:endParaRPr lang="en-US" b="1" dirty="0"/>
            </a:p>
          </p:txBody>
        </p:sp>
        <p:sp>
          <p:nvSpPr>
            <p:cNvPr id="1357" name="TextBox 1356">
              <a:extLst>
                <a:ext uri="{FF2B5EF4-FFF2-40B4-BE49-F238E27FC236}">
                  <a16:creationId xmlns:a16="http://schemas.microsoft.com/office/drawing/2014/main" id="{837B1133-4235-DD0D-33AA-576C478F707D}"/>
                </a:ext>
              </a:extLst>
            </p:cNvPr>
            <p:cNvSpPr txBox="1"/>
            <p:nvPr/>
          </p:nvSpPr>
          <p:spPr>
            <a:xfrm>
              <a:off x="6961842" y="4505988"/>
              <a:ext cx="330540" cy="369332"/>
            </a:xfrm>
            <a:prstGeom prst="rect">
              <a:avLst/>
            </a:prstGeom>
            <a:noFill/>
            <a:ln>
              <a:noFill/>
            </a:ln>
          </p:spPr>
          <p:txBody>
            <a:bodyPr wrap="none" rtlCol="0">
              <a:spAutoFit/>
            </a:bodyPr>
            <a:lstStyle/>
            <a:p>
              <a:pPr algn="ctr"/>
              <a:r>
                <a:rPr lang="en-US" b="1">
                  <a:solidFill>
                    <a:srgbClr val="FF0000"/>
                  </a:solidFill>
                </a:rPr>
                <a:t>G</a:t>
              </a:r>
              <a:endParaRPr lang="en-US" b="1" dirty="0">
                <a:solidFill>
                  <a:srgbClr val="FF0000"/>
                </a:solidFill>
              </a:endParaRPr>
            </a:p>
          </p:txBody>
        </p:sp>
        <p:sp>
          <p:nvSpPr>
            <p:cNvPr id="1360" name="TextBox 1359">
              <a:extLst>
                <a:ext uri="{FF2B5EF4-FFF2-40B4-BE49-F238E27FC236}">
                  <a16:creationId xmlns:a16="http://schemas.microsoft.com/office/drawing/2014/main" id="{581794EA-B4F5-394E-6993-47F4AE1D3A03}"/>
                </a:ext>
              </a:extLst>
            </p:cNvPr>
            <p:cNvSpPr txBox="1"/>
            <p:nvPr/>
          </p:nvSpPr>
          <p:spPr>
            <a:xfrm>
              <a:off x="4238918" y="4505988"/>
              <a:ext cx="306494" cy="369332"/>
            </a:xfrm>
            <a:prstGeom prst="rect">
              <a:avLst/>
            </a:prstGeom>
            <a:noFill/>
          </p:spPr>
          <p:txBody>
            <a:bodyPr wrap="none" rtlCol="0">
              <a:spAutoFit/>
            </a:bodyPr>
            <a:lstStyle/>
            <a:p>
              <a:pPr algn="ctr"/>
              <a:r>
                <a:rPr lang="en-US" b="1"/>
                <a:t>C</a:t>
              </a:r>
              <a:endParaRPr lang="en-US" b="1" dirty="0"/>
            </a:p>
          </p:txBody>
        </p:sp>
        <p:sp>
          <p:nvSpPr>
            <p:cNvPr id="1853" name="TextBox 1852">
              <a:extLst>
                <a:ext uri="{FF2B5EF4-FFF2-40B4-BE49-F238E27FC236}">
                  <a16:creationId xmlns:a16="http://schemas.microsoft.com/office/drawing/2014/main" id="{89EF4A38-F447-26B1-C51C-DC409665476B}"/>
                </a:ext>
              </a:extLst>
            </p:cNvPr>
            <p:cNvSpPr txBox="1"/>
            <p:nvPr/>
          </p:nvSpPr>
          <p:spPr>
            <a:xfrm>
              <a:off x="4682126" y="4505988"/>
              <a:ext cx="330540" cy="369332"/>
            </a:xfrm>
            <a:prstGeom prst="rect">
              <a:avLst/>
            </a:prstGeom>
            <a:noFill/>
          </p:spPr>
          <p:txBody>
            <a:bodyPr wrap="none" rtlCol="0">
              <a:spAutoFit/>
            </a:bodyPr>
            <a:lstStyle/>
            <a:p>
              <a:pPr algn="ctr"/>
              <a:r>
                <a:rPr lang="en-US" b="1"/>
                <a:t>H</a:t>
              </a:r>
              <a:endParaRPr lang="en-US" b="1" dirty="0"/>
            </a:p>
          </p:txBody>
        </p:sp>
      </p:grpSp>
      <p:sp>
        <p:nvSpPr>
          <p:cNvPr id="1855" name="Rectangle 1854">
            <a:extLst>
              <a:ext uri="{FF2B5EF4-FFF2-40B4-BE49-F238E27FC236}">
                <a16:creationId xmlns:a16="http://schemas.microsoft.com/office/drawing/2014/main" id="{936CDD65-DF0C-1814-3EA0-1CB213F6FF64}"/>
              </a:ext>
            </a:extLst>
          </p:cNvPr>
          <p:cNvSpPr/>
          <p:nvPr/>
        </p:nvSpPr>
        <p:spPr>
          <a:xfrm>
            <a:off x="4196032" y="461103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352" name="Group 1351">
            <a:extLst>
              <a:ext uri="{FF2B5EF4-FFF2-40B4-BE49-F238E27FC236}">
                <a16:creationId xmlns:a16="http://schemas.microsoft.com/office/drawing/2014/main" id="{E8E341CF-17D9-EAD2-5435-910EAAA56D0A}"/>
              </a:ext>
            </a:extLst>
          </p:cNvPr>
          <p:cNvGrpSpPr/>
          <p:nvPr/>
        </p:nvGrpSpPr>
        <p:grpSpPr>
          <a:xfrm>
            <a:off x="2865460" y="4634181"/>
            <a:ext cx="3957892" cy="370753"/>
            <a:chOff x="3331284" y="4987863"/>
            <a:chExt cx="3957892" cy="370753"/>
          </a:xfrm>
        </p:grpSpPr>
        <p:sp>
          <p:nvSpPr>
            <p:cNvPr id="1371" name="TextBox 1370">
              <a:extLst>
                <a:ext uri="{FF2B5EF4-FFF2-40B4-BE49-F238E27FC236}">
                  <a16:creationId xmlns:a16="http://schemas.microsoft.com/office/drawing/2014/main" id="{4F81C622-0445-83BF-6777-261F1B7AE5CF}"/>
                </a:ext>
              </a:extLst>
            </p:cNvPr>
            <p:cNvSpPr txBox="1"/>
            <p:nvPr/>
          </p:nvSpPr>
          <p:spPr>
            <a:xfrm>
              <a:off x="5138939" y="4989284"/>
              <a:ext cx="332142" cy="369332"/>
            </a:xfrm>
            <a:prstGeom prst="rect">
              <a:avLst/>
            </a:prstGeom>
            <a:noFill/>
          </p:spPr>
          <p:txBody>
            <a:bodyPr wrap="none" rtlCol="0">
              <a:spAutoFit/>
            </a:bodyPr>
            <a:lstStyle/>
            <a:p>
              <a:pPr algn="ctr"/>
              <a:r>
                <a:rPr lang="en-US" b="1"/>
                <a:t>G</a:t>
              </a:r>
              <a:endParaRPr lang="en-US" b="1" dirty="0"/>
            </a:p>
          </p:txBody>
        </p:sp>
        <p:sp>
          <p:nvSpPr>
            <p:cNvPr id="1372" name="TextBox 1371">
              <a:extLst>
                <a:ext uri="{FF2B5EF4-FFF2-40B4-BE49-F238E27FC236}">
                  <a16:creationId xmlns:a16="http://schemas.microsoft.com/office/drawing/2014/main" id="{DF6FA407-97C3-FD70-A25E-4BBACD5B9ABB}"/>
                </a:ext>
              </a:extLst>
            </p:cNvPr>
            <p:cNvSpPr txBox="1"/>
            <p:nvPr/>
          </p:nvSpPr>
          <p:spPr>
            <a:xfrm>
              <a:off x="5590137" y="4989284"/>
              <a:ext cx="336952" cy="369332"/>
            </a:xfrm>
            <a:prstGeom prst="rect">
              <a:avLst/>
            </a:prstGeom>
            <a:noFill/>
          </p:spPr>
          <p:txBody>
            <a:bodyPr wrap="none" rtlCol="0">
              <a:spAutoFit/>
            </a:bodyPr>
            <a:lstStyle/>
            <a:p>
              <a:pPr algn="ctr"/>
              <a:r>
                <a:rPr lang="en-US" b="1"/>
                <a:t>N</a:t>
              </a:r>
              <a:endParaRPr lang="en-US" b="1" dirty="0"/>
            </a:p>
          </p:txBody>
        </p:sp>
        <p:sp>
          <p:nvSpPr>
            <p:cNvPr id="1373" name="TextBox 1372">
              <a:extLst>
                <a:ext uri="{FF2B5EF4-FFF2-40B4-BE49-F238E27FC236}">
                  <a16:creationId xmlns:a16="http://schemas.microsoft.com/office/drawing/2014/main" id="{4E20B8D5-2752-46E6-9EE7-C3B4D659420C}"/>
                </a:ext>
              </a:extLst>
            </p:cNvPr>
            <p:cNvSpPr txBox="1"/>
            <p:nvPr/>
          </p:nvSpPr>
          <p:spPr>
            <a:xfrm>
              <a:off x="6046144" y="4989284"/>
              <a:ext cx="332142" cy="369332"/>
            </a:xfrm>
            <a:prstGeom prst="rect">
              <a:avLst/>
            </a:prstGeom>
            <a:noFill/>
          </p:spPr>
          <p:txBody>
            <a:bodyPr wrap="none" rtlCol="0">
              <a:spAutoFit/>
            </a:bodyPr>
            <a:lstStyle/>
            <a:p>
              <a:pPr algn="ctr"/>
              <a:r>
                <a:rPr lang="en-US" b="1"/>
                <a:t>G</a:t>
              </a:r>
              <a:endParaRPr lang="en-US" b="1" dirty="0"/>
            </a:p>
          </p:txBody>
        </p:sp>
        <p:sp>
          <p:nvSpPr>
            <p:cNvPr id="1374" name="TextBox 1373">
              <a:extLst>
                <a:ext uri="{FF2B5EF4-FFF2-40B4-BE49-F238E27FC236}">
                  <a16:creationId xmlns:a16="http://schemas.microsoft.com/office/drawing/2014/main" id="{7BB18AB2-F385-E6B6-54E5-87F19FD7C396}"/>
                </a:ext>
              </a:extLst>
            </p:cNvPr>
            <p:cNvSpPr txBox="1"/>
            <p:nvPr/>
          </p:nvSpPr>
          <p:spPr>
            <a:xfrm>
              <a:off x="6485321" y="4989284"/>
              <a:ext cx="360996" cy="369332"/>
            </a:xfrm>
            <a:prstGeom prst="rect">
              <a:avLst/>
            </a:prstGeom>
            <a:noFill/>
          </p:spPr>
          <p:txBody>
            <a:bodyPr wrap="none" rtlCol="0">
              <a:spAutoFit/>
            </a:bodyPr>
            <a:lstStyle/>
            <a:p>
              <a:pPr algn="ctr"/>
              <a:r>
                <a:rPr lang="en-US" b="1"/>
                <a:t>Ừ</a:t>
              </a:r>
              <a:endParaRPr lang="en-US" b="1" dirty="0"/>
            </a:p>
          </p:txBody>
        </p:sp>
        <p:sp>
          <p:nvSpPr>
            <p:cNvPr id="1375" name="TextBox 1374">
              <a:extLst>
                <a:ext uri="{FF2B5EF4-FFF2-40B4-BE49-F238E27FC236}">
                  <a16:creationId xmlns:a16="http://schemas.microsoft.com/office/drawing/2014/main" id="{72B8331D-DF10-E317-223E-CE603E1FA6A3}"/>
                </a:ext>
              </a:extLst>
            </p:cNvPr>
            <p:cNvSpPr txBox="1"/>
            <p:nvPr/>
          </p:nvSpPr>
          <p:spPr>
            <a:xfrm>
              <a:off x="6965048" y="4989284"/>
              <a:ext cx="324128" cy="369332"/>
            </a:xfrm>
            <a:prstGeom prst="rect">
              <a:avLst/>
            </a:prstGeom>
            <a:noFill/>
            <a:ln>
              <a:noFill/>
            </a:ln>
          </p:spPr>
          <p:txBody>
            <a:bodyPr wrap="none" rtlCol="0">
              <a:spAutoFit/>
            </a:bodyPr>
            <a:lstStyle/>
            <a:p>
              <a:pPr algn="ctr"/>
              <a:r>
                <a:rPr lang="en-US" b="1">
                  <a:solidFill>
                    <a:srgbClr val="FF0000"/>
                  </a:solidFill>
                </a:rPr>
                <a:t>A</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3331284" y="4989284"/>
              <a:ext cx="306494" cy="369332"/>
            </a:xfrm>
            <a:prstGeom prst="rect">
              <a:avLst/>
            </a:prstGeom>
            <a:noFill/>
          </p:spPr>
          <p:txBody>
            <a:bodyPr wrap="none" rtlCol="0">
              <a:spAutoFit/>
            </a:bodyPr>
            <a:lstStyle/>
            <a:p>
              <a:pPr algn="ctr"/>
              <a:r>
                <a:rPr lang="en-US" b="1"/>
                <a:t>P</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3772863" y="4989284"/>
              <a:ext cx="330540" cy="369332"/>
            </a:xfrm>
            <a:prstGeom prst="rect">
              <a:avLst/>
            </a:prstGeom>
            <a:noFill/>
          </p:spPr>
          <p:txBody>
            <a:bodyPr wrap="none" rtlCol="0">
              <a:spAutoFit/>
            </a:bodyPr>
            <a:lstStyle/>
            <a:p>
              <a:pPr algn="ctr"/>
              <a:r>
                <a:rPr lang="en-US" b="1"/>
                <a:t>H</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4221656" y="4989284"/>
              <a:ext cx="340158" cy="369332"/>
            </a:xfrm>
            <a:prstGeom prst="rect">
              <a:avLst/>
            </a:prstGeom>
            <a:noFill/>
          </p:spPr>
          <p:txBody>
            <a:bodyPr wrap="none" rtlCol="0">
              <a:spAutoFit/>
            </a:bodyPr>
            <a:lstStyle/>
            <a:p>
              <a:pPr algn="ctr"/>
              <a:r>
                <a:rPr lang="en-US" b="1"/>
                <a:t>Ò</a:t>
              </a:r>
              <a:endParaRPr lang="en-US" b="1" dirty="0"/>
            </a:p>
          </p:txBody>
        </p:sp>
        <p:sp>
          <p:nvSpPr>
            <p:cNvPr id="1416" name="TextBox 1415">
              <a:extLst>
                <a:ext uri="{FF2B5EF4-FFF2-40B4-BE49-F238E27FC236}">
                  <a16:creationId xmlns:a16="http://schemas.microsoft.com/office/drawing/2014/main" id="{814FE6C0-D091-F11F-22C1-90B632FF1108}"/>
                </a:ext>
              </a:extLst>
            </p:cNvPr>
            <p:cNvSpPr txBox="1"/>
            <p:nvPr/>
          </p:nvSpPr>
          <p:spPr>
            <a:xfrm>
              <a:off x="4679896" y="4987863"/>
              <a:ext cx="336952" cy="369332"/>
            </a:xfrm>
            <a:prstGeom prst="rect">
              <a:avLst/>
            </a:prstGeom>
            <a:noFill/>
          </p:spPr>
          <p:txBody>
            <a:bodyPr wrap="none" rtlCol="0">
              <a:spAutoFit/>
            </a:bodyPr>
            <a:lstStyle/>
            <a:p>
              <a:pPr algn="ctr"/>
              <a:r>
                <a:rPr lang="en-US" b="1"/>
                <a:t>N</a:t>
              </a:r>
              <a:endParaRPr lang="en-US" b="1" dirty="0"/>
            </a:p>
          </p:txBody>
        </p:sp>
      </p:gr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449907" y="1237613"/>
            <a:ext cx="413904" cy="413904"/>
          </a:xfrm>
          <a:prstGeom prst="rect">
            <a:avLst/>
          </a:prstGeom>
        </p:spPr>
      </p:pic>
      <p:sp>
        <p:nvSpPr>
          <p:cNvPr id="2" name="Rectangle 1">
            <a:extLst>
              <a:ext uri="{FF2B5EF4-FFF2-40B4-BE49-F238E27FC236}">
                <a16:creationId xmlns:a16="http://schemas.microsoft.com/office/drawing/2014/main" id="{5FE020D3-2B67-FA33-F7B0-3B32301FC762}"/>
              </a:ext>
            </a:extLst>
          </p:cNvPr>
          <p:cNvSpPr/>
          <p:nvPr/>
        </p:nvSpPr>
        <p:spPr>
          <a:xfrm>
            <a:off x="8733075"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0" name="Rectangle 19">
            <a:extLst>
              <a:ext uri="{FF2B5EF4-FFF2-40B4-BE49-F238E27FC236}">
                <a16:creationId xmlns:a16="http://schemas.microsoft.com/office/drawing/2014/main" id="{F8D312CA-471A-FA4D-4BB9-51C71E25BC12}"/>
              </a:ext>
            </a:extLst>
          </p:cNvPr>
          <p:cNvSpPr/>
          <p:nvPr/>
        </p:nvSpPr>
        <p:spPr>
          <a:xfrm>
            <a:off x="4201085"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4" name="Rectangle 33">
            <a:extLst>
              <a:ext uri="{FF2B5EF4-FFF2-40B4-BE49-F238E27FC236}">
                <a16:creationId xmlns:a16="http://schemas.microsoft.com/office/drawing/2014/main" id="{67A20B5F-DBE3-27CD-CE31-698348690051}"/>
              </a:ext>
            </a:extLst>
          </p:cNvPr>
          <p:cNvSpPr/>
          <p:nvPr/>
        </p:nvSpPr>
        <p:spPr>
          <a:xfrm>
            <a:off x="2840277"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4" name="Rectangle 43">
            <a:extLst>
              <a:ext uri="{FF2B5EF4-FFF2-40B4-BE49-F238E27FC236}">
                <a16:creationId xmlns:a16="http://schemas.microsoft.com/office/drawing/2014/main" id="{64B968C9-28EE-C582-57CE-F1AA055D3127}"/>
              </a:ext>
            </a:extLst>
          </p:cNvPr>
          <p:cNvSpPr/>
          <p:nvPr/>
        </p:nvSpPr>
        <p:spPr>
          <a:xfrm>
            <a:off x="3293879"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3" name="Rectangle 52">
            <a:extLst>
              <a:ext uri="{FF2B5EF4-FFF2-40B4-BE49-F238E27FC236}">
                <a16:creationId xmlns:a16="http://schemas.microsoft.com/office/drawing/2014/main" id="{58B33EAC-B90A-7B3B-7ED1-6590185CECCD}"/>
              </a:ext>
            </a:extLst>
          </p:cNvPr>
          <p:cNvSpPr/>
          <p:nvPr/>
        </p:nvSpPr>
        <p:spPr>
          <a:xfrm>
            <a:off x="3747482"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4" name="Rectangle 1803">
            <a:extLst>
              <a:ext uri="{FF2B5EF4-FFF2-40B4-BE49-F238E27FC236}">
                <a16:creationId xmlns:a16="http://schemas.microsoft.com/office/drawing/2014/main" id="{EBDC5ADE-9E0A-CFDE-6706-04B823015956}"/>
              </a:ext>
            </a:extLst>
          </p:cNvPr>
          <p:cNvSpPr/>
          <p:nvPr/>
        </p:nvSpPr>
        <p:spPr>
          <a:xfrm>
            <a:off x="4652123" y="267926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48" name="Group 1847">
            <a:extLst>
              <a:ext uri="{FF2B5EF4-FFF2-40B4-BE49-F238E27FC236}">
                <a16:creationId xmlns:a16="http://schemas.microsoft.com/office/drawing/2014/main" id="{CE7293CB-EFD9-1F70-3B9A-7F532FEBA562}"/>
              </a:ext>
            </a:extLst>
          </p:cNvPr>
          <p:cNvGrpSpPr/>
          <p:nvPr/>
        </p:nvGrpSpPr>
        <p:grpSpPr>
          <a:xfrm>
            <a:off x="2864730" y="2702418"/>
            <a:ext cx="6203300" cy="369332"/>
            <a:chOff x="3330554" y="3056100"/>
            <a:chExt cx="6203300" cy="369332"/>
          </a:xfrm>
        </p:grpSpPr>
        <p:sp>
          <p:nvSpPr>
            <p:cNvPr id="45" name="TextBox 44">
              <a:extLst>
                <a:ext uri="{FF2B5EF4-FFF2-40B4-BE49-F238E27FC236}">
                  <a16:creationId xmlns:a16="http://schemas.microsoft.com/office/drawing/2014/main" id="{9B3C327D-C2C2-81BA-B75D-2A43469E9B45}"/>
                </a:ext>
              </a:extLst>
            </p:cNvPr>
            <p:cNvSpPr txBox="1"/>
            <p:nvPr/>
          </p:nvSpPr>
          <p:spPr>
            <a:xfrm>
              <a:off x="8773917" y="3056100"/>
              <a:ext cx="320922" cy="369332"/>
            </a:xfrm>
            <a:prstGeom prst="rect">
              <a:avLst/>
            </a:prstGeom>
            <a:noFill/>
          </p:spPr>
          <p:txBody>
            <a:bodyPr wrap="none" rtlCol="0">
              <a:spAutoFit/>
            </a:bodyPr>
            <a:lstStyle/>
            <a:p>
              <a:pPr algn="ctr"/>
              <a:r>
                <a:rPr lang="en-US" b="1"/>
                <a:t>V</a:t>
              </a:r>
              <a:endParaRPr lang="en-US" b="1" dirty="0"/>
            </a:p>
          </p:txBody>
        </p:sp>
        <p:sp>
          <p:nvSpPr>
            <p:cNvPr id="46" name="TextBox 45">
              <a:extLst>
                <a:ext uri="{FF2B5EF4-FFF2-40B4-BE49-F238E27FC236}">
                  <a16:creationId xmlns:a16="http://schemas.microsoft.com/office/drawing/2014/main" id="{362D78AE-1D02-19DC-BFCD-08C778E27EB7}"/>
                </a:ext>
              </a:extLst>
            </p:cNvPr>
            <p:cNvSpPr txBox="1"/>
            <p:nvPr/>
          </p:nvSpPr>
          <p:spPr>
            <a:xfrm>
              <a:off x="5610175" y="3056100"/>
              <a:ext cx="296876" cy="369332"/>
            </a:xfrm>
            <a:prstGeom prst="rect">
              <a:avLst/>
            </a:prstGeom>
            <a:noFill/>
          </p:spPr>
          <p:txBody>
            <a:bodyPr wrap="none" rtlCol="0">
              <a:spAutoFit/>
            </a:bodyPr>
            <a:lstStyle/>
            <a:p>
              <a:pPr algn="ctr"/>
              <a:r>
                <a:rPr lang="en-US" b="1"/>
                <a:t>Ệ</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6043739" y="3056100"/>
              <a:ext cx="336952" cy="369332"/>
            </a:xfrm>
            <a:prstGeom prst="rect">
              <a:avLst/>
            </a:prstGeom>
            <a:noFill/>
          </p:spPr>
          <p:txBody>
            <a:bodyPr wrap="none" rtlCol="0">
              <a:spAutoFit/>
            </a:bodyPr>
            <a:lstStyle/>
            <a:p>
              <a:pPr algn="ctr"/>
              <a:r>
                <a:rPr lang="en-US" b="1"/>
                <a:t>N</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6495739" y="3056100"/>
              <a:ext cx="340158" cy="369332"/>
            </a:xfrm>
            <a:prstGeom prst="rect">
              <a:avLst/>
            </a:prstGeom>
            <a:noFill/>
          </p:spPr>
          <p:txBody>
            <a:bodyPr wrap="none" rtlCol="0">
              <a:spAutoFit/>
            </a:bodyPr>
            <a:lstStyle/>
            <a:p>
              <a:pPr algn="ctr"/>
              <a:r>
                <a:rPr lang="en-US" b="1"/>
                <a:t>H</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6973865" y="3056100"/>
              <a:ext cx="306494" cy="369332"/>
            </a:xfrm>
            <a:prstGeom prst="rect">
              <a:avLst/>
            </a:prstGeom>
            <a:noFill/>
            <a:ln>
              <a:noFill/>
            </a:ln>
          </p:spPr>
          <p:txBody>
            <a:bodyPr wrap="none" rtlCol="0">
              <a:spAutoFit/>
            </a:bodyPr>
            <a:lstStyle/>
            <a:p>
              <a:pPr algn="ctr"/>
              <a:r>
                <a:rPr lang="en-US" b="1">
                  <a:solidFill>
                    <a:srgbClr val="FF0000"/>
                  </a:solidFill>
                </a:rPr>
                <a:t>C</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7411506" y="3056100"/>
              <a:ext cx="324128" cy="369332"/>
            </a:xfrm>
            <a:prstGeom prst="rect">
              <a:avLst/>
            </a:prstGeom>
            <a:noFill/>
          </p:spPr>
          <p:txBody>
            <a:bodyPr wrap="none" rtlCol="0">
              <a:spAutoFit/>
            </a:bodyPr>
            <a:lstStyle/>
            <a:p>
              <a:pPr algn="ctr"/>
              <a:r>
                <a:rPr lang="en-US" b="1"/>
                <a:t>Ả</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7858696" y="3056100"/>
              <a:ext cx="336952" cy="369332"/>
            </a:xfrm>
            <a:prstGeom prst="rect">
              <a:avLst/>
            </a:prstGeom>
            <a:noFill/>
          </p:spPr>
          <p:txBody>
            <a:bodyPr wrap="none" rtlCol="0">
              <a:spAutoFit/>
            </a:bodyPr>
            <a:lstStyle/>
            <a:p>
              <a:pPr algn="ctr"/>
              <a:r>
                <a:rPr lang="en-US" b="1"/>
                <a:t>N</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8315505" y="3056100"/>
              <a:ext cx="330540" cy="369332"/>
            </a:xfrm>
            <a:prstGeom prst="rect">
              <a:avLst/>
            </a:prstGeom>
            <a:noFill/>
          </p:spPr>
          <p:txBody>
            <a:bodyPr wrap="none" rtlCol="0">
              <a:spAutoFit/>
            </a:bodyPr>
            <a:lstStyle/>
            <a:p>
              <a:pPr algn="ctr"/>
              <a:r>
                <a:rPr lang="en-US" b="1"/>
                <a:t>H</a:t>
              </a:r>
              <a:endParaRPr lang="en-US" b="1" dirty="0"/>
            </a:p>
          </p:txBody>
        </p:sp>
        <p:sp>
          <p:nvSpPr>
            <p:cNvPr id="7" name="TextBox 6">
              <a:extLst>
                <a:ext uri="{FF2B5EF4-FFF2-40B4-BE49-F238E27FC236}">
                  <a16:creationId xmlns:a16="http://schemas.microsoft.com/office/drawing/2014/main" id="{0CEC823C-EBD3-7899-E5BB-442B3801CA2E}"/>
                </a:ext>
              </a:extLst>
            </p:cNvPr>
            <p:cNvSpPr txBox="1"/>
            <p:nvPr/>
          </p:nvSpPr>
          <p:spPr>
            <a:xfrm>
              <a:off x="9236978" y="3056100"/>
              <a:ext cx="296876" cy="369332"/>
            </a:xfrm>
            <a:prstGeom prst="rect">
              <a:avLst/>
            </a:prstGeom>
            <a:noFill/>
          </p:spPr>
          <p:txBody>
            <a:bodyPr wrap="none" rtlCol="0">
              <a:spAutoFit/>
            </a:bodyPr>
            <a:lstStyle/>
            <a:p>
              <a:pPr algn="ctr"/>
              <a:r>
                <a:rPr lang="en-US" b="1"/>
                <a:t>Ệ</a:t>
              </a:r>
              <a:endParaRPr lang="en-US" b="1" dirty="0"/>
            </a:p>
          </p:txBody>
        </p:sp>
        <p:sp>
          <p:nvSpPr>
            <p:cNvPr id="54" name="TextBox 53">
              <a:extLst>
                <a:ext uri="{FF2B5EF4-FFF2-40B4-BE49-F238E27FC236}">
                  <a16:creationId xmlns:a16="http://schemas.microsoft.com/office/drawing/2014/main" id="{8BCF800F-0297-4A9C-EECD-85E9EBFBEC9C}"/>
                </a:ext>
              </a:extLst>
            </p:cNvPr>
            <p:cNvSpPr txBox="1"/>
            <p:nvPr/>
          </p:nvSpPr>
          <p:spPr>
            <a:xfrm>
              <a:off x="4672928" y="3056100"/>
              <a:ext cx="360996" cy="369332"/>
            </a:xfrm>
            <a:prstGeom prst="rect">
              <a:avLst/>
            </a:prstGeom>
            <a:noFill/>
          </p:spPr>
          <p:txBody>
            <a:bodyPr wrap="none" rtlCol="0">
              <a:spAutoFit/>
            </a:bodyPr>
            <a:lstStyle/>
            <a:p>
              <a:pPr algn="ctr"/>
              <a:r>
                <a:rPr lang="en-US" b="1"/>
                <a:t>Ư</a:t>
              </a:r>
              <a:endParaRPr lang="en-US" b="1" dirty="0"/>
            </a:p>
          </p:txBody>
        </p:sp>
        <p:sp>
          <p:nvSpPr>
            <p:cNvPr id="61" name="TextBox 60">
              <a:extLst>
                <a:ext uri="{FF2B5EF4-FFF2-40B4-BE49-F238E27FC236}">
                  <a16:creationId xmlns:a16="http://schemas.microsoft.com/office/drawing/2014/main" id="{896B332F-F25D-23A5-B844-DAB95494BFF7}"/>
                </a:ext>
              </a:extLst>
            </p:cNvPr>
            <p:cNvSpPr txBox="1"/>
            <p:nvPr/>
          </p:nvSpPr>
          <p:spPr>
            <a:xfrm>
              <a:off x="3330554" y="3056100"/>
              <a:ext cx="324128" cy="369332"/>
            </a:xfrm>
            <a:prstGeom prst="rect">
              <a:avLst/>
            </a:prstGeom>
            <a:noFill/>
          </p:spPr>
          <p:txBody>
            <a:bodyPr wrap="none" rtlCol="0">
              <a:spAutoFit/>
            </a:bodyPr>
            <a:lstStyle/>
            <a:p>
              <a:pPr algn="ctr"/>
              <a:r>
                <a:rPr lang="en-US" b="1"/>
                <a:t>B</a:t>
              </a:r>
              <a:endParaRPr lang="en-US" b="1" dirty="0"/>
            </a:p>
          </p:txBody>
        </p:sp>
        <p:sp>
          <p:nvSpPr>
            <p:cNvPr id="63" name="TextBox 62">
              <a:extLst>
                <a:ext uri="{FF2B5EF4-FFF2-40B4-BE49-F238E27FC236}">
                  <a16:creationId xmlns:a16="http://schemas.microsoft.com/office/drawing/2014/main" id="{8EBC0472-904F-5B15-E492-2FADB85DB60E}"/>
                </a:ext>
              </a:extLst>
            </p:cNvPr>
            <p:cNvSpPr txBox="1"/>
            <p:nvPr/>
          </p:nvSpPr>
          <p:spPr>
            <a:xfrm>
              <a:off x="3776141" y="3056100"/>
              <a:ext cx="340158" cy="369332"/>
            </a:xfrm>
            <a:prstGeom prst="rect">
              <a:avLst/>
            </a:prstGeom>
            <a:noFill/>
          </p:spPr>
          <p:txBody>
            <a:bodyPr wrap="none" rtlCol="0">
              <a:spAutoFit/>
            </a:bodyPr>
            <a:lstStyle/>
            <a:p>
              <a:pPr algn="ctr"/>
              <a:r>
                <a:rPr lang="en-US" b="1"/>
                <a:t>Ộ</a:t>
              </a:r>
              <a:endParaRPr lang="en-US" b="1" dirty="0"/>
            </a:p>
          </p:txBody>
        </p:sp>
        <p:sp>
          <p:nvSpPr>
            <p:cNvPr id="1795" name="TextBox 1794">
              <a:extLst>
                <a:ext uri="{FF2B5EF4-FFF2-40B4-BE49-F238E27FC236}">
                  <a16:creationId xmlns:a16="http://schemas.microsoft.com/office/drawing/2014/main" id="{F45E49A4-5BEE-F62F-DFF4-EBFC6FC12F31}"/>
                </a:ext>
              </a:extLst>
            </p:cNvPr>
            <p:cNvSpPr txBox="1"/>
            <p:nvPr/>
          </p:nvSpPr>
          <p:spPr>
            <a:xfrm>
              <a:off x="4250583" y="3056100"/>
              <a:ext cx="298479" cy="369332"/>
            </a:xfrm>
            <a:prstGeom prst="rect">
              <a:avLst/>
            </a:prstGeom>
            <a:noFill/>
          </p:spPr>
          <p:txBody>
            <a:bodyPr wrap="none" rtlCol="0">
              <a:spAutoFit/>
            </a:bodyPr>
            <a:lstStyle/>
            <a:p>
              <a:pPr algn="ctr"/>
              <a:r>
                <a:rPr lang="en-US" b="1"/>
                <a:t>T</a:t>
              </a:r>
              <a:endParaRPr lang="en-US" b="1" dirty="0"/>
            </a:p>
          </p:txBody>
        </p:sp>
        <p:sp>
          <p:nvSpPr>
            <p:cNvPr id="1805" name="TextBox 1804">
              <a:extLst>
                <a:ext uri="{FF2B5EF4-FFF2-40B4-BE49-F238E27FC236}">
                  <a16:creationId xmlns:a16="http://schemas.microsoft.com/office/drawing/2014/main" id="{332F7AB4-31CE-F218-43C1-C6660FA09AC0}"/>
                </a:ext>
              </a:extLst>
            </p:cNvPr>
            <p:cNvSpPr txBox="1"/>
            <p:nvPr/>
          </p:nvSpPr>
          <p:spPr>
            <a:xfrm>
              <a:off x="5163239" y="3056100"/>
              <a:ext cx="282449" cy="369332"/>
            </a:xfrm>
            <a:prstGeom prst="rect">
              <a:avLst/>
            </a:prstGeom>
            <a:noFill/>
          </p:spPr>
          <p:txBody>
            <a:bodyPr wrap="none" rtlCol="0">
              <a:spAutoFit/>
            </a:bodyPr>
            <a:lstStyle/>
            <a:p>
              <a:pPr algn="ctr"/>
              <a:r>
                <a:rPr lang="en-US" b="1"/>
                <a:t>L</a:t>
              </a:r>
              <a:endParaRPr lang="en-US" b="1" dirty="0"/>
            </a:p>
          </p:txBody>
        </p:sp>
      </p:grpSp>
      <p:sp>
        <p:nvSpPr>
          <p:cNvPr id="1828" name="Rectangle 1827">
            <a:extLst>
              <a:ext uri="{FF2B5EF4-FFF2-40B4-BE49-F238E27FC236}">
                <a16:creationId xmlns:a16="http://schemas.microsoft.com/office/drawing/2014/main" id="{86917D53-4B6C-AE4A-563C-9A2782D143C9}"/>
              </a:ext>
            </a:extLst>
          </p:cNvPr>
          <p:cNvSpPr/>
          <p:nvPr/>
        </p:nvSpPr>
        <p:spPr>
          <a:xfrm>
            <a:off x="3747664" y="31607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37" name="Rectangle 1836">
            <a:extLst>
              <a:ext uri="{FF2B5EF4-FFF2-40B4-BE49-F238E27FC236}">
                <a16:creationId xmlns:a16="http://schemas.microsoft.com/office/drawing/2014/main" id="{D6075FF1-5098-1DF0-3470-EE32EB5AA596}"/>
              </a:ext>
            </a:extLst>
          </p:cNvPr>
          <p:cNvSpPr/>
          <p:nvPr/>
        </p:nvSpPr>
        <p:spPr>
          <a:xfrm>
            <a:off x="4201266" y="31607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38" name="Rectangle 1837">
            <a:extLst>
              <a:ext uri="{FF2B5EF4-FFF2-40B4-BE49-F238E27FC236}">
                <a16:creationId xmlns:a16="http://schemas.microsoft.com/office/drawing/2014/main" id="{445C56A1-54EF-B9D1-2A42-CDAC60D315A2}"/>
              </a:ext>
            </a:extLst>
          </p:cNvPr>
          <p:cNvSpPr/>
          <p:nvPr/>
        </p:nvSpPr>
        <p:spPr>
          <a:xfrm>
            <a:off x="4654869" y="316075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1849" name="Group 1848">
            <a:extLst>
              <a:ext uri="{FF2B5EF4-FFF2-40B4-BE49-F238E27FC236}">
                <a16:creationId xmlns:a16="http://schemas.microsoft.com/office/drawing/2014/main" id="{46A367FB-B426-CA28-BF09-07703CD4897F}"/>
              </a:ext>
            </a:extLst>
          </p:cNvPr>
          <p:cNvGrpSpPr/>
          <p:nvPr/>
        </p:nvGrpSpPr>
        <p:grpSpPr>
          <a:xfrm>
            <a:off x="3764102" y="3183906"/>
            <a:ext cx="3964920" cy="371140"/>
            <a:chOff x="4229926" y="3537588"/>
            <a:chExt cx="3964920" cy="371140"/>
          </a:xfrm>
        </p:grpSpPr>
        <p:sp>
          <p:nvSpPr>
            <p:cNvPr id="1792" name="TextBox 1791">
              <a:extLst>
                <a:ext uri="{FF2B5EF4-FFF2-40B4-BE49-F238E27FC236}">
                  <a16:creationId xmlns:a16="http://schemas.microsoft.com/office/drawing/2014/main" id="{3F8A75FE-F1BC-338A-0EE5-1B7D587E1131}"/>
                </a:ext>
              </a:extLst>
            </p:cNvPr>
            <p:cNvSpPr txBox="1"/>
            <p:nvPr/>
          </p:nvSpPr>
          <p:spPr>
            <a:xfrm>
              <a:off x="5588534" y="3539396"/>
              <a:ext cx="340158" cy="369332"/>
            </a:xfrm>
            <a:prstGeom prst="rect">
              <a:avLst/>
            </a:prstGeom>
            <a:noFill/>
          </p:spPr>
          <p:txBody>
            <a:bodyPr wrap="none" rtlCol="0">
              <a:spAutoFit/>
            </a:bodyPr>
            <a:lstStyle/>
            <a:p>
              <a:pPr algn="ctr"/>
              <a:r>
                <a:rPr lang="en-US" b="1"/>
                <a:t>O</a:t>
              </a:r>
              <a:endParaRPr lang="en-US" b="1" dirty="0"/>
            </a:p>
          </p:txBody>
        </p:sp>
        <p:sp>
          <p:nvSpPr>
            <p:cNvPr id="1793" name="TextBox 1792">
              <a:extLst>
                <a:ext uri="{FF2B5EF4-FFF2-40B4-BE49-F238E27FC236}">
                  <a16:creationId xmlns:a16="http://schemas.microsoft.com/office/drawing/2014/main" id="{4B43138F-0465-DFD6-EF52-2131677D9226}"/>
                </a:ext>
              </a:extLst>
            </p:cNvPr>
            <p:cNvSpPr txBox="1"/>
            <p:nvPr/>
          </p:nvSpPr>
          <p:spPr>
            <a:xfrm>
              <a:off x="6062975" y="3539396"/>
              <a:ext cx="298480" cy="369332"/>
            </a:xfrm>
            <a:prstGeom prst="rect">
              <a:avLst/>
            </a:prstGeom>
            <a:noFill/>
          </p:spPr>
          <p:txBody>
            <a:bodyPr wrap="none" rtlCol="0">
              <a:spAutoFit/>
            </a:bodyPr>
            <a:lstStyle/>
            <a:p>
              <a:pPr algn="ctr"/>
              <a:r>
                <a:rPr lang="en-US" b="1"/>
                <a:t>T</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6500548" y="3539396"/>
              <a:ext cx="330540" cy="369332"/>
            </a:xfrm>
            <a:prstGeom prst="rect">
              <a:avLst/>
            </a:prstGeom>
            <a:noFill/>
          </p:spPr>
          <p:txBody>
            <a:bodyPr wrap="none" rtlCol="0">
              <a:spAutoFit/>
            </a:bodyPr>
            <a:lstStyle/>
            <a:p>
              <a:pPr algn="ctr"/>
              <a:r>
                <a:rPr lang="en-US" b="1"/>
                <a:t>H</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6957033" y="3539396"/>
              <a:ext cx="340158" cy="369332"/>
            </a:xfrm>
            <a:prstGeom prst="rect">
              <a:avLst/>
            </a:prstGeom>
            <a:noFill/>
            <a:ln>
              <a:noFill/>
            </a:ln>
          </p:spPr>
          <p:txBody>
            <a:bodyPr wrap="none" rtlCol="0">
              <a:spAutoFit/>
            </a:bodyPr>
            <a:lstStyle/>
            <a:p>
              <a:pPr algn="ctr"/>
              <a:r>
                <a:rPr lang="en-US" b="1">
                  <a:solidFill>
                    <a:srgbClr val="FF0000"/>
                  </a:solidFill>
                </a:rPr>
                <a:t>Ô</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7405094" y="3539396"/>
              <a:ext cx="336952" cy="369332"/>
            </a:xfrm>
            <a:prstGeom prst="rect">
              <a:avLst/>
            </a:prstGeom>
            <a:noFill/>
          </p:spPr>
          <p:txBody>
            <a:bodyPr wrap="none" rtlCol="0">
              <a:spAutoFit/>
            </a:bodyPr>
            <a:lstStyle/>
            <a:p>
              <a:pPr algn="ctr"/>
              <a:r>
                <a:rPr lang="en-US" b="1"/>
                <a:t>N</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7859498" y="3539396"/>
              <a:ext cx="335348" cy="369332"/>
            </a:xfrm>
            <a:prstGeom prst="rect">
              <a:avLst/>
            </a:prstGeom>
            <a:noFill/>
          </p:spPr>
          <p:txBody>
            <a:bodyPr wrap="none" rtlCol="0">
              <a:spAutoFit/>
            </a:bodyPr>
            <a:lstStyle/>
            <a:p>
              <a:pPr algn="ctr"/>
              <a:r>
                <a:rPr lang="en-US" b="1"/>
                <a:t>G</a:t>
              </a:r>
              <a:endParaRPr lang="en-US" b="1" dirty="0"/>
            </a:p>
          </p:txBody>
        </p:sp>
        <p:sp>
          <p:nvSpPr>
            <p:cNvPr id="1843" name="TextBox 1842">
              <a:extLst>
                <a:ext uri="{FF2B5EF4-FFF2-40B4-BE49-F238E27FC236}">
                  <a16:creationId xmlns:a16="http://schemas.microsoft.com/office/drawing/2014/main" id="{EE714BC9-ABFD-562E-9F49-48A73F13572C}"/>
                </a:ext>
              </a:extLst>
            </p:cNvPr>
            <p:cNvSpPr txBox="1"/>
            <p:nvPr/>
          </p:nvSpPr>
          <p:spPr>
            <a:xfrm>
              <a:off x="4229926" y="3537588"/>
              <a:ext cx="340158" cy="369332"/>
            </a:xfrm>
            <a:prstGeom prst="rect">
              <a:avLst/>
            </a:prstGeom>
            <a:noFill/>
          </p:spPr>
          <p:txBody>
            <a:bodyPr wrap="none" rtlCol="0">
              <a:spAutoFit/>
            </a:bodyPr>
            <a:lstStyle/>
            <a:p>
              <a:pPr algn="ctr"/>
              <a:r>
                <a:rPr lang="en-US" b="1"/>
                <a:t>G</a:t>
              </a:r>
              <a:endParaRPr lang="en-US" b="1" dirty="0"/>
            </a:p>
          </p:txBody>
        </p:sp>
        <p:sp>
          <p:nvSpPr>
            <p:cNvPr id="1844" name="TextBox 1843">
              <a:extLst>
                <a:ext uri="{FF2B5EF4-FFF2-40B4-BE49-F238E27FC236}">
                  <a16:creationId xmlns:a16="http://schemas.microsoft.com/office/drawing/2014/main" id="{69B572C7-F3B6-665E-B8B5-25A864FDB4AB}"/>
                </a:ext>
              </a:extLst>
            </p:cNvPr>
            <p:cNvSpPr txBox="1"/>
            <p:nvPr/>
          </p:nvSpPr>
          <p:spPr>
            <a:xfrm>
              <a:off x="4730817" y="3537588"/>
              <a:ext cx="245580" cy="369332"/>
            </a:xfrm>
            <a:prstGeom prst="rect">
              <a:avLst/>
            </a:prstGeom>
            <a:noFill/>
          </p:spPr>
          <p:txBody>
            <a:bodyPr wrap="none" rtlCol="0">
              <a:spAutoFit/>
            </a:bodyPr>
            <a:lstStyle/>
            <a:p>
              <a:pPr algn="ctr"/>
              <a:r>
                <a:rPr lang="en-US" b="1"/>
                <a:t>I</a:t>
              </a:r>
              <a:endParaRPr lang="en-US" b="1" dirty="0"/>
            </a:p>
          </p:txBody>
        </p:sp>
        <p:sp>
          <p:nvSpPr>
            <p:cNvPr id="1845" name="TextBox 1844">
              <a:extLst>
                <a:ext uri="{FF2B5EF4-FFF2-40B4-BE49-F238E27FC236}">
                  <a16:creationId xmlns:a16="http://schemas.microsoft.com/office/drawing/2014/main" id="{5EB3E815-3494-B82F-2A74-5270AEC17B2A}"/>
                </a:ext>
              </a:extLst>
            </p:cNvPr>
            <p:cNvSpPr txBox="1"/>
            <p:nvPr/>
          </p:nvSpPr>
          <p:spPr>
            <a:xfrm>
              <a:off x="5141940" y="3537588"/>
              <a:ext cx="330540" cy="369332"/>
            </a:xfrm>
            <a:prstGeom prst="rect">
              <a:avLst/>
            </a:prstGeom>
            <a:noFill/>
          </p:spPr>
          <p:txBody>
            <a:bodyPr wrap="none" rtlCol="0">
              <a:spAutoFit/>
            </a:bodyPr>
            <a:lstStyle/>
            <a:p>
              <a:pPr algn="ctr"/>
              <a:r>
                <a:rPr lang="en-US" b="1"/>
                <a:t>A</a:t>
              </a:r>
              <a:endParaRPr lang="en-US" b="1" dirty="0"/>
            </a:p>
          </p:txBody>
        </p:sp>
      </p:grpSp>
      <p:sp>
        <p:nvSpPr>
          <p:cNvPr id="3" name="Rectangle 2">
            <a:extLst>
              <a:ext uri="{FF2B5EF4-FFF2-40B4-BE49-F238E27FC236}">
                <a16:creationId xmlns:a16="http://schemas.microsoft.com/office/drawing/2014/main" id="{AB2E9F3B-3101-7214-21AB-4BAB41DE8097}"/>
              </a:ext>
            </a:extLst>
          </p:cNvPr>
          <p:cNvSpPr/>
          <p:nvPr/>
        </p:nvSpPr>
        <p:spPr>
          <a:xfrm>
            <a:off x="4195056" y="50957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grpSp>
        <p:nvGrpSpPr>
          <p:cNvPr id="6" name="Group 5">
            <a:extLst>
              <a:ext uri="{FF2B5EF4-FFF2-40B4-BE49-F238E27FC236}">
                <a16:creationId xmlns:a16="http://schemas.microsoft.com/office/drawing/2014/main" id="{18C39C7A-6B59-45E4-D761-73406F285B7D}"/>
              </a:ext>
            </a:extLst>
          </p:cNvPr>
          <p:cNvGrpSpPr/>
          <p:nvPr/>
        </p:nvGrpSpPr>
        <p:grpSpPr>
          <a:xfrm>
            <a:off x="4221112" y="5118897"/>
            <a:ext cx="3052706" cy="369332"/>
            <a:chOff x="4686936" y="5472579"/>
            <a:chExt cx="3052706" cy="369332"/>
          </a:xfrm>
        </p:grpSpPr>
        <p:sp>
          <p:nvSpPr>
            <p:cNvPr id="1389" name="TextBox 1388">
              <a:extLst>
                <a:ext uri="{FF2B5EF4-FFF2-40B4-BE49-F238E27FC236}">
                  <a16:creationId xmlns:a16="http://schemas.microsoft.com/office/drawing/2014/main" id="{EB29C625-49F2-91CA-E021-F79CB9C78F0D}"/>
                </a:ext>
              </a:extLst>
            </p:cNvPr>
            <p:cNvSpPr txBox="1"/>
            <p:nvPr/>
          </p:nvSpPr>
          <p:spPr>
            <a:xfrm>
              <a:off x="5137336" y="5472579"/>
              <a:ext cx="335348" cy="369332"/>
            </a:xfrm>
            <a:prstGeom prst="rect">
              <a:avLst/>
            </a:prstGeom>
            <a:noFill/>
          </p:spPr>
          <p:txBody>
            <a:bodyPr wrap="none" rtlCol="0">
              <a:spAutoFit/>
            </a:bodyPr>
            <a:lstStyle/>
            <a:p>
              <a:pPr algn="ctr"/>
              <a:r>
                <a:rPr lang="en-US" b="1"/>
                <a:t>Ũ</a:t>
              </a:r>
              <a:endParaRPr lang="en-US" b="1" dirty="0"/>
            </a:p>
          </p:txBody>
        </p:sp>
        <p:sp>
          <p:nvSpPr>
            <p:cNvPr id="1390" name="TextBox 1389">
              <a:extLst>
                <a:ext uri="{FF2B5EF4-FFF2-40B4-BE49-F238E27FC236}">
                  <a16:creationId xmlns:a16="http://schemas.microsoft.com/office/drawing/2014/main" id="{D14199B9-DA98-EFC7-6927-430D22EE7267}"/>
                </a:ext>
              </a:extLst>
            </p:cNvPr>
            <p:cNvSpPr txBox="1"/>
            <p:nvPr/>
          </p:nvSpPr>
          <p:spPr>
            <a:xfrm>
              <a:off x="5609374" y="5472579"/>
              <a:ext cx="298480" cy="369332"/>
            </a:xfrm>
            <a:prstGeom prst="rect">
              <a:avLst/>
            </a:prstGeom>
            <a:noFill/>
          </p:spPr>
          <p:txBody>
            <a:bodyPr wrap="none" rtlCol="0">
              <a:spAutoFit/>
            </a:bodyPr>
            <a:lstStyle/>
            <a:p>
              <a:pPr algn="ctr"/>
              <a:r>
                <a:rPr lang="en-US" b="1"/>
                <a:t>T</a:t>
              </a:r>
              <a:endParaRPr lang="en-US" b="1" dirty="0"/>
            </a:p>
          </p:txBody>
        </p:sp>
        <p:sp>
          <p:nvSpPr>
            <p:cNvPr id="1392" name="TextBox 1391">
              <a:extLst>
                <a:ext uri="{FF2B5EF4-FFF2-40B4-BE49-F238E27FC236}">
                  <a16:creationId xmlns:a16="http://schemas.microsoft.com/office/drawing/2014/main" id="{E3CE20C7-48C1-F5EB-0A3E-923EC37CFF1A}"/>
                </a:ext>
              </a:extLst>
            </p:cNvPr>
            <p:cNvSpPr txBox="1"/>
            <p:nvPr/>
          </p:nvSpPr>
          <p:spPr>
            <a:xfrm>
              <a:off x="6054960" y="5472579"/>
              <a:ext cx="314510" cy="369332"/>
            </a:xfrm>
            <a:prstGeom prst="rect">
              <a:avLst/>
            </a:prstGeom>
            <a:noFill/>
          </p:spPr>
          <p:txBody>
            <a:bodyPr wrap="none" rtlCol="0">
              <a:spAutoFit/>
            </a:bodyPr>
            <a:lstStyle/>
            <a:p>
              <a:pPr algn="ctr"/>
              <a:r>
                <a:rPr lang="en-US" b="1"/>
                <a:t>R</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6503754" y="5472579"/>
              <a:ext cx="324128" cy="369332"/>
            </a:xfrm>
            <a:prstGeom prst="rect">
              <a:avLst/>
            </a:prstGeom>
            <a:noFill/>
          </p:spPr>
          <p:txBody>
            <a:bodyPr wrap="none" rtlCol="0">
              <a:spAutoFit/>
            </a:bodyPr>
            <a:lstStyle/>
            <a:p>
              <a:pPr algn="ctr"/>
              <a:r>
                <a:rPr lang="en-US" b="1"/>
                <a:t>A</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6958636" y="5472579"/>
              <a:ext cx="336952" cy="369332"/>
            </a:xfrm>
            <a:prstGeom prst="rect">
              <a:avLst/>
            </a:prstGeom>
            <a:noFill/>
            <a:ln>
              <a:noFill/>
            </a:ln>
          </p:spPr>
          <p:txBody>
            <a:bodyPr wrap="none" rtlCol="0">
              <a:spAutoFit/>
            </a:bodyPr>
            <a:lstStyle/>
            <a:p>
              <a:pPr algn="ctr"/>
              <a:r>
                <a:rPr lang="en-US" b="1">
                  <a:solidFill>
                    <a:srgbClr val="FF0000"/>
                  </a:solidFill>
                </a:rPr>
                <a:t>N</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7407499" y="5472579"/>
              <a:ext cx="332143" cy="369332"/>
            </a:xfrm>
            <a:prstGeom prst="rect">
              <a:avLst/>
            </a:prstGeom>
            <a:noFill/>
          </p:spPr>
          <p:txBody>
            <a:bodyPr wrap="none" rtlCol="0">
              <a:spAutoFit/>
            </a:bodyPr>
            <a:lstStyle/>
            <a:p>
              <a:pPr algn="ctr"/>
              <a:r>
                <a:rPr lang="en-US" b="1"/>
                <a:t>G</a:t>
              </a:r>
              <a:endParaRPr lang="en-US" b="1" dirty="0"/>
            </a:p>
          </p:txBody>
        </p:sp>
        <p:sp>
          <p:nvSpPr>
            <p:cNvPr id="5" name="TextBox 4">
              <a:extLst>
                <a:ext uri="{FF2B5EF4-FFF2-40B4-BE49-F238E27FC236}">
                  <a16:creationId xmlns:a16="http://schemas.microsoft.com/office/drawing/2014/main" id="{18319248-9A1E-8F58-2467-99A9DF5CDF16}"/>
                </a:ext>
              </a:extLst>
            </p:cNvPr>
            <p:cNvSpPr txBox="1"/>
            <p:nvPr/>
          </p:nvSpPr>
          <p:spPr>
            <a:xfrm>
              <a:off x="4686936" y="5472579"/>
              <a:ext cx="320922" cy="369332"/>
            </a:xfrm>
            <a:prstGeom prst="rect">
              <a:avLst/>
            </a:prstGeom>
            <a:noFill/>
          </p:spPr>
          <p:txBody>
            <a:bodyPr wrap="none" rtlCol="0">
              <a:spAutoFit/>
            </a:bodyPr>
            <a:lstStyle/>
            <a:p>
              <a:pPr algn="ctr"/>
              <a:r>
                <a:rPr lang="en-US" b="1"/>
                <a:t>V</a:t>
              </a:r>
              <a:endParaRPr lang="en-US" b="1" dirty="0"/>
            </a:p>
          </p:txBody>
        </p:sp>
      </p:grpSp>
      <p:pic>
        <p:nvPicPr>
          <p:cNvPr id="11" name="image4.png">
            <a:extLst>
              <a:ext uri="{FF2B5EF4-FFF2-40B4-BE49-F238E27FC236}">
                <a16:creationId xmlns:a16="http://schemas.microsoft.com/office/drawing/2014/main" id="{BDDBBDAD-A168-28D5-5921-E1F4CEB0887C}"/>
              </a:ext>
            </a:extLst>
          </p:cNvPr>
          <p:cNvPicPr>
            <a:picLocks noChangeAspect="1"/>
          </p:cNvPicPr>
          <p:nvPr/>
        </p:nvPicPr>
        <p:blipFill>
          <a:blip r:embed="rId12" cstate="print"/>
          <a:stretch>
            <a:fillRect/>
          </a:stretch>
        </p:blipFill>
        <p:spPr>
          <a:xfrm>
            <a:off x="117512" y="97702"/>
            <a:ext cx="625171" cy="612210"/>
          </a:xfrm>
          <a:prstGeom prst="rect">
            <a:avLst/>
          </a:prstGeom>
        </p:spPr>
      </p:pic>
      <p:grpSp>
        <p:nvGrpSpPr>
          <p:cNvPr id="12" name="Group 11">
            <a:extLst>
              <a:ext uri="{FF2B5EF4-FFF2-40B4-BE49-F238E27FC236}">
                <a16:creationId xmlns:a16="http://schemas.microsoft.com/office/drawing/2014/main" id="{942224DE-4388-AD7F-1716-214775C28420}"/>
              </a:ext>
            </a:extLst>
          </p:cNvPr>
          <p:cNvGrpSpPr>
            <a:grpSpLocks/>
          </p:cNvGrpSpPr>
          <p:nvPr/>
        </p:nvGrpSpPr>
        <p:grpSpPr bwMode="auto">
          <a:xfrm>
            <a:off x="806095" y="167994"/>
            <a:ext cx="625171" cy="541918"/>
            <a:chOff x="0" y="0"/>
            <a:chExt cx="666" cy="559"/>
          </a:xfrm>
        </p:grpSpPr>
        <p:sp>
          <p:nvSpPr>
            <p:cNvPr id="18" name="Freeform 12">
              <a:extLst>
                <a:ext uri="{FF2B5EF4-FFF2-40B4-BE49-F238E27FC236}">
                  <a16:creationId xmlns:a16="http://schemas.microsoft.com/office/drawing/2014/main" id="{1FED395E-C40B-AD46-128C-ECE92EEF0F0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TextBox 18">
            <a:extLst>
              <a:ext uri="{FF2B5EF4-FFF2-40B4-BE49-F238E27FC236}">
                <a16:creationId xmlns:a16="http://schemas.microsoft.com/office/drawing/2014/main" id="{57FD1C87-3E81-288A-AB30-5794AE811B85}"/>
              </a:ext>
            </a:extLst>
          </p:cNvPr>
          <p:cNvSpPr txBox="1"/>
          <p:nvPr/>
        </p:nvSpPr>
        <p:spPr>
          <a:xfrm>
            <a:off x="5083635" y="200741"/>
            <a:ext cx="2686293" cy="443391"/>
          </a:xfrm>
          <a:prstGeom prst="rect">
            <a:avLst/>
          </a:prstGeom>
          <a:noFill/>
          <a:ln>
            <a:noFill/>
          </a:ln>
        </p:spPr>
        <p:txBody>
          <a:bodyPr wrap="square">
            <a:spAutoFit/>
            <a:scene3d>
              <a:camera prst="orthographicFront"/>
              <a:lightRig rig="soft" dir="t">
                <a:rot lat="0" lon="0" rev="15600000"/>
              </a:lightRig>
            </a:scene3d>
            <a:sp3d extrusionH="57150" prstMaterial="softEdge">
              <a:bevelT w="25400" h="38100"/>
            </a:sp3d>
          </a:bodyPr>
          <a:lstStyle/>
          <a:p>
            <a:pPr algn="ctr">
              <a:lnSpc>
                <a:spcPts val="2880"/>
              </a:lnSpc>
              <a:spcBef>
                <a:spcPts val="300"/>
              </a:spcBef>
              <a:spcAft>
                <a:spcPts val="300"/>
              </a:spcAft>
            </a:pPr>
            <a:r>
              <a:rPr lang="vi-VN" sz="2400" b="1" dirty="0">
                <a:ln w="6600">
                  <a:solidFill>
                    <a:schemeClr val="accent2"/>
                  </a:solidFill>
                  <a:prstDash val="solid"/>
                </a:ln>
                <a:solidFill>
                  <a:srgbClr val="FFFFFF"/>
                </a:solidFill>
                <a:effectLst>
                  <a:outerShdw dist="38100" dir="2700000" algn="tl" rotWithShape="0">
                    <a:schemeClr val="accent2"/>
                  </a:outerShdw>
                </a:effectLst>
                <a:latin typeface="TimesNewRomanPSMT"/>
              </a:rPr>
              <a:t>BẢNG Ô CHỮ</a:t>
            </a:r>
          </a:p>
        </p:txBody>
      </p:sp>
      <p:sp>
        <p:nvSpPr>
          <p:cNvPr id="150" name="TextBox 149">
            <a:hlinkClick r:id="" action="ppaction://hlinkshowjump?jump=nextslide"/>
            <a:extLst>
              <a:ext uri="{FF2B5EF4-FFF2-40B4-BE49-F238E27FC236}">
                <a16:creationId xmlns:a16="http://schemas.microsoft.com/office/drawing/2014/main" id="{5CD43A86-E29F-439A-9761-640C41FA1CC0}"/>
              </a:ext>
            </a:extLst>
          </p:cNvPr>
          <p:cNvSpPr txBox="1"/>
          <p:nvPr/>
        </p:nvSpPr>
        <p:spPr>
          <a:xfrm>
            <a:off x="9027014" y="6093767"/>
            <a:ext cx="2896604" cy="523220"/>
          </a:xfrm>
          <a:prstGeom prst="rect">
            <a:avLst/>
          </a:prstGeom>
          <a:noFill/>
          <a:ln>
            <a:solidFill>
              <a:srgbClr val="00B050"/>
            </a:solidFill>
          </a:ln>
        </p:spPr>
        <p:txBody>
          <a:bodyPr wrap="square">
            <a:spAutoFit/>
          </a:bodyPr>
          <a:lstStyle/>
          <a:p>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click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151" name="Graphic 150" descr="Right pointing backhand index with solid fill">
            <a:hlinkClick r:id="rId13" action="ppaction://hlinksldjump"/>
            <a:extLst>
              <a:ext uri="{FF2B5EF4-FFF2-40B4-BE49-F238E27FC236}">
                <a16:creationId xmlns:a16="http://schemas.microsoft.com/office/drawing/2014/main" id="{34F42A76-5A73-4046-AB7B-A360D1606A00}"/>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1531463" y="6124767"/>
            <a:ext cx="312197" cy="295235"/>
          </a:xfrm>
          <a:prstGeom prst="rect">
            <a:avLst/>
          </a:prstGeom>
        </p:spPr>
      </p:pic>
    </p:spTree>
    <p:extLst>
      <p:ext uri="{BB962C8B-B14F-4D97-AF65-F5344CB8AC3E}">
        <p14:creationId xmlns:p14="http://schemas.microsoft.com/office/powerpoint/2010/main" val="3555152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withEffect">
                                  <p:stCondLst>
                                    <p:cond delay="0"/>
                                  </p:stCondLst>
                                  <p:childTnLst>
                                    <p:set>
                                      <p:cBhvr>
                                        <p:cTn id="11" dur="1" fill="hold">
                                          <p:stCondLst>
                                            <p:cond delay="0"/>
                                          </p:stCondLst>
                                        </p:cTn>
                                        <p:tgtEl>
                                          <p:spTgt spid="1846"/>
                                        </p:tgtEl>
                                        <p:attrNameLst>
                                          <p:attrName>style.visibility</p:attrName>
                                        </p:attrNameLst>
                                      </p:cBhvr>
                                      <p:to>
                                        <p:strVal val="visible"/>
                                      </p:to>
                                    </p:set>
                                    <p:animEffect transition="in" filter="fade">
                                      <p:cBhvr>
                                        <p:cTn id="12" dur="500"/>
                                        <p:tgtEl>
                                          <p:spTgt spid="1846"/>
                                        </p:tgtEl>
                                      </p:cBhvr>
                                    </p:animEffect>
                                  </p:childTnLst>
                                </p:cTn>
                              </p:par>
                            </p:childTnLst>
                          </p:cTn>
                        </p:par>
                      </p:childTnLst>
                    </p:cTn>
                  </p:par>
                </p:childTnLst>
              </p:cTn>
              <p:nextCondLst>
                <p:cond evt="onClick" delay="0">
                  <p:tgtEl>
                    <p:spTgt spid="1422"/>
                  </p:tgtEl>
                </p:cond>
              </p:nextCondLst>
            </p:seq>
            <p:seq concurrent="1" nextAc="seek">
              <p:cTn id="13" restart="whenNotActive" fill="hold" evtFilter="cancelBubble" nodeType="interactiveSeq">
                <p:stCondLst>
                  <p:cond evt="onClick" delay="0">
                    <p:tgtEl>
                      <p:spTgt spid="1423"/>
                    </p:tgtEl>
                  </p:cond>
                </p:stCondLst>
                <p:endSync evt="end" delay="0">
                  <p:rtn val="all"/>
                </p:endSync>
                <p:childTnLst>
                  <p:par>
                    <p:cTn id="14" fill="hold">
                      <p:stCondLst>
                        <p:cond delay="0"/>
                      </p:stCondLst>
                      <p:childTnLst>
                        <p:par>
                          <p:cTn id="15" fill="hold">
                            <p:stCondLst>
                              <p:cond delay="0"/>
                            </p:stCondLst>
                            <p:childTnLst>
                              <p:par>
                                <p:cTn id="16" presetID="10" presetClass="entr" presetSubtype="0" fill="hold" nodeType="withEffect">
                                  <p:stCondLst>
                                    <p:cond delay="0"/>
                                  </p:stCondLst>
                                  <p:childTnLst>
                                    <p:set>
                                      <p:cBhvr>
                                        <p:cTn id="17" dur="1" fill="hold">
                                          <p:stCondLst>
                                            <p:cond delay="0"/>
                                          </p:stCondLst>
                                        </p:cTn>
                                        <p:tgtEl>
                                          <p:spTgt spid="1847"/>
                                        </p:tgtEl>
                                        <p:attrNameLst>
                                          <p:attrName>style.visibility</p:attrName>
                                        </p:attrNameLst>
                                      </p:cBhvr>
                                      <p:to>
                                        <p:strVal val="visible"/>
                                      </p:to>
                                    </p:set>
                                    <p:animEffect transition="in" filter="fade">
                                      <p:cBhvr>
                                        <p:cTn id="18" dur="500"/>
                                        <p:tgtEl>
                                          <p:spTgt spid="1847"/>
                                        </p:tgtEl>
                                      </p:cBhvr>
                                    </p:animEffect>
                                  </p:childTnLst>
                                </p:cTn>
                              </p:par>
                            </p:childTnLst>
                          </p:cTn>
                        </p:par>
                      </p:childTnLst>
                    </p:cTn>
                  </p:par>
                </p:childTnLst>
              </p:cTn>
              <p:nextCondLst>
                <p:cond evt="onClick" delay="0">
                  <p:tgtEl>
                    <p:spTgt spid="1423"/>
                  </p:tgtEl>
                </p:cond>
              </p:nextCondLst>
            </p:seq>
            <p:seq concurrent="1" nextAc="seek">
              <p:cTn id="19" restart="whenNotActive" fill="hold" evtFilter="cancelBubble" nodeType="interactiveSeq">
                <p:stCondLst>
                  <p:cond evt="onClick" delay="0">
                    <p:tgtEl>
                      <p:spTgt spid="1424"/>
                    </p:tgtEl>
                  </p:cond>
                </p:stCondLst>
                <p:endSync evt="end" delay="0">
                  <p:rtn val="all"/>
                </p:endSync>
                <p:childTnLst>
                  <p:par>
                    <p:cTn id="20" fill="hold">
                      <p:stCondLst>
                        <p:cond delay="0"/>
                      </p:stCondLst>
                      <p:childTnLst>
                        <p:par>
                          <p:cTn id="21" fill="hold">
                            <p:stCondLst>
                              <p:cond delay="0"/>
                            </p:stCondLst>
                            <p:childTnLst>
                              <p:par>
                                <p:cTn id="22" presetID="10" presetClass="entr" presetSubtype="0" fill="hold" nodeType="withEffect">
                                  <p:stCondLst>
                                    <p:cond delay="0"/>
                                  </p:stCondLst>
                                  <p:childTnLst>
                                    <p:set>
                                      <p:cBhvr>
                                        <p:cTn id="23" dur="1" fill="hold">
                                          <p:stCondLst>
                                            <p:cond delay="0"/>
                                          </p:stCondLst>
                                        </p:cTn>
                                        <p:tgtEl>
                                          <p:spTgt spid="1848"/>
                                        </p:tgtEl>
                                        <p:attrNameLst>
                                          <p:attrName>style.visibility</p:attrName>
                                        </p:attrNameLst>
                                      </p:cBhvr>
                                      <p:to>
                                        <p:strVal val="visible"/>
                                      </p:to>
                                    </p:set>
                                    <p:animEffect transition="in" filter="fade">
                                      <p:cBhvr>
                                        <p:cTn id="24" dur="500"/>
                                        <p:tgtEl>
                                          <p:spTgt spid="1848"/>
                                        </p:tgtEl>
                                      </p:cBhvr>
                                    </p:animEffect>
                                  </p:childTnLst>
                                </p:cTn>
                              </p:par>
                            </p:childTnLst>
                          </p:cTn>
                        </p:par>
                      </p:childTnLst>
                    </p:cTn>
                  </p:par>
                </p:childTnLst>
              </p:cTn>
              <p:nextCondLst>
                <p:cond evt="onClick" delay="0">
                  <p:tgtEl>
                    <p:spTgt spid="1424"/>
                  </p:tgtEl>
                </p:cond>
              </p:nextCondLst>
            </p:seq>
            <p:seq concurrent="1" nextAc="seek">
              <p:cTn id="25" restart="whenNotActive" fill="hold" evtFilter="cancelBubble" nodeType="interactiveSeq">
                <p:stCondLst>
                  <p:cond evt="onClick" delay="0">
                    <p:tgtEl>
                      <p:spTgt spid="144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withEffect">
                                  <p:stCondLst>
                                    <p:cond delay="0"/>
                                  </p:stCondLst>
                                  <p:childTnLst>
                                    <p:set>
                                      <p:cBhvr>
                                        <p:cTn id="29" dur="1" fill="hold">
                                          <p:stCondLst>
                                            <p:cond delay="0"/>
                                          </p:stCondLst>
                                        </p:cTn>
                                        <p:tgtEl>
                                          <p:spTgt spid="1849"/>
                                        </p:tgtEl>
                                        <p:attrNameLst>
                                          <p:attrName>style.visibility</p:attrName>
                                        </p:attrNameLst>
                                      </p:cBhvr>
                                      <p:to>
                                        <p:strVal val="visible"/>
                                      </p:to>
                                    </p:set>
                                    <p:animEffect transition="in" filter="fade">
                                      <p:cBhvr>
                                        <p:cTn id="30" dur="500"/>
                                        <p:tgtEl>
                                          <p:spTgt spid="1849"/>
                                        </p:tgtEl>
                                      </p:cBhvr>
                                    </p:animEffect>
                                  </p:childTnLst>
                                </p:cTn>
                              </p:par>
                            </p:childTnLst>
                          </p:cTn>
                        </p:par>
                      </p:childTnLst>
                    </p:cTn>
                  </p:par>
                </p:childTnLst>
              </p:cTn>
              <p:nextCondLst>
                <p:cond evt="onClick" delay="0">
                  <p:tgtEl>
                    <p:spTgt spid="1440"/>
                  </p:tgtEl>
                </p:cond>
              </p:nextCondLst>
            </p:seq>
            <p:seq concurrent="1" nextAc="seek">
              <p:cTn id="31" restart="whenNotActive" fill="hold" evtFilter="cancelBubble" nodeType="interactiveSeq">
                <p:stCondLst>
                  <p:cond evt="onClick" delay="0">
                    <p:tgtEl>
                      <p:spTgt spid="1441"/>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withEffect">
                                  <p:stCondLst>
                                    <p:cond delay="0"/>
                                  </p:stCondLst>
                                  <p:childTnLst>
                                    <p:set>
                                      <p:cBhvr>
                                        <p:cTn id="35" dur="1" fill="hold">
                                          <p:stCondLst>
                                            <p:cond delay="0"/>
                                          </p:stCondLst>
                                        </p:cTn>
                                        <p:tgtEl>
                                          <p:spTgt spid="1850"/>
                                        </p:tgtEl>
                                        <p:attrNameLst>
                                          <p:attrName>style.visibility</p:attrName>
                                        </p:attrNameLst>
                                      </p:cBhvr>
                                      <p:to>
                                        <p:strVal val="visible"/>
                                      </p:to>
                                    </p:set>
                                    <p:animEffect transition="in" filter="fade">
                                      <p:cBhvr>
                                        <p:cTn id="36" dur="500"/>
                                        <p:tgtEl>
                                          <p:spTgt spid="1850"/>
                                        </p:tgtEl>
                                      </p:cBhvr>
                                    </p:animEffect>
                                  </p:childTnLst>
                                </p:cTn>
                              </p:par>
                            </p:childTnLst>
                          </p:cTn>
                        </p:par>
                      </p:childTnLst>
                    </p:cTn>
                  </p:par>
                </p:childTnLst>
              </p:cTn>
              <p:nextCondLst>
                <p:cond evt="onClick" delay="0">
                  <p:tgtEl>
                    <p:spTgt spid="1441"/>
                  </p:tgtEl>
                </p:cond>
              </p:nextCondLst>
            </p:seq>
            <p:seq concurrent="1" nextAc="seek">
              <p:cTn id="37" restart="whenNotActive" fill="hold" evtFilter="cancelBubble" nodeType="interactiveSeq">
                <p:stCondLst>
                  <p:cond evt="onClick" delay="0">
                    <p:tgtEl>
                      <p:spTgt spid="1442"/>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withEffect">
                                  <p:stCondLst>
                                    <p:cond delay="0"/>
                                  </p:stCondLst>
                                  <p:childTnLst>
                                    <p:set>
                                      <p:cBhvr>
                                        <p:cTn id="41" dur="1" fill="hold">
                                          <p:stCondLst>
                                            <p:cond delay="0"/>
                                          </p:stCondLst>
                                        </p:cTn>
                                        <p:tgtEl>
                                          <p:spTgt spid="1851"/>
                                        </p:tgtEl>
                                        <p:attrNameLst>
                                          <p:attrName>style.visibility</p:attrName>
                                        </p:attrNameLst>
                                      </p:cBhvr>
                                      <p:to>
                                        <p:strVal val="visible"/>
                                      </p:to>
                                    </p:set>
                                    <p:animEffect transition="in" filter="fade">
                                      <p:cBhvr>
                                        <p:cTn id="42" dur="500"/>
                                        <p:tgtEl>
                                          <p:spTgt spid="1851"/>
                                        </p:tgtEl>
                                      </p:cBhvr>
                                    </p:animEffect>
                                  </p:childTnLst>
                                </p:cTn>
                              </p:par>
                            </p:childTnLst>
                          </p:cTn>
                        </p:par>
                      </p:childTnLst>
                    </p:cTn>
                  </p:par>
                </p:childTnLst>
              </p:cTn>
              <p:nextCondLst>
                <p:cond evt="onClick" delay="0">
                  <p:tgtEl>
                    <p:spTgt spid="1442"/>
                  </p:tgtEl>
                </p:cond>
              </p:nextCondLst>
            </p:seq>
            <p:seq concurrent="1" nextAc="seek">
              <p:cTn id="43" restart="whenNotActive" fill="hold" evtFilter="cancelBubble" nodeType="interactiveSeq">
                <p:stCondLst>
                  <p:cond evt="onClick" delay="0">
                    <p:tgtEl>
                      <p:spTgt spid="144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withEffect">
                                  <p:stCondLst>
                                    <p:cond delay="0"/>
                                  </p:stCondLst>
                                  <p:childTnLst>
                                    <p:set>
                                      <p:cBhvr>
                                        <p:cTn id="47" dur="1" fill="hold">
                                          <p:stCondLst>
                                            <p:cond delay="0"/>
                                          </p:stCondLst>
                                        </p:cTn>
                                        <p:tgtEl>
                                          <p:spTgt spid="1352"/>
                                        </p:tgtEl>
                                        <p:attrNameLst>
                                          <p:attrName>style.visibility</p:attrName>
                                        </p:attrNameLst>
                                      </p:cBhvr>
                                      <p:to>
                                        <p:strVal val="visible"/>
                                      </p:to>
                                    </p:set>
                                    <p:animEffect transition="in" filter="fade">
                                      <p:cBhvr>
                                        <p:cTn id="48" dur="500"/>
                                        <p:tgtEl>
                                          <p:spTgt spid="1352"/>
                                        </p:tgtEl>
                                      </p:cBhvr>
                                    </p:animEffect>
                                  </p:childTnLst>
                                </p:cTn>
                              </p:par>
                            </p:childTnLst>
                          </p:cTn>
                        </p:par>
                      </p:childTnLst>
                    </p:cTn>
                  </p:par>
                </p:childTnLst>
              </p:cTn>
              <p:nextCondLst>
                <p:cond evt="onClick" delay="0">
                  <p:tgtEl>
                    <p:spTgt spid="1443"/>
                  </p:tgtEl>
                </p:cond>
              </p:nextCondLst>
            </p:seq>
            <p:seq concurrent="1" nextAc="seek">
              <p:cTn id="49" restart="whenNotActive" fill="hold" evtFilter="cancelBubble" nodeType="interactiveSeq">
                <p:stCondLst>
                  <p:cond evt="onClick" delay="0">
                    <p:tgtEl>
                      <p:spTgt spid="1444"/>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with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fade">
                                      <p:cBhvr>
                                        <p:cTn id="54" dur="500"/>
                                        <p:tgtEl>
                                          <p:spTgt spid="6"/>
                                        </p:tgtEl>
                                      </p:cBhvr>
                                    </p:animEffect>
                                  </p:childTnLst>
                                </p:cTn>
                              </p:par>
                            </p:childTnLst>
                          </p:cTn>
                        </p:par>
                      </p:childTnLst>
                    </p:cTn>
                  </p:par>
                </p:childTnLst>
              </p:cTn>
              <p:nextCondLst>
                <p:cond evt="onClick" delay="0">
                  <p:tgtEl>
                    <p:spTgt spid="1444"/>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06756" y="1040493"/>
            <a:ext cx="9129486" cy="118620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74862" y="1302560"/>
            <a:ext cx="9195296" cy="830997"/>
          </a:xfrm>
          <a:prstGeom prst="rect">
            <a:avLst/>
          </a:prstGeom>
          <a:noFill/>
        </p:spPr>
        <p:txBody>
          <a:bodyPr wrap="square" rtlCol="0">
            <a:spAutoFit/>
          </a:bodyPr>
          <a:lstStyle/>
          <a:p>
            <a:pPr algn="just"/>
            <a:r>
              <a:rPr lang="en-US" sz="2400" b="1" dirty="0" err="1">
                <a:effectLst/>
                <a:latin typeface="Times New Roman" panose="02020603050405020304" pitchFamily="18" charset="0"/>
                <a:ea typeface="Calibri" panose="020F0502020204030204" pitchFamily="34" charset="0"/>
              </a:rPr>
              <a:t>Làm</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cho</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chắc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chắn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thực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hiện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được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giữ</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gìn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được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hoặc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có</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đầy</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đủ</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những</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gì</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cần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thiết</a:t>
            </a:r>
            <a:r>
              <a:rPr lang="en-US" sz="2400" b="1" dirty="0">
                <a:effectLst/>
                <a:latin typeface="Times New Roman" panose="02020603050405020304" pitchFamily="18" charset="0"/>
                <a:ea typeface="Calibri" panose="020F0502020204030204" pitchFamily="34" charset="0"/>
              </a:rPr>
              <a:t>.</a:t>
            </a:r>
            <a:endParaRPr lang="vi-VN" sz="115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13746" y="239303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952284" y="30394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582311" y="30394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541719" y="304181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49723" y="30394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013885" y="31018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640258" y="31013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612372" y="310927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B</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213419" y="310189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341996" y="304181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399943" y="310427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36188" y="60886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6767134" y="30394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825081" y="31013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46" name="Arrow: Left 45">
            <a:hlinkClick r:id="rId7" action="ppaction://hlinksldjump"/>
            <a:extLst>
              <a:ext uri="{FF2B5EF4-FFF2-40B4-BE49-F238E27FC236}">
                <a16:creationId xmlns:a16="http://schemas.microsoft.com/office/drawing/2014/main" id="{9574B80D-5266-7ADB-0E0A-2783CF07B71B}"/>
              </a:ext>
            </a:extLst>
          </p:cNvPr>
          <p:cNvSpPr/>
          <p:nvPr/>
        </p:nvSpPr>
        <p:spPr>
          <a:xfrm>
            <a:off x="12536" y="56769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7" name="TextBox 46">
            <a:extLst>
              <a:ext uri="{FF2B5EF4-FFF2-40B4-BE49-F238E27FC236}">
                <a16:creationId xmlns:a16="http://schemas.microsoft.com/office/drawing/2014/main" id="{76145D6B-51C1-DE24-B8FF-04EA3CBBA5FE}"/>
              </a:ext>
            </a:extLst>
          </p:cNvPr>
          <p:cNvSpPr txBox="1"/>
          <p:nvPr/>
        </p:nvSpPr>
        <p:spPr>
          <a:xfrm>
            <a:off x="514905" y="4012170"/>
            <a:ext cx="11310151" cy="1323439"/>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a:latin typeface="Arial" panose="020B0604020202020204" pitchFamily="34" charset="0"/>
                <a:cs typeface="Arial" panose="020B0604020202020204" pitchFamily="34" charset="0"/>
              </a:rPr>
              <a:t>a) </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Công</a:t>
            </a:r>
            <a:r>
              <a:rPr lang="en-GB" sz="2000" dirty="0">
                <a:latin typeface="Arial" panose="020B0604020202020204" pitchFamily="34" charset="0"/>
                <a:cs typeface="Arial" panose="020B0604020202020204" pitchFamily="34" charset="0"/>
              </a:rPr>
              <a:t> an</a:t>
            </a:r>
            <a:endParaRPr lang="en-US" sz="2000" dirty="0">
              <a:latin typeface="Arial" panose="020B0604020202020204" pitchFamily="34" charset="0"/>
              <a:cs typeface="Arial" panose="020B0604020202020204" pitchFamily="34" charset="0"/>
            </a:endParaRPr>
          </a:p>
          <a:p>
            <a:pPr algn="just"/>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bảo</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đảm</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quản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lí</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chống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tội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51" name="image4.png">
            <a:extLst>
              <a:ext uri="{FF2B5EF4-FFF2-40B4-BE49-F238E27FC236}">
                <a16:creationId xmlns:a16="http://schemas.microsoft.com/office/drawing/2014/main" id="{DEFCAF65-AEEA-C82B-A908-5ACDA246908B}"/>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3" name="Group 11">
            <a:extLst>
              <a:ext uri="{FF2B5EF4-FFF2-40B4-BE49-F238E27FC236}">
                <a16:creationId xmlns:a16="http://schemas.microsoft.com/office/drawing/2014/main" id="{84184381-6074-1785-7A2A-D2C9E225C01A}"/>
              </a:ext>
            </a:extLst>
          </p:cNvPr>
          <p:cNvGrpSpPr>
            <a:grpSpLocks/>
          </p:cNvGrpSpPr>
          <p:nvPr/>
        </p:nvGrpSpPr>
        <p:grpSpPr bwMode="auto">
          <a:xfrm>
            <a:off x="806095" y="167994"/>
            <a:ext cx="625171" cy="541918"/>
            <a:chOff x="0" y="0"/>
            <a:chExt cx="666" cy="559"/>
          </a:xfrm>
        </p:grpSpPr>
        <p:sp>
          <p:nvSpPr>
            <p:cNvPr id="57" name="Freeform 12">
              <a:extLst>
                <a:ext uri="{FF2B5EF4-FFF2-40B4-BE49-F238E27FC236}">
                  <a16:creationId xmlns:a16="http://schemas.microsoft.com/office/drawing/2014/main" id="{41BD43AE-799E-EF3C-6965-1F99CAA8239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9" name="Picture 58" descr="A blue and white alarm clock with bells&#10;&#10;Description automatically generated">
            <a:extLst>
              <a:ext uri="{FF2B5EF4-FFF2-40B4-BE49-F238E27FC236}">
                <a16:creationId xmlns:a16="http://schemas.microsoft.com/office/drawing/2014/main" id="{69FDD3FA-3FEE-CCC2-C980-5FE85399669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0F445B93-1493-BCDD-41EC-E1AA0046180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A9812234-8D32-E5C9-E2FF-7531BD39826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B44DE0D3-4C9B-3C3B-B3B3-8C0A20183E6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F3D24E96-7443-23CE-53D2-9FBED138FD7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7CABCD3C-A927-15B1-2477-E8FAD61E2F4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9EE76A07-C94F-3E53-5786-8AA02827FEE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5BAB9070-BFF6-A71D-7A9A-DAB2FAF2E0D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0" name="Oval 1029">
            <a:extLst>
              <a:ext uri="{FF2B5EF4-FFF2-40B4-BE49-F238E27FC236}">
                <a16:creationId xmlns:a16="http://schemas.microsoft.com/office/drawing/2014/main" id="{1FE8CF39-7FA8-D8F7-E993-F69B9281F12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1" name="Oval 1030">
            <a:extLst>
              <a:ext uri="{FF2B5EF4-FFF2-40B4-BE49-F238E27FC236}">
                <a16:creationId xmlns:a16="http://schemas.microsoft.com/office/drawing/2014/main" id="{37E0E9A5-F856-49F0-26E8-D85C823B12C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3" name="Oval 1032">
            <a:extLst>
              <a:ext uri="{FF2B5EF4-FFF2-40B4-BE49-F238E27FC236}">
                <a16:creationId xmlns:a16="http://schemas.microsoft.com/office/drawing/2014/main" id="{9C9E390F-661D-12CF-09EB-8D185452E9A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4" name="Oval 1033">
            <a:extLst>
              <a:ext uri="{FF2B5EF4-FFF2-40B4-BE49-F238E27FC236}">
                <a16:creationId xmlns:a16="http://schemas.microsoft.com/office/drawing/2014/main" id="{9D05B8CE-9F94-DA8B-2C5C-C61E87A314D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5" name="Oval 1034">
            <a:extLst>
              <a:ext uri="{FF2B5EF4-FFF2-40B4-BE49-F238E27FC236}">
                <a16:creationId xmlns:a16="http://schemas.microsoft.com/office/drawing/2014/main" id="{D18B14D0-C457-31EF-CD44-07619468336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7" name="Oval 1036">
            <a:extLst>
              <a:ext uri="{FF2B5EF4-FFF2-40B4-BE49-F238E27FC236}">
                <a16:creationId xmlns:a16="http://schemas.microsoft.com/office/drawing/2014/main" id="{BFB96D0A-6F85-1CE1-05EC-69D6656253A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8" name="Oval 1037">
            <a:extLst>
              <a:ext uri="{FF2B5EF4-FFF2-40B4-BE49-F238E27FC236}">
                <a16:creationId xmlns:a16="http://schemas.microsoft.com/office/drawing/2014/main" id="{9B75C8E3-5B8F-05C3-DC93-38491ED4AF6E}"/>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9" name="Oval 1038">
            <a:extLst>
              <a:ext uri="{FF2B5EF4-FFF2-40B4-BE49-F238E27FC236}">
                <a16:creationId xmlns:a16="http://schemas.microsoft.com/office/drawing/2014/main" id="{0B32CC2A-ABB2-8707-A923-D2331C95634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0" name="Oval 1039">
            <a:extLst>
              <a:ext uri="{FF2B5EF4-FFF2-40B4-BE49-F238E27FC236}">
                <a16:creationId xmlns:a16="http://schemas.microsoft.com/office/drawing/2014/main" id="{941FC7A1-1FC0-8CCE-2DAC-06299973AA9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4414210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childTnLst>
                          </p:cTn>
                        </p:par>
                        <p:par>
                          <p:cTn id="25" fill="hold">
                            <p:stCondLst>
                              <p:cond delay="500"/>
                            </p:stCondLst>
                            <p:childTnLst>
                              <p:par>
                                <p:cTn id="26" presetID="1" presetClass="mediacall" presetSubtype="0" fill="hold" nodeType="afterEffect">
                                  <p:stCondLst>
                                    <p:cond delay="0"/>
                                  </p:stCondLst>
                                  <p:childTnLst>
                                    <p:cmd type="call" cmd="playFrom(0.0)">
                                      <p:cBhvr>
                                        <p:cTn id="2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8" fill="hold" display="0">
                  <p:stCondLst>
                    <p:cond delay="indefinite"/>
                  </p:stCondLst>
                  <p:endCondLst>
                    <p:cond evt="onStopAudio" delay="0">
                      <p:tgtEl>
                        <p:sldTgt/>
                      </p:tgtEl>
                    </p:cond>
                  </p:endCondLst>
                </p:cTn>
                <p:tgtEl>
                  <p:spTgt spid="11"/>
                </p:tgtEl>
              </p:cMediaNode>
            </p:audio>
            <p:seq concurrent="1" nextAc="seek">
              <p:cTn id="29" restart="whenNotActive" fill="hold" evtFilter="cancelBubble" nodeType="interactiveSeq">
                <p:stCondLst>
                  <p:cond evt="onClick" delay="0">
                    <p:tgtEl>
                      <p:spTgt spid="61"/>
                    </p:tgtEl>
                  </p:cond>
                </p:stCondLst>
                <p:endSync evt="end" delay="0">
                  <p:rtn val="all"/>
                </p:endSync>
                <p:childTnLst>
                  <p:par>
                    <p:cTn id="30" fill="hold">
                      <p:stCondLst>
                        <p:cond delay="0"/>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2000"/>
                            </p:stCondLst>
                            <p:childTnLst>
                              <p:par>
                                <p:cTn id="38" presetID="1" presetClass="entr" presetSubtype="0" fill="hold" grpId="0" nodeType="afterEffect">
                                  <p:stCondLst>
                                    <p:cond delay="0"/>
                                  </p:stCondLst>
                                  <p:childTnLst>
                                    <p:set>
                                      <p:cBhvr>
                                        <p:cTn id="39"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3000"/>
                            </p:stCondLst>
                            <p:childTnLst>
                              <p:par>
                                <p:cTn id="41" presetID="1" presetClass="entr" presetSubtype="0" fill="hold" grpId="0" nodeType="afterEffect">
                                  <p:stCondLst>
                                    <p:cond delay="0"/>
                                  </p:stCondLst>
                                  <p:childTnLst>
                                    <p:set>
                                      <p:cBhvr>
                                        <p:cTn id="42"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4000"/>
                            </p:stCondLst>
                            <p:childTnLst>
                              <p:par>
                                <p:cTn id="44" presetID="1" presetClass="entr" presetSubtype="0" fill="hold" grpId="0" nodeType="afterEffect">
                                  <p:stCondLst>
                                    <p:cond delay="0"/>
                                  </p:stCondLst>
                                  <p:childTnLst>
                                    <p:set>
                                      <p:cBhvr>
                                        <p:cTn id="4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6000"/>
                            </p:stCondLst>
                            <p:childTnLst>
                              <p:par>
                                <p:cTn id="50" presetID="1" presetClass="entr" presetSubtype="0" fill="hold" grpId="0" nodeType="afterEffect">
                                  <p:stCondLst>
                                    <p:cond delay="0"/>
                                  </p:stCondLst>
                                  <p:childTnLst>
                                    <p:set>
                                      <p:cBhvr>
                                        <p:cTn id="5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7000"/>
                            </p:stCondLst>
                            <p:childTnLst>
                              <p:par>
                                <p:cTn id="53" presetID="1" presetClass="entr" presetSubtype="0" fill="hold" grpId="0" nodeType="afterEffect">
                                  <p:stCondLst>
                                    <p:cond delay="0"/>
                                  </p:stCondLst>
                                  <p:childTnLst>
                                    <p:set>
                                      <p:cBhvr>
                                        <p:cTn id="5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8000"/>
                            </p:stCondLst>
                            <p:childTnLst>
                              <p:par>
                                <p:cTn id="56" presetID="1" presetClass="entr" presetSubtype="0" fill="hold" grpId="0" nodeType="afterEffect">
                                  <p:stCondLst>
                                    <p:cond delay="0"/>
                                  </p:stCondLst>
                                  <p:childTnLst>
                                    <p:set>
                                      <p:cBhvr>
                                        <p:cTn id="5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1000"/>
                            </p:stCondLst>
                            <p:childTnLst>
                              <p:par>
                                <p:cTn id="65" presetID="1" presetClass="entr" presetSubtype="0" fill="hold" grpId="0" nodeType="afterEffect">
                                  <p:stCondLst>
                                    <p:cond delay="0"/>
                                  </p:stCondLst>
                                  <p:childTnLst>
                                    <p:set>
                                      <p:cBhvr>
                                        <p:cTn id="6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2000"/>
                            </p:stCondLst>
                            <p:childTnLst>
                              <p:par>
                                <p:cTn id="68" presetID="1" presetClass="entr" presetSubtype="0" fill="hold" grpId="0" nodeType="afterEffect">
                                  <p:stCondLst>
                                    <p:cond delay="0"/>
                                  </p:stCondLst>
                                  <p:childTnLst>
                                    <p:set>
                                      <p:cBhvr>
                                        <p:cTn id="6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3000"/>
                            </p:stCondLst>
                            <p:childTnLst>
                              <p:par>
                                <p:cTn id="71" presetID="1" presetClass="entr" presetSubtype="0" fill="hold" grpId="0" nodeType="afterEffect">
                                  <p:stCondLst>
                                    <p:cond delay="0"/>
                                  </p:stCondLst>
                                  <p:childTnLst>
                                    <p:set>
                                      <p:cBhvr>
                                        <p:cTn id="7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4000"/>
                            </p:stCondLst>
                            <p:childTnLst>
                              <p:par>
                                <p:cTn id="74" presetID="1" presetClass="entr" presetSubtype="0" fill="hold" grpId="0" nodeType="afterEffect">
                                  <p:stCondLst>
                                    <p:cond delay="0"/>
                                  </p:stCondLst>
                                  <p:childTnLst>
                                    <p:set>
                                      <p:cBhvr>
                                        <p:cTn id="7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55" grpId="0" animBg="1"/>
      <p:bldP spid="56" grpId="0" animBg="1"/>
      <p:bldP spid="58" grpId="0" animBg="1"/>
      <p:bldP spid="60" grpId="0" animBg="1"/>
      <p:bldP spid="1032" grpId="0" animBg="1"/>
      <p:bldP spid="15" grpId="0" animBg="1"/>
      <p:bldP spid="47" grpId="0" animBg="1"/>
      <p:bldP spid="62" grpId="0" animBg="1"/>
      <p:bldP spid="63"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32633" y="1050018"/>
            <a:ext cx="9129486" cy="150948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00739" y="1275438"/>
            <a:ext cx="9195296" cy="1200329"/>
          </a:xfrm>
          <a:prstGeom prst="rect">
            <a:avLst/>
          </a:prstGeom>
          <a:noFill/>
        </p:spPr>
        <p:txBody>
          <a:bodyPr wrap="square" rtlCol="0">
            <a:spAutoFit/>
          </a:bodyPr>
          <a:lstStyle/>
          <a:p>
            <a:pPr algn="just"/>
            <a:r>
              <a:rPr lang="en-US" sz="2400" b="1" dirty="0" err="1">
                <a:effectLst/>
                <a:latin typeface="Times New Roman" panose="02020603050405020304" pitchFamily="18" charset="0"/>
                <a:ea typeface="Calibri" panose="020F0502020204030204" pitchFamily="34" charset="0"/>
              </a:rPr>
              <a:t>Hình</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thức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sinh</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hoạt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chung</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có</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tổ</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chức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của</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loài</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người</a:t>
            </a:r>
            <a:r>
              <a:rPr lang="en-US" sz="2400" b="1" dirty="0">
                <a:effectLst/>
                <a:latin typeface="Times New Roman" panose="02020603050405020304" pitchFamily="18" charset="0"/>
                <a:ea typeface="Calibri" panose="020F0502020204030204" pitchFamily="34" charset="0"/>
              </a:rPr>
              <a:t> ở </a:t>
            </a:r>
            <a:r>
              <a:rPr lang="en-US" sz="2400" b="1" dirty="0" err="1">
                <a:effectLst/>
                <a:latin typeface="Times New Roman" panose="02020603050405020304" pitchFamily="18" charset="0"/>
                <a:ea typeface="Calibri" panose="020F0502020204030204" pitchFamily="34" charset="0"/>
              </a:rPr>
              <a:t>một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trình</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độ</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phát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triển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nhất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định</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của</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lịch</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sử</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xây</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dựng</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trên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cơ</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sở</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một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phương</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thức</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sản</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xuất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nhất</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định</a:t>
            </a:r>
            <a:r>
              <a:rPr lang="en-US" sz="2400" b="1" dirty="0">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39623" y="27077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62065" y="595629"/>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B63D6B03-993E-D0ED-1564-AB64C63FE932}"/>
              </a:ext>
            </a:extLst>
          </p:cNvPr>
          <p:cNvSpPr/>
          <p:nvPr/>
        </p:nvSpPr>
        <p:spPr>
          <a:xfrm>
            <a:off x="6393065" y="334030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5" name="Rectangle 14">
            <a:extLst>
              <a:ext uri="{FF2B5EF4-FFF2-40B4-BE49-F238E27FC236}">
                <a16:creationId xmlns:a16="http://schemas.microsoft.com/office/drawing/2014/main" id="{496C667C-7F06-3549-6FF6-AFBD1135F1EC}"/>
              </a:ext>
            </a:extLst>
          </p:cNvPr>
          <p:cNvSpPr/>
          <p:nvPr/>
        </p:nvSpPr>
        <p:spPr>
          <a:xfrm>
            <a:off x="7184197" y="33403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B4B315F0-FABE-266A-04E7-857A46D876DD}"/>
              </a:ext>
            </a:extLst>
          </p:cNvPr>
          <p:cNvSpPr/>
          <p:nvPr/>
        </p:nvSpPr>
        <p:spPr>
          <a:xfrm>
            <a:off x="6463718" y="340775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Ộ</a:t>
            </a:r>
            <a:endParaRPr lang="en-US" sz="4000" b="1" dirty="0">
              <a:solidFill>
                <a:srgbClr val="FF0000"/>
              </a:solidFill>
              <a:latin typeface="UTM Avo" panose="02040603050506020204" pitchFamily="18" charset="0"/>
            </a:endParaRPr>
          </a:p>
        </p:txBody>
      </p:sp>
      <p:sp>
        <p:nvSpPr>
          <p:cNvPr id="19" name="Rectangle 18">
            <a:extLst>
              <a:ext uri="{FF2B5EF4-FFF2-40B4-BE49-F238E27FC236}">
                <a16:creationId xmlns:a16="http://schemas.microsoft.com/office/drawing/2014/main" id="{96BD2DA7-9A5C-B614-8064-E7E1A605321F}"/>
              </a:ext>
            </a:extLst>
          </p:cNvPr>
          <p:cNvSpPr/>
          <p:nvPr/>
        </p:nvSpPr>
        <p:spPr>
          <a:xfrm>
            <a:off x="7247893" y="340276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F5DD0F2F-BD07-7BF6-3B8B-FE93C9C948BA}"/>
              </a:ext>
            </a:extLst>
          </p:cNvPr>
          <p:cNvSpPr/>
          <p:nvPr/>
        </p:nvSpPr>
        <p:spPr>
          <a:xfrm>
            <a:off x="5601933" y="33403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2" name="Rectangle 21">
            <a:extLst>
              <a:ext uri="{FF2B5EF4-FFF2-40B4-BE49-F238E27FC236}">
                <a16:creationId xmlns:a16="http://schemas.microsoft.com/office/drawing/2014/main" id="{A3CFAE93-15D0-324A-FE45-1962EE0A5CB9}"/>
              </a:ext>
            </a:extLst>
          </p:cNvPr>
          <p:cNvSpPr/>
          <p:nvPr/>
        </p:nvSpPr>
        <p:spPr>
          <a:xfrm>
            <a:off x="4808727" y="33403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6559692C-812D-811B-B428-143B1B093013}"/>
              </a:ext>
            </a:extLst>
          </p:cNvPr>
          <p:cNvSpPr/>
          <p:nvPr/>
        </p:nvSpPr>
        <p:spPr>
          <a:xfrm>
            <a:off x="5663534" y="34022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C4261D5D-C987-7028-7538-29F39B136502}"/>
              </a:ext>
            </a:extLst>
          </p:cNvPr>
          <p:cNvSpPr/>
          <p:nvPr/>
        </p:nvSpPr>
        <p:spPr>
          <a:xfrm>
            <a:off x="4872423" y="34018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Ã</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FB0D44-2038-377D-9A6A-F2AA2AE9A85C}"/>
              </a:ext>
            </a:extLst>
          </p:cNvPr>
          <p:cNvSpPr/>
          <p:nvPr/>
        </p:nvSpPr>
        <p:spPr>
          <a:xfrm>
            <a:off x="4010081" y="334030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83398304-2309-FF78-1BF6-CD49352BAC43}"/>
              </a:ext>
            </a:extLst>
          </p:cNvPr>
          <p:cNvSpPr/>
          <p:nvPr/>
        </p:nvSpPr>
        <p:spPr>
          <a:xfrm>
            <a:off x="4068028" y="340224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X</a:t>
            </a:r>
            <a:endParaRPr lang="en-US" sz="4000" b="1" dirty="0">
              <a:solidFill>
                <a:schemeClr val="tx1"/>
              </a:solidFill>
              <a:latin typeface="UTM Avo" panose="02040603050506020204" pitchFamily="18" charset="0"/>
            </a:endParaRPr>
          </a:p>
        </p:txBody>
      </p:sp>
      <p:sp>
        <p:nvSpPr>
          <p:cNvPr id="55" name="Arrow: Left 54">
            <a:hlinkClick r:id="rId7" action="ppaction://hlinksldjump"/>
            <a:extLst>
              <a:ext uri="{FF2B5EF4-FFF2-40B4-BE49-F238E27FC236}">
                <a16:creationId xmlns:a16="http://schemas.microsoft.com/office/drawing/2014/main" id="{8614B447-23B0-BF1E-2C01-561831172943}"/>
              </a:ext>
            </a:extLst>
          </p:cNvPr>
          <p:cNvSpPr/>
          <p:nvPr/>
        </p:nvSpPr>
        <p:spPr>
          <a:xfrm>
            <a:off x="12536" y="58389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6" name="TextBox 55">
            <a:extLst>
              <a:ext uri="{FF2B5EF4-FFF2-40B4-BE49-F238E27FC236}">
                <a16:creationId xmlns:a16="http://schemas.microsoft.com/office/drawing/2014/main" id="{97EDCF9B-9CCD-652A-E7C0-74EA78D663D6}"/>
              </a:ext>
            </a:extLst>
          </p:cNvPr>
          <p:cNvSpPr txBox="1"/>
          <p:nvPr/>
        </p:nvSpPr>
        <p:spPr>
          <a:xfrm>
            <a:off x="514905" y="4259820"/>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a) Bộ Công an </a:t>
            </a:r>
            <a:endParaRPr lang="en-US" sz="2000">
              <a:latin typeface="Arial" panose="020B0604020202020204" pitchFamily="34" charset="0"/>
              <a:cs typeface="Arial" panose="020B0604020202020204" pitchFamily="34" charset="0"/>
            </a:endParaRPr>
          </a:p>
          <a:p>
            <a:pPr algn="just"/>
            <a:r>
              <a:rPr lang="en-GB" sz="2000">
                <a:latin typeface="Arial" panose="020B0604020202020204" pitchFamily="34" charset="0"/>
                <a:cs typeface="Arial" panose="020B0604020202020204" pitchFamily="34" charset="0"/>
              </a:rPr>
              <a:t>Tham mưu với Đảng, Nhà nước về bảo vệ an ninh quốc gia, bảo đảm trật tự, an toàn </a:t>
            </a:r>
            <a:r>
              <a:rPr lang="en-GB" sz="2000">
                <a:solidFill>
                  <a:srgbClr val="FF0000"/>
                </a:solidFill>
                <a:latin typeface="Arial" panose="020B0604020202020204" pitchFamily="34" charset="0"/>
                <a:cs typeface="Arial" panose="020B0604020202020204" pitchFamily="34" charset="0"/>
              </a:rPr>
              <a:t>xã hội</a:t>
            </a:r>
            <a:r>
              <a:rPr lang="en-GB" sz="2000">
                <a:latin typeface="Arial" panose="020B0604020202020204" pitchFamily="34" charset="0"/>
                <a:cs typeface="Arial" panose="020B0604020202020204" pitchFamily="34" charset="0"/>
              </a:rPr>
              <a:t>; thực hiện quản lí nhà nước về bảo vệ an ninh quốc gia, bảo đảm trật tự, an toàn </a:t>
            </a:r>
            <a:r>
              <a:rPr lang="en-GB" sz="2000">
                <a:solidFill>
                  <a:srgbClr val="FF0000"/>
                </a:solidFill>
                <a:latin typeface="Arial" panose="020B0604020202020204" pitchFamily="34" charset="0"/>
                <a:cs typeface="Arial" panose="020B0604020202020204" pitchFamily="34" charset="0"/>
              </a:rPr>
              <a:t>xã hội</a:t>
            </a:r>
            <a:r>
              <a:rPr lang="en-GB" sz="2000">
                <a:latin typeface="Arial" panose="020B0604020202020204" pitchFamily="34" charset="0"/>
                <a:cs typeface="Arial" panose="020B0604020202020204" pitchFamily="34" charset="0"/>
              </a:rPr>
              <a:t>; đấu tranh phòng, chống tội phạm và vi phạm pháp luật về an ninh quốc gia, trật tự, an toàn </a:t>
            </a:r>
            <a:r>
              <a:rPr lang="en-GB" sz="2000">
                <a:solidFill>
                  <a:srgbClr val="FF0000"/>
                </a:solidFill>
                <a:latin typeface="Arial" panose="020B0604020202020204" pitchFamily="34" charset="0"/>
                <a:cs typeface="Arial" panose="020B0604020202020204" pitchFamily="34" charset="0"/>
              </a:rPr>
              <a:t>xã hội</a:t>
            </a:r>
            <a:r>
              <a:rPr lang="en-GB"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57" name="image4.png">
            <a:extLst>
              <a:ext uri="{FF2B5EF4-FFF2-40B4-BE49-F238E27FC236}">
                <a16:creationId xmlns:a16="http://schemas.microsoft.com/office/drawing/2014/main" id="{FF170F63-F92C-20E5-7200-CB0D562BB60F}"/>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8" name="Group 11">
            <a:extLst>
              <a:ext uri="{FF2B5EF4-FFF2-40B4-BE49-F238E27FC236}">
                <a16:creationId xmlns:a16="http://schemas.microsoft.com/office/drawing/2014/main" id="{DBE3FCA8-DCBD-EDE8-75AB-3177F4749FFD}"/>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D399AAA9-27A8-BB42-CC2E-D53C8645C52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0" name="Picture 59" descr="A blue and white alarm clock with bells&#10;&#10;Description automatically generated">
            <a:extLst>
              <a:ext uri="{FF2B5EF4-FFF2-40B4-BE49-F238E27FC236}">
                <a16:creationId xmlns:a16="http://schemas.microsoft.com/office/drawing/2014/main" id="{3E9877D5-0D6C-12C0-F4C1-98A04DB113D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51031ECC-3534-2DAF-2A76-0962CDF3935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A1160A4B-8D20-76F9-7F4C-6AFDE36BF6E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79CD6422-3452-FE14-4A5A-6F7944EA7AC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12B52146-FF20-37BE-FEED-5D6B9E22A01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A8A9F31D-05DD-DA34-972B-564C9422006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EEA76111-1449-8981-16CF-F18185B2613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3BDCECD3-498C-C13B-46DA-FB914FD32A6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29" name="Oval 1028">
            <a:extLst>
              <a:ext uri="{FF2B5EF4-FFF2-40B4-BE49-F238E27FC236}">
                <a16:creationId xmlns:a16="http://schemas.microsoft.com/office/drawing/2014/main" id="{89D6005C-306F-0EF4-11F0-63E075F797C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0" name="Oval 1029">
            <a:extLst>
              <a:ext uri="{FF2B5EF4-FFF2-40B4-BE49-F238E27FC236}">
                <a16:creationId xmlns:a16="http://schemas.microsoft.com/office/drawing/2014/main" id="{37679F14-8FC3-EE43-D0BD-0FF091AD262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1" name="Oval 1030">
            <a:extLst>
              <a:ext uri="{FF2B5EF4-FFF2-40B4-BE49-F238E27FC236}">
                <a16:creationId xmlns:a16="http://schemas.microsoft.com/office/drawing/2014/main" id="{8C031349-7F66-7738-057F-F299D0E9CCC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2" name="Oval 1031">
            <a:extLst>
              <a:ext uri="{FF2B5EF4-FFF2-40B4-BE49-F238E27FC236}">
                <a16:creationId xmlns:a16="http://schemas.microsoft.com/office/drawing/2014/main" id="{0EC56CFC-0506-4D56-3EDF-468C0E0AD6A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3" name="Oval 1032">
            <a:extLst>
              <a:ext uri="{FF2B5EF4-FFF2-40B4-BE49-F238E27FC236}">
                <a16:creationId xmlns:a16="http://schemas.microsoft.com/office/drawing/2014/main" id="{3F0EE9EB-8414-3AB2-D0DB-C628EF07955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4" name="Oval 1033">
            <a:extLst>
              <a:ext uri="{FF2B5EF4-FFF2-40B4-BE49-F238E27FC236}">
                <a16:creationId xmlns:a16="http://schemas.microsoft.com/office/drawing/2014/main" id="{C806368C-625B-6AA0-15D7-3418EDDA45C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5" name="Oval 1034">
            <a:extLst>
              <a:ext uri="{FF2B5EF4-FFF2-40B4-BE49-F238E27FC236}">
                <a16:creationId xmlns:a16="http://schemas.microsoft.com/office/drawing/2014/main" id="{C9DDE7F8-4446-4806-819F-5B818B957C2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7" name="Oval 1036">
            <a:extLst>
              <a:ext uri="{FF2B5EF4-FFF2-40B4-BE49-F238E27FC236}">
                <a16:creationId xmlns:a16="http://schemas.microsoft.com/office/drawing/2014/main" id="{0BE555F1-0611-76FD-23F5-D60C5F11BB9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38" name="Oval 1037">
            <a:extLst>
              <a:ext uri="{FF2B5EF4-FFF2-40B4-BE49-F238E27FC236}">
                <a16:creationId xmlns:a16="http://schemas.microsoft.com/office/drawing/2014/main" id="{3382A4C1-5D61-FA83-348C-F4666F1CAE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01841949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fade">
                                      <p:cBhvr>
                                        <p:cTn id="9" dur="500"/>
                                        <p:tgtEl>
                                          <p:spTgt spid="2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 presetClass="entr" presetSubtype="0" fill="hold" grpId="0" nodeType="withEffect">
                                  <p:stCondLst>
                                    <p:cond delay="0"/>
                                  </p:stCondLst>
                                  <p:childTnLst>
                                    <p:set>
                                      <p:cBhvr>
                                        <p:cTn id="23" dur="1" fill="hold">
                                          <p:stCondLst>
                                            <p:cond delay="0"/>
                                          </p:stCondLst>
                                        </p:cTn>
                                        <p:tgtEl>
                                          <p:spTgt spid="56"/>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24" fill="hold" display="0">
                  <p:stCondLst>
                    <p:cond delay="indefinite"/>
                  </p:stCondLst>
                  <p:endCondLst>
                    <p:cond evt="onStopAudio" delay="0">
                      <p:tgtEl>
                        <p:sldTgt/>
                      </p:tgtEl>
                    </p:cond>
                  </p:endCondLst>
                </p:cTn>
                <p:tgtEl>
                  <p:spTgt spid="11"/>
                </p:tgtEl>
              </p:cMediaNode>
            </p:audio>
            <p:seq concurrent="1" nextAc="seek">
              <p:cTn id="25" restart="whenNotActive" fill="hold" evtFilter="cancelBubble" nodeType="interactiveSeq">
                <p:stCondLst>
                  <p:cond evt="onClick" delay="0">
                    <p:tgtEl>
                      <p:spTgt spid="61"/>
                    </p:tgtEl>
                  </p:cond>
                </p:stCondLst>
                <p:endSync evt="end" delay="0">
                  <p:rtn val="all"/>
                </p:endSync>
                <p:childTnLst>
                  <p:par>
                    <p:cTn id="26" fill="hold">
                      <p:stCondLst>
                        <p:cond delay="0"/>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4" name="demgiay.wav"/>
                                        </p:tgtEl>
                                      </p:cMediaNode>
                                    </p:audio>
                                  </p:subTnLst>
                                </p:cTn>
                              </p:par>
                            </p:childTnLst>
                          </p:cTn>
                        </p:par>
                        <p:par>
                          <p:cTn id="30" fill="hold">
                            <p:stCondLst>
                              <p:cond delay="1000"/>
                            </p:stCondLst>
                            <p:childTnLst>
                              <p:par>
                                <p:cTn id="31" presetID="1" presetClass="entr" presetSubtype="0" fill="hold" grpId="0" nodeType="afterEffect">
                                  <p:stCondLst>
                                    <p:cond delay="0"/>
                                  </p:stCondLst>
                                  <p:childTnLst>
                                    <p:set>
                                      <p:cBhvr>
                                        <p:cTn id="32"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demgiay.wav"/>
                                        </p:tgtEl>
                                      </p:cMediaNode>
                                    </p:audio>
                                  </p:sub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3000"/>
                            </p:stCondLst>
                            <p:childTnLst>
                              <p:par>
                                <p:cTn id="37" presetID="1" presetClass="entr" presetSubtype="0" fill="hold" grpId="0" nodeType="afterEffect">
                                  <p:stCondLst>
                                    <p:cond delay="0"/>
                                  </p:stCondLst>
                                  <p:childTnLst>
                                    <p:set>
                                      <p:cBhvr>
                                        <p:cTn id="38"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5000"/>
                            </p:stCondLst>
                            <p:childTnLst>
                              <p:par>
                                <p:cTn id="43" presetID="1" presetClass="entr" presetSubtype="0" fill="hold" grpId="0" nodeType="afterEffect">
                                  <p:stCondLst>
                                    <p:cond delay="0"/>
                                  </p:stCondLst>
                                  <p:childTnLst>
                                    <p:set>
                                      <p:cBhvr>
                                        <p:cTn id="44"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6000"/>
                            </p:stCondLst>
                            <p:childTnLst>
                              <p:par>
                                <p:cTn id="46" presetID="1" presetClass="entr" presetSubtype="0" fill="hold" grpId="0" nodeType="afterEffect">
                                  <p:stCondLst>
                                    <p:cond delay="0"/>
                                  </p:stCondLst>
                                  <p:childTnLst>
                                    <p:set>
                                      <p:cBhvr>
                                        <p:cTn id="47"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7000"/>
                            </p:stCondLst>
                            <p:childTnLst>
                              <p:par>
                                <p:cTn id="49" presetID="1" presetClass="entr" presetSubtype="0" fill="hold" grpId="0" nodeType="afterEffect">
                                  <p:stCondLst>
                                    <p:cond delay="0"/>
                                  </p:stCondLst>
                                  <p:childTnLst>
                                    <p:set>
                                      <p:cBhvr>
                                        <p:cTn id="50"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8000"/>
                            </p:stCondLst>
                            <p:childTnLst>
                              <p:par>
                                <p:cTn id="52" presetID="1" presetClass="entr" presetSubtype="0" fill="hold" grpId="0" nodeType="afterEffect">
                                  <p:stCondLst>
                                    <p:cond delay="0"/>
                                  </p:stCondLst>
                                  <p:childTnLst>
                                    <p:set>
                                      <p:cBhvr>
                                        <p:cTn id="53"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9000"/>
                            </p:stCondLst>
                            <p:childTnLst>
                              <p:par>
                                <p:cTn id="55" presetID="1" presetClass="entr" presetSubtype="0" fill="hold" grpId="0" nodeType="afterEffect">
                                  <p:stCondLst>
                                    <p:cond delay="0"/>
                                  </p:stCondLst>
                                  <p:childTnLst>
                                    <p:set>
                                      <p:cBhvr>
                                        <p:cTn id="56"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0000"/>
                            </p:stCondLst>
                            <p:childTnLst>
                              <p:par>
                                <p:cTn id="58" presetID="1" presetClass="entr" presetSubtype="0" fill="hold" grpId="0" nodeType="afterEffect">
                                  <p:stCondLst>
                                    <p:cond delay="0"/>
                                  </p:stCondLst>
                                  <p:childTnLst>
                                    <p:set>
                                      <p:cBhvr>
                                        <p:cTn id="59"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11000"/>
                            </p:stCondLst>
                            <p:childTnLst>
                              <p:par>
                                <p:cTn id="61" presetID="1" presetClass="entr" presetSubtype="0" fill="hold" grpId="0" nodeType="afterEffect">
                                  <p:stCondLst>
                                    <p:cond delay="0"/>
                                  </p:stCondLst>
                                  <p:childTnLst>
                                    <p:set>
                                      <p:cBhvr>
                                        <p:cTn id="62"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2000"/>
                            </p:stCondLst>
                            <p:childTnLst>
                              <p:par>
                                <p:cTn id="64" presetID="1" presetClass="entr" presetSubtype="0" fill="hold" grpId="0" nodeType="afterEffect">
                                  <p:stCondLst>
                                    <p:cond delay="0"/>
                                  </p:stCondLst>
                                  <p:childTnLst>
                                    <p:set>
                                      <p:cBhvr>
                                        <p:cTn id="65"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3000"/>
                            </p:stCondLst>
                            <p:childTnLst>
                              <p:par>
                                <p:cTn id="67" presetID="1" presetClass="entr" presetSubtype="0" fill="hold" grpId="0" nodeType="afterEffect">
                                  <p:stCondLst>
                                    <p:cond delay="0"/>
                                  </p:stCondLst>
                                  <p:childTnLst>
                                    <p:set>
                                      <p:cBhvr>
                                        <p:cTn id="68"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4000"/>
                            </p:stCondLst>
                            <p:childTnLst>
                              <p:par>
                                <p:cTn id="70" presetID="1" presetClass="entr" presetSubtype="0" fill="hold" grpId="0" nodeType="afterEffect">
                                  <p:stCondLst>
                                    <p:cond delay="0"/>
                                  </p:stCondLst>
                                  <p:childTnLst>
                                    <p:set>
                                      <p:cBhvr>
                                        <p:cTn id="71"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18" grpId="0" animBg="1"/>
      <p:bldP spid="19" grpId="0" animBg="1"/>
      <p:bldP spid="23" grpId="0" animBg="1"/>
      <p:bldP spid="25" grpId="0" animBg="1"/>
      <p:bldP spid="27" grpId="0" animBg="1"/>
      <p:bldP spid="56" grpId="0" animBg="1"/>
      <p:bldP spid="62" grpId="0" animBg="1"/>
      <p:bldP spid="63" grpId="0" animBg="1"/>
      <p:bldP spid="1024" grpId="0" animBg="1"/>
      <p:bldP spid="1025"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8445E2B9-763C-8DC9-A247-9293F98880B9}"/>
              </a:ext>
            </a:extLst>
          </p:cNvPr>
          <p:cNvSpPr txBox="1"/>
          <p:nvPr/>
        </p:nvSpPr>
        <p:spPr>
          <a:xfrm>
            <a:off x="5070628" y="208120"/>
            <a:ext cx="2283842" cy="461665"/>
          </a:xfrm>
          <a:prstGeom prst="rect">
            <a:avLst/>
          </a:prstGeom>
          <a:noFill/>
        </p:spPr>
        <p:txBody>
          <a:bodyPr wrap="square">
            <a:spAutoFit/>
          </a:bodyPr>
          <a:lstStyle/>
          <a:p>
            <a:r>
              <a:rPr lang="en-GB" sz="2400" b="1" dirty="0" err="1">
                <a:solidFill>
                  <a:srgbClr val="242021"/>
                </a:solidFill>
                <a:latin typeface="Times New Roman" panose="02020603050405020304" pitchFamily="18" charset="0"/>
                <a:cs typeface="Times New Roman" panose="02020603050405020304" pitchFamily="18" charset="0"/>
              </a:rPr>
              <a:t>Kết</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quả</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dirty="0" err="1">
                <a:solidFill>
                  <a:srgbClr val="242021"/>
                </a:solidFill>
                <a:latin typeface="Times New Roman" panose="02020603050405020304" pitchFamily="18" charset="0"/>
                <a:cs typeface="Times New Roman" panose="02020603050405020304" pitchFamily="18" charset="0"/>
              </a:rPr>
              <a:t>bảng</a:t>
            </a:r>
            <a:r>
              <a:rPr lang="en-GB" sz="2400" b="1" dirty="0">
                <a:solidFill>
                  <a:srgbClr val="242021"/>
                </a:solidFill>
                <a:latin typeface="Times New Roman" panose="02020603050405020304" pitchFamily="18" charset="0"/>
                <a:cs typeface="Times New Roman" panose="02020603050405020304" pitchFamily="18" charset="0"/>
              </a:rPr>
              <a:t> </a:t>
            </a:r>
            <a:r>
              <a:rPr lang="en-GB" sz="2400" b="1" i="0" dirty="0">
                <a:solidFill>
                  <a:srgbClr val="242021"/>
                </a:solidFill>
                <a:effectLst/>
                <a:latin typeface="Times New Roman" panose="02020603050405020304" pitchFamily="18" charset="0"/>
                <a:cs typeface="Times New Roman" panose="02020603050405020304" pitchFamily="18" charset="0"/>
              </a:rPr>
              <a:t>1</a:t>
            </a:r>
            <a:r>
              <a:rPr lang="en-GB" sz="2400" dirty="0">
                <a:latin typeface="Times New Roman" panose="02020603050405020304" pitchFamily="18" charset="0"/>
                <a:cs typeface="Times New Roman" panose="02020603050405020304" pitchFamily="18" charset="0"/>
              </a:rPr>
              <a:t> </a:t>
            </a:r>
          </a:p>
        </p:txBody>
      </p:sp>
      <p:pic>
        <p:nvPicPr>
          <p:cNvPr id="5" name="Picture 4">
            <a:extLst>
              <a:ext uri="{FF2B5EF4-FFF2-40B4-BE49-F238E27FC236}">
                <a16:creationId xmlns:a16="http://schemas.microsoft.com/office/drawing/2014/main" id="{007B3C6C-8902-8A5B-55DF-579A0E4A158D}"/>
              </a:ext>
            </a:extLst>
          </p:cNvPr>
          <p:cNvPicPr>
            <a:picLocks noChangeAspect="1"/>
          </p:cNvPicPr>
          <p:nvPr/>
        </p:nvPicPr>
        <p:blipFill>
          <a:blip r:embed="rId4"/>
          <a:stretch>
            <a:fillRect/>
          </a:stretch>
        </p:blipFill>
        <p:spPr>
          <a:xfrm>
            <a:off x="571669" y="907036"/>
            <a:ext cx="8694941" cy="1558854"/>
          </a:xfrm>
          <a:prstGeom prst="rect">
            <a:avLst/>
          </a:prstGeom>
        </p:spPr>
      </p:pic>
      <p:pic>
        <p:nvPicPr>
          <p:cNvPr id="9" name="Picture 8">
            <a:extLst>
              <a:ext uri="{FF2B5EF4-FFF2-40B4-BE49-F238E27FC236}">
                <a16:creationId xmlns:a16="http://schemas.microsoft.com/office/drawing/2014/main" id="{B7813BCB-51B0-D1BE-AFFC-66007BE35B0D}"/>
              </a:ext>
            </a:extLst>
          </p:cNvPr>
          <p:cNvPicPr>
            <a:picLocks noChangeAspect="1"/>
          </p:cNvPicPr>
          <p:nvPr/>
        </p:nvPicPr>
        <p:blipFill>
          <a:blip r:embed="rId5"/>
          <a:stretch>
            <a:fillRect/>
          </a:stretch>
        </p:blipFill>
        <p:spPr>
          <a:xfrm>
            <a:off x="9506434" y="920027"/>
            <a:ext cx="2139746" cy="1532873"/>
          </a:xfrm>
          <a:prstGeom prst="rect">
            <a:avLst/>
          </a:prstGeom>
        </p:spPr>
      </p:pic>
      <p:pic>
        <p:nvPicPr>
          <p:cNvPr id="11" name="Picture 10">
            <a:extLst>
              <a:ext uri="{FF2B5EF4-FFF2-40B4-BE49-F238E27FC236}">
                <a16:creationId xmlns:a16="http://schemas.microsoft.com/office/drawing/2014/main" id="{12E3C1BC-B8B0-7603-54A5-596D1E0C5473}"/>
              </a:ext>
            </a:extLst>
          </p:cNvPr>
          <p:cNvPicPr>
            <a:picLocks noChangeAspect="1"/>
          </p:cNvPicPr>
          <p:nvPr/>
        </p:nvPicPr>
        <p:blipFill>
          <a:blip r:embed="rId6"/>
          <a:stretch>
            <a:fillRect/>
          </a:stretch>
        </p:blipFill>
        <p:spPr>
          <a:xfrm>
            <a:off x="571669" y="2589224"/>
            <a:ext cx="8694941" cy="1541534"/>
          </a:xfrm>
          <a:prstGeom prst="rect">
            <a:avLst/>
          </a:prstGeom>
        </p:spPr>
      </p:pic>
      <p:pic>
        <p:nvPicPr>
          <p:cNvPr id="13" name="Picture 12">
            <a:extLst>
              <a:ext uri="{FF2B5EF4-FFF2-40B4-BE49-F238E27FC236}">
                <a16:creationId xmlns:a16="http://schemas.microsoft.com/office/drawing/2014/main" id="{3BE884A4-9652-7746-2EB8-458A95CC4C71}"/>
              </a:ext>
            </a:extLst>
          </p:cNvPr>
          <p:cNvPicPr>
            <a:picLocks noChangeAspect="1"/>
          </p:cNvPicPr>
          <p:nvPr/>
        </p:nvPicPr>
        <p:blipFill>
          <a:blip r:embed="rId7"/>
          <a:stretch>
            <a:fillRect/>
          </a:stretch>
        </p:blipFill>
        <p:spPr>
          <a:xfrm>
            <a:off x="9506434" y="2592501"/>
            <a:ext cx="2139746" cy="1550194"/>
          </a:xfrm>
          <a:prstGeom prst="rect">
            <a:avLst/>
          </a:prstGeom>
        </p:spPr>
      </p:pic>
      <p:pic>
        <p:nvPicPr>
          <p:cNvPr id="15" name="Picture 14">
            <a:extLst>
              <a:ext uri="{FF2B5EF4-FFF2-40B4-BE49-F238E27FC236}">
                <a16:creationId xmlns:a16="http://schemas.microsoft.com/office/drawing/2014/main" id="{DE9AB35E-A677-89D1-544C-0EB961AA1170}"/>
              </a:ext>
            </a:extLst>
          </p:cNvPr>
          <p:cNvPicPr>
            <a:picLocks noChangeAspect="1"/>
          </p:cNvPicPr>
          <p:nvPr/>
        </p:nvPicPr>
        <p:blipFill>
          <a:blip r:embed="rId8"/>
          <a:stretch>
            <a:fillRect/>
          </a:stretch>
        </p:blipFill>
        <p:spPr>
          <a:xfrm>
            <a:off x="597551" y="4238436"/>
            <a:ext cx="8694941" cy="1186461"/>
          </a:xfrm>
          <a:prstGeom prst="rect">
            <a:avLst/>
          </a:prstGeom>
        </p:spPr>
      </p:pic>
      <p:pic>
        <p:nvPicPr>
          <p:cNvPr id="19" name="Picture 18">
            <a:extLst>
              <a:ext uri="{FF2B5EF4-FFF2-40B4-BE49-F238E27FC236}">
                <a16:creationId xmlns:a16="http://schemas.microsoft.com/office/drawing/2014/main" id="{AE484444-1FFF-5060-881C-96E6F95F4634}"/>
              </a:ext>
            </a:extLst>
          </p:cNvPr>
          <p:cNvPicPr>
            <a:picLocks noChangeAspect="1"/>
          </p:cNvPicPr>
          <p:nvPr/>
        </p:nvPicPr>
        <p:blipFill>
          <a:blip r:embed="rId9"/>
          <a:stretch>
            <a:fillRect/>
          </a:stretch>
        </p:blipFill>
        <p:spPr>
          <a:xfrm>
            <a:off x="597551" y="5533873"/>
            <a:ext cx="8694941" cy="1186461"/>
          </a:xfrm>
          <a:prstGeom prst="rect">
            <a:avLst/>
          </a:prstGeom>
        </p:spPr>
      </p:pic>
      <p:pic>
        <p:nvPicPr>
          <p:cNvPr id="6" name="Picture 5">
            <a:extLst>
              <a:ext uri="{FF2B5EF4-FFF2-40B4-BE49-F238E27FC236}">
                <a16:creationId xmlns:a16="http://schemas.microsoft.com/office/drawing/2014/main" id="{67EB0B11-C055-4CD2-983B-47C4F4CD04A4}"/>
              </a:ext>
            </a:extLst>
          </p:cNvPr>
          <p:cNvPicPr>
            <a:picLocks noChangeAspect="1"/>
          </p:cNvPicPr>
          <p:nvPr/>
        </p:nvPicPr>
        <p:blipFill>
          <a:blip r:embed="rId10"/>
          <a:stretch>
            <a:fillRect/>
          </a:stretch>
        </p:blipFill>
        <p:spPr>
          <a:xfrm>
            <a:off x="9506434" y="4236114"/>
            <a:ext cx="2139747" cy="1186461"/>
          </a:xfrm>
          <a:prstGeom prst="rect">
            <a:avLst/>
          </a:prstGeom>
        </p:spPr>
      </p:pic>
      <p:pic>
        <p:nvPicPr>
          <p:cNvPr id="8" name="Picture 7">
            <a:extLst>
              <a:ext uri="{FF2B5EF4-FFF2-40B4-BE49-F238E27FC236}">
                <a16:creationId xmlns:a16="http://schemas.microsoft.com/office/drawing/2014/main" id="{F21D9505-3088-46DB-B374-3F29E3D066C1}"/>
              </a:ext>
            </a:extLst>
          </p:cNvPr>
          <p:cNvPicPr>
            <a:picLocks noChangeAspect="1"/>
          </p:cNvPicPr>
          <p:nvPr/>
        </p:nvPicPr>
        <p:blipFill>
          <a:blip r:embed="rId11"/>
          <a:stretch>
            <a:fillRect/>
          </a:stretch>
        </p:blipFill>
        <p:spPr>
          <a:xfrm>
            <a:off x="9506434" y="5533873"/>
            <a:ext cx="2139746" cy="1171727"/>
          </a:xfrm>
          <a:prstGeom prst="rect">
            <a:avLst/>
          </a:prstGeom>
        </p:spPr>
      </p:pic>
    </p:spTree>
    <p:extLst>
      <p:ext uri="{BB962C8B-B14F-4D97-AF65-F5344CB8AC3E}">
        <p14:creationId xmlns:p14="http://schemas.microsoft.com/office/powerpoint/2010/main" val="2054372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1000" fill="hold"/>
                                        <p:tgtEl>
                                          <p:spTgt spid="9"/>
                                        </p:tgtEl>
                                        <p:attrNameLst>
                                          <p:attrName>ppt_w</p:attrName>
                                        </p:attrNameLst>
                                      </p:cBhvr>
                                      <p:tavLst>
                                        <p:tav tm="0">
                                          <p:val>
                                            <p:fltVal val="0"/>
                                          </p:val>
                                        </p:tav>
                                        <p:tav tm="100000">
                                          <p:val>
                                            <p:strVal val="#ppt_w"/>
                                          </p:val>
                                        </p:tav>
                                      </p:tavLst>
                                    </p:anim>
                                    <p:anim calcmode="lin" valueType="num">
                                      <p:cBhvr>
                                        <p:cTn id="18" dur="1000" fill="hold"/>
                                        <p:tgtEl>
                                          <p:spTgt spid="9"/>
                                        </p:tgtEl>
                                        <p:attrNameLst>
                                          <p:attrName>ppt_h</p:attrName>
                                        </p:attrNameLst>
                                      </p:cBhvr>
                                      <p:tavLst>
                                        <p:tav tm="0">
                                          <p:val>
                                            <p:fltVal val="0"/>
                                          </p:val>
                                        </p:tav>
                                        <p:tav tm="100000">
                                          <p:val>
                                            <p:strVal val="#ppt_h"/>
                                          </p:val>
                                        </p:tav>
                                      </p:tavLst>
                                    </p:anim>
                                    <p:anim calcmode="lin" valueType="num">
                                      <p:cBhvr>
                                        <p:cTn id="19" dur="1000" fill="hold"/>
                                        <p:tgtEl>
                                          <p:spTgt spid="9"/>
                                        </p:tgtEl>
                                        <p:attrNameLst>
                                          <p:attrName>style.rotation</p:attrName>
                                        </p:attrNameLst>
                                      </p:cBhvr>
                                      <p:tavLst>
                                        <p:tav tm="0">
                                          <p:val>
                                            <p:fltVal val="90"/>
                                          </p:val>
                                        </p:tav>
                                        <p:tav tm="100000">
                                          <p:val>
                                            <p:fltVal val="0"/>
                                          </p:val>
                                        </p:tav>
                                      </p:tavLst>
                                    </p:anim>
                                    <p:animEffect transition="in" filter="fade">
                                      <p:cBhvr>
                                        <p:cTn id="20" dur="10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p:cTn id="30" dur="1000" fill="hold"/>
                                        <p:tgtEl>
                                          <p:spTgt spid="13"/>
                                        </p:tgtEl>
                                        <p:attrNameLst>
                                          <p:attrName>ppt_w</p:attrName>
                                        </p:attrNameLst>
                                      </p:cBhvr>
                                      <p:tavLst>
                                        <p:tav tm="0">
                                          <p:val>
                                            <p:fltVal val="0"/>
                                          </p:val>
                                        </p:tav>
                                        <p:tav tm="100000">
                                          <p:val>
                                            <p:strVal val="#ppt_w"/>
                                          </p:val>
                                        </p:tav>
                                      </p:tavLst>
                                    </p:anim>
                                    <p:anim calcmode="lin" valueType="num">
                                      <p:cBhvr>
                                        <p:cTn id="31" dur="1000" fill="hold"/>
                                        <p:tgtEl>
                                          <p:spTgt spid="13"/>
                                        </p:tgtEl>
                                        <p:attrNameLst>
                                          <p:attrName>ppt_h</p:attrName>
                                        </p:attrNameLst>
                                      </p:cBhvr>
                                      <p:tavLst>
                                        <p:tav tm="0">
                                          <p:val>
                                            <p:fltVal val="0"/>
                                          </p:val>
                                        </p:tav>
                                        <p:tav tm="100000">
                                          <p:val>
                                            <p:strVal val="#ppt_h"/>
                                          </p:val>
                                        </p:tav>
                                      </p:tavLst>
                                    </p:anim>
                                    <p:anim calcmode="lin" valueType="num">
                                      <p:cBhvr>
                                        <p:cTn id="32" dur="1000" fill="hold"/>
                                        <p:tgtEl>
                                          <p:spTgt spid="13"/>
                                        </p:tgtEl>
                                        <p:attrNameLst>
                                          <p:attrName>style.rotation</p:attrName>
                                        </p:attrNameLst>
                                      </p:cBhvr>
                                      <p:tavLst>
                                        <p:tav tm="0">
                                          <p:val>
                                            <p:fltVal val="90"/>
                                          </p:val>
                                        </p:tav>
                                        <p:tav tm="100000">
                                          <p:val>
                                            <p:fltVal val="0"/>
                                          </p:val>
                                        </p:tav>
                                      </p:tavLst>
                                    </p:anim>
                                    <p:animEffect transition="in" filter="fade">
                                      <p:cBhvr>
                                        <p:cTn id="33" dur="10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500" fill="hold"/>
                                        <p:tgtEl>
                                          <p:spTgt spid="6"/>
                                        </p:tgtEl>
                                        <p:attrNameLst>
                                          <p:attrName>ppt_w</p:attrName>
                                        </p:attrNameLst>
                                      </p:cBhvr>
                                      <p:tavLst>
                                        <p:tav tm="0">
                                          <p:val>
                                            <p:fltVal val="0"/>
                                          </p:val>
                                        </p:tav>
                                        <p:tav tm="100000">
                                          <p:val>
                                            <p:strVal val="#ppt_w"/>
                                          </p:val>
                                        </p:tav>
                                      </p:tavLst>
                                    </p:anim>
                                    <p:anim calcmode="lin" valueType="num">
                                      <p:cBhvr>
                                        <p:cTn id="46" dur="500" fill="hold"/>
                                        <p:tgtEl>
                                          <p:spTgt spid="6"/>
                                        </p:tgtEl>
                                        <p:attrNameLst>
                                          <p:attrName>ppt_h</p:attrName>
                                        </p:attrNameLst>
                                      </p:cBhvr>
                                      <p:tavLst>
                                        <p:tav tm="0">
                                          <p:val>
                                            <p:fltVal val="0"/>
                                          </p:val>
                                        </p:tav>
                                        <p:tav tm="100000">
                                          <p:val>
                                            <p:strVal val="#ppt_h"/>
                                          </p:val>
                                        </p:tav>
                                      </p:tavLst>
                                    </p:anim>
                                    <p:animEffect transition="in" filter="fade">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337744" y="780995"/>
            <a:ext cx="9129486" cy="198902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05850" y="831027"/>
            <a:ext cx="9195296" cy="1938992"/>
          </a:xfrm>
          <a:prstGeom prst="rect">
            <a:avLst/>
          </a:prstGeom>
          <a:noFill/>
        </p:spPr>
        <p:txBody>
          <a:bodyPr wrap="square" rtlCol="0">
            <a:spAutoFit/>
          </a:bodyPr>
          <a:lstStyle/>
          <a:p>
            <a:pPr algn="just"/>
            <a:r>
              <a:rPr lang="vi-VN" sz="2400" b="1" dirty="0">
                <a:effectLst/>
                <a:latin typeface="+mj-lt"/>
                <a:ea typeface="Calibri" panose="020F0502020204030204" pitchFamily="34" charset="0"/>
                <a:cs typeface="Times New Roman" panose="02020603050405020304" pitchFamily="18" charset="0"/>
              </a:rPr>
              <a:t>Tên cơ quan thuộc Bộ Công an có chức năng, nhiệm vụ </a:t>
            </a:r>
            <a:r>
              <a:rPr lang="en-GB" sz="2400" b="1" dirty="0" err="1">
                <a:effectLst/>
                <a:latin typeface="Times" panose="020B0500000000000000" pitchFamily="34" charset="-93"/>
                <a:ea typeface="Times" panose="020B0500000000000000" pitchFamily="34" charset="-93"/>
                <a:cs typeface="Times" panose="020B0500000000000000" pitchFamily="34" charset="-93"/>
              </a:rPr>
              <a:t>thực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hiện</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công</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tác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cảnh</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vệ</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đảm</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bảo</a:t>
            </a:r>
            <a:r>
              <a:rPr lang="en-GB" sz="2400" b="1" dirty="0">
                <a:effectLst/>
                <a:latin typeface="Times" panose="020B0500000000000000" pitchFamily="34" charset="-93"/>
                <a:ea typeface="Times" panose="020B0500000000000000" pitchFamily="34" charset="-93"/>
                <a:cs typeface="Times" panose="020B0500000000000000" pitchFamily="34" charset="-93"/>
              </a:rPr>
              <a:t> an </a:t>
            </a:r>
            <a:r>
              <a:rPr lang="en-GB" sz="2400" b="1" dirty="0" err="1">
                <a:effectLst/>
                <a:latin typeface="Times" panose="020B0500000000000000" pitchFamily="34" charset="-93"/>
                <a:ea typeface="Times" panose="020B0500000000000000" pitchFamily="34" charset="-93"/>
                <a:cs typeface="Times" panose="020B0500000000000000" pitchFamily="34" charset="-93"/>
              </a:rPr>
              <a:t>toàn</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tuyệt</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đối</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cho</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cán</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bộ</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cấp</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cao</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của</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Đảng</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và</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Nhà</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nước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Việt</a:t>
            </a:r>
            <a:r>
              <a:rPr lang="en-GB" sz="2400" b="1" dirty="0">
                <a:effectLst/>
                <a:latin typeface="Times" panose="020B0500000000000000" pitchFamily="34" charset="-93"/>
                <a:ea typeface="Times" panose="020B0500000000000000" pitchFamily="34" charset="-93"/>
                <a:cs typeface="Times" panose="020B0500000000000000" pitchFamily="34" charset="-93"/>
              </a:rPr>
              <a:t> Nam, </a:t>
            </a:r>
            <a:r>
              <a:rPr lang="en-GB" sz="2400" b="1" dirty="0" err="1">
                <a:effectLst/>
                <a:latin typeface="Times" panose="020B0500000000000000" pitchFamily="34" charset="-93"/>
                <a:ea typeface="Times" panose="020B0500000000000000" pitchFamily="34" charset="-93"/>
                <a:cs typeface="Times" panose="020B0500000000000000" pitchFamily="34" charset="-93"/>
              </a:rPr>
              <a:t>bảo</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vệ</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các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nguyên</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thủ</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khách</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quốc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tế</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đến</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thăm</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và</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làm</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việc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tại</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Việt</a:t>
            </a:r>
            <a:r>
              <a:rPr lang="en-GB" sz="2400" b="1" dirty="0">
                <a:effectLst/>
                <a:latin typeface="Times" panose="020B0500000000000000" pitchFamily="34" charset="-93"/>
                <a:ea typeface="Times" panose="020B0500000000000000" pitchFamily="34" charset="-93"/>
                <a:cs typeface="Times" panose="020B0500000000000000" pitchFamily="34" charset="-93"/>
              </a:rPr>
              <a:t> Nam, </a:t>
            </a:r>
            <a:r>
              <a:rPr lang="en-GB" sz="2400" b="1" dirty="0" err="1">
                <a:effectLst/>
                <a:latin typeface="Times" panose="020B0500000000000000" pitchFamily="34" charset="-93"/>
                <a:ea typeface="Times" panose="020B0500000000000000" pitchFamily="34" charset="-93"/>
                <a:cs typeface="Times" panose="020B0500000000000000" pitchFamily="34" charset="-93"/>
              </a:rPr>
              <a:t>bảo</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vệ</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các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khu</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vực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làm</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việc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các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hoạt</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động</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hội</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nghị</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của</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Đảng</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Nhà</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nước</a:t>
            </a:r>
            <a:r>
              <a:rPr lang="en-GB" sz="2400" b="1" dirty="0">
                <a:effectLst/>
                <a:latin typeface="Times" panose="020B0500000000000000" pitchFamily="34" charset="-93"/>
                <a:ea typeface="Times" panose="020B0500000000000000" pitchFamily="34" charset="-93"/>
                <a:cs typeface="Times" panose="020B0500000000000000" pitchFamily="34" charset="-93"/>
              </a:rPr>
              <a:t> </a:t>
            </a:r>
            <a:r>
              <a:rPr lang="en-GB" sz="2400" b="1" dirty="0" err="1">
                <a:effectLst/>
                <a:latin typeface="Times" panose="020B0500000000000000" pitchFamily="34" charset="-93"/>
                <a:ea typeface="Times" panose="020B0500000000000000" pitchFamily="34" charset="-93"/>
                <a:cs typeface="Times" panose="020B0500000000000000" pitchFamily="34" charset="-93"/>
              </a:rPr>
              <a:t>Việt</a:t>
            </a:r>
            <a:r>
              <a:rPr lang="en-GB" sz="2400" b="1" dirty="0">
                <a:effectLst/>
                <a:latin typeface="Times" panose="020B0500000000000000" pitchFamily="34" charset="-93"/>
                <a:ea typeface="Times" panose="020B0500000000000000" pitchFamily="34" charset="-93"/>
                <a:cs typeface="Times" panose="020B0500000000000000" pitchFamily="34" charset="-93"/>
              </a:rPr>
              <a:t> Nam.</a:t>
            </a:r>
            <a:endParaRPr lang="vi-VN" sz="34400" b="1" dirty="0">
              <a:latin typeface="Times" panose="020B0500000000000000" pitchFamily="34" charset="-93"/>
              <a:ea typeface="Times" panose="020B0500000000000000" pitchFamily="34" charset="-93"/>
              <a:cs typeface="Times" panose="020B0500000000000000" pitchFamily="34" charset="-93"/>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9140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705301" y="254994"/>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99D326A3-0A86-E352-60CF-9C873C28B247}"/>
              </a:ext>
            </a:extLst>
          </p:cNvPr>
          <p:cNvSpPr/>
          <p:nvPr/>
        </p:nvSpPr>
        <p:spPr>
          <a:xfrm>
            <a:off x="5309309" y="35431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5" name="Rectangle 14">
            <a:extLst>
              <a:ext uri="{FF2B5EF4-FFF2-40B4-BE49-F238E27FC236}">
                <a16:creationId xmlns:a16="http://schemas.microsoft.com/office/drawing/2014/main" id="{1DA5DC58-17C9-E2D2-982A-E03349CBC53C}"/>
              </a:ext>
            </a:extLst>
          </p:cNvPr>
          <p:cNvSpPr/>
          <p:nvPr/>
        </p:nvSpPr>
        <p:spPr>
          <a:xfrm>
            <a:off x="10141578" y="35420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2AD0FA53-4097-6ADF-3269-4AB567EFF9BC}"/>
              </a:ext>
            </a:extLst>
          </p:cNvPr>
          <p:cNvSpPr/>
          <p:nvPr/>
        </p:nvSpPr>
        <p:spPr>
          <a:xfrm>
            <a:off x="6935155" y="354318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7D32A664-7FCC-86EF-7930-86C3713D071A}"/>
              </a:ext>
            </a:extLst>
          </p:cNvPr>
          <p:cNvSpPr/>
          <p:nvPr/>
        </p:nvSpPr>
        <p:spPr>
          <a:xfrm>
            <a:off x="4506748" y="35431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6AFDB832-F785-36BA-49B3-5AC80407B7D9}"/>
              </a:ext>
            </a:extLst>
          </p:cNvPr>
          <p:cNvSpPr/>
          <p:nvPr/>
        </p:nvSpPr>
        <p:spPr>
          <a:xfrm>
            <a:off x="5370910" y="36056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7E84F48C-4A2F-D0BD-5F3F-5F8185D1C5DB}"/>
              </a:ext>
            </a:extLst>
          </p:cNvPr>
          <p:cNvSpPr/>
          <p:nvPr/>
        </p:nvSpPr>
        <p:spPr>
          <a:xfrm>
            <a:off x="10199525" y="36040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C0B36CE1-539A-1F23-0655-B5F8E268F095}"/>
              </a:ext>
            </a:extLst>
          </p:cNvPr>
          <p:cNvSpPr/>
          <p:nvPr/>
        </p:nvSpPr>
        <p:spPr>
          <a:xfrm>
            <a:off x="7005808" y="361064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C</a:t>
            </a:r>
            <a:endParaRPr lang="en-US" sz="4000" b="1" dirty="0">
              <a:solidFill>
                <a:srgbClr val="FF0000"/>
              </a:solidFill>
              <a:latin typeface="UTM Avo" panose="02040603050506020204" pitchFamily="18" charset="0"/>
            </a:endParaRPr>
          </a:p>
        </p:txBody>
      </p:sp>
      <p:sp>
        <p:nvSpPr>
          <p:cNvPr id="21" name="Rectangle 20">
            <a:extLst>
              <a:ext uri="{FF2B5EF4-FFF2-40B4-BE49-F238E27FC236}">
                <a16:creationId xmlns:a16="http://schemas.microsoft.com/office/drawing/2014/main" id="{F2873A7C-EBA1-C286-9167-ACCF2AB7C2CA}"/>
              </a:ext>
            </a:extLst>
          </p:cNvPr>
          <p:cNvSpPr/>
          <p:nvPr/>
        </p:nvSpPr>
        <p:spPr>
          <a:xfrm>
            <a:off x="4570444" y="36056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FFFC433B-B0E8-5D9C-AEED-D03ED8EF5ED1}"/>
              </a:ext>
            </a:extLst>
          </p:cNvPr>
          <p:cNvSpPr/>
          <p:nvPr/>
        </p:nvSpPr>
        <p:spPr>
          <a:xfrm>
            <a:off x="9339189" y="35455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3" name="Rectangle 22">
            <a:extLst>
              <a:ext uri="{FF2B5EF4-FFF2-40B4-BE49-F238E27FC236}">
                <a16:creationId xmlns:a16="http://schemas.microsoft.com/office/drawing/2014/main" id="{4295A81D-FFB6-4DE3-2358-F9D3432F8D83}"/>
              </a:ext>
            </a:extLst>
          </p:cNvPr>
          <p:cNvSpPr/>
          <p:nvPr/>
        </p:nvSpPr>
        <p:spPr>
          <a:xfrm>
            <a:off x="8540543" y="35466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32F6B701-3988-351E-DE8D-DDE8E8B9C61E}"/>
              </a:ext>
            </a:extLst>
          </p:cNvPr>
          <p:cNvSpPr/>
          <p:nvPr/>
        </p:nvSpPr>
        <p:spPr>
          <a:xfrm>
            <a:off x="9400790" y="36075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F4ECA2F8-5752-586C-3DC6-E916C349DCC6}"/>
              </a:ext>
            </a:extLst>
          </p:cNvPr>
          <p:cNvSpPr/>
          <p:nvPr/>
        </p:nvSpPr>
        <p:spPr>
          <a:xfrm>
            <a:off x="8604239" y="36082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CA0D92D5-9227-F395-01F7-B27A703A41D1}"/>
              </a:ext>
            </a:extLst>
          </p:cNvPr>
          <p:cNvSpPr/>
          <p:nvPr/>
        </p:nvSpPr>
        <p:spPr>
          <a:xfrm>
            <a:off x="7741897" y="35466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7" name="Rectangle 26">
            <a:extLst>
              <a:ext uri="{FF2B5EF4-FFF2-40B4-BE49-F238E27FC236}">
                <a16:creationId xmlns:a16="http://schemas.microsoft.com/office/drawing/2014/main" id="{62B6470F-24F0-4A2A-63DF-3565231B7E66}"/>
              </a:ext>
            </a:extLst>
          </p:cNvPr>
          <p:cNvSpPr/>
          <p:nvPr/>
        </p:nvSpPr>
        <p:spPr>
          <a:xfrm>
            <a:off x="7799844" y="36086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743BC361-C619-199F-19EB-A113FF071335}"/>
              </a:ext>
            </a:extLst>
          </p:cNvPr>
          <p:cNvSpPr/>
          <p:nvPr/>
        </p:nvSpPr>
        <p:spPr>
          <a:xfrm>
            <a:off x="6124159" y="354318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6FDBB006-891A-880B-8ACD-E11CB0387678}"/>
              </a:ext>
            </a:extLst>
          </p:cNvPr>
          <p:cNvSpPr/>
          <p:nvPr/>
        </p:nvSpPr>
        <p:spPr>
          <a:xfrm>
            <a:off x="6182106" y="36051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EFA10B35-207B-472A-B1FE-1DB70ED26321}"/>
              </a:ext>
            </a:extLst>
          </p:cNvPr>
          <p:cNvSpPr/>
          <p:nvPr/>
        </p:nvSpPr>
        <p:spPr>
          <a:xfrm>
            <a:off x="10943967" y="35420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4" name="Rectangle 13">
            <a:extLst>
              <a:ext uri="{FF2B5EF4-FFF2-40B4-BE49-F238E27FC236}">
                <a16:creationId xmlns:a16="http://schemas.microsoft.com/office/drawing/2014/main" id="{F34C59D8-10D0-ABB9-A93F-4739F8CC2623}"/>
              </a:ext>
            </a:extLst>
          </p:cNvPr>
          <p:cNvSpPr/>
          <p:nvPr/>
        </p:nvSpPr>
        <p:spPr>
          <a:xfrm>
            <a:off x="11001914" y="36040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58B8E218-4178-B5F3-9E44-5D98AB6EB0AE}"/>
              </a:ext>
            </a:extLst>
          </p:cNvPr>
          <p:cNvSpPr/>
          <p:nvPr/>
        </p:nvSpPr>
        <p:spPr>
          <a:xfrm>
            <a:off x="2897373" y="35420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1" name="Rectangle 30">
            <a:extLst>
              <a:ext uri="{FF2B5EF4-FFF2-40B4-BE49-F238E27FC236}">
                <a16:creationId xmlns:a16="http://schemas.microsoft.com/office/drawing/2014/main" id="{9C2BD2DE-5A76-A0FD-591C-2FD43E42DAC7}"/>
              </a:ext>
            </a:extLst>
          </p:cNvPr>
          <p:cNvSpPr/>
          <p:nvPr/>
        </p:nvSpPr>
        <p:spPr>
          <a:xfrm>
            <a:off x="2955320" y="36040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DDC5D2CA-CF9E-16F0-22A1-C89321E8509E}"/>
              </a:ext>
            </a:extLst>
          </p:cNvPr>
          <p:cNvSpPr/>
          <p:nvPr/>
        </p:nvSpPr>
        <p:spPr>
          <a:xfrm>
            <a:off x="2094984" y="35455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3" name="Rectangle 32">
            <a:extLst>
              <a:ext uri="{FF2B5EF4-FFF2-40B4-BE49-F238E27FC236}">
                <a16:creationId xmlns:a16="http://schemas.microsoft.com/office/drawing/2014/main" id="{FB09E60E-C74A-A788-8420-65780F7C584E}"/>
              </a:ext>
            </a:extLst>
          </p:cNvPr>
          <p:cNvSpPr/>
          <p:nvPr/>
        </p:nvSpPr>
        <p:spPr>
          <a:xfrm>
            <a:off x="1296338" y="35466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8296CA74-CC3D-A705-BD02-CFEEFFEEB683}"/>
              </a:ext>
            </a:extLst>
          </p:cNvPr>
          <p:cNvSpPr/>
          <p:nvPr/>
        </p:nvSpPr>
        <p:spPr>
          <a:xfrm>
            <a:off x="2156585" y="36075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C8F7971B-5122-1953-B210-D4E143FBD04A}"/>
              </a:ext>
            </a:extLst>
          </p:cNvPr>
          <p:cNvSpPr/>
          <p:nvPr/>
        </p:nvSpPr>
        <p:spPr>
          <a:xfrm>
            <a:off x="1360034" y="36082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Ộ</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442D0253-849F-2383-30D6-3DFE8ADB1D65}"/>
              </a:ext>
            </a:extLst>
          </p:cNvPr>
          <p:cNvSpPr/>
          <p:nvPr/>
        </p:nvSpPr>
        <p:spPr>
          <a:xfrm>
            <a:off x="497692" y="35466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3C10D22A-CF6D-7E17-CA40-A888DB0B6EFF}"/>
              </a:ext>
            </a:extLst>
          </p:cNvPr>
          <p:cNvSpPr/>
          <p:nvPr/>
        </p:nvSpPr>
        <p:spPr>
          <a:xfrm>
            <a:off x="555639" y="36086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94011562-2133-F1FA-2A14-19306B73A5C8}"/>
              </a:ext>
            </a:extLst>
          </p:cNvPr>
          <p:cNvSpPr/>
          <p:nvPr/>
        </p:nvSpPr>
        <p:spPr>
          <a:xfrm>
            <a:off x="3699762" y="35420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3559EEB2-D02B-D8BA-3810-F0130F0BB995}"/>
              </a:ext>
            </a:extLst>
          </p:cNvPr>
          <p:cNvSpPr/>
          <p:nvPr/>
        </p:nvSpPr>
        <p:spPr>
          <a:xfrm>
            <a:off x="3757709" y="36040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1034" name="Arrow: Left 1033">
            <a:hlinkClick r:id="rId7" action="ppaction://hlinksldjump"/>
            <a:extLst>
              <a:ext uri="{FF2B5EF4-FFF2-40B4-BE49-F238E27FC236}">
                <a16:creationId xmlns:a16="http://schemas.microsoft.com/office/drawing/2014/main" id="{F2A8D54B-2BE1-8D35-0012-0165E378C490}"/>
              </a:ext>
            </a:extLst>
          </p:cNvPr>
          <p:cNvSpPr/>
          <p:nvPr/>
        </p:nvSpPr>
        <p:spPr>
          <a:xfrm>
            <a:off x="12536" y="58674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35" name="TextBox 1034">
            <a:extLst>
              <a:ext uri="{FF2B5EF4-FFF2-40B4-BE49-F238E27FC236}">
                <a16:creationId xmlns:a16="http://schemas.microsoft.com/office/drawing/2014/main" id="{0F1D3B4F-9D81-5EF2-B36F-91E8CAFA8FFD}"/>
              </a:ext>
            </a:extLst>
          </p:cNvPr>
          <p:cNvSpPr txBox="1"/>
          <p:nvPr/>
        </p:nvSpPr>
        <p:spPr>
          <a:xfrm>
            <a:off x="514905" y="4459845"/>
            <a:ext cx="11310151" cy="1323439"/>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solidFill>
                  <a:srgbClr val="FF0000"/>
                </a:solidFill>
                <a:latin typeface="Arial" panose="020B0604020202020204" pitchFamily="34" charset="0"/>
                <a:cs typeface="Arial" panose="020B0604020202020204" pitchFamily="34" charset="0"/>
              </a:rPr>
              <a:t>Bộ Tư lệnh Cảnh vệ</a:t>
            </a:r>
            <a:r>
              <a:rPr lang="en-GB" sz="2000">
                <a:latin typeface="Arial" panose="020B0604020202020204" pitchFamily="34" charset="0"/>
                <a:cs typeface="Arial" panose="020B0604020202020204" pitchFamily="34" charset="0"/>
              </a:rPr>
              <a:t>: Thực hiện công tác cảnh vệ đảm bảo an toàn tuyệt đối cho cán bộ cấp cao của Đảng và Nhà nước Việt Nam, bảo vệ các nguyên thủ, khách quốc tế đến thăm và làm việc tại Việt Nam, bảo vệ các khu vực làm việc, các hoạt động, hội nghị của Đảng, Nhà nước Việt Nam.</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37" name="image4.png">
            <a:extLst>
              <a:ext uri="{FF2B5EF4-FFF2-40B4-BE49-F238E27FC236}">
                <a16:creationId xmlns:a16="http://schemas.microsoft.com/office/drawing/2014/main" id="{9C6D8C94-DFF7-FC29-7862-74575A3085B9}"/>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38" name="Group 11">
            <a:extLst>
              <a:ext uri="{FF2B5EF4-FFF2-40B4-BE49-F238E27FC236}">
                <a16:creationId xmlns:a16="http://schemas.microsoft.com/office/drawing/2014/main" id="{DCED140A-1E20-3472-F65E-272047C5218E}"/>
              </a:ext>
            </a:extLst>
          </p:cNvPr>
          <p:cNvGrpSpPr>
            <a:grpSpLocks/>
          </p:cNvGrpSpPr>
          <p:nvPr/>
        </p:nvGrpSpPr>
        <p:grpSpPr bwMode="auto">
          <a:xfrm>
            <a:off x="806095" y="167994"/>
            <a:ext cx="625171" cy="541918"/>
            <a:chOff x="0" y="0"/>
            <a:chExt cx="666" cy="559"/>
          </a:xfrm>
        </p:grpSpPr>
        <p:sp>
          <p:nvSpPr>
            <p:cNvPr id="1039" name="Freeform 12">
              <a:extLst>
                <a:ext uri="{FF2B5EF4-FFF2-40B4-BE49-F238E27FC236}">
                  <a16:creationId xmlns:a16="http://schemas.microsoft.com/office/drawing/2014/main" id="{7662BBB7-7B05-3DEF-E212-94707F25F1B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40" name="Picture 1039" descr="A blue and white alarm clock with bells&#10;&#10;Description automatically generated">
            <a:extLst>
              <a:ext uri="{FF2B5EF4-FFF2-40B4-BE49-F238E27FC236}">
                <a16:creationId xmlns:a16="http://schemas.microsoft.com/office/drawing/2014/main" id="{7BA4C042-5B2C-C24E-85C9-222D2F9DCF1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41" name="Oval 1040">
            <a:extLst>
              <a:ext uri="{FF2B5EF4-FFF2-40B4-BE49-F238E27FC236}">
                <a16:creationId xmlns:a16="http://schemas.microsoft.com/office/drawing/2014/main" id="{004E96D5-A807-9D89-2BDF-3475F1B28CC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42" name="Oval 1041">
            <a:extLst>
              <a:ext uri="{FF2B5EF4-FFF2-40B4-BE49-F238E27FC236}">
                <a16:creationId xmlns:a16="http://schemas.microsoft.com/office/drawing/2014/main" id="{C2D8296B-DAC9-D103-6211-81ECBDA1BCB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43" name="Oval 1042">
            <a:extLst>
              <a:ext uri="{FF2B5EF4-FFF2-40B4-BE49-F238E27FC236}">
                <a16:creationId xmlns:a16="http://schemas.microsoft.com/office/drawing/2014/main" id="{AE88253D-A2BA-65FA-8838-17697EB8830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44" name="Oval 1043">
            <a:extLst>
              <a:ext uri="{FF2B5EF4-FFF2-40B4-BE49-F238E27FC236}">
                <a16:creationId xmlns:a16="http://schemas.microsoft.com/office/drawing/2014/main" id="{5F1AAB7F-09AE-6C82-81B9-179EEF6F78A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45" name="Oval 1044">
            <a:extLst>
              <a:ext uri="{FF2B5EF4-FFF2-40B4-BE49-F238E27FC236}">
                <a16:creationId xmlns:a16="http://schemas.microsoft.com/office/drawing/2014/main" id="{4A6D9C5C-558F-50BE-8AB6-8BDF03E279A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46" name="Oval 1045">
            <a:extLst>
              <a:ext uri="{FF2B5EF4-FFF2-40B4-BE49-F238E27FC236}">
                <a16:creationId xmlns:a16="http://schemas.microsoft.com/office/drawing/2014/main" id="{A783AE90-866F-4338-00C3-D6A1C68E62D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47" name="Oval 1046">
            <a:extLst>
              <a:ext uri="{FF2B5EF4-FFF2-40B4-BE49-F238E27FC236}">
                <a16:creationId xmlns:a16="http://schemas.microsoft.com/office/drawing/2014/main" id="{CA97DA2A-EA8E-82D2-FD27-B8099AA0697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48" name="Oval 1047">
            <a:extLst>
              <a:ext uri="{FF2B5EF4-FFF2-40B4-BE49-F238E27FC236}">
                <a16:creationId xmlns:a16="http://schemas.microsoft.com/office/drawing/2014/main" id="{A488CA95-7BF6-17C6-AA17-E230DFEB7F1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49" name="Oval 1048">
            <a:extLst>
              <a:ext uri="{FF2B5EF4-FFF2-40B4-BE49-F238E27FC236}">
                <a16:creationId xmlns:a16="http://schemas.microsoft.com/office/drawing/2014/main" id="{6ECD753B-3071-BD84-B517-74A6B9F44BF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50" name="Oval 1049">
            <a:extLst>
              <a:ext uri="{FF2B5EF4-FFF2-40B4-BE49-F238E27FC236}">
                <a16:creationId xmlns:a16="http://schemas.microsoft.com/office/drawing/2014/main" id="{EFC59DAA-49EE-A855-76CA-3E8C2FDF24C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51" name="Oval 1050">
            <a:extLst>
              <a:ext uri="{FF2B5EF4-FFF2-40B4-BE49-F238E27FC236}">
                <a16:creationId xmlns:a16="http://schemas.microsoft.com/office/drawing/2014/main" id="{2CCF5A55-0F99-85E8-AF55-0237AF864F1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52" name="Oval 1051">
            <a:extLst>
              <a:ext uri="{FF2B5EF4-FFF2-40B4-BE49-F238E27FC236}">
                <a16:creationId xmlns:a16="http://schemas.microsoft.com/office/drawing/2014/main" id="{2395FB59-3772-E6E9-2B3C-48938D32121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53" name="Oval 1052">
            <a:extLst>
              <a:ext uri="{FF2B5EF4-FFF2-40B4-BE49-F238E27FC236}">
                <a16:creationId xmlns:a16="http://schemas.microsoft.com/office/drawing/2014/main" id="{F3F6B534-7855-1315-AC4C-A18B5DEA6B8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54" name="Oval 1053">
            <a:extLst>
              <a:ext uri="{FF2B5EF4-FFF2-40B4-BE49-F238E27FC236}">
                <a16:creationId xmlns:a16="http://schemas.microsoft.com/office/drawing/2014/main" id="{FD5767E1-22FC-2EBA-D262-51F093A490B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55" name="Oval 1054">
            <a:extLst>
              <a:ext uri="{FF2B5EF4-FFF2-40B4-BE49-F238E27FC236}">
                <a16:creationId xmlns:a16="http://schemas.microsoft.com/office/drawing/2014/main" id="{8386A6C9-6239-2B19-35CE-D2FD4F7A9020}"/>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56" name="Oval 1055">
            <a:extLst>
              <a:ext uri="{FF2B5EF4-FFF2-40B4-BE49-F238E27FC236}">
                <a16:creationId xmlns:a16="http://schemas.microsoft.com/office/drawing/2014/main" id="{0698268E-5BDD-FC7C-7973-1EE2C804E2B7}"/>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42170681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500"/>
                                        <p:tgtEl>
                                          <p:spTgt spid="1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500"/>
                                        <p:tgtEl>
                                          <p:spTgt spid="3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fade">
                                      <p:cBhvr>
                                        <p:cTn id="42" dur="500"/>
                                        <p:tgtEl>
                                          <p:spTgt spid="3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par>
                                <p:cTn id="49" presetID="1" presetClass="entr" presetSubtype="0" fill="hold" grpId="0" nodeType="withEffect">
                                  <p:stCondLst>
                                    <p:cond delay="0"/>
                                  </p:stCondLst>
                                  <p:childTnLst>
                                    <p:set>
                                      <p:cBhvr>
                                        <p:cTn id="50" dur="1" fill="hold">
                                          <p:stCondLst>
                                            <p:cond delay="0"/>
                                          </p:stCondLst>
                                        </p:cTn>
                                        <p:tgtEl>
                                          <p:spTgt spid="1035"/>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51" fill="hold" display="0">
                  <p:stCondLst>
                    <p:cond delay="indefinite"/>
                  </p:stCondLst>
                  <p:endCondLst>
                    <p:cond evt="onStopAudio" delay="0">
                      <p:tgtEl>
                        <p:sldTgt/>
                      </p:tgtEl>
                    </p:cond>
                  </p:endCondLst>
                </p:cTn>
                <p:tgtEl>
                  <p:spTgt spid="11"/>
                </p:tgtEl>
              </p:cMediaNode>
            </p:audio>
            <p:seq concurrent="1" nextAc="seek">
              <p:cTn id="52" restart="whenNotActive" fill="hold" evtFilter="cancelBubble" nodeType="interactiveSeq">
                <p:stCondLst>
                  <p:cond evt="onClick" delay="0">
                    <p:tgtEl>
                      <p:spTgt spid="1041"/>
                    </p:tgtEl>
                  </p:cond>
                </p:stCondLst>
                <p:endSync evt="end" delay="0">
                  <p:rtn val="all"/>
                </p:endSync>
                <p:childTnLst>
                  <p:par>
                    <p:cTn id="53" fill="hold">
                      <p:stCondLst>
                        <p:cond delay="0"/>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1000"/>
                            </p:stCondLst>
                            <p:childTnLst>
                              <p:par>
                                <p:cTn id="58" presetID="1" presetClass="entr" presetSubtype="0" fill="hold" grpId="0" nodeType="afterEffect">
                                  <p:stCondLst>
                                    <p:cond delay="0"/>
                                  </p:stCondLst>
                                  <p:childTnLst>
                                    <p:set>
                                      <p:cBhvr>
                                        <p:cTn id="59"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2000"/>
                            </p:stCondLst>
                            <p:childTnLst>
                              <p:par>
                                <p:cTn id="61" presetID="1" presetClass="entr" presetSubtype="0" fill="hold" grpId="0" nodeType="afterEffect">
                                  <p:stCondLst>
                                    <p:cond delay="0"/>
                                  </p:stCondLst>
                                  <p:childTnLst>
                                    <p:set>
                                      <p:cBhvr>
                                        <p:cTn id="62"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3000"/>
                            </p:stCondLst>
                            <p:childTnLst>
                              <p:par>
                                <p:cTn id="64" presetID="1" presetClass="entr" presetSubtype="0" fill="hold" grpId="0" nodeType="afterEffect">
                                  <p:stCondLst>
                                    <p:cond delay="0"/>
                                  </p:stCondLst>
                                  <p:childTnLst>
                                    <p:set>
                                      <p:cBhvr>
                                        <p:cTn id="65"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5000"/>
                            </p:stCondLst>
                            <p:childTnLst>
                              <p:par>
                                <p:cTn id="70" presetID="1" presetClass="entr" presetSubtype="0" fill="hold" grpId="0" nodeType="afterEffect">
                                  <p:stCondLst>
                                    <p:cond delay="0"/>
                                  </p:stCondLst>
                                  <p:childTnLst>
                                    <p:set>
                                      <p:cBhvr>
                                        <p:cTn id="71"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6000"/>
                            </p:stCondLst>
                            <p:childTnLst>
                              <p:par>
                                <p:cTn id="73" presetID="1" presetClass="entr" presetSubtype="0" fill="hold" grpId="0" nodeType="afterEffect">
                                  <p:stCondLst>
                                    <p:cond delay="0"/>
                                  </p:stCondLst>
                                  <p:childTnLst>
                                    <p:set>
                                      <p:cBhvr>
                                        <p:cTn id="74"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7000"/>
                            </p:stCondLst>
                            <p:childTnLst>
                              <p:par>
                                <p:cTn id="76" presetID="1" presetClass="entr" presetSubtype="0" fill="hold" grpId="0" nodeType="afterEffect">
                                  <p:stCondLst>
                                    <p:cond delay="0"/>
                                  </p:stCondLst>
                                  <p:childTnLst>
                                    <p:set>
                                      <p:cBhvr>
                                        <p:cTn id="77"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8000"/>
                            </p:stCondLst>
                            <p:childTnLst>
                              <p:par>
                                <p:cTn id="79" presetID="1" presetClass="entr" presetSubtype="0" fill="hold" grpId="0" nodeType="afterEffect">
                                  <p:stCondLst>
                                    <p:cond delay="0"/>
                                  </p:stCondLst>
                                  <p:childTnLst>
                                    <p:set>
                                      <p:cBhvr>
                                        <p:cTn id="80"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9000"/>
                            </p:stCondLst>
                            <p:childTnLst>
                              <p:par>
                                <p:cTn id="82" presetID="1" presetClass="entr" presetSubtype="0" fill="hold" grpId="0" nodeType="afterEffect">
                                  <p:stCondLst>
                                    <p:cond delay="0"/>
                                  </p:stCondLst>
                                  <p:childTnLst>
                                    <p:set>
                                      <p:cBhvr>
                                        <p:cTn id="83"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4" name="demgiay.wav"/>
                                        </p:tgtEl>
                                      </p:cMediaNode>
                                    </p:audio>
                                  </p:subTnLst>
                                </p:cTn>
                              </p:par>
                            </p:childTnLst>
                          </p:cTn>
                        </p:par>
                        <p:par>
                          <p:cTn id="84" fill="hold">
                            <p:stCondLst>
                              <p:cond delay="10000"/>
                            </p:stCondLst>
                            <p:childTnLst>
                              <p:par>
                                <p:cTn id="85" presetID="1" presetClass="entr" presetSubtype="0" fill="hold" grpId="0" nodeType="afterEffect">
                                  <p:stCondLst>
                                    <p:cond delay="0"/>
                                  </p:stCondLst>
                                  <p:childTnLst>
                                    <p:set>
                                      <p:cBhvr>
                                        <p:cTn id="86"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85"/>
                                            </p:cond>
                                          </p:stCondLst>
                                          <p:endCondLst>
                                            <p:cond evt="onStopAudio" delay="0">
                                              <p:tgtEl>
                                                <p:sldTgt/>
                                              </p:tgtEl>
                                            </p:cond>
                                          </p:endCondLst>
                                        </p:cTn>
                                        <p:tgtEl>
                                          <p:sndTgt r:embed="rId4" name="demgiay.wav"/>
                                        </p:tgtEl>
                                      </p:cMediaNode>
                                    </p:audio>
                                  </p:subTnLst>
                                </p:cTn>
                              </p:par>
                            </p:childTnLst>
                          </p:cTn>
                        </p:par>
                        <p:par>
                          <p:cTn id="87" fill="hold">
                            <p:stCondLst>
                              <p:cond delay="11000"/>
                            </p:stCondLst>
                            <p:childTnLst>
                              <p:par>
                                <p:cTn id="88" presetID="1" presetClass="entr" presetSubtype="0" fill="hold" grpId="0" nodeType="afterEffect">
                                  <p:stCondLst>
                                    <p:cond delay="0"/>
                                  </p:stCondLst>
                                  <p:childTnLst>
                                    <p:set>
                                      <p:cBhvr>
                                        <p:cTn id="89"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88"/>
                                            </p:cond>
                                          </p:stCondLst>
                                          <p:endCondLst>
                                            <p:cond evt="onStopAudio" delay="0">
                                              <p:tgtEl>
                                                <p:sldTgt/>
                                              </p:tgtEl>
                                            </p:cond>
                                          </p:endCondLst>
                                        </p:cTn>
                                        <p:tgtEl>
                                          <p:sndTgt r:embed="rId4" name="demgiay.wav"/>
                                        </p:tgtEl>
                                      </p:cMediaNode>
                                    </p:audio>
                                  </p:subTnLst>
                                </p:cTn>
                              </p:par>
                            </p:childTnLst>
                          </p:cTn>
                        </p:par>
                        <p:par>
                          <p:cTn id="90" fill="hold">
                            <p:stCondLst>
                              <p:cond delay="12000"/>
                            </p:stCondLst>
                            <p:childTnLst>
                              <p:par>
                                <p:cTn id="91" presetID="1" presetClass="entr" presetSubtype="0" fill="hold" grpId="0" nodeType="afterEffect">
                                  <p:stCondLst>
                                    <p:cond delay="0"/>
                                  </p:stCondLst>
                                  <p:childTnLst>
                                    <p:set>
                                      <p:cBhvr>
                                        <p:cTn id="92"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91"/>
                                            </p:cond>
                                          </p:stCondLst>
                                          <p:endCondLst>
                                            <p:cond evt="onStopAudio" delay="0">
                                              <p:tgtEl>
                                                <p:sldTgt/>
                                              </p:tgtEl>
                                            </p:cond>
                                          </p:endCondLst>
                                        </p:cTn>
                                        <p:tgtEl>
                                          <p:sndTgt r:embed="rId4" name="demgiay.wav"/>
                                        </p:tgtEl>
                                      </p:cMediaNode>
                                    </p:audio>
                                  </p:subTnLst>
                                </p:cTn>
                              </p:par>
                            </p:childTnLst>
                          </p:cTn>
                        </p:par>
                        <p:par>
                          <p:cTn id="93" fill="hold">
                            <p:stCondLst>
                              <p:cond delay="13000"/>
                            </p:stCondLst>
                            <p:childTnLst>
                              <p:par>
                                <p:cTn id="94" presetID="1" presetClass="entr" presetSubtype="0" fill="hold" grpId="0" nodeType="afterEffect">
                                  <p:stCondLst>
                                    <p:cond delay="0"/>
                                  </p:stCondLst>
                                  <p:childTnLst>
                                    <p:set>
                                      <p:cBhvr>
                                        <p:cTn id="95"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94"/>
                                            </p:cond>
                                          </p:stCondLst>
                                          <p:endCondLst>
                                            <p:cond evt="onStopAudio" delay="0">
                                              <p:tgtEl>
                                                <p:sldTgt/>
                                              </p:tgtEl>
                                            </p:cond>
                                          </p:endCondLst>
                                        </p:cTn>
                                        <p:tgtEl>
                                          <p:sndTgt r:embed="rId4" name="demgiay.wav"/>
                                        </p:tgtEl>
                                      </p:cMediaNode>
                                    </p:audio>
                                  </p:subTnLst>
                                </p:cTn>
                              </p:par>
                            </p:childTnLst>
                          </p:cTn>
                        </p:par>
                        <p:par>
                          <p:cTn id="96" fill="hold">
                            <p:stCondLst>
                              <p:cond delay="14000"/>
                            </p:stCondLst>
                            <p:childTnLst>
                              <p:par>
                                <p:cTn id="97" presetID="1" presetClass="entr" presetSubtype="0" fill="hold" grpId="0" nodeType="afterEffect">
                                  <p:stCondLst>
                                    <p:cond delay="0"/>
                                  </p:stCondLst>
                                  <p:childTnLst>
                                    <p:set>
                                      <p:cBhvr>
                                        <p:cTn id="98"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9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41"/>
                  </p:tgtEl>
                </p:cond>
              </p:nextCondLst>
            </p:seq>
          </p:childTnLst>
        </p:cTn>
      </p:par>
    </p:tnLst>
    <p:bldLst>
      <p:bldP spid="18" grpId="0" animBg="1"/>
      <p:bldP spid="19" grpId="0" animBg="1"/>
      <p:bldP spid="20" grpId="0" animBg="1"/>
      <p:bldP spid="21" grpId="0" animBg="1"/>
      <p:bldP spid="24" grpId="0" animBg="1"/>
      <p:bldP spid="25" grpId="0" animBg="1"/>
      <p:bldP spid="27" grpId="0" animBg="1"/>
      <p:bldP spid="29" grpId="0" animBg="1"/>
      <p:bldP spid="14" grpId="0" animBg="1"/>
      <p:bldP spid="31" grpId="0" animBg="1"/>
      <p:bldP spid="34" grpId="0" animBg="1"/>
      <p:bldP spid="35" grpId="0" animBg="1"/>
      <p:bldP spid="37" grpId="0" animBg="1"/>
      <p:bldP spid="39" grpId="0" animBg="1"/>
      <p:bldP spid="1035"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32634" y="829145"/>
            <a:ext cx="9129486" cy="124730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00740" y="1107905"/>
            <a:ext cx="9195296" cy="892552"/>
          </a:xfrm>
          <a:prstGeom prst="rect">
            <a:avLst/>
          </a:prstGeom>
          <a:noFill/>
        </p:spPr>
        <p:txBody>
          <a:bodyPr wrap="square" rtlCol="0">
            <a:spAutoFit/>
          </a:bodyPr>
          <a:lstStyle/>
          <a:p>
            <a:pPr algn="just"/>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Việc</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lại</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nơi</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này</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nơi</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tiện</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chuyên</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600" b="1" dirty="0" err="1">
                <a:effectLst/>
                <a:latin typeface="Times New Roman" panose="02020603050405020304" pitchFamily="18" charset="0"/>
                <a:ea typeface="Calibri" panose="020F0502020204030204" pitchFamily="34" charset="0"/>
                <a:cs typeface="Times New Roman" panose="02020603050405020304" pitchFamily="18" charset="0"/>
              </a:rPr>
              <a:t>chở</a:t>
            </a:r>
            <a:r>
              <a:rPr lang="en-GB" sz="26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vi-VN" sz="2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39624" y="223919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621038" y="28951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423599" y="289456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228620" y="289720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818477" y="28951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682639" y="29575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481546" y="29565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299273" y="296465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Ô</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882173" y="295759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8035508" y="28951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8093455" y="29576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62066" y="412856"/>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3" name="Rectangle 12">
            <a:extLst>
              <a:ext uri="{FF2B5EF4-FFF2-40B4-BE49-F238E27FC236}">
                <a16:creationId xmlns:a16="http://schemas.microsoft.com/office/drawing/2014/main" id="{8B0ED042-C4FE-FD72-6675-F3F2B6328027}"/>
              </a:ext>
            </a:extLst>
          </p:cNvPr>
          <p:cNvSpPr/>
          <p:nvPr/>
        </p:nvSpPr>
        <p:spPr>
          <a:xfrm>
            <a:off x="8842396" y="289404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0BF60E0B-1993-89B1-4E70-A7782521FC4A}"/>
              </a:ext>
            </a:extLst>
          </p:cNvPr>
          <p:cNvSpPr/>
          <p:nvPr/>
        </p:nvSpPr>
        <p:spPr>
          <a:xfrm>
            <a:off x="8900343" y="295651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39694D25-C55B-CE62-1BC2-82FA5FB48EF1}"/>
              </a:ext>
            </a:extLst>
          </p:cNvPr>
          <p:cNvSpPr/>
          <p:nvPr/>
        </p:nvSpPr>
        <p:spPr>
          <a:xfrm>
            <a:off x="3210895" y="289461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B44E995D-6C1A-F9D0-89F3-CB9386252120}"/>
              </a:ext>
            </a:extLst>
          </p:cNvPr>
          <p:cNvSpPr/>
          <p:nvPr/>
        </p:nvSpPr>
        <p:spPr>
          <a:xfrm>
            <a:off x="4013456" y="289404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78F77EAE-3C88-0AE3-4DFE-856CFFDA007C}"/>
              </a:ext>
            </a:extLst>
          </p:cNvPr>
          <p:cNvSpPr/>
          <p:nvPr/>
        </p:nvSpPr>
        <p:spPr>
          <a:xfrm>
            <a:off x="2408334" y="289461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0F941278-AF5F-366A-D5E8-64E45C05A592}"/>
              </a:ext>
            </a:extLst>
          </p:cNvPr>
          <p:cNvSpPr/>
          <p:nvPr/>
        </p:nvSpPr>
        <p:spPr>
          <a:xfrm>
            <a:off x="3272496" y="29570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5C130423-6337-F16A-8A4A-58220579A1A1}"/>
              </a:ext>
            </a:extLst>
          </p:cNvPr>
          <p:cNvSpPr/>
          <p:nvPr/>
        </p:nvSpPr>
        <p:spPr>
          <a:xfrm>
            <a:off x="4071403" y="29559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BBA2D114-779D-8028-7519-B3C50336F342}"/>
              </a:ext>
            </a:extLst>
          </p:cNvPr>
          <p:cNvSpPr/>
          <p:nvPr/>
        </p:nvSpPr>
        <p:spPr>
          <a:xfrm>
            <a:off x="2472030" y="295707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61" name="Arrow: Left 60">
            <a:hlinkClick r:id="rId7" action="ppaction://hlinksldjump"/>
            <a:extLst>
              <a:ext uri="{FF2B5EF4-FFF2-40B4-BE49-F238E27FC236}">
                <a16:creationId xmlns:a16="http://schemas.microsoft.com/office/drawing/2014/main" id="{DEB1DA2D-C4A3-D399-23EB-004701334BE3}"/>
              </a:ext>
            </a:extLst>
          </p:cNvPr>
          <p:cNvSpPr/>
          <p:nvPr/>
        </p:nvSpPr>
        <p:spPr>
          <a:xfrm>
            <a:off x="12536" y="55245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2" name="TextBox 61">
            <a:extLst>
              <a:ext uri="{FF2B5EF4-FFF2-40B4-BE49-F238E27FC236}">
                <a16:creationId xmlns:a16="http://schemas.microsoft.com/office/drawing/2014/main" id="{FB50E60A-BF14-5F1A-CF40-D0240E841A32}"/>
              </a:ext>
            </a:extLst>
          </p:cNvPr>
          <p:cNvSpPr txBox="1"/>
          <p:nvPr/>
        </p:nvSpPr>
        <p:spPr>
          <a:xfrm>
            <a:off x="648256" y="3821670"/>
            <a:ext cx="11038920"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Cục Cảnh sát giao thông: Tham mưu, hướng dẫn và tổ chức bảo đảm trật tự, an toàn </a:t>
            </a:r>
            <a:r>
              <a:rPr lang="en-GB" sz="2000">
                <a:solidFill>
                  <a:srgbClr val="FF0000"/>
                </a:solidFill>
                <a:latin typeface="Arial" panose="020B0604020202020204" pitchFamily="34" charset="0"/>
                <a:cs typeface="Arial" panose="020B0604020202020204" pitchFamily="34" charset="0"/>
              </a:rPr>
              <a:t>giao thông</a:t>
            </a:r>
            <a:r>
              <a:rPr lang="en-GB" sz="2000">
                <a:latin typeface="Arial" panose="020B0604020202020204" pitchFamily="34" charset="0"/>
                <a:cs typeface="Arial" panose="020B0604020202020204" pitchFamily="34" charset="0"/>
              </a:rPr>
              <a:t>; chủ động phòng ngừa, đấu tranh với các hành vi vi phạm pháp luật về </a:t>
            </a:r>
            <a:r>
              <a:rPr lang="en-GB" sz="2000">
                <a:solidFill>
                  <a:srgbClr val="FF0000"/>
                </a:solidFill>
                <a:latin typeface="Arial" panose="020B0604020202020204" pitchFamily="34" charset="0"/>
                <a:cs typeface="Arial" panose="020B0604020202020204" pitchFamily="34" charset="0"/>
              </a:rPr>
              <a:t>giao thông</a:t>
            </a:r>
            <a:r>
              <a:rPr lang="en-GB" sz="2000">
                <a:latin typeface="Arial" panose="020B0604020202020204" pitchFamily="34" charset="0"/>
                <a:cs typeface="Arial" panose="020B0604020202020204" pitchFamily="34" charset="0"/>
              </a:rPr>
              <a: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63" name="image4.png">
            <a:extLst>
              <a:ext uri="{FF2B5EF4-FFF2-40B4-BE49-F238E27FC236}">
                <a16:creationId xmlns:a16="http://schemas.microsoft.com/office/drawing/2014/main" id="{48493D80-6B4D-0529-C597-9D96E9373E0A}"/>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4" name="Group 11">
            <a:extLst>
              <a:ext uri="{FF2B5EF4-FFF2-40B4-BE49-F238E27FC236}">
                <a16:creationId xmlns:a16="http://schemas.microsoft.com/office/drawing/2014/main" id="{A3528DEF-ABB5-B94F-A9B0-944094672341}"/>
              </a:ext>
            </a:extLst>
          </p:cNvPr>
          <p:cNvGrpSpPr>
            <a:grpSpLocks/>
          </p:cNvGrpSpPr>
          <p:nvPr/>
        </p:nvGrpSpPr>
        <p:grpSpPr bwMode="auto">
          <a:xfrm>
            <a:off x="806095" y="167994"/>
            <a:ext cx="625171" cy="541918"/>
            <a:chOff x="0" y="0"/>
            <a:chExt cx="666" cy="559"/>
          </a:xfrm>
        </p:grpSpPr>
        <p:sp>
          <p:nvSpPr>
            <p:cNvPr id="1025" name="Freeform 12">
              <a:extLst>
                <a:ext uri="{FF2B5EF4-FFF2-40B4-BE49-F238E27FC236}">
                  <a16:creationId xmlns:a16="http://schemas.microsoft.com/office/drawing/2014/main" id="{CB90B774-31B8-5DA5-E7D9-809C75EA1B8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7" name="Picture 1026" descr="A blue and white alarm clock with bells&#10;&#10;Description automatically generated">
            <a:extLst>
              <a:ext uri="{FF2B5EF4-FFF2-40B4-BE49-F238E27FC236}">
                <a16:creationId xmlns:a16="http://schemas.microsoft.com/office/drawing/2014/main" id="{9E23B1B4-73A2-0F09-8349-03C3B309D44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8" name="Oval 1027">
            <a:extLst>
              <a:ext uri="{FF2B5EF4-FFF2-40B4-BE49-F238E27FC236}">
                <a16:creationId xmlns:a16="http://schemas.microsoft.com/office/drawing/2014/main" id="{44FC1BE2-60F1-F958-757B-1229C73EF94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0" name="Oval 1029">
            <a:extLst>
              <a:ext uri="{FF2B5EF4-FFF2-40B4-BE49-F238E27FC236}">
                <a16:creationId xmlns:a16="http://schemas.microsoft.com/office/drawing/2014/main" id="{C2C0EDE4-E5DC-1927-19C5-A0068432983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1" name="Oval 1030">
            <a:extLst>
              <a:ext uri="{FF2B5EF4-FFF2-40B4-BE49-F238E27FC236}">
                <a16:creationId xmlns:a16="http://schemas.microsoft.com/office/drawing/2014/main" id="{99865BBE-7E75-1479-A39F-58E76AEB1CE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67D4AFBF-C1CD-386B-5621-82BC5F317B9B}"/>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2C902B6C-A0B1-2BA5-4FFE-5BF504AC3B5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97657313-FB7A-86AC-EECF-EDB857E7CEC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E2A3F2FF-7755-7BE5-458A-DF94A6F10662}"/>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C58287A2-22D6-1B55-7E0C-CE46D331744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5484BB31-2901-8E12-5739-57C4FA159AC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B56DFDF7-E4CB-7798-4106-D41D6005B98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44D3920B-189D-0C0E-3269-337C497C923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426FD3CD-7B0F-9F2E-BBC1-F6B811A7EEE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66F3002E-EC81-FEFA-18BB-E26B4E4E9DD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400CA533-A7FE-EBC4-F73D-B131657A595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954A477F-3025-54C9-EA86-9F793859B38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7F8BFEE5-A62B-41B2-0A0F-8060D543A79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10555142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32"/>
                                        </p:tgtEl>
                                        <p:attrNameLst>
                                          <p:attrName>style.visibility</p:attrName>
                                        </p:attrNameLst>
                                      </p:cBhvr>
                                      <p:to>
                                        <p:strVal val="visible"/>
                                      </p:to>
                                    </p:set>
                                    <p:animEffect transition="in" filter="fade">
                                      <p:cBhvr>
                                        <p:cTn id="19" dur="500"/>
                                        <p:tgtEl>
                                          <p:spTgt spid="10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5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par>
                                <p:cTn id="32" presetID="1" presetClass="entr" presetSubtype="0" fill="hold" grpId="0" nodeType="withEffect">
                                  <p:stCondLst>
                                    <p:cond delay="0"/>
                                  </p:stCondLst>
                                  <p:childTnLst>
                                    <p:set>
                                      <p:cBhvr>
                                        <p:cTn id="33" dur="1" fill="hold">
                                          <p:stCondLst>
                                            <p:cond delay="0"/>
                                          </p:stCondLst>
                                        </p:cTn>
                                        <p:tgtEl>
                                          <p:spTgt spid="62"/>
                                        </p:tgtEl>
                                        <p:attrNameLst>
                                          <p:attrName>style.visibility</p:attrName>
                                        </p:attrNameLst>
                                      </p:cBhvr>
                                      <p:to>
                                        <p:strVal val="visible"/>
                                      </p:to>
                                    </p:set>
                                  </p:childTnLst>
                                </p:cTn>
                              </p:par>
                            </p:childTnLst>
                          </p:cTn>
                        </p:par>
                        <p:par>
                          <p:cTn id="34" fill="hold">
                            <p:stCondLst>
                              <p:cond delay="500"/>
                            </p:stCondLst>
                            <p:childTnLst>
                              <p:par>
                                <p:cTn id="35" presetID="1" presetClass="mediacall" presetSubtype="0" fill="hold" nodeType="afterEffect">
                                  <p:stCondLst>
                                    <p:cond delay="0"/>
                                  </p:stCondLst>
                                  <p:childTnLst>
                                    <p:cmd type="call" cmd="playFrom(0.0)">
                                      <p:cBhvr>
                                        <p:cTn id="36"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7" fill="hold" display="0">
                  <p:stCondLst>
                    <p:cond delay="indefinite"/>
                  </p:stCondLst>
                  <p:endCondLst>
                    <p:cond evt="onStopAudio" delay="0">
                      <p:tgtEl>
                        <p:sldTgt/>
                      </p:tgtEl>
                    </p:cond>
                  </p:endCondLst>
                </p:cTn>
                <p:tgtEl>
                  <p:spTgt spid="11"/>
                </p:tgtEl>
              </p:cMediaNode>
            </p:audio>
            <p:seq concurrent="1" nextAc="seek">
              <p:cTn id="38" restart="whenNotActive" fill="hold" evtFilter="cancelBubble" nodeType="interactiveSeq">
                <p:stCondLst>
                  <p:cond evt="onClick" delay="0">
                    <p:tgtEl>
                      <p:spTgt spid="1028"/>
                    </p:tgtEl>
                  </p:cond>
                </p:stCondLst>
                <p:endSync evt="end" delay="0">
                  <p:rtn val="all"/>
                </p:endSync>
                <p:childTnLst>
                  <p:par>
                    <p:cTn id="39" fill="hold">
                      <p:stCondLst>
                        <p:cond delay="0"/>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1000"/>
                            </p:stCondLst>
                            <p:childTnLst>
                              <p:par>
                                <p:cTn id="44" presetID="1" presetClass="entr" presetSubtype="0" fill="hold" grpId="0" nodeType="afterEffect">
                                  <p:stCondLst>
                                    <p:cond delay="0"/>
                                  </p:stCondLst>
                                  <p:childTnLst>
                                    <p:set>
                                      <p:cBhvr>
                                        <p:cTn id="45"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2000"/>
                            </p:stCondLst>
                            <p:childTnLst>
                              <p:par>
                                <p:cTn id="47" presetID="1" presetClass="entr" presetSubtype="0" fill="hold" grpId="0" nodeType="afterEffect">
                                  <p:stCondLst>
                                    <p:cond delay="0"/>
                                  </p:stCondLst>
                                  <p:childTnLst>
                                    <p:set>
                                      <p:cBhvr>
                                        <p:cTn id="48"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3000"/>
                            </p:stCondLst>
                            <p:childTnLst>
                              <p:par>
                                <p:cTn id="50" presetID="1" presetClass="entr" presetSubtype="0" fill="hold" grpId="0" nodeType="afterEffect">
                                  <p:stCondLst>
                                    <p:cond delay="0"/>
                                  </p:stCondLst>
                                  <p:childTnLst>
                                    <p:set>
                                      <p:cBhvr>
                                        <p:cTn id="51"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4000"/>
                            </p:stCondLst>
                            <p:childTnLst>
                              <p:par>
                                <p:cTn id="53" presetID="1" presetClass="entr" presetSubtype="0" fill="hold" grpId="0" nodeType="afterEffect">
                                  <p:stCondLst>
                                    <p:cond delay="0"/>
                                  </p:stCondLst>
                                  <p:childTnLst>
                                    <p:set>
                                      <p:cBhvr>
                                        <p:cTn id="54"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5000"/>
                            </p:stCondLst>
                            <p:childTnLst>
                              <p:par>
                                <p:cTn id="56" presetID="1" presetClass="entr" presetSubtype="0" fill="hold" grpId="0" nodeType="afterEffect">
                                  <p:stCondLst>
                                    <p:cond delay="0"/>
                                  </p:stCondLst>
                                  <p:childTnLst>
                                    <p:set>
                                      <p:cBhvr>
                                        <p:cTn id="57"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6000"/>
                            </p:stCondLst>
                            <p:childTnLst>
                              <p:par>
                                <p:cTn id="59" presetID="1" presetClass="entr" presetSubtype="0" fill="hold" grpId="0" nodeType="afterEffect">
                                  <p:stCondLst>
                                    <p:cond delay="0"/>
                                  </p:stCondLst>
                                  <p:childTnLst>
                                    <p:set>
                                      <p:cBhvr>
                                        <p:cTn id="60"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7000"/>
                            </p:stCondLst>
                            <p:childTnLst>
                              <p:par>
                                <p:cTn id="62" presetID="1" presetClass="entr" presetSubtype="0" fill="hold" grpId="0" nodeType="afterEffect">
                                  <p:stCondLst>
                                    <p:cond delay="0"/>
                                  </p:stCondLst>
                                  <p:childTnLst>
                                    <p:set>
                                      <p:cBhvr>
                                        <p:cTn id="63"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8000"/>
                            </p:stCondLst>
                            <p:childTnLst>
                              <p:par>
                                <p:cTn id="65" presetID="1" presetClass="entr" presetSubtype="0" fill="hold" grpId="0" nodeType="afterEffect">
                                  <p:stCondLst>
                                    <p:cond delay="0"/>
                                  </p:stCondLst>
                                  <p:childTnLst>
                                    <p:set>
                                      <p:cBhvr>
                                        <p:cTn id="66"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9000"/>
                            </p:stCondLst>
                            <p:childTnLst>
                              <p:par>
                                <p:cTn id="68" presetID="1" presetClass="entr" presetSubtype="0" fill="hold" grpId="0" nodeType="afterEffect">
                                  <p:stCondLst>
                                    <p:cond delay="0"/>
                                  </p:stCondLst>
                                  <p:childTnLst>
                                    <p:set>
                                      <p:cBhvr>
                                        <p:cTn id="69"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0000"/>
                            </p:stCondLst>
                            <p:childTnLst>
                              <p:par>
                                <p:cTn id="71" presetID="1" presetClass="entr" presetSubtype="0" fill="hold" grpId="0" nodeType="afterEffect">
                                  <p:stCondLst>
                                    <p:cond delay="0"/>
                                  </p:stCondLst>
                                  <p:childTnLst>
                                    <p:set>
                                      <p:cBhvr>
                                        <p:cTn id="72"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1000"/>
                            </p:stCondLst>
                            <p:childTnLst>
                              <p:par>
                                <p:cTn id="74" presetID="1" presetClass="entr" presetSubtype="0" fill="hold" grpId="0" nodeType="afterEffect">
                                  <p:stCondLst>
                                    <p:cond delay="0"/>
                                  </p:stCondLst>
                                  <p:childTnLst>
                                    <p:set>
                                      <p:cBhvr>
                                        <p:cTn id="75"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2000"/>
                            </p:stCondLst>
                            <p:childTnLst>
                              <p:par>
                                <p:cTn id="77" presetID="1" presetClass="entr" presetSubtype="0" fill="hold" grpId="0" nodeType="afterEffect">
                                  <p:stCondLst>
                                    <p:cond delay="0"/>
                                  </p:stCondLst>
                                  <p:childTnLst>
                                    <p:set>
                                      <p:cBhvr>
                                        <p:cTn id="78"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13000"/>
                            </p:stCondLst>
                            <p:childTnLst>
                              <p:par>
                                <p:cTn id="80" presetID="1" presetClass="entr" presetSubtype="0" fill="hold" grpId="0" nodeType="afterEffect">
                                  <p:stCondLst>
                                    <p:cond delay="0"/>
                                  </p:stCondLst>
                                  <p:childTnLst>
                                    <p:set>
                                      <p:cBhvr>
                                        <p:cTn id="81"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14000"/>
                            </p:stCondLst>
                            <p:childTnLst>
                              <p:par>
                                <p:cTn id="83" presetID="1" presetClass="entr" presetSubtype="0" fill="hold" grpId="0" nodeType="afterEffect">
                                  <p:stCondLst>
                                    <p:cond delay="0"/>
                                  </p:stCondLst>
                                  <p:childTnLst>
                                    <p:set>
                                      <p:cBhvr>
                                        <p:cTn id="84"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8"/>
                  </p:tgtEl>
                </p:cond>
              </p:nextCondLst>
            </p:seq>
          </p:childTnLst>
        </p:cTn>
      </p:par>
    </p:tnLst>
    <p:bldLst>
      <p:bldP spid="55" grpId="0" animBg="1"/>
      <p:bldP spid="56" grpId="0" animBg="1"/>
      <p:bldP spid="58" grpId="0" animBg="1"/>
      <p:bldP spid="60" grpId="0" animBg="1"/>
      <p:bldP spid="1032" grpId="0" animBg="1"/>
      <p:bldP spid="15" grpId="0" animBg="1"/>
      <p:bldP spid="17" grpId="0" animBg="1"/>
      <p:bldP spid="18" grpId="0" animBg="1"/>
      <p:bldP spid="19" grpId="0" animBg="1"/>
      <p:bldP spid="62"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2116183" y="1016050"/>
            <a:ext cx="8212184" cy="86990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2116182" y="1282110"/>
            <a:ext cx="7959636" cy="461665"/>
          </a:xfrm>
          <a:prstGeom prst="rect">
            <a:avLst/>
          </a:prstGeom>
          <a:noFill/>
        </p:spPr>
        <p:txBody>
          <a:bodyPr wrap="square" rtlCol="0">
            <a:spAutoFit/>
          </a:bodyPr>
          <a:lstStyle/>
          <a:p>
            <a:pPr marL="0" marR="0" algn="ctr">
              <a:spcBef>
                <a:spcPts val="600"/>
              </a:spcBef>
              <a:spcAft>
                <a:spcPts val="600"/>
              </a:spcAft>
            </a:pP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Yên</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ổn</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hẳn</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tránh</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tai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nạn</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tránh</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thiệt</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hại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b="1"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65502" y="2035576"/>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956401" y="268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758962" y="268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355443" y="2681837"/>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53840" y="268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018002" y="274486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816909" y="27443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426096" y="274929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217536" y="274486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551485" y="268183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609432" y="274429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87944" y="498161"/>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2" name="Rectangle 11">
            <a:extLst>
              <a:ext uri="{FF2B5EF4-FFF2-40B4-BE49-F238E27FC236}">
                <a16:creationId xmlns:a16="http://schemas.microsoft.com/office/drawing/2014/main" id="{3BC05CB8-5BC9-BF2D-6B27-4CCCE8DADE2A}"/>
              </a:ext>
            </a:extLst>
          </p:cNvPr>
          <p:cNvSpPr/>
          <p:nvPr/>
        </p:nvSpPr>
        <p:spPr>
          <a:xfrm>
            <a:off x="7566913" y="268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4" name="Rectangle 13">
            <a:extLst>
              <a:ext uri="{FF2B5EF4-FFF2-40B4-BE49-F238E27FC236}">
                <a16:creationId xmlns:a16="http://schemas.microsoft.com/office/drawing/2014/main" id="{B9579607-F365-991B-0408-6C2029953489}"/>
              </a:ext>
            </a:extLst>
          </p:cNvPr>
          <p:cNvSpPr/>
          <p:nvPr/>
        </p:nvSpPr>
        <p:spPr>
          <a:xfrm>
            <a:off x="7628514" y="27443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46" name="Arrow: Left 45">
            <a:hlinkClick r:id="rId7" action="ppaction://hlinksldjump"/>
            <a:extLst>
              <a:ext uri="{FF2B5EF4-FFF2-40B4-BE49-F238E27FC236}">
                <a16:creationId xmlns:a16="http://schemas.microsoft.com/office/drawing/2014/main" id="{12824B98-4D13-0B87-E957-D6C8E3008671}"/>
              </a:ext>
            </a:extLst>
          </p:cNvPr>
          <p:cNvSpPr/>
          <p:nvPr/>
        </p:nvSpPr>
        <p:spPr>
          <a:xfrm>
            <a:off x="12536" y="576270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7" name="TextBox 46">
            <a:extLst>
              <a:ext uri="{FF2B5EF4-FFF2-40B4-BE49-F238E27FC236}">
                <a16:creationId xmlns:a16="http://schemas.microsoft.com/office/drawing/2014/main" id="{F98235C2-FAC2-709F-5559-1D595AC74CD6}"/>
              </a:ext>
            </a:extLst>
          </p:cNvPr>
          <p:cNvSpPr txBox="1"/>
          <p:nvPr/>
        </p:nvSpPr>
        <p:spPr>
          <a:xfrm>
            <a:off x="1053737" y="3640695"/>
            <a:ext cx="10771319"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t>
            </a:r>
            <a:r>
              <a:rPr lang="en-GB" sz="2000" dirty="0">
                <a:solidFill>
                  <a:srgbClr val="FF0000"/>
                </a:solidFill>
                <a:latin typeface="Arial" panose="020B0604020202020204" pitchFamily="34" charset="0"/>
                <a:cs typeface="Arial" panose="020B0604020202020204" pitchFamily="34" charset="0"/>
              </a:rPr>
              <a:t>an </a:t>
            </a:r>
            <a:r>
              <a:rPr lang="en-GB" sz="2000" dirty="0" err="1">
                <a:solidFill>
                  <a:srgbClr val="FF0000"/>
                </a:solidFill>
                <a:latin typeface="Arial" panose="020B0604020202020204" pitchFamily="34" charset="0"/>
                <a:cs typeface="Arial" panose="020B0604020202020204" pitchFamily="34" charset="0"/>
              </a:rPr>
              <a:t>toàn</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51" name="image4.png">
            <a:extLst>
              <a:ext uri="{FF2B5EF4-FFF2-40B4-BE49-F238E27FC236}">
                <a16:creationId xmlns:a16="http://schemas.microsoft.com/office/drawing/2014/main" id="{2B9BAFF2-E126-1287-03A8-6CC5831A7AC9}"/>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53" name="Group 11">
            <a:extLst>
              <a:ext uri="{FF2B5EF4-FFF2-40B4-BE49-F238E27FC236}">
                <a16:creationId xmlns:a16="http://schemas.microsoft.com/office/drawing/2014/main" id="{99D4253C-5864-5A16-7A32-9DAA9FCA087E}"/>
              </a:ext>
            </a:extLst>
          </p:cNvPr>
          <p:cNvGrpSpPr>
            <a:grpSpLocks/>
          </p:cNvGrpSpPr>
          <p:nvPr/>
        </p:nvGrpSpPr>
        <p:grpSpPr bwMode="auto">
          <a:xfrm>
            <a:off x="806095" y="167994"/>
            <a:ext cx="625171" cy="541918"/>
            <a:chOff x="0" y="0"/>
            <a:chExt cx="666" cy="559"/>
          </a:xfrm>
        </p:grpSpPr>
        <p:sp>
          <p:nvSpPr>
            <p:cNvPr id="57" name="Freeform 12">
              <a:extLst>
                <a:ext uri="{FF2B5EF4-FFF2-40B4-BE49-F238E27FC236}">
                  <a16:creationId xmlns:a16="http://schemas.microsoft.com/office/drawing/2014/main" id="{9C716447-552C-FF2D-7212-525E588CB41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9" name="Picture 58" descr="A blue and white alarm clock with bells&#10;&#10;Description automatically generated">
            <a:extLst>
              <a:ext uri="{FF2B5EF4-FFF2-40B4-BE49-F238E27FC236}">
                <a16:creationId xmlns:a16="http://schemas.microsoft.com/office/drawing/2014/main" id="{AFE906F0-5479-9BFC-E614-34E571A7FEA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61" name="Oval 60">
            <a:extLst>
              <a:ext uri="{FF2B5EF4-FFF2-40B4-BE49-F238E27FC236}">
                <a16:creationId xmlns:a16="http://schemas.microsoft.com/office/drawing/2014/main" id="{553CA3AD-7405-BBFE-A7E1-B7D30CE2D91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62" name="Oval 61">
            <a:extLst>
              <a:ext uri="{FF2B5EF4-FFF2-40B4-BE49-F238E27FC236}">
                <a16:creationId xmlns:a16="http://schemas.microsoft.com/office/drawing/2014/main" id="{E70FE524-1085-7733-1F7A-3D9F3AF0120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63" name="Oval 62">
            <a:extLst>
              <a:ext uri="{FF2B5EF4-FFF2-40B4-BE49-F238E27FC236}">
                <a16:creationId xmlns:a16="http://schemas.microsoft.com/office/drawing/2014/main" id="{5AAA6C0B-0D82-6E21-0C97-9260286CF26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4" name="Oval 1023">
            <a:extLst>
              <a:ext uri="{FF2B5EF4-FFF2-40B4-BE49-F238E27FC236}">
                <a16:creationId xmlns:a16="http://schemas.microsoft.com/office/drawing/2014/main" id="{78DFE815-8902-B0B5-6840-960AE427E4F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25" name="Oval 1024">
            <a:extLst>
              <a:ext uri="{FF2B5EF4-FFF2-40B4-BE49-F238E27FC236}">
                <a16:creationId xmlns:a16="http://schemas.microsoft.com/office/drawing/2014/main" id="{7D05B253-3804-BAB3-4F03-AFBEEF59123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27" name="Oval 1026">
            <a:extLst>
              <a:ext uri="{FF2B5EF4-FFF2-40B4-BE49-F238E27FC236}">
                <a16:creationId xmlns:a16="http://schemas.microsoft.com/office/drawing/2014/main" id="{0F812C7A-864D-4642-E536-B3F1650CE04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28" name="Oval 1027">
            <a:extLst>
              <a:ext uri="{FF2B5EF4-FFF2-40B4-BE49-F238E27FC236}">
                <a16:creationId xmlns:a16="http://schemas.microsoft.com/office/drawing/2014/main" id="{E1E6A991-41D4-1000-DBC9-0BE7279C574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0" name="Oval 1029">
            <a:extLst>
              <a:ext uri="{FF2B5EF4-FFF2-40B4-BE49-F238E27FC236}">
                <a16:creationId xmlns:a16="http://schemas.microsoft.com/office/drawing/2014/main" id="{DF7A19FB-BFB4-685A-8DB6-92E839945C9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1" name="Oval 1030">
            <a:extLst>
              <a:ext uri="{FF2B5EF4-FFF2-40B4-BE49-F238E27FC236}">
                <a16:creationId xmlns:a16="http://schemas.microsoft.com/office/drawing/2014/main" id="{D8C813B8-B4F3-59E8-7CB4-8EE62DAD0E8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3" name="Oval 1032">
            <a:extLst>
              <a:ext uri="{FF2B5EF4-FFF2-40B4-BE49-F238E27FC236}">
                <a16:creationId xmlns:a16="http://schemas.microsoft.com/office/drawing/2014/main" id="{56BC79EE-1006-33F1-561A-62864893D47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4" name="Oval 1033">
            <a:extLst>
              <a:ext uri="{FF2B5EF4-FFF2-40B4-BE49-F238E27FC236}">
                <a16:creationId xmlns:a16="http://schemas.microsoft.com/office/drawing/2014/main" id="{63EFF555-DC28-EFF4-E1D3-7EC160A7357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5" name="Oval 1034">
            <a:extLst>
              <a:ext uri="{FF2B5EF4-FFF2-40B4-BE49-F238E27FC236}">
                <a16:creationId xmlns:a16="http://schemas.microsoft.com/office/drawing/2014/main" id="{6D8037AF-8787-E8F2-7F9C-7666415C7DB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7" name="Oval 1036">
            <a:extLst>
              <a:ext uri="{FF2B5EF4-FFF2-40B4-BE49-F238E27FC236}">
                <a16:creationId xmlns:a16="http://schemas.microsoft.com/office/drawing/2014/main" id="{65ED3924-AA65-4B2D-C4E8-3F665C451BC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38" name="Oval 1037">
            <a:extLst>
              <a:ext uri="{FF2B5EF4-FFF2-40B4-BE49-F238E27FC236}">
                <a16:creationId xmlns:a16="http://schemas.microsoft.com/office/drawing/2014/main" id="{02A9B324-5202-7AF7-881B-3C310FC8957A}"/>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39" name="Oval 1038">
            <a:extLst>
              <a:ext uri="{FF2B5EF4-FFF2-40B4-BE49-F238E27FC236}">
                <a16:creationId xmlns:a16="http://schemas.microsoft.com/office/drawing/2014/main" id="{25E2F44F-FC0E-AB5B-360D-3CB3827FEEE3}"/>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0" name="Oval 1039">
            <a:extLst>
              <a:ext uri="{FF2B5EF4-FFF2-40B4-BE49-F238E27FC236}">
                <a16:creationId xmlns:a16="http://schemas.microsoft.com/office/drawing/2014/main" id="{41FFA89D-C0BB-6CD4-19D7-7FF50381820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55036521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2"/>
                                        </p:tgtEl>
                                        <p:attrNameLst>
                                          <p:attrName>style.visibility</p:attrName>
                                        </p:attrNameLst>
                                      </p:cBhvr>
                                      <p:to>
                                        <p:strVal val="visible"/>
                                      </p:to>
                                    </p:set>
                                    <p:animEffect transition="in" filter="fade">
                                      <p:cBhvr>
                                        <p:cTn id="10" dur="500"/>
                                        <p:tgtEl>
                                          <p:spTgt spid="10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childTnLst>
                          </p:cTn>
                        </p:par>
                        <p:par>
                          <p:cTn id="25" fill="hold">
                            <p:stCondLst>
                              <p:cond delay="500"/>
                            </p:stCondLst>
                            <p:childTnLst>
                              <p:par>
                                <p:cTn id="26" presetID="1" presetClass="mediacall" presetSubtype="0" fill="hold" nodeType="afterEffect">
                                  <p:stCondLst>
                                    <p:cond delay="0"/>
                                  </p:stCondLst>
                                  <p:childTnLst>
                                    <p:cmd type="call" cmd="playFrom(0.0)">
                                      <p:cBhvr>
                                        <p:cTn id="2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8" fill="hold" display="0">
                  <p:stCondLst>
                    <p:cond delay="indefinite"/>
                  </p:stCondLst>
                  <p:endCondLst>
                    <p:cond evt="onStopAudio" delay="0">
                      <p:tgtEl>
                        <p:sldTgt/>
                      </p:tgtEl>
                    </p:cond>
                  </p:endCondLst>
                </p:cTn>
                <p:tgtEl>
                  <p:spTgt spid="11"/>
                </p:tgtEl>
              </p:cMediaNode>
            </p:audio>
            <p:seq concurrent="1" nextAc="seek">
              <p:cTn id="29" restart="whenNotActive" fill="hold" evtFilter="cancelBubble" nodeType="interactiveSeq">
                <p:stCondLst>
                  <p:cond evt="onClick" delay="0">
                    <p:tgtEl>
                      <p:spTgt spid="61"/>
                    </p:tgtEl>
                  </p:cond>
                </p:stCondLst>
                <p:endSync evt="end" delay="0">
                  <p:rtn val="all"/>
                </p:endSync>
                <p:childTnLst>
                  <p:par>
                    <p:cTn id="30" fill="hold">
                      <p:stCondLst>
                        <p:cond delay="0"/>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999"/>
                                          </p:stCondLst>
                                        </p:cTn>
                                        <p:tgtEl>
                                          <p:spTgt spid="62"/>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1000"/>
                            </p:stCondLst>
                            <p:childTnLst>
                              <p:par>
                                <p:cTn id="35" presetID="1" presetClass="entr" presetSubtype="0" fill="hold" grpId="0" nodeType="afterEffect">
                                  <p:stCondLst>
                                    <p:cond delay="0"/>
                                  </p:stCondLst>
                                  <p:childTnLst>
                                    <p:set>
                                      <p:cBhvr>
                                        <p:cTn id="36" dur="1" fill="hold">
                                          <p:stCondLst>
                                            <p:cond delay="999"/>
                                          </p:stCondLst>
                                        </p:cTn>
                                        <p:tgtEl>
                                          <p:spTgt spid="63"/>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2000"/>
                            </p:stCondLst>
                            <p:childTnLst>
                              <p:par>
                                <p:cTn id="38" presetID="1" presetClass="entr" presetSubtype="0" fill="hold" grpId="0" nodeType="afterEffect">
                                  <p:stCondLst>
                                    <p:cond delay="0"/>
                                  </p:stCondLst>
                                  <p:childTnLst>
                                    <p:set>
                                      <p:cBhvr>
                                        <p:cTn id="39"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3000"/>
                            </p:stCondLst>
                            <p:childTnLst>
                              <p:par>
                                <p:cTn id="41" presetID="1" presetClass="entr" presetSubtype="0" fill="hold" grpId="0" nodeType="afterEffect">
                                  <p:stCondLst>
                                    <p:cond delay="0"/>
                                  </p:stCondLst>
                                  <p:childTnLst>
                                    <p:set>
                                      <p:cBhvr>
                                        <p:cTn id="42"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4000"/>
                            </p:stCondLst>
                            <p:childTnLst>
                              <p:par>
                                <p:cTn id="44" presetID="1" presetClass="entr" presetSubtype="0" fill="hold" grpId="0" nodeType="afterEffect">
                                  <p:stCondLst>
                                    <p:cond delay="0"/>
                                  </p:stCondLst>
                                  <p:childTnLst>
                                    <p:set>
                                      <p:cBhvr>
                                        <p:cTn id="4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6000"/>
                            </p:stCondLst>
                            <p:childTnLst>
                              <p:par>
                                <p:cTn id="50" presetID="1" presetClass="entr" presetSubtype="0" fill="hold" grpId="0" nodeType="afterEffect">
                                  <p:stCondLst>
                                    <p:cond delay="0"/>
                                  </p:stCondLst>
                                  <p:childTnLst>
                                    <p:set>
                                      <p:cBhvr>
                                        <p:cTn id="51"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7000"/>
                            </p:stCondLst>
                            <p:childTnLst>
                              <p:par>
                                <p:cTn id="53" presetID="1" presetClass="entr" presetSubtype="0" fill="hold" grpId="0" nodeType="afterEffect">
                                  <p:stCondLst>
                                    <p:cond delay="0"/>
                                  </p:stCondLst>
                                  <p:childTnLst>
                                    <p:set>
                                      <p:cBhvr>
                                        <p:cTn id="54"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8000"/>
                            </p:stCondLst>
                            <p:childTnLst>
                              <p:par>
                                <p:cTn id="56" presetID="1" presetClass="entr" presetSubtype="0" fill="hold" grpId="0" nodeType="afterEffect">
                                  <p:stCondLst>
                                    <p:cond delay="0"/>
                                  </p:stCondLst>
                                  <p:childTnLst>
                                    <p:set>
                                      <p:cBhvr>
                                        <p:cTn id="5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1000"/>
                            </p:stCondLst>
                            <p:childTnLst>
                              <p:par>
                                <p:cTn id="65" presetID="1" presetClass="entr" presetSubtype="0" fill="hold" grpId="0" nodeType="afterEffect">
                                  <p:stCondLst>
                                    <p:cond delay="0"/>
                                  </p:stCondLst>
                                  <p:childTnLst>
                                    <p:set>
                                      <p:cBhvr>
                                        <p:cTn id="6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2000"/>
                            </p:stCondLst>
                            <p:childTnLst>
                              <p:par>
                                <p:cTn id="68" presetID="1" presetClass="entr" presetSubtype="0" fill="hold" grpId="0" nodeType="afterEffect">
                                  <p:stCondLst>
                                    <p:cond delay="0"/>
                                  </p:stCondLst>
                                  <p:childTnLst>
                                    <p:set>
                                      <p:cBhvr>
                                        <p:cTn id="6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3000"/>
                            </p:stCondLst>
                            <p:childTnLst>
                              <p:par>
                                <p:cTn id="71" presetID="1" presetClass="entr" presetSubtype="0" fill="hold" grpId="0" nodeType="afterEffect">
                                  <p:stCondLst>
                                    <p:cond delay="0"/>
                                  </p:stCondLst>
                                  <p:childTnLst>
                                    <p:set>
                                      <p:cBhvr>
                                        <p:cTn id="7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4000"/>
                            </p:stCondLst>
                            <p:childTnLst>
                              <p:par>
                                <p:cTn id="74" presetID="1" presetClass="entr" presetSubtype="0" fill="hold" grpId="0" nodeType="afterEffect">
                                  <p:stCondLst>
                                    <p:cond delay="0"/>
                                  </p:stCondLst>
                                  <p:childTnLst>
                                    <p:set>
                                      <p:cBhvr>
                                        <p:cTn id="7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1"/>
                  </p:tgtEl>
                </p:cond>
              </p:nextCondLst>
            </p:seq>
          </p:childTnLst>
        </p:cTn>
      </p:par>
    </p:tnLst>
    <p:bldLst>
      <p:bldP spid="55" grpId="0" animBg="1"/>
      <p:bldP spid="56" grpId="0" animBg="1"/>
      <p:bldP spid="58" grpId="0" animBg="1"/>
      <p:bldP spid="60" grpId="0" animBg="1"/>
      <p:bldP spid="1032" grpId="0" animBg="1"/>
      <p:bldP spid="14" grpId="0" animBg="1"/>
      <p:bldP spid="47" grpId="0" animBg="1"/>
      <p:bldP spid="62" grpId="0" animBg="1"/>
      <p:bldP spid="63" grpId="0" animBg="1"/>
      <p:bldP spid="1024" grpId="0" animBg="1"/>
      <p:bldP spid="1025" grpId="0" animBg="1"/>
      <p:bldP spid="1027" grpId="0" animBg="1"/>
      <p:bldP spid="1028" grpId="0" animBg="1"/>
      <p:bldP spid="1030" grpId="0" animBg="1"/>
      <p:bldP spid="1031" grpId="0" animBg="1"/>
      <p:bldP spid="1033" grpId="0" animBg="1"/>
      <p:bldP spid="1034" grpId="0" animBg="1"/>
      <p:bldP spid="1035" grpId="0" animBg="1"/>
      <p:bldP spid="1037" grpId="0" animBg="1"/>
      <p:bldP spid="1038" grpId="0" animBg="1"/>
      <p:bldP spid="1039" grpId="0" animBg="1"/>
      <p:bldP spid="104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15381" y="1075896"/>
            <a:ext cx="9129486" cy="124745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82476" y="1273410"/>
            <a:ext cx="9195296" cy="830997"/>
          </a:xfrm>
          <a:prstGeom prst="rect">
            <a:avLst/>
          </a:prstGeom>
          <a:noFill/>
        </p:spPr>
        <p:txBody>
          <a:bodyPr wrap="square" rtlCol="0">
            <a:spAutoFit/>
          </a:bodyPr>
          <a:lstStyle/>
          <a:p>
            <a:pPr algn="just"/>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Ở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trạng</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thái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làm</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hành</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mình</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bị</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thế</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hoặc</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đối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chi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phối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trái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bị</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vi-VN" sz="49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22371" y="253357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44813" y="605632"/>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8" name="Rectangle 17">
            <a:extLst>
              <a:ext uri="{FF2B5EF4-FFF2-40B4-BE49-F238E27FC236}">
                <a16:creationId xmlns:a16="http://schemas.microsoft.com/office/drawing/2014/main" id="{DE3A4237-3B8B-616F-2F6B-37684FB3392E}"/>
              </a:ext>
            </a:extLst>
          </p:cNvPr>
          <p:cNvSpPr/>
          <p:nvPr/>
        </p:nvSpPr>
        <p:spPr>
          <a:xfrm>
            <a:off x="7964832" y="321793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9" name="Rectangle 18">
            <a:extLst>
              <a:ext uri="{FF2B5EF4-FFF2-40B4-BE49-F238E27FC236}">
                <a16:creationId xmlns:a16="http://schemas.microsoft.com/office/drawing/2014/main" id="{96E84913-6E89-B6DB-6AB9-460D9E78CE6A}"/>
              </a:ext>
            </a:extLst>
          </p:cNvPr>
          <p:cNvSpPr/>
          <p:nvPr/>
        </p:nvSpPr>
        <p:spPr>
          <a:xfrm>
            <a:off x="3123059" y="32173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2" name="Rectangle 21">
            <a:extLst>
              <a:ext uri="{FF2B5EF4-FFF2-40B4-BE49-F238E27FC236}">
                <a16:creationId xmlns:a16="http://schemas.microsoft.com/office/drawing/2014/main" id="{82E99E78-F018-E600-B5C5-9A02694B9ABA}"/>
              </a:ext>
            </a:extLst>
          </p:cNvPr>
          <p:cNvSpPr/>
          <p:nvPr/>
        </p:nvSpPr>
        <p:spPr>
          <a:xfrm>
            <a:off x="8035485" y="328539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23" name="Rectangle 22">
            <a:extLst>
              <a:ext uri="{FF2B5EF4-FFF2-40B4-BE49-F238E27FC236}">
                <a16:creationId xmlns:a16="http://schemas.microsoft.com/office/drawing/2014/main" id="{A8F2E4E9-8BAD-936B-36DA-E267B4CBFC6C}"/>
              </a:ext>
            </a:extLst>
          </p:cNvPr>
          <p:cNvSpPr/>
          <p:nvPr/>
        </p:nvSpPr>
        <p:spPr>
          <a:xfrm>
            <a:off x="3186755" y="32798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63CDB971-27CF-5142-8482-09DD3A55CC8E}"/>
              </a:ext>
            </a:extLst>
          </p:cNvPr>
          <p:cNvSpPr/>
          <p:nvPr/>
        </p:nvSpPr>
        <p:spPr>
          <a:xfrm>
            <a:off x="7160874" y="3217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5" name="Rectangle 24">
            <a:extLst>
              <a:ext uri="{FF2B5EF4-FFF2-40B4-BE49-F238E27FC236}">
                <a16:creationId xmlns:a16="http://schemas.microsoft.com/office/drawing/2014/main" id="{5F580029-443E-9DF6-9A69-872760C713A8}"/>
              </a:ext>
            </a:extLst>
          </p:cNvPr>
          <p:cNvSpPr/>
          <p:nvPr/>
        </p:nvSpPr>
        <p:spPr>
          <a:xfrm>
            <a:off x="7218821" y="3280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BDA94440-6C63-F418-A75A-A98258D26EE1}"/>
              </a:ext>
            </a:extLst>
          </p:cNvPr>
          <p:cNvSpPr/>
          <p:nvPr/>
        </p:nvSpPr>
        <p:spPr>
          <a:xfrm>
            <a:off x="3929801" y="321793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7" name="Rectangle 26">
            <a:extLst>
              <a:ext uri="{FF2B5EF4-FFF2-40B4-BE49-F238E27FC236}">
                <a16:creationId xmlns:a16="http://schemas.microsoft.com/office/drawing/2014/main" id="{083E4016-41FD-ACCB-FF2B-8F28EE1E07C6}"/>
              </a:ext>
            </a:extLst>
          </p:cNvPr>
          <p:cNvSpPr/>
          <p:nvPr/>
        </p:nvSpPr>
        <p:spPr>
          <a:xfrm>
            <a:off x="4737752" y="32173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0A6E19C1-1123-3530-FA55-398D446CD5E5}"/>
              </a:ext>
            </a:extLst>
          </p:cNvPr>
          <p:cNvSpPr/>
          <p:nvPr/>
        </p:nvSpPr>
        <p:spPr>
          <a:xfrm>
            <a:off x="3991402" y="32798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9" name="Rectangle 28">
            <a:extLst>
              <a:ext uri="{FF2B5EF4-FFF2-40B4-BE49-F238E27FC236}">
                <a16:creationId xmlns:a16="http://schemas.microsoft.com/office/drawing/2014/main" id="{02BC385A-C29F-19E7-2A07-1819540A0204}"/>
              </a:ext>
            </a:extLst>
          </p:cNvPr>
          <p:cNvSpPr/>
          <p:nvPr/>
        </p:nvSpPr>
        <p:spPr>
          <a:xfrm>
            <a:off x="4801448" y="32789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ED953A22-FBEA-7FC8-DEC0-B326525F147E}"/>
              </a:ext>
            </a:extLst>
          </p:cNvPr>
          <p:cNvSpPr/>
          <p:nvPr/>
        </p:nvSpPr>
        <p:spPr>
          <a:xfrm>
            <a:off x="6352923" y="32181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1" name="Rectangle 30">
            <a:extLst>
              <a:ext uri="{FF2B5EF4-FFF2-40B4-BE49-F238E27FC236}">
                <a16:creationId xmlns:a16="http://schemas.microsoft.com/office/drawing/2014/main" id="{E026F23C-089A-603A-836F-AFA613AD56D1}"/>
              </a:ext>
            </a:extLst>
          </p:cNvPr>
          <p:cNvSpPr/>
          <p:nvPr/>
        </p:nvSpPr>
        <p:spPr>
          <a:xfrm>
            <a:off x="6416619" y="327977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Ộ</a:t>
            </a:r>
            <a:endParaRPr lang="en-US" sz="4000" b="1" dirty="0">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1E4F55A8-8498-A0EA-5D99-D9F0FC103E1F}"/>
              </a:ext>
            </a:extLst>
          </p:cNvPr>
          <p:cNvSpPr/>
          <p:nvPr/>
        </p:nvSpPr>
        <p:spPr>
          <a:xfrm>
            <a:off x="5544972" y="32173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5F529F81-E724-51DA-736F-2DE578E71D6C}"/>
              </a:ext>
            </a:extLst>
          </p:cNvPr>
          <p:cNvSpPr/>
          <p:nvPr/>
        </p:nvSpPr>
        <p:spPr>
          <a:xfrm>
            <a:off x="5608668" y="32789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9" name="Arrow: Left 58">
            <a:hlinkClick r:id="rId7" action="ppaction://hlinksldjump"/>
            <a:extLst>
              <a:ext uri="{FF2B5EF4-FFF2-40B4-BE49-F238E27FC236}">
                <a16:creationId xmlns:a16="http://schemas.microsoft.com/office/drawing/2014/main" id="{D92B6718-5EE8-F86F-32EC-399C37CD7F16}"/>
              </a:ext>
            </a:extLst>
          </p:cNvPr>
          <p:cNvSpPr/>
          <p:nvPr/>
        </p:nvSpPr>
        <p:spPr>
          <a:xfrm>
            <a:off x="12536" y="5781752"/>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60" name="TextBox 59">
            <a:extLst>
              <a:ext uri="{FF2B5EF4-FFF2-40B4-BE49-F238E27FC236}">
                <a16:creationId xmlns:a16="http://schemas.microsoft.com/office/drawing/2014/main" id="{8BF79701-B2A2-8F71-024E-10B4136CEC75}"/>
              </a:ext>
            </a:extLst>
          </p:cNvPr>
          <p:cNvSpPr txBox="1"/>
          <p:nvPr/>
        </p:nvSpPr>
        <p:spPr>
          <a:xfrm>
            <a:off x="1118680" y="4244774"/>
            <a:ext cx="9936480" cy="1015663"/>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Cục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Tham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mưu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hướng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dẫn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tổ</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chức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chủ</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động</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phòng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ngừa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đấu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tranh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với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hành</a:t>
            </a:r>
            <a:r>
              <a:rPr lang="en-GB" sz="2000" dirty="0">
                <a:latin typeface="Arial" panose="020B0604020202020204" pitchFamily="34" charset="0"/>
                <a:cs typeface="Arial" panose="020B0604020202020204" pitchFamily="34" charset="0"/>
              </a:rPr>
              <a:t> vi </a:t>
            </a:r>
            <a:r>
              <a:rPr lang="en-GB" sz="2000" dirty="0" err="1">
                <a:latin typeface="Arial" panose="020B0604020202020204" pitchFamily="34" charset="0"/>
                <a:cs typeface="Arial" panose="020B0604020202020204" pitchFamily="34" charset="0"/>
              </a:rPr>
              <a:t>vi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luật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về</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thông</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1" name="image4.png">
            <a:extLst>
              <a:ext uri="{FF2B5EF4-FFF2-40B4-BE49-F238E27FC236}">
                <a16:creationId xmlns:a16="http://schemas.microsoft.com/office/drawing/2014/main" id="{8DD04971-2CE7-D398-19A1-62E0B9842CA3}"/>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12817AF7-E80A-E0AA-E4F9-BEC52A26F028}"/>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1D521D03-4980-6330-82DB-0D94F659A08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E2470149-ADA7-DB5D-F83B-F3794D70929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6FF952D3-1900-E1DC-C89A-419B5A2B9AC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65BA1847-C6C7-6DA3-F05B-46385EDBC08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B56DBB49-61DE-6F80-3EA0-D8486D074BE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25222B4E-B35F-BA01-FC20-1BD12B81E67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208B3ED2-6D69-FCBA-7D3E-D5A9602BBB1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60D13DB5-FAF9-806D-B712-23B247A0CE68}"/>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0C21AC00-0386-B06C-326A-8D023DAD288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F3BFE553-EBAB-4A78-58B8-95287C02FF8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4083EA37-7FAA-9E29-F5A4-04B7B8C2F97E}"/>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783BFB90-6680-2C3A-AA98-B55A0129061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BB895C3C-7EDB-26C0-B9A5-DE64C9FABA2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A810E024-F0CB-72F1-A923-579B4F1A629F}"/>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44B911FA-FF54-5339-1E1E-92623AA143A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CF839BC0-0054-D04B-7ED9-7485EBBEE46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840E9F6A-3E99-BA69-554B-597DADB3A7CD}"/>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438ABBBB-247A-088F-6B3C-1DFAC2B14C26}"/>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140807140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fade">
                                      <p:cBhvr>
                                        <p:cTn id="9" dur="500"/>
                                        <p:tgtEl>
                                          <p:spTgt spid="2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500"/>
                                        <p:tgtEl>
                                          <p:spTgt spid="33"/>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60"/>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0" fill="hold" display="0">
                  <p:stCondLst>
                    <p:cond delay="indefinite"/>
                  </p:stCondLst>
                  <p:endCondLst>
                    <p:cond evt="onStopAudio" delay="0">
                      <p:tgtEl>
                        <p:sldTgt/>
                      </p:tgtEl>
                    </p:cond>
                  </p:endCondLst>
                </p:cTn>
                <p:tgtEl>
                  <p:spTgt spid="11"/>
                </p:tgtEl>
              </p:cMediaNode>
            </p:audio>
            <p:seq concurrent="1" nextAc="seek">
              <p:cTn id="31" restart="whenNotActive" fill="hold" evtFilter="cancelBubble" nodeType="interactiveSeq">
                <p:stCondLst>
                  <p:cond evt="onClick" delay="0">
                    <p:tgtEl>
                      <p:spTgt spid="1025"/>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demgiay.wav"/>
                                        </p:tgtEl>
                                      </p:cMediaNode>
                                    </p:audio>
                                  </p:subTnLst>
                                </p:cTn>
                              </p:par>
                            </p:childTnLst>
                          </p:cTn>
                        </p:par>
                        <p:par>
                          <p:cTn id="36" fill="hold">
                            <p:stCondLst>
                              <p:cond delay="1000"/>
                            </p:stCondLst>
                            <p:childTnLst>
                              <p:par>
                                <p:cTn id="37" presetID="1" presetClass="entr" presetSubtype="0" fill="hold" grpId="0" nodeType="afterEffect">
                                  <p:stCondLst>
                                    <p:cond delay="0"/>
                                  </p:stCondLst>
                                  <p:childTnLst>
                                    <p:set>
                                      <p:cBhvr>
                                        <p:cTn id="38"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demgiay.wav"/>
                                        </p:tgtEl>
                                      </p:cMediaNode>
                                    </p:audio>
                                  </p:sub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3000"/>
                            </p:stCondLst>
                            <p:childTnLst>
                              <p:par>
                                <p:cTn id="43" presetID="1" presetClass="entr" presetSubtype="0" fill="hold" grpId="0" nodeType="afterEffect">
                                  <p:stCondLst>
                                    <p:cond delay="0"/>
                                  </p:stCondLst>
                                  <p:childTnLst>
                                    <p:set>
                                      <p:cBhvr>
                                        <p:cTn id="44"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5000"/>
                            </p:stCondLst>
                            <p:childTnLst>
                              <p:par>
                                <p:cTn id="49" presetID="1" presetClass="entr" presetSubtype="0" fill="hold" grpId="0" nodeType="afterEffect">
                                  <p:stCondLst>
                                    <p:cond delay="0"/>
                                  </p:stCondLst>
                                  <p:childTnLst>
                                    <p:set>
                                      <p:cBhvr>
                                        <p:cTn id="50"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6000"/>
                            </p:stCondLst>
                            <p:childTnLst>
                              <p:par>
                                <p:cTn id="52" presetID="1" presetClass="entr" presetSubtype="0" fill="hold" grpId="0" nodeType="afterEffect">
                                  <p:stCondLst>
                                    <p:cond delay="0"/>
                                  </p:stCondLst>
                                  <p:childTnLst>
                                    <p:set>
                                      <p:cBhvr>
                                        <p:cTn id="53"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7000"/>
                            </p:stCondLst>
                            <p:childTnLst>
                              <p:par>
                                <p:cTn id="55" presetID="1" presetClass="entr" presetSubtype="0" fill="hold" grpId="0" nodeType="afterEffect">
                                  <p:stCondLst>
                                    <p:cond delay="0"/>
                                  </p:stCondLst>
                                  <p:childTnLst>
                                    <p:set>
                                      <p:cBhvr>
                                        <p:cTn id="56"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8000"/>
                            </p:stCondLst>
                            <p:childTnLst>
                              <p:par>
                                <p:cTn id="58" presetID="1" presetClass="entr" presetSubtype="0" fill="hold" grpId="0" nodeType="afterEffect">
                                  <p:stCondLst>
                                    <p:cond delay="0"/>
                                  </p:stCondLst>
                                  <p:childTnLst>
                                    <p:set>
                                      <p:cBhvr>
                                        <p:cTn id="59"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9000"/>
                            </p:stCondLst>
                            <p:childTnLst>
                              <p:par>
                                <p:cTn id="61" presetID="1" presetClass="entr" presetSubtype="0" fill="hold" grpId="0" nodeType="afterEffect">
                                  <p:stCondLst>
                                    <p:cond delay="0"/>
                                  </p:stCondLst>
                                  <p:childTnLst>
                                    <p:set>
                                      <p:cBhvr>
                                        <p:cTn id="62"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10000"/>
                            </p:stCondLst>
                            <p:childTnLst>
                              <p:par>
                                <p:cTn id="64" presetID="1" presetClass="entr" presetSubtype="0" fill="hold" grpId="0" nodeType="afterEffect">
                                  <p:stCondLst>
                                    <p:cond delay="0"/>
                                  </p:stCondLst>
                                  <p:childTnLst>
                                    <p:set>
                                      <p:cBhvr>
                                        <p:cTn id="65"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11000"/>
                            </p:stCondLst>
                            <p:childTnLst>
                              <p:par>
                                <p:cTn id="67" presetID="1" presetClass="entr" presetSubtype="0" fill="hold" grpId="0" nodeType="afterEffect">
                                  <p:stCondLst>
                                    <p:cond delay="0"/>
                                  </p:stCondLst>
                                  <p:childTnLst>
                                    <p:set>
                                      <p:cBhvr>
                                        <p:cTn id="68"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2000"/>
                            </p:stCondLst>
                            <p:childTnLst>
                              <p:par>
                                <p:cTn id="70" presetID="1" presetClass="entr" presetSubtype="0" fill="hold" grpId="0" nodeType="afterEffect">
                                  <p:stCondLst>
                                    <p:cond delay="0"/>
                                  </p:stCondLst>
                                  <p:childTnLst>
                                    <p:set>
                                      <p:cBhvr>
                                        <p:cTn id="71"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3000"/>
                            </p:stCondLst>
                            <p:childTnLst>
                              <p:par>
                                <p:cTn id="73" presetID="1" presetClass="entr" presetSubtype="0" fill="hold" grpId="0" nodeType="afterEffect">
                                  <p:stCondLst>
                                    <p:cond delay="0"/>
                                  </p:stCondLst>
                                  <p:childTnLst>
                                    <p:set>
                                      <p:cBhvr>
                                        <p:cTn id="74"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4000"/>
                            </p:stCondLst>
                            <p:childTnLst>
                              <p:par>
                                <p:cTn id="76" presetID="1" presetClass="entr" presetSubtype="0" fill="hold" grpId="0" nodeType="afterEffect">
                                  <p:stCondLst>
                                    <p:cond delay="0"/>
                                  </p:stCondLst>
                                  <p:childTnLst>
                                    <p:set>
                                      <p:cBhvr>
                                        <p:cTn id="77"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22" grpId="0" animBg="1"/>
      <p:bldP spid="23" grpId="0" animBg="1"/>
      <p:bldP spid="25" grpId="0" animBg="1"/>
      <p:bldP spid="28" grpId="0" animBg="1"/>
      <p:bldP spid="29" grpId="0" animBg="1"/>
      <p:bldP spid="31" grpId="0" animBg="1"/>
      <p:bldP spid="33" grpId="0" animBg="1"/>
      <p:bldP spid="60"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58512" y="1074997"/>
            <a:ext cx="9129486" cy="103165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426618" y="1466554"/>
            <a:ext cx="9195296" cy="461665"/>
          </a:xfrm>
          <a:prstGeom prst="rect">
            <a:avLst/>
          </a:prstGeom>
          <a:noFill/>
        </p:spPr>
        <p:txBody>
          <a:bodyPr wrap="square" rtlCol="0">
            <a:spAutoFit/>
          </a:bodyPr>
          <a:lstStyle/>
          <a:p>
            <a:pPr algn="ctr"/>
            <a:r>
              <a:rPr lang="vi-VN" sz="2400" b="1" dirty="0">
                <a:effectLst/>
                <a:latin typeface="+mj-lt"/>
                <a:ea typeface="Calibri" panose="020F0502020204030204" pitchFamily="34" charset="0"/>
                <a:cs typeface="Times New Roman" panose="02020603050405020304" pitchFamily="18" charset="0"/>
              </a:rPr>
              <a:t>Phòng trước không để cho c</a:t>
            </a: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á</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i</a:t>
            </a: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dirty="0">
                <a:effectLst/>
                <a:latin typeface="+mj-lt"/>
                <a:ea typeface="Calibri" panose="020F0502020204030204" pitchFamily="34" charset="0"/>
                <a:cs typeface="Times New Roman" panose="02020603050405020304" pitchFamily="18" charset="0"/>
              </a:rPr>
              <a:t>xấu, cái không hay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nào</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effectLst/>
                <a:latin typeface="Times New Roman" panose="02020603050405020304" pitchFamily="18" charset="0"/>
                <a:ea typeface="Calibri" panose="020F0502020204030204" pitchFamily="34" charset="0"/>
                <a:cs typeface="Times New Roman" panose="02020603050405020304" pitchFamily="18" charset="0"/>
              </a:rPr>
              <a:t>đó</a:t>
            </a:r>
            <a:r>
              <a:rPr lang="en-GB"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dirty="0">
                <a:effectLst/>
                <a:latin typeface="+mj-lt"/>
                <a:ea typeface="Calibri" panose="020F0502020204030204" pitchFamily="34" charset="0"/>
                <a:cs typeface="Times New Roman" panose="02020603050405020304" pitchFamily="18" charset="0"/>
              </a:rPr>
              <a:t>xảy ra</a:t>
            </a:r>
            <a:r>
              <a:rPr lang="en-US" sz="2400" b="1" dirty="0">
                <a:effectLst/>
                <a:latin typeface="+mj-lt"/>
                <a:ea typeface="Calibri" panose="020F0502020204030204" pitchFamily="34" charset="0"/>
                <a:cs typeface="Times New Roman" panose="02020603050405020304" pitchFamily="18" charset="0"/>
              </a:rPr>
              <a:t>.</a:t>
            </a:r>
            <a:endParaRPr lang="vi-VN" sz="714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65502" y="225644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1036" name="Oval 1035">
            <a:extLst>
              <a:ext uri="{FF2B5EF4-FFF2-40B4-BE49-F238E27FC236}">
                <a16:creationId xmlns:a16="http://schemas.microsoft.com/office/drawing/2014/main" id="{2787A4A9-43D1-C6DD-7B6F-93118C6F43A7}"/>
              </a:ext>
            </a:extLst>
          </p:cNvPr>
          <p:cNvSpPr/>
          <p:nvPr/>
        </p:nvSpPr>
        <p:spPr>
          <a:xfrm>
            <a:off x="5587944" y="652358"/>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20" name="Rectangle 19">
            <a:extLst>
              <a:ext uri="{FF2B5EF4-FFF2-40B4-BE49-F238E27FC236}">
                <a16:creationId xmlns:a16="http://schemas.microsoft.com/office/drawing/2014/main" id="{1BD4DC58-8230-8427-FD32-46CFF9CE1386}"/>
              </a:ext>
            </a:extLst>
          </p:cNvPr>
          <p:cNvSpPr/>
          <p:nvPr/>
        </p:nvSpPr>
        <p:spPr>
          <a:xfrm>
            <a:off x="3172045" y="28631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21" name="Rectangle 20">
            <a:extLst>
              <a:ext uri="{FF2B5EF4-FFF2-40B4-BE49-F238E27FC236}">
                <a16:creationId xmlns:a16="http://schemas.microsoft.com/office/drawing/2014/main" id="{C7D0006D-F46E-A5BD-6218-3D0D7BB76E14}"/>
              </a:ext>
            </a:extLst>
          </p:cNvPr>
          <p:cNvSpPr/>
          <p:nvPr/>
        </p:nvSpPr>
        <p:spPr>
          <a:xfrm>
            <a:off x="3974606" y="28631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2" name="Rectangle 21">
            <a:extLst>
              <a:ext uri="{FF2B5EF4-FFF2-40B4-BE49-F238E27FC236}">
                <a16:creationId xmlns:a16="http://schemas.microsoft.com/office/drawing/2014/main" id="{A1709720-C750-11B5-24E8-226097D7D459}"/>
              </a:ext>
            </a:extLst>
          </p:cNvPr>
          <p:cNvSpPr/>
          <p:nvPr/>
        </p:nvSpPr>
        <p:spPr>
          <a:xfrm>
            <a:off x="8817588" y="2864609"/>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3" name="Rectangle 22">
            <a:extLst>
              <a:ext uri="{FF2B5EF4-FFF2-40B4-BE49-F238E27FC236}">
                <a16:creationId xmlns:a16="http://schemas.microsoft.com/office/drawing/2014/main" id="{F1FF4EE2-ED00-8F30-03A1-21DC59FF239A}"/>
              </a:ext>
            </a:extLst>
          </p:cNvPr>
          <p:cNvSpPr/>
          <p:nvPr/>
        </p:nvSpPr>
        <p:spPr>
          <a:xfrm>
            <a:off x="2369484" y="286317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4" name="Rectangle 23">
            <a:extLst>
              <a:ext uri="{FF2B5EF4-FFF2-40B4-BE49-F238E27FC236}">
                <a16:creationId xmlns:a16="http://schemas.microsoft.com/office/drawing/2014/main" id="{ECA2DD66-FAEF-65B3-0E80-0BF2DDA8CD1E}"/>
              </a:ext>
            </a:extLst>
          </p:cNvPr>
          <p:cNvSpPr/>
          <p:nvPr/>
        </p:nvSpPr>
        <p:spPr>
          <a:xfrm>
            <a:off x="3233646" y="29256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25" name="Rectangle 24">
            <a:extLst>
              <a:ext uri="{FF2B5EF4-FFF2-40B4-BE49-F238E27FC236}">
                <a16:creationId xmlns:a16="http://schemas.microsoft.com/office/drawing/2014/main" id="{3EF4F738-37D3-B59F-CE5D-C632B451307F}"/>
              </a:ext>
            </a:extLst>
          </p:cNvPr>
          <p:cNvSpPr/>
          <p:nvPr/>
        </p:nvSpPr>
        <p:spPr>
          <a:xfrm>
            <a:off x="4032553" y="292512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Ò</a:t>
            </a:r>
            <a:endParaRPr lang="en-US" sz="4000" b="1" dirty="0">
              <a:solidFill>
                <a:schemeClr val="tx1"/>
              </a:solidFill>
              <a:latin typeface="UTM Avo" panose="02040603050506020204" pitchFamily="18" charset="0"/>
            </a:endParaRPr>
          </a:p>
        </p:txBody>
      </p:sp>
      <p:sp>
        <p:nvSpPr>
          <p:cNvPr id="26" name="Rectangle 25">
            <a:extLst>
              <a:ext uri="{FF2B5EF4-FFF2-40B4-BE49-F238E27FC236}">
                <a16:creationId xmlns:a16="http://schemas.microsoft.com/office/drawing/2014/main" id="{805C7E3B-03BA-BE37-18D7-4A4C30C3F260}"/>
              </a:ext>
            </a:extLst>
          </p:cNvPr>
          <p:cNvSpPr/>
          <p:nvPr/>
        </p:nvSpPr>
        <p:spPr>
          <a:xfrm>
            <a:off x="8888241" y="293206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A</a:t>
            </a:r>
            <a:endParaRPr lang="en-US" sz="4000" b="1" dirty="0">
              <a:solidFill>
                <a:srgbClr val="FF0000"/>
              </a:solidFill>
              <a:latin typeface="UTM Avo" panose="02040603050506020204" pitchFamily="18" charset="0"/>
            </a:endParaRPr>
          </a:p>
        </p:txBody>
      </p:sp>
      <p:sp>
        <p:nvSpPr>
          <p:cNvPr id="27" name="Rectangle 26">
            <a:extLst>
              <a:ext uri="{FF2B5EF4-FFF2-40B4-BE49-F238E27FC236}">
                <a16:creationId xmlns:a16="http://schemas.microsoft.com/office/drawing/2014/main" id="{410F7065-8B77-DC35-76E8-26FE1C860D9D}"/>
              </a:ext>
            </a:extLst>
          </p:cNvPr>
          <p:cNvSpPr/>
          <p:nvPr/>
        </p:nvSpPr>
        <p:spPr>
          <a:xfrm>
            <a:off x="2433180" y="29256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28" name="Rectangle 27">
            <a:extLst>
              <a:ext uri="{FF2B5EF4-FFF2-40B4-BE49-F238E27FC236}">
                <a16:creationId xmlns:a16="http://schemas.microsoft.com/office/drawing/2014/main" id="{E75E9208-88B5-64A1-80C4-57FAF501980F}"/>
              </a:ext>
            </a:extLst>
          </p:cNvPr>
          <p:cNvSpPr/>
          <p:nvPr/>
        </p:nvSpPr>
        <p:spPr>
          <a:xfrm>
            <a:off x="8013630" y="28646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29" name="Rectangle 28">
            <a:extLst>
              <a:ext uri="{FF2B5EF4-FFF2-40B4-BE49-F238E27FC236}">
                <a16:creationId xmlns:a16="http://schemas.microsoft.com/office/drawing/2014/main" id="{C3EE2924-406B-8D84-5D88-6F409CC25ACB}"/>
              </a:ext>
            </a:extLst>
          </p:cNvPr>
          <p:cNvSpPr/>
          <p:nvPr/>
        </p:nvSpPr>
        <p:spPr>
          <a:xfrm>
            <a:off x="8071577" y="29270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Ừ</a:t>
            </a:r>
            <a:endParaRPr lang="en-US" sz="4000" b="1" dirty="0">
              <a:solidFill>
                <a:schemeClr val="tx1"/>
              </a:solidFill>
              <a:latin typeface="UTM Avo" panose="02040603050506020204" pitchFamily="18" charset="0"/>
            </a:endParaRPr>
          </a:p>
        </p:txBody>
      </p:sp>
      <p:sp>
        <p:nvSpPr>
          <p:cNvPr id="30" name="Rectangle 29">
            <a:extLst>
              <a:ext uri="{FF2B5EF4-FFF2-40B4-BE49-F238E27FC236}">
                <a16:creationId xmlns:a16="http://schemas.microsoft.com/office/drawing/2014/main" id="{C984E7D3-8C91-F61E-33B3-3F30E2D8A178}"/>
              </a:ext>
            </a:extLst>
          </p:cNvPr>
          <p:cNvSpPr/>
          <p:nvPr/>
        </p:nvSpPr>
        <p:spPr>
          <a:xfrm>
            <a:off x="4782557" y="28646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1" name="Rectangle 30">
            <a:extLst>
              <a:ext uri="{FF2B5EF4-FFF2-40B4-BE49-F238E27FC236}">
                <a16:creationId xmlns:a16="http://schemas.microsoft.com/office/drawing/2014/main" id="{E241BE55-5DE0-0ABD-00CE-E94955862259}"/>
              </a:ext>
            </a:extLst>
          </p:cNvPr>
          <p:cNvSpPr/>
          <p:nvPr/>
        </p:nvSpPr>
        <p:spPr>
          <a:xfrm>
            <a:off x="5590508" y="286404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2" name="Rectangle 31">
            <a:extLst>
              <a:ext uri="{FF2B5EF4-FFF2-40B4-BE49-F238E27FC236}">
                <a16:creationId xmlns:a16="http://schemas.microsoft.com/office/drawing/2014/main" id="{072F0AD9-E672-B4EC-8D9E-14C51BBE569A}"/>
              </a:ext>
            </a:extLst>
          </p:cNvPr>
          <p:cNvSpPr/>
          <p:nvPr/>
        </p:nvSpPr>
        <p:spPr>
          <a:xfrm>
            <a:off x="4844158" y="29265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4165E349-2F37-B1EE-10D7-40CF568AE73B}"/>
              </a:ext>
            </a:extLst>
          </p:cNvPr>
          <p:cNvSpPr/>
          <p:nvPr/>
        </p:nvSpPr>
        <p:spPr>
          <a:xfrm>
            <a:off x="5654204" y="29256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4C06F45A-A6D6-D97D-675F-E0DB210C222A}"/>
              </a:ext>
            </a:extLst>
          </p:cNvPr>
          <p:cNvSpPr/>
          <p:nvPr/>
        </p:nvSpPr>
        <p:spPr>
          <a:xfrm>
            <a:off x="7205679" y="28648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E3D364D8-E160-C6B2-4A22-06976B5EBD51}"/>
              </a:ext>
            </a:extLst>
          </p:cNvPr>
          <p:cNvSpPr/>
          <p:nvPr/>
        </p:nvSpPr>
        <p:spPr>
          <a:xfrm>
            <a:off x="7269375" y="29264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9B9B1F82-1F80-5B6E-5D0A-C35F74F5B26B}"/>
              </a:ext>
            </a:extLst>
          </p:cNvPr>
          <p:cNvSpPr/>
          <p:nvPr/>
        </p:nvSpPr>
        <p:spPr>
          <a:xfrm>
            <a:off x="6397728" y="286404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47F7B1E1-5320-6458-4D76-04C4BB1DE316}"/>
              </a:ext>
            </a:extLst>
          </p:cNvPr>
          <p:cNvSpPr/>
          <p:nvPr/>
        </p:nvSpPr>
        <p:spPr>
          <a:xfrm>
            <a:off x="6461424" y="29256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63" name="Arrow: Left 62">
            <a:hlinkClick r:id="rId7" action="ppaction://hlinksldjump"/>
            <a:extLst>
              <a:ext uri="{FF2B5EF4-FFF2-40B4-BE49-F238E27FC236}">
                <a16:creationId xmlns:a16="http://schemas.microsoft.com/office/drawing/2014/main" id="{2B2A572E-DBA2-B469-81FF-27714C313065}"/>
              </a:ext>
            </a:extLst>
          </p:cNvPr>
          <p:cNvSpPr/>
          <p:nvPr/>
        </p:nvSpPr>
        <p:spPr>
          <a:xfrm>
            <a:off x="12536" y="577222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1024" name="TextBox 1023">
            <a:extLst>
              <a:ext uri="{FF2B5EF4-FFF2-40B4-BE49-F238E27FC236}">
                <a16:creationId xmlns:a16="http://schemas.microsoft.com/office/drawing/2014/main" id="{B54AF4A9-1826-F5A4-F355-E89A67CF232E}"/>
              </a:ext>
            </a:extLst>
          </p:cNvPr>
          <p:cNvSpPr txBox="1"/>
          <p:nvPr/>
        </p:nvSpPr>
        <p:spPr>
          <a:xfrm>
            <a:off x="495855" y="3835947"/>
            <a:ext cx="11310151" cy="1015663"/>
          </a:xfrm>
          <a:prstGeom prst="rect">
            <a:avLst/>
          </a:prstGeom>
          <a:solidFill>
            <a:schemeClr val="accent4">
              <a:lumMod val="20000"/>
              <a:lumOff val="80000"/>
            </a:schemeClr>
          </a:solidFill>
        </p:spPr>
        <p:txBody>
          <a:bodyPr wrap="square">
            <a:spAutoFit/>
          </a:bodyPr>
          <a:lstStyle/>
          <a:p>
            <a:pPr algn="just"/>
            <a:r>
              <a:rPr lang="en-GB" sz="2000" b="0" i="0" err="1">
                <a:solidFill>
                  <a:srgbClr val="00B050"/>
                </a:solidFill>
                <a:effectLst/>
                <a:latin typeface="Arial" panose="020B0604020202020204" pitchFamily="34" charset="0"/>
                <a:cs typeface="Arial" panose="020B0604020202020204" pitchFamily="34" charset="0"/>
              </a:rPr>
              <a:t>Mục</a:t>
            </a:r>
            <a:r>
              <a:rPr lang="en-GB" sz="2000" b="0" i="0">
                <a:solidFill>
                  <a:srgbClr val="00B050"/>
                </a:solidFill>
                <a:effectLst/>
                <a:latin typeface="Arial" panose="020B0604020202020204" pitchFamily="34" charset="0"/>
                <a:cs typeface="Arial" panose="020B0604020202020204" pitchFamily="34" charset="0"/>
              </a:rPr>
              <a:t> I</a:t>
            </a:r>
            <a:r>
              <a:rPr lang="en-GB" sz="2000">
                <a:solidFill>
                  <a:srgbClr val="00B050"/>
                </a:solidFill>
                <a:latin typeface="Arial" panose="020B0604020202020204" pitchFamily="34" charset="0"/>
                <a:cs typeface="Arial" panose="020B0604020202020204" pitchFamily="34" charset="0"/>
              </a:rPr>
              <a:t>I</a:t>
            </a:r>
            <a:r>
              <a:rPr lang="en-GB" sz="2000" b="0" i="0">
                <a:solidFill>
                  <a:srgbClr val="00B050"/>
                </a:solidFill>
                <a:effectLst/>
                <a:latin typeface="Arial" panose="020B0604020202020204" pitchFamily="34" charset="0"/>
                <a:cs typeface="Arial" panose="020B0604020202020204" pitchFamily="34" charset="0"/>
              </a:rPr>
              <a:t> </a:t>
            </a:r>
            <a:r>
              <a:rPr lang="en-GB" sz="2000" b="0" i="0" err="1">
                <a:solidFill>
                  <a:srgbClr val="00B050"/>
                </a:solidFill>
                <a:effectLst/>
                <a:latin typeface="Arial" panose="020B0604020202020204" pitchFamily="34" charset="0"/>
                <a:cs typeface="Arial" panose="020B0604020202020204" pitchFamily="34" charset="0"/>
              </a:rPr>
              <a:t>Bài</a:t>
            </a:r>
            <a:r>
              <a:rPr lang="en-GB" sz="2000" b="0" i="0">
                <a:solidFill>
                  <a:srgbClr val="00B050"/>
                </a:solidFill>
                <a:effectLst/>
                <a:latin typeface="Arial" panose="020B0604020202020204" pitchFamily="34" charset="0"/>
                <a:cs typeface="Arial" panose="020B0604020202020204" pitchFamily="34" charset="0"/>
              </a:rPr>
              <a:t> 2 </a:t>
            </a:r>
            <a:r>
              <a:rPr lang="en-GB" sz="2000" b="0" i="0" dirty="0">
                <a:solidFill>
                  <a:srgbClr val="00B050"/>
                </a:solidFill>
                <a:effectLst/>
                <a:latin typeface="Arial" panose="020B0604020202020204" pitchFamily="34" charset="0"/>
                <a:cs typeface="Arial" panose="020B0604020202020204" pitchFamily="34" charset="0"/>
              </a:rPr>
              <a:t>SGK</a:t>
            </a:r>
            <a:r>
              <a:rPr lang="en-GB" sz="2000" b="0" i="0">
                <a:solidFill>
                  <a:srgbClr val="00B050"/>
                </a:solidFill>
                <a:effectLst/>
                <a:latin typeface="Arial" panose="020B0604020202020204" pitchFamily="34" charset="0"/>
                <a:cs typeface="Arial" panose="020B0604020202020204" pitchFamily="34" charset="0"/>
              </a:rPr>
              <a:t>: </a:t>
            </a:r>
            <a:r>
              <a:rPr lang="en-GB" sz="2000" b="0" i="0">
                <a:effectLst/>
                <a:latin typeface="Arial" panose="020B0604020202020204" pitchFamily="34" charset="0"/>
                <a:cs typeface="Arial" panose="020B0604020202020204" pitchFamily="34" charset="0"/>
              </a:rPr>
              <a:t>“</a:t>
            </a:r>
            <a:r>
              <a:rPr lang="en-GB" sz="2000">
                <a:latin typeface="Arial" panose="020B0604020202020204" pitchFamily="34" charset="0"/>
                <a:cs typeface="Arial" panose="020B0604020202020204" pitchFamily="34" charset="0"/>
              </a:rPr>
              <a:t>Cục Cảnh sát quản lí hành chính về trật tự xã hội: Tham mưu, hướng dẫn và tổ chức thực hiện quản lí nhà nước về trật tự xã hội; các biện pháp nghiệp vụ để phục vụ công tác </a:t>
            </a:r>
            <a:r>
              <a:rPr lang="en-GB" sz="2000">
                <a:solidFill>
                  <a:srgbClr val="FF0000"/>
                </a:solidFill>
                <a:latin typeface="Arial" panose="020B0604020202020204" pitchFamily="34" charset="0"/>
                <a:cs typeface="Arial" panose="020B0604020202020204" pitchFamily="34" charset="0"/>
              </a:rPr>
              <a:t>phòng ngừa</a:t>
            </a:r>
            <a:r>
              <a:rPr lang="en-GB" sz="2000">
                <a:latin typeface="Arial" panose="020B0604020202020204" pitchFamily="34" charset="0"/>
                <a:cs typeface="Arial" panose="020B0604020202020204" pitchFamily="34" charset="0"/>
              </a:rPr>
              <a:t>, phát hiện, đấu tranh chống tội phạm và các hành vi vi phạm pháp luật.</a:t>
            </a:r>
            <a:r>
              <a:rPr lang="en-GB" sz="2000" b="0" i="0">
                <a:solidFill>
                  <a:srgbClr val="242021"/>
                </a:solidFill>
                <a:effectLst/>
                <a:latin typeface="Arial" panose="020B0604020202020204" pitchFamily="34" charset="0"/>
                <a:cs typeface="Arial" panose="020B0604020202020204" pitchFamily="34" charset="0"/>
              </a:rPr>
              <a:t>”</a:t>
            </a:r>
            <a:endParaRPr lang="en-GB" sz="2000" b="0" i="0" dirty="0">
              <a:solidFill>
                <a:srgbClr val="242021"/>
              </a:solidFill>
              <a:effectLst/>
              <a:latin typeface="Arial" panose="020B0604020202020204" pitchFamily="34" charset="0"/>
              <a:cs typeface="Arial" panose="020B0604020202020204" pitchFamily="34" charset="0"/>
            </a:endParaRPr>
          </a:p>
        </p:txBody>
      </p:sp>
      <p:pic>
        <p:nvPicPr>
          <p:cNvPr id="1025" name="image4.png">
            <a:extLst>
              <a:ext uri="{FF2B5EF4-FFF2-40B4-BE49-F238E27FC236}">
                <a16:creationId xmlns:a16="http://schemas.microsoft.com/office/drawing/2014/main" id="{D8BC9431-A627-CCD6-A1E0-1F0524614EEB}"/>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1027" name="Group 11">
            <a:extLst>
              <a:ext uri="{FF2B5EF4-FFF2-40B4-BE49-F238E27FC236}">
                <a16:creationId xmlns:a16="http://schemas.microsoft.com/office/drawing/2014/main" id="{CC474C87-23CE-3DBD-970E-CCE488DAA6E3}"/>
              </a:ext>
            </a:extLst>
          </p:cNvPr>
          <p:cNvGrpSpPr>
            <a:grpSpLocks/>
          </p:cNvGrpSpPr>
          <p:nvPr/>
        </p:nvGrpSpPr>
        <p:grpSpPr bwMode="auto">
          <a:xfrm>
            <a:off x="806095" y="167994"/>
            <a:ext cx="625171" cy="541918"/>
            <a:chOff x="0" y="0"/>
            <a:chExt cx="666" cy="559"/>
          </a:xfrm>
        </p:grpSpPr>
        <p:sp>
          <p:nvSpPr>
            <p:cNvPr id="1028" name="Freeform 12">
              <a:extLst>
                <a:ext uri="{FF2B5EF4-FFF2-40B4-BE49-F238E27FC236}">
                  <a16:creationId xmlns:a16="http://schemas.microsoft.com/office/drawing/2014/main" id="{A4A1CBC2-D97E-47BC-9F0F-CBF0C0D7A3D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9" name="Picture 1028" descr="A blue and white alarm clock with bells&#10;&#10;Description automatically generated">
            <a:extLst>
              <a:ext uri="{FF2B5EF4-FFF2-40B4-BE49-F238E27FC236}">
                <a16:creationId xmlns:a16="http://schemas.microsoft.com/office/drawing/2014/main" id="{AE5F0CD2-28CB-F858-B482-F2F494E3142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30" name="Oval 1029">
            <a:extLst>
              <a:ext uri="{FF2B5EF4-FFF2-40B4-BE49-F238E27FC236}">
                <a16:creationId xmlns:a16="http://schemas.microsoft.com/office/drawing/2014/main" id="{B5D228D5-F0C1-5EE0-50E6-8DFE1EF0166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31" name="Oval 1030">
            <a:extLst>
              <a:ext uri="{FF2B5EF4-FFF2-40B4-BE49-F238E27FC236}">
                <a16:creationId xmlns:a16="http://schemas.microsoft.com/office/drawing/2014/main" id="{F88820DE-6F25-3228-3DBF-B77ABF9B1F4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32" name="Oval 1031">
            <a:extLst>
              <a:ext uri="{FF2B5EF4-FFF2-40B4-BE49-F238E27FC236}">
                <a16:creationId xmlns:a16="http://schemas.microsoft.com/office/drawing/2014/main" id="{C57B8AAE-9774-BAC7-8413-4F58C5E23F1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33" name="Oval 1032">
            <a:extLst>
              <a:ext uri="{FF2B5EF4-FFF2-40B4-BE49-F238E27FC236}">
                <a16:creationId xmlns:a16="http://schemas.microsoft.com/office/drawing/2014/main" id="{FD6D5D6B-36C0-E161-72AC-FAEAD991995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4" name="Oval 1033">
            <a:extLst>
              <a:ext uri="{FF2B5EF4-FFF2-40B4-BE49-F238E27FC236}">
                <a16:creationId xmlns:a16="http://schemas.microsoft.com/office/drawing/2014/main" id="{BEF086CC-502C-86E1-F79B-013B49B52405}"/>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5" name="Oval 1034">
            <a:extLst>
              <a:ext uri="{FF2B5EF4-FFF2-40B4-BE49-F238E27FC236}">
                <a16:creationId xmlns:a16="http://schemas.microsoft.com/office/drawing/2014/main" id="{8BB70B22-5226-CD9A-1752-780BB6C4946F}"/>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7" name="Oval 1036">
            <a:extLst>
              <a:ext uri="{FF2B5EF4-FFF2-40B4-BE49-F238E27FC236}">
                <a16:creationId xmlns:a16="http://schemas.microsoft.com/office/drawing/2014/main" id="{B2D20EDF-6F74-2F37-A1D6-FF6EDC9C608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8" name="Oval 1037">
            <a:extLst>
              <a:ext uri="{FF2B5EF4-FFF2-40B4-BE49-F238E27FC236}">
                <a16:creationId xmlns:a16="http://schemas.microsoft.com/office/drawing/2014/main" id="{A7DA6282-80FE-330D-E224-BD5DF1969A5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9" name="Oval 1038">
            <a:extLst>
              <a:ext uri="{FF2B5EF4-FFF2-40B4-BE49-F238E27FC236}">
                <a16:creationId xmlns:a16="http://schemas.microsoft.com/office/drawing/2014/main" id="{84EBAF83-4381-2003-AA78-71292D8ED2D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40" name="Oval 1039">
            <a:extLst>
              <a:ext uri="{FF2B5EF4-FFF2-40B4-BE49-F238E27FC236}">
                <a16:creationId xmlns:a16="http://schemas.microsoft.com/office/drawing/2014/main" id="{1B729222-5331-6CB4-EA1D-3C1632D950D9}"/>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41" name="Oval 1040">
            <a:extLst>
              <a:ext uri="{FF2B5EF4-FFF2-40B4-BE49-F238E27FC236}">
                <a16:creationId xmlns:a16="http://schemas.microsoft.com/office/drawing/2014/main" id="{741B8B86-B680-AD69-6260-A7DD2E3AF2F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42" name="Oval 1041">
            <a:extLst>
              <a:ext uri="{FF2B5EF4-FFF2-40B4-BE49-F238E27FC236}">
                <a16:creationId xmlns:a16="http://schemas.microsoft.com/office/drawing/2014/main" id="{17E41203-4737-B206-6550-9F8C80DE4869}"/>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43" name="Oval 1042">
            <a:extLst>
              <a:ext uri="{FF2B5EF4-FFF2-40B4-BE49-F238E27FC236}">
                <a16:creationId xmlns:a16="http://schemas.microsoft.com/office/drawing/2014/main" id="{DACA13AB-AB65-8299-9B55-8465053D63AC}"/>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4" name="Oval 1043">
            <a:extLst>
              <a:ext uri="{FF2B5EF4-FFF2-40B4-BE49-F238E27FC236}">
                <a16:creationId xmlns:a16="http://schemas.microsoft.com/office/drawing/2014/main" id="{141EB66E-4BDC-1A59-C9ED-C6DB09F9E06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5" name="Oval 1044">
            <a:extLst>
              <a:ext uri="{FF2B5EF4-FFF2-40B4-BE49-F238E27FC236}">
                <a16:creationId xmlns:a16="http://schemas.microsoft.com/office/drawing/2014/main" id="{AC1FE4A8-6A59-9B61-BA8B-0C3F6D87D63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6" name="Oval 1045">
            <a:extLst>
              <a:ext uri="{FF2B5EF4-FFF2-40B4-BE49-F238E27FC236}">
                <a16:creationId xmlns:a16="http://schemas.microsoft.com/office/drawing/2014/main" id="{CE153F7F-4E47-B34E-06D4-92AE7EB73EE8}"/>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385419506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10"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animEffect transition="in" filter="fade">
                                      <p:cBhvr>
                                        <p:cTn id="9" dur="500"/>
                                        <p:tgtEl>
                                          <p:spTgt spid="2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500"/>
                                        <p:tgtEl>
                                          <p:spTgt spid="37"/>
                                        </p:tgtEl>
                                      </p:cBhvr>
                                    </p:animEffect>
                                  </p:childTnLst>
                                </p:cTn>
                              </p:par>
                              <p:par>
                                <p:cTn id="34" presetID="1" presetClass="entr" presetSubtype="0" fill="hold" grpId="0" nodeType="withEffect">
                                  <p:stCondLst>
                                    <p:cond delay="0"/>
                                  </p:stCondLst>
                                  <p:childTnLst>
                                    <p:set>
                                      <p:cBhvr>
                                        <p:cTn id="35"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48"/>
                  </p:tgtEl>
                </p:cond>
              </p:nextCondLst>
            </p:seq>
            <p:audio>
              <p:cMediaNode vol="80000" numSld="999" showWhenStopped="0">
                <p:cTn id="36" fill="hold" display="0">
                  <p:stCondLst>
                    <p:cond delay="indefinite"/>
                  </p:stCondLst>
                  <p:endCondLst>
                    <p:cond evt="onStopAudio" delay="0">
                      <p:tgtEl>
                        <p:sldTgt/>
                      </p:tgtEl>
                    </p:cond>
                  </p:endCondLst>
                </p:cTn>
                <p:tgtEl>
                  <p:spTgt spid="11"/>
                </p:tgtEl>
              </p:cMediaNode>
            </p:audio>
            <p:seq concurrent="1" nextAc="seek">
              <p:cTn id="37" restart="whenNotActive" fill="hold" evtFilter="cancelBubble" nodeType="interactiveSeq">
                <p:stCondLst>
                  <p:cond evt="onClick" delay="0">
                    <p:tgtEl>
                      <p:spTgt spid="1030"/>
                    </p:tgtEl>
                  </p:cond>
                </p:stCondLst>
                <p:endSync evt="end" delay="0">
                  <p:rtn val="all"/>
                </p:endSync>
                <p:childTnLst>
                  <p:par>
                    <p:cTn id="38" fill="hold">
                      <p:stCondLst>
                        <p:cond delay="0"/>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4" name="demgiay.wav"/>
                                        </p:tgtEl>
                                      </p:cMediaNode>
                                    </p:audio>
                                  </p:sub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4" name="demgiay.wav"/>
                                        </p:tgtEl>
                                      </p:cMediaNode>
                                    </p:audio>
                                  </p:subTnLst>
                                </p:cTn>
                              </p:par>
                            </p:childTnLst>
                          </p:cTn>
                        </p:par>
                        <p:par>
                          <p:cTn id="45" fill="hold">
                            <p:stCondLst>
                              <p:cond delay="2000"/>
                            </p:stCondLst>
                            <p:childTnLst>
                              <p:par>
                                <p:cTn id="46" presetID="1" presetClass="entr" presetSubtype="0" fill="hold" grpId="0" nodeType="afterEffect">
                                  <p:stCondLst>
                                    <p:cond delay="0"/>
                                  </p:stCondLst>
                                  <p:childTnLst>
                                    <p:set>
                                      <p:cBhvr>
                                        <p:cTn id="47"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4" name="demgiay.wav"/>
                                        </p:tgtEl>
                                      </p:cMediaNode>
                                    </p:audio>
                                  </p:sub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4" name="demgiay.wav"/>
                                        </p:tgtEl>
                                      </p:cMediaNode>
                                    </p:audio>
                                  </p:subTnLst>
                                </p:cTn>
                              </p:par>
                            </p:childTnLst>
                          </p:cTn>
                        </p:par>
                        <p:par>
                          <p:cTn id="51" fill="hold">
                            <p:stCondLst>
                              <p:cond delay="4000"/>
                            </p:stCondLst>
                            <p:childTnLst>
                              <p:par>
                                <p:cTn id="52" presetID="1" presetClass="entr" presetSubtype="0" fill="hold" grpId="0" nodeType="afterEffect">
                                  <p:stCondLst>
                                    <p:cond delay="0"/>
                                  </p:stCondLst>
                                  <p:childTnLst>
                                    <p:set>
                                      <p:cBhvr>
                                        <p:cTn id="53"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4" name="demgiay.wav"/>
                                        </p:tgtEl>
                                      </p:cMediaNode>
                                    </p:audio>
                                  </p:subTnLst>
                                </p:cTn>
                              </p:par>
                            </p:childTnLst>
                          </p:cTn>
                        </p:par>
                        <p:par>
                          <p:cTn id="54" fill="hold">
                            <p:stCondLst>
                              <p:cond delay="5000"/>
                            </p:stCondLst>
                            <p:childTnLst>
                              <p:par>
                                <p:cTn id="55" presetID="1" presetClass="entr" presetSubtype="0" fill="hold" grpId="0" nodeType="afterEffect">
                                  <p:stCondLst>
                                    <p:cond delay="0"/>
                                  </p:stCondLst>
                                  <p:childTnLst>
                                    <p:set>
                                      <p:cBhvr>
                                        <p:cTn id="56"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4" name="demgiay.wav"/>
                                        </p:tgtEl>
                                      </p:cMediaNode>
                                    </p:audio>
                                  </p:subTnLst>
                                </p:cTn>
                              </p:par>
                            </p:childTnLst>
                          </p:cTn>
                        </p:par>
                        <p:par>
                          <p:cTn id="57" fill="hold">
                            <p:stCondLst>
                              <p:cond delay="6000"/>
                            </p:stCondLst>
                            <p:childTnLst>
                              <p:par>
                                <p:cTn id="58" presetID="1" presetClass="entr" presetSubtype="0" fill="hold" grpId="0" nodeType="afterEffect">
                                  <p:stCondLst>
                                    <p:cond delay="0"/>
                                  </p:stCondLst>
                                  <p:childTnLst>
                                    <p:set>
                                      <p:cBhvr>
                                        <p:cTn id="59"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demgiay.wav"/>
                                        </p:tgtEl>
                                      </p:cMediaNode>
                                    </p:audio>
                                  </p:subTnLst>
                                </p:cTn>
                              </p:par>
                            </p:childTnLst>
                          </p:cTn>
                        </p:par>
                        <p:par>
                          <p:cTn id="60" fill="hold">
                            <p:stCondLst>
                              <p:cond delay="7000"/>
                            </p:stCondLst>
                            <p:childTnLst>
                              <p:par>
                                <p:cTn id="61" presetID="1" presetClass="entr" presetSubtype="0" fill="hold" grpId="0" nodeType="afterEffect">
                                  <p:stCondLst>
                                    <p:cond delay="0"/>
                                  </p:stCondLst>
                                  <p:childTnLst>
                                    <p:set>
                                      <p:cBhvr>
                                        <p:cTn id="62"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4" name="demgiay.wav"/>
                                        </p:tgtEl>
                                      </p:cMediaNode>
                                    </p:audio>
                                  </p:subTnLst>
                                </p:cTn>
                              </p:par>
                            </p:childTnLst>
                          </p:cTn>
                        </p:par>
                        <p:par>
                          <p:cTn id="63" fill="hold">
                            <p:stCondLst>
                              <p:cond delay="8000"/>
                            </p:stCondLst>
                            <p:childTnLst>
                              <p:par>
                                <p:cTn id="64" presetID="1" presetClass="entr" presetSubtype="0" fill="hold" grpId="0" nodeType="afterEffect">
                                  <p:stCondLst>
                                    <p:cond delay="0"/>
                                  </p:stCondLst>
                                  <p:childTnLst>
                                    <p:set>
                                      <p:cBhvr>
                                        <p:cTn id="65"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demgiay.wav"/>
                                        </p:tgtEl>
                                      </p:cMediaNode>
                                    </p:audio>
                                  </p:subTnLst>
                                </p:cTn>
                              </p:par>
                            </p:childTnLst>
                          </p:cTn>
                        </p:par>
                        <p:par>
                          <p:cTn id="66" fill="hold">
                            <p:stCondLst>
                              <p:cond delay="9000"/>
                            </p:stCondLst>
                            <p:childTnLst>
                              <p:par>
                                <p:cTn id="67" presetID="1" presetClass="entr" presetSubtype="0" fill="hold" grpId="0" nodeType="afterEffect">
                                  <p:stCondLst>
                                    <p:cond delay="0"/>
                                  </p:stCondLst>
                                  <p:childTnLst>
                                    <p:set>
                                      <p:cBhvr>
                                        <p:cTn id="68"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4" name="demgiay.wav"/>
                                        </p:tgtEl>
                                      </p:cMediaNode>
                                    </p:audio>
                                  </p:subTnLst>
                                </p:cTn>
                              </p:par>
                            </p:childTnLst>
                          </p:cTn>
                        </p:par>
                        <p:par>
                          <p:cTn id="69" fill="hold">
                            <p:stCondLst>
                              <p:cond delay="10000"/>
                            </p:stCondLst>
                            <p:childTnLst>
                              <p:par>
                                <p:cTn id="70" presetID="1" presetClass="entr" presetSubtype="0" fill="hold" grpId="0" nodeType="afterEffect">
                                  <p:stCondLst>
                                    <p:cond delay="0"/>
                                  </p:stCondLst>
                                  <p:childTnLst>
                                    <p:set>
                                      <p:cBhvr>
                                        <p:cTn id="71"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4" name="demgiay.wav"/>
                                        </p:tgtEl>
                                      </p:cMediaNode>
                                    </p:audio>
                                  </p:subTnLst>
                                </p:cTn>
                              </p:par>
                            </p:childTnLst>
                          </p:cTn>
                        </p:par>
                        <p:par>
                          <p:cTn id="72" fill="hold">
                            <p:stCondLst>
                              <p:cond delay="11000"/>
                            </p:stCondLst>
                            <p:childTnLst>
                              <p:par>
                                <p:cTn id="73" presetID="1" presetClass="entr" presetSubtype="0" fill="hold" grpId="0" nodeType="afterEffect">
                                  <p:stCondLst>
                                    <p:cond delay="0"/>
                                  </p:stCondLst>
                                  <p:childTnLst>
                                    <p:set>
                                      <p:cBhvr>
                                        <p:cTn id="74"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4" name="demgiay.wav"/>
                                        </p:tgtEl>
                                      </p:cMediaNode>
                                    </p:audio>
                                  </p:subTnLst>
                                </p:cTn>
                              </p:par>
                            </p:childTnLst>
                          </p:cTn>
                        </p:par>
                        <p:par>
                          <p:cTn id="75" fill="hold">
                            <p:stCondLst>
                              <p:cond delay="12000"/>
                            </p:stCondLst>
                            <p:childTnLst>
                              <p:par>
                                <p:cTn id="76" presetID="1" presetClass="entr" presetSubtype="0" fill="hold" grpId="0" nodeType="afterEffect">
                                  <p:stCondLst>
                                    <p:cond delay="0"/>
                                  </p:stCondLst>
                                  <p:childTnLst>
                                    <p:set>
                                      <p:cBhvr>
                                        <p:cTn id="77"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4" name="demgiay.wav"/>
                                        </p:tgtEl>
                                      </p:cMediaNode>
                                    </p:audio>
                                  </p:subTnLst>
                                </p:cTn>
                              </p:par>
                            </p:childTnLst>
                          </p:cTn>
                        </p:par>
                        <p:par>
                          <p:cTn id="78" fill="hold">
                            <p:stCondLst>
                              <p:cond delay="13000"/>
                            </p:stCondLst>
                            <p:childTnLst>
                              <p:par>
                                <p:cTn id="79" presetID="1" presetClass="entr" presetSubtype="0" fill="hold" grpId="0" nodeType="afterEffect">
                                  <p:stCondLst>
                                    <p:cond delay="0"/>
                                  </p:stCondLst>
                                  <p:childTnLst>
                                    <p:set>
                                      <p:cBhvr>
                                        <p:cTn id="80"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demgiay.wav"/>
                                        </p:tgtEl>
                                      </p:cMediaNode>
                                    </p:audio>
                                  </p:subTnLst>
                                </p:cTn>
                              </p:par>
                            </p:childTnLst>
                          </p:cTn>
                        </p:par>
                        <p:par>
                          <p:cTn id="81" fill="hold">
                            <p:stCondLst>
                              <p:cond delay="14000"/>
                            </p:stCondLst>
                            <p:childTnLst>
                              <p:par>
                                <p:cTn id="82" presetID="1" presetClass="entr" presetSubtype="0" fill="hold" grpId="0" nodeType="afterEffect">
                                  <p:stCondLst>
                                    <p:cond delay="0"/>
                                  </p:stCondLst>
                                  <p:childTnLst>
                                    <p:set>
                                      <p:cBhvr>
                                        <p:cTn id="83"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8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0"/>
                  </p:tgtEl>
                </p:cond>
              </p:nextCondLst>
            </p:seq>
          </p:childTnLst>
        </p:cTn>
      </p:par>
    </p:tnLst>
    <p:bldLst>
      <p:bldP spid="24" grpId="0" animBg="1"/>
      <p:bldP spid="25" grpId="0" animBg="1"/>
      <p:bldP spid="26" grpId="0" animBg="1"/>
      <p:bldP spid="27" grpId="0" animBg="1"/>
      <p:bldP spid="29" grpId="0" animBg="1"/>
      <p:bldP spid="32" grpId="0" animBg="1"/>
      <p:bldP spid="33" grpId="0" animBg="1"/>
      <p:bldP spid="35" grpId="0" animBg="1"/>
      <p:bldP spid="37" grpId="0" animBg="1"/>
      <p:bldP spid="1024"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A551DF3-EB90-2886-2894-0E986C130C3C}"/>
              </a:ext>
            </a:extLst>
          </p:cNvPr>
          <p:cNvSpPr/>
          <p:nvPr/>
        </p:nvSpPr>
        <p:spPr>
          <a:xfrm>
            <a:off x="1493018" y="979427"/>
            <a:ext cx="9129486" cy="79618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942010" y="1195188"/>
            <a:ext cx="7750629" cy="461665"/>
          </a:xfrm>
          <a:prstGeom prst="rect">
            <a:avLst/>
          </a:prstGeom>
          <a:noFill/>
        </p:spPr>
        <p:txBody>
          <a:bodyPr wrap="square" rtlCol="0">
            <a:spAutoFit/>
          </a:bodyPr>
          <a:lstStyle/>
          <a:p>
            <a:pPr algn="ctr"/>
            <a:r>
              <a:rPr lang="vi-VN" sz="2400" b="1" dirty="0">
                <a:effectLst/>
                <a:latin typeface="+mj-lt"/>
                <a:ea typeface="Calibri" panose="020F0502020204030204" pitchFamily="34" charset="0"/>
                <a:cs typeface="Times New Roman" panose="02020603050405020304" pitchFamily="18" charset="0"/>
              </a:rPr>
              <a:t>Có tính chất quân sự và có trang bị vũ khí</a:t>
            </a:r>
            <a:r>
              <a:rPr lang="en-US" sz="2400" b="1" dirty="0">
                <a:effectLst/>
                <a:latin typeface="+mj-lt"/>
                <a:ea typeface="Calibri" panose="020F0502020204030204" pitchFamily="34" charset="0"/>
                <a:cs typeface="Times New Roman" panose="02020603050405020304" pitchFamily="18" charset="0"/>
              </a:rPr>
              <a:t>.</a:t>
            </a:r>
            <a:endParaRPr lang="vi-VN" sz="1028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00008" y="196530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721115"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523676"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330108" y="262016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318593"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782716" y="26826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581623" y="26821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400761" y="268761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382289" y="26826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22450" y="491392"/>
            <a:ext cx="688571" cy="688571"/>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6"/>
          <a:stretch>
            <a:fillRect/>
          </a:stretch>
        </p:blipFill>
        <p:spPr>
          <a:xfrm>
            <a:off x="-774926" y="5872388"/>
            <a:ext cx="609600" cy="609600"/>
          </a:xfrm>
          <a:prstGeom prst="rect">
            <a:avLst/>
          </a:prstGeom>
        </p:spPr>
      </p:pic>
      <p:sp>
        <p:nvSpPr>
          <p:cNvPr id="16" name="Rectangle 15">
            <a:extLst>
              <a:ext uri="{FF2B5EF4-FFF2-40B4-BE49-F238E27FC236}">
                <a16:creationId xmlns:a16="http://schemas.microsoft.com/office/drawing/2014/main" id="{783EAFF4-16CA-CF2C-6AFB-792B653DD70E}"/>
              </a:ext>
            </a:extLst>
          </p:cNvPr>
          <p:cNvSpPr/>
          <p:nvPr/>
        </p:nvSpPr>
        <p:spPr>
          <a:xfrm>
            <a:off x="8136821"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2F25E17C-00F8-3B8A-A5A7-3A4E1257E301}"/>
              </a:ext>
            </a:extLst>
          </p:cNvPr>
          <p:cNvSpPr/>
          <p:nvPr/>
        </p:nvSpPr>
        <p:spPr>
          <a:xfrm>
            <a:off x="8200517" y="26817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4F58E3A2-80E8-5006-FC67-BE3EE5BCCC5E}"/>
              </a:ext>
            </a:extLst>
          </p:cNvPr>
          <p:cNvSpPr/>
          <p:nvPr/>
        </p:nvSpPr>
        <p:spPr>
          <a:xfrm>
            <a:off x="4919917"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9" name="Rectangle 18">
            <a:extLst>
              <a:ext uri="{FF2B5EF4-FFF2-40B4-BE49-F238E27FC236}">
                <a16:creationId xmlns:a16="http://schemas.microsoft.com/office/drawing/2014/main" id="{D9B8D0ED-2CAC-14E1-6B9E-DC1E66C95BB6}"/>
              </a:ext>
            </a:extLst>
          </p:cNvPr>
          <p:cNvSpPr/>
          <p:nvPr/>
        </p:nvSpPr>
        <p:spPr>
          <a:xfrm>
            <a:off x="4977864" y="26826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20" name="Rectangle 19">
            <a:extLst>
              <a:ext uri="{FF2B5EF4-FFF2-40B4-BE49-F238E27FC236}">
                <a16:creationId xmlns:a16="http://schemas.microsoft.com/office/drawing/2014/main" id="{686ED2CB-B6E2-9E92-4E38-576CD92E5D88}"/>
              </a:ext>
            </a:extLst>
          </p:cNvPr>
          <p:cNvSpPr/>
          <p:nvPr/>
        </p:nvSpPr>
        <p:spPr>
          <a:xfrm>
            <a:off x="4118719" y="26201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21" name="Rectangle 20">
            <a:extLst>
              <a:ext uri="{FF2B5EF4-FFF2-40B4-BE49-F238E27FC236}">
                <a16:creationId xmlns:a16="http://schemas.microsoft.com/office/drawing/2014/main" id="{E4CE392A-7552-9AB6-2C54-6D9D305608EF}"/>
              </a:ext>
            </a:extLst>
          </p:cNvPr>
          <p:cNvSpPr/>
          <p:nvPr/>
        </p:nvSpPr>
        <p:spPr>
          <a:xfrm>
            <a:off x="4182415" y="26817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Ũ</a:t>
            </a:r>
            <a:endParaRPr lang="en-US" sz="4000" b="1" dirty="0">
              <a:solidFill>
                <a:schemeClr val="tx1"/>
              </a:solidFill>
              <a:latin typeface="UTM Avo" panose="02040603050506020204" pitchFamily="18" charset="0"/>
            </a:endParaRPr>
          </a:p>
        </p:txBody>
      </p:sp>
      <p:sp>
        <p:nvSpPr>
          <p:cNvPr id="57" name="Arrow: Left 56">
            <a:hlinkClick r:id="rId7" action="ppaction://hlinksldjump"/>
            <a:extLst>
              <a:ext uri="{FF2B5EF4-FFF2-40B4-BE49-F238E27FC236}">
                <a16:creationId xmlns:a16="http://schemas.microsoft.com/office/drawing/2014/main" id="{4404FBF7-7291-5F48-FC4C-0ED1FA448392}"/>
              </a:ext>
            </a:extLst>
          </p:cNvPr>
          <p:cNvSpPr/>
          <p:nvPr/>
        </p:nvSpPr>
        <p:spPr>
          <a:xfrm>
            <a:off x="12536" y="5715077"/>
            <a:ext cx="1744763" cy="420458"/>
          </a:xfrm>
          <a:prstGeom prst="leftArrow">
            <a:avLst/>
          </a:prstGeom>
          <a:solidFill>
            <a:srgbClr val="FFDE5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59" name="TextBox 58">
            <a:extLst>
              <a:ext uri="{FF2B5EF4-FFF2-40B4-BE49-F238E27FC236}">
                <a16:creationId xmlns:a16="http://schemas.microsoft.com/office/drawing/2014/main" id="{887BB65A-CEC7-B992-E2AB-F109FB7545D5}"/>
              </a:ext>
            </a:extLst>
          </p:cNvPr>
          <p:cNvSpPr txBox="1"/>
          <p:nvPr/>
        </p:nvSpPr>
        <p:spPr>
          <a:xfrm>
            <a:off x="966652" y="3697845"/>
            <a:ext cx="10267406" cy="707886"/>
          </a:xfrm>
          <a:prstGeom prst="rect">
            <a:avLst/>
          </a:prstGeom>
          <a:solidFill>
            <a:schemeClr val="accent4">
              <a:lumMod val="20000"/>
              <a:lumOff val="80000"/>
            </a:schemeClr>
          </a:solidFill>
        </p:spPr>
        <p:txBody>
          <a:bodyPr wrap="square">
            <a:spAutoFit/>
          </a:bodyPr>
          <a:lstStyle/>
          <a:p>
            <a:pPr algn="just"/>
            <a:r>
              <a:rPr lang="en-GB" sz="2000" b="0" i="0" dirty="0" err="1">
                <a:solidFill>
                  <a:srgbClr val="00B050"/>
                </a:solidFill>
                <a:effectLst/>
                <a:latin typeface="Arial" panose="020B0604020202020204" pitchFamily="34" charset="0"/>
                <a:cs typeface="Arial" panose="020B0604020202020204" pitchFamily="34" charset="0"/>
              </a:rPr>
              <a:t>Mục</a:t>
            </a:r>
            <a:r>
              <a:rPr lang="en-GB" sz="2000" b="0" i="0" dirty="0">
                <a:solidFill>
                  <a:srgbClr val="00B050"/>
                </a:solidFill>
                <a:effectLst/>
                <a:latin typeface="Arial" panose="020B0604020202020204" pitchFamily="34" charset="0"/>
                <a:cs typeface="Arial" panose="020B0604020202020204" pitchFamily="34" charset="0"/>
              </a:rPr>
              <a:t> I</a:t>
            </a:r>
            <a:r>
              <a:rPr lang="en-GB" sz="2000" dirty="0">
                <a:solidFill>
                  <a:srgbClr val="00B050"/>
                </a:solidFill>
                <a:latin typeface="Arial" panose="020B0604020202020204" pitchFamily="34" charset="0"/>
                <a:cs typeface="Arial" panose="020B0604020202020204" pitchFamily="34" charset="0"/>
              </a:rPr>
              <a:t>I</a:t>
            </a:r>
            <a:r>
              <a:rPr lang="en-GB" sz="2000" b="0" i="0" dirty="0">
                <a:solidFill>
                  <a:srgbClr val="00B050"/>
                </a:solidFill>
                <a:effectLst/>
                <a:latin typeface="Arial" panose="020B0604020202020204" pitchFamily="34" charset="0"/>
                <a:cs typeface="Arial" panose="020B0604020202020204" pitchFamily="34" charset="0"/>
              </a:rPr>
              <a:t> </a:t>
            </a:r>
            <a:r>
              <a:rPr lang="en-GB" sz="2000" b="0" i="0" dirty="0" err="1">
                <a:solidFill>
                  <a:srgbClr val="00B050"/>
                </a:solidFill>
                <a:effectLst/>
                <a:latin typeface="Arial" panose="020B0604020202020204" pitchFamily="34" charset="0"/>
                <a:cs typeface="Arial" panose="020B0604020202020204" pitchFamily="34" charset="0"/>
              </a:rPr>
              <a:t>Bài</a:t>
            </a:r>
            <a:r>
              <a:rPr lang="en-GB" sz="2000" b="0" i="0" dirty="0">
                <a:solidFill>
                  <a:srgbClr val="00B050"/>
                </a:solidFill>
                <a:effectLst/>
                <a:latin typeface="Arial" panose="020B0604020202020204" pitchFamily="34" charset="0"/>
                <a:cs typeface="Arial" panose="020B0604020202020204" pitchFamily="34" charset="0"/>
              </a:rPr>
              <a:t> 2 SGK: </a:t>
            </a:r>
            <a:r>
              <a:rPr lang="en-GB" sz="2000" b="0" i="0" dirty="0">
                <a:effectLst/>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Bộ</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Tư</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lệnh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Cảnh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động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biện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pháp</a:t>
            </a:r>
            <a:r>
              <a:rPr lang="en-GB" sz="2000" dirty="0">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vũ</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trang</a:t>
            </a:r>
            <a:r>
              <a:rPr lang="en-GB" sz="2000" dirty="0">
                <a:solidFill>
                  <a:srgbClr val="FF0000"/>
                </a:solidFill>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vệ</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ninh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bảo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đảm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tự</a:t>
            </a:r>
            <a:r>
              <a:rPr lang="en-GB" sz="2000" dirty="0">
                <a:latin typeface="Arial" panose="020B0604020202020204" pitchFamily="34" charset="0"/>
                <a:cs typeface="Arial" panose="020B0604020202020204" pitchFamily="34" charset="0"/>
              </a:rPr>
              <a:t>, an </a:t>
            </a:r>
            <a:r>
              <a:rPr lang="en-GB" sz="2000" dirty="0" err="1">
                <a:latin typeface="Arial" panose="020B0604020202020204" pitchFamily="34" charset="0"/>
                <a:cs typeface="Arial" panose="020B0604020202020204" pitchFamily="34" charset="0"/>
              </a:rPr>
              <a:t>toàn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xã</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hội</a:t>
            </a:r>
            <a:r>
              <a:rPr lang="en-GB" sz="2000" dirty="0">
                <a:latin typeface="Arial" panose="020B0604020202020204" pitchFamily="34" charset="0"/>
                <a:cs typeface="Arial" panose="020B0604020202020204" pitchFamily="34" charset="0"/>
              </a:rPr>
              <a:t>.</a:t>
            </a:r>
            <a:r>
              <a:rPr lang="en-GB" sz="2000" b="0" i="0" dirty="0">
                <a:solidFill>
                  <a:srgbClr val="242021"/>
                </a:solidFill>
                <a:effectLst/>
                <a:latin typeface="Arial" panose="020B0604020202020204" pitchFamily="34" charset="0"/>
                <a:cs typeface="Arial" panose="020B0604020202020204" pitchFamily="34" charset="0"/>
              </a:rPr>
              <a:t>”</a:t>
            </a:r>
          </a:p>
        </p:txBody>
      </p:sp>
      <p:pic>
        <p:nvPicPr>
          <p:cNvPr id="61" name="image4.png">
            <a:extLst>
              <a:ext uri="{FF2B5EF4-FFF2-40B4-BE49-F238E27FC236}">
                <a16:creationId xmlns:a16="http://schemas.microsoft.com/office/drawing/2014/main" id="{8CCBD52F-C33C-716F-F407-1376E1245518}"/>
              </a:ext>
            </a:extLst>
          </p:cNvPr>
          <p:cNvPicPr>
            <a:picLocks noChangeAspect="1"/>
          </p:cNvPicPr>
          <p:nvPr/>
        </p:nvPicPr>
        <p:blipFill>
          <a:blip r:embed="rId8"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F0409242-B928-1720-DB0D-4301C0E66126}"/>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AAB4BD2F-170F-7487-8384-C460A6A240E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24" name="Picture 1023" descr="A blue and white alarm clock with bells&#10;&#10;Description automatically generated">
            <a:extLst>
              <a:ext uri="{FF2B5EF4-FFF2-40B4-BE49-F238E27FC236}">
                <a16:creationId xmlns:a16="http://schemas.microsoft.com/office/drawing/2014/main" id="{835E5612-EE7E-9DD6-2315-8413FC690F1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40785" y="171170"/>
            <a:ext cx="2114699" cy="1031659"/>
          </a:xfrm>
          <a:prstGeom prst="rect">
            <a:avLst/>
          </a:prstGeom>
        </p:spPr>
      </p:pic>
      <p:sp>
        <p:nvSpPr>
          <p:cNvPr id="1025" name="Oval 1024">
            <a:extLst>
              <a:ext uri="{FF2B5EF4-FFF2-40B4-BE49-F238E27FC236}">
                <a16:creationId xmlns:a16="http://schemas.microsoft.com/office/drawing/2014/main" id="{37C88486-5286-5B96-863E-1DB1F84216C7}"/>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15</a:t>
            </a:r>
          </a:p>
        </p:txBody>
      </p:sp>
      <p:sp>
        <p:nvSpPr>
          <p:cNvPr id="1027" name="Oval 1026">
            <a:extLst>
              <a:ext uri="{FF2B5EF4-FFF2-40B4-BE49-F238E27FC236}">
                <a16:creationId xmlns:a16="http://schemas.microsoft.com/office/drawing/2014/main" id="{7A9E5B8A-432B-DD53-5AE9-33A1DEFA075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14</a:t>
            </a:r>
          </a:p>
        </p:txBody>
      </p:sp>
      <p:sp>
        <p:nvSpPr>
          <p:cNvPr id="1028" name="Oval 1027">
            <a:extLst>
              <a:ext uri="{FF2B5EF4-FFF2-40B4-BE49-F238E27FC236}">
                <a16:creationId xmlns:a16="http://schemas.microsoft.com/office/drawing/2014/main" id="{A87EAC7F-6F3A-302F-C0F3-D1E111952FD4}"/>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13</a:t>
            </a:r>
          </a:p>
        </p:txBody>
      </p:sp>
      <p:sp>
        <p:nvSpPr>
          <p:cNvPr id="1029" name="Oval 1028">
            <a:extLst>
              <a:ext uri="{FF2B5EF4-FFF2-40B4-BE49-F238E27FC236}">
                <a16:creationId xmlns:a16="http://schemas.microsoft.com/office/drawing/2014/main" id="{760D1AA4-C3F0-5617-1291-D2504B9C3960}"/>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12</a:t>
            </a:r>
          </a:p>
        </p:txBody>
      </p:sp>
      <p:sp>
        <p:nvSpPr>
          <p:cNvPr id="1030" name="Oval 1029">
            <a:extLst>
              <a:ext uri="{FF2B5EF4-FFF2-40B4-BE49-F238E27FC236}">
                <a16:creationId xmlns:a16="http://schemas.microsoft.com/office/drawing/2014/main" id="{3ABBC216-8067-D1A9-A1ED-F8D7774C9731}"/>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11</a:t>
            </a:r>
          </a:p>
        </p:txBody>
      </p:sp>
      <p:sp>
        <p:nvSpPr>
          <p:cNvPr id="1031" name="Oval 1030">
            <a:extLst>
              <a:ext uri="{FF2B5EF4-FFF2-40B4-BE49-F238E27FC236}">
                <a16:creationId xmlns:a16="http://schemas.microsoft.com/office/drawing/2014/main" id="{80092D27-21B7-692D-1A00-893602F6CD96}"/>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10</a:t>
            </a:r>
          </a:p>
        </p:txBody>
      </p:sp>
      <p:sp>
        <p:nvSpPr>
          <p:cNvPr id="1032" name="Oval 1031">
            <a:extLst>
              <a:ext uri="{FF2B5EF4-FFF2-40B4-BE49-F238E27FC236}">
                <a16:creationId xmlns:a16="http://schemas.microsoft.com/office/drawing/2014/main" id="{63D8B05F-D856-DC35-9C87-058BC41376CC}"/>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9</a:t>
            </a:r>
          </a:p>
        </p:txBody>
      </p:sp>
      <p:sp>
        <p:nvSpPr>
          <p:cNvPr id="1033" name="Oval 1032">
            <a:extLst>
              <a:ext uri="{FF2B5EF4-FFF2-40B4-BE49-F238E27FC236}">
                <a16:creationId xmlns:a16="http://schemas.microsoft.com/office/drawing/2014/main" id="{9E884CF7-6C79-81C9-1BEC-A895E305D7D3}"/>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8</a:t>
            </a:r>
          </a:p>
        </p:txBody>
      </p:sp>
      <p:sp>
        <p:nvSpPr>
          <p:cNvPr id="1034" name="Oval 1033">
            <a:extLst>
              <a:ext uri="{FF2B5EF4-FFF2-40B4-BE49-F238E27FC236}">
                <a16:creationId xmlns:a16="http://schemas.microsoft.com/office/drawing/2014/main" id="{CC5C9237-6DCE-ED8C-90DB-A047EA0C2C1D}"/>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7</a:t>
            </a:r>
          </a:p>
        </p:txBody>
      </p:sp>
      <p:sp>
        <p:nvSpPr>
          <p:cNvPr id="1035" name="Oval 1034">
            <a:extLst>
              <a:ext uri="{FF2B5EF4-FFF2-40B4-BE49-F238E27FC236}">
                <a16:creationId xmlns:a16="http://schemas.microsoft.com/office/drawing/2014/main" id="{512974BB-324F-8130-B49E-6757AFAD26BA}"/>
              </a:ext>
            </a:extLst>
          </p:cNvPr>
          <p:cNvSpPr/>
          <p:nvPr/>
        </p:nvSpPr>
        <p:spPr>
          <a:xfrm>
            <a:off x="10723391" y="501728"/>
            <a:ext cx="961623" cy="592316"/>
          </a:xfrm>
          <a:prstGeom prst="ellipse">
            <a:avLst/>
          </a:prstGeom>
          <a:solidFill>
            <a:srgbClr val="92D050"/>
          </a:solid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ysClr val="windowText" lastClr="000000"/>
                </a:solidFill>
                <a:latin typeface="UTM Avo" panose="02040603050506020204" pitchFamily="18" charset="0"/>
              </a:rPr>
              <a:t>6</a:t>
            </a:r>
          </a:p>
        </p:txBody>
      </p:sp>
      <p:sp>
        <p:nvSpPr>
          <p:cNvPr id="1037" name="Oval 1036">
            <a:extLst>
              <a:ext uri="{FF2B5EF4-FFF2-40B4-BE49-F238E27FC236}">
                <a16:creationId xmlns:a16="http://schemas.microsoft.com/office/drawing/2014/main" id="{F32BFBF8-E462-1D28-F8C0-78F3942BE49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5</a:t>
            </a:r>
          </a:p>
        </p:txBody>
      </p:sp>
      <p:sp>
        <p:nvSpPr>
          <p:cNvPr id="1038" name="Oval 1037">
            <a:extLst>
              <a:ext uri="{FF2B5EF4-FFF2-40B4-BE49-F238E27FC236}">
                <a16:creationId xmlns:a16="http://schemas.microsoft.com/office/drawing/2014/main" id="{5D5B2E4B-C194-E6D3-7258-B8819F99D15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4</a:t>
            </a:r>
          </a:p>
        </p:txBody>
      </p:sp>
      <p:sp>
        <p:nvSpPr>
          <p:cNvPr id="1039" name="Oval 1038">
            <a:extLst>
              <a:ext uri="{FF2B5EF4-FFF2-40B4-BE49-F238E27FC236}">
                <a16:creationId xmlns:a16="http://schemas.microsoft.com/office/drawing/2014/main" id="{D1CEAC39-F371-1291-4C6F-B549691D44EB}"/>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3</a:t>
            </a:r>
          </a:p>
        </p:txBody>
      </p:sp>
      <p:sp>
        <p:nvSpPr>
          <p:cNvPr id="1040" name="Oval 1039">
            <a:extLst>
              <a:ext uri="{FF2B5EF4-FFF2-40B4-BE49-F238E27FC236}">
                <a16:creationId xmlns:a16="http://schemas.microsoft.com/office/drawing/2014/main" id="{5BEB6A0D-D82F-8CDE-9F0D-C002F419B4F2}"/>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2</a:t>
            </a:r>
          </a:p>
        </p:txBody>
      </p:sp>
      <p:sp>
        <p:nvSpPr>
          <p:cNvPr id="1041" name="Oval 1040">
            <a:extLst>
              <a:ext uri="{FF2B5EF4-FFF2-40B4-BE49-F238E27FC236}">
                <a16:creationId xmlns:a16="http://schemas.microsoft.com/office/drawing/2014/main" id="{F9562B2B-2AE2-69E2-7591-15CEBA9D82F4}"/>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latin typeface="UTM Avo" panose="02040603050506020204" pitchFamily="18" charset="0"/>
              </a:rPr>
              <a:t>1</a:t>
            </a:r>
          </a:p>
        </p:txBody>
      </p:sp>
      <p:sp>
        <p:nvSpPr>
          <p:cNvPr id="1042" name="Oval 1041">
            <a:extLst>
              <a:ext uri="{FF2B5EF4-FFF2-40B4-BE49-F238E27FC236}">
                <a16:creationId xmlns:a16="http://schemas.microsoft.com/office/drawing/2014/main" id="{0589A278-18B8-29C6-F56D-08132C4827F5}"/>
              </a:ext>
            </a:extLst>
          </p:cNvPr>
          <p:cNvSpPr/>
          <p:nvPr/>
        </p:nvSpPr>
        <p:spPr>
          <a:xfrm>
            <a:off x="10723391" y="501728"/>
            <a:ext cx="961623" cy="592316"/>
          </a:xfrm>
          <a:prstGeom prst="ellipse">
            <a:avLst/>
          </a:prstGeom>
          <a:solidFill>
            <a:srgbClr val="FF0000"/>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UTM Avo" panose="02040603050506020204" pitchFamily="18" charset="0"/>
              </a:rPr>
              <a:t>HẾT GIỜ</a:t>
            </a:r>
          </a:p>
        </p:txBody>
      </p:sp>
    </p:spTree>
    <p:extLst>
      <p:ext uri="{BB962C8B-B14F-4D97-AF65-F5344CB8AC3E}">
        <p14:creationId xmlns:p14="http://schemas.microsoft.com/office/powerpoint/2010/main" val="20783091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childTnLst>
                                </p:cTn>
                              </p:par>
                            </p:childTnLst>
                          </p:cTn>
                        </p:par>
                        <p:par>
                          <p:cTn id="28" fill="hold">
                            <p:stCondLst>
                              <p:cond delay="500"/>
                            </p:stCondLst>
                            <p:childTnLst>
                              <p:par>
                                <p:cTn id="29" presetID="1" presetClass="mediacall" presetSubtype="0" fill="hold" nodeType="afterEffect">
                                  <p:stCondLst>
                                    <p:cond delay="0"/>
                                  </p:stCondLst>
                                  <p:childTnLst>
                                    <p:cmd type="call" cmd="playFrom(0.0)">
                                      <p:cBhvr>
                                        <p:cTn id="30"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1" fill="hold" display="0">
                  <p:stCondLst>
                    <p:cond delay="indefinite"/>
                  </p:stCondLst>
                  <p:endCondLst>
                    <p:cond evt="onStopAudio" delay="0">
                      <p:tgtEl>
                        <p:sldTgt/>
                      </p:tgtEl>
                    </p:cond>
                  </p:endCondLst>
                </p:cTn>
                <p:tgtEl>
                  <p:spTgt spid="11"/>
                </p:tgtEl>
              </p:cMediaNode>
            </p:audio>
            <p:seq concurrent="1" nextAc="seek">
              <p:cTn id="32" restart="whenNotActive" fill="hold" evtFilter="cancelBubble" nodeType="interactiveSeq">
                <p:stCondLst>
                  <p:cond evt="onClick" delay="0">
                    <p:tgtEl>
                      <p:spTgt spid="1025"/>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1000"/>
                            </p:stCondLst>
                            <p:childTnLst>
                              <p:par>
                                <p:cTn id="38" presetID="1" presetClass="entr" presetSubtype="0" fill="hold" grpId="0" nodeType="afterEffect">
                                  <p:stCondLst>
                                    <p:cond delay="0"/>
                                  </p:stCondLst>
                                  <p:childTnLst>
                                    <p:set>
                                      <p:cBhvr>
                                        <p:cTn id="39"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2000"/>
                            </p:stCondLst>
                            <p:childTnLst>
                              <p:par>
                                <p:cTn id="41" presetID="1" presetClass="entr" presetSubtype="0" fill="hold" grpId="0" nodeType="afterEffect">
                                  <p:stCondLst>
                                    <p:cond delay="0"/>
                                  </p:stCondLst>
                                  <p:childTnLst>
                                    <p:set>
                                      <p:cBhvr>
                                        <p:cTn id="42"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3000"/>
                            </p:stCondLst>
                            <p:childTnLst>
                              <p:par>
                                <p:cTn id="44" presetID="1" presetClass="entr" presetSubtype="0" fill="hold" grpId="0" nodeType="afterEffect">
                                  <p:stCondLst>
                                    <p:cond delay="0"/>
                                  </p:stCondLst>
                                  <p:childTnLst>
                                    <p:set>
                                      <p:cBhvr>
                                        <p:cTn id="45"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5000"/>
                            </p:stCondLst>
                            <p:childTnLst>
                              <p:par>
                                <p:cTn id="50" presetID="1" presetClass="entr" presetSubtype="0" fill="hold" grpId="0" nodeType="afterEffect">
                                  <p:stCondLst>
                                    <p:cond delay="0"/>
                                  </p:stCondLst>
                                  <p:childTnLst>
                                    <p:set>
                                      <p:cBhvr>
                                        <p:cTn id="51"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6000"/>
                            </p:stCondLst>
                            <p:childTnLst>
                              <p:par>
                                <p:cTn id="53" presetID="1" presetClass="entr" presetSubtype="0" fill="hold" grpId="0" nodeType="afterEffect">
                                  <p:stCondLst>
                                    <p:cond delay="0"/>
                                  </p:stCondLst>
                                  <p:childTnLst>
                                    <p:set>
                                      <p:cBhvr>
                                        <p:cTn id="54" dur="1" fill="hold">
                                          <p:stCondLst>
                                            <p:cond delay="999"/>
                                          </p:stCondLst>
                                        </p:cTn>
                                        <p:tgtEl>
                                          <p:spTgt spid="1033"/>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7000"/>
                            </p:stCondLst>
                            <p:childTnLst>
                              <p:par>
                                <p:cTn id="56" presetID="1" presetClass="entr" presetSubtype="0" fill="hold" grpId="0" nodeType="afterEffect">
                                  <p:stCondLst>
                                    <p:cond delay="0"/>
                                  </p:stCondLst>
                                  <p:childTnLst>
                                    <p:set>
                                      <p:cBhvr>
                                        <p:cTn id="57" dur="1" fill="hold">
                                          <p:stCondLst>
                                            <p:cond delay="999"/>
                                          </p:stCondLst>
                                        </p:cTn>
                                        <p:tgtEl>
                                          <p:spTgt spid="1034"/>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8000"/>
                            </p:stCondLst>
                            <p:childTnLst>
                              <p:par>
                                <p:cTn id="59" presetID="1" presetClass="entr" presetSubtype="0" fill="hold" grpId="0" nodeType="afterEffect">
                                  <p:stCondLst>
                                    <p:cond delay="0"/>
                                  </p:stCondLst>
                                  <p:childTnLst>
                                    <p:set>
                                      <p:cBhvr>
                                        <p:cTn id="60" dur="1" fill="hold">
                                          <p:stCondLst>
                                            <p:cond delay="999"/>
                                          </p:stCondLst>
                                        </p:cTn>
                                        <p:tgtEl>
                                          <p:spTgt spid="1035"/>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9000"/>
                            </p:stCondLst>
                            <p:childTnLst>
                              <p:par>
                                <p:cTn id="62" presetID="1" presetClass="entr" presetSubtype="0" fill="hold" grpId="0" nodeType="afterEffect">
                                  <p:stCondLst>
                                    <p:cond delay="0"/>
                                  </p:stCondLst>
                                  <p:childTnLst>
                                    <p:set>
                                      <p:cBhvr>
                                        <p:cTn id="63"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1000"/>
                            </p:stCondLst>
                            <p:childTnLst>
                              <p:par>
                                <p:cTn id="68" presetID="1" presetClass="entr" presetSubtype="0" fill="hold" grpId="0" nodeType="afterEffect">
                                  <p:stCondLst>
                                    <p:cond delay="0"/>
                                  </p:stCondLst>
                                  <p:childTnLst>
                                    <p:set>
                                      <p:cBhvr>
                                        <p:cTn id="69"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2000"/>
                            </p:stCondLst>
                            <p:childTnLst>
                              <p:par>
                                <p:cTn id="71" presetID="1" presetClass="entr" presetSubtype="0" fill="hold" grpId="0" nodeType="afterEffect">
                                  <p:stCondLst>
                                    <p:cond delay="0"/>
                                  </p:stCondLst>
                                  <p:childTnLst>
                                    <p:set>
                                      <p:cBhvr>
                                        <p:cTn id="72"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3000"/>
                            </p:stCondLst>
                            <p:childTnLst>
                              <p:par>
                                <p:cTn id="74" presetID="1" presetClass="entr" presetSubtype="0" fill="hold" grpId="0" nodeType="afterEffect">
                                  <p:stCondLst>
                                    <p:cond delay="0"/>
                                  </p:stCondLst>
                                  <p:childTnLst>
                                    <p:set>
                                      <p:cBhvr>
                                        <p:cTn id="75"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14000"/>
                            </p:stCondLst>
                            <p:childTnLst>
                              <p:par>
                                <p:cTn id="77" presetID="1" presetClass="entr" presetSubtype="0" fill="hold" grpId="0" nodeType="afterEffect">
                                  <p:stCondLst>
                                    <p:cond delay="0"/>
                                  </p:stCondLst>
                                  <p:childTnLst>
                                    <p:set>
                                      <p:cBhvr>
                                        <p:cTn id="78"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25"/>
                  </p:tgtEl>
                </p:cond>
              </p:nextCondLst>
            </p:seq>
          </p:childTnLst>
        </p:cTn>
      </p:par>
    </p:tnLst>
    <p:bldLst>
      <p:bldP spid="55" grpId="0" animBg="1"/>
      <p:bldP spid="56" grpId="0" animBg="1"/>
      <p:bldP spid="58" grpId="0" animBg="1"/>
      <p:bldP spid="60" grpId="0" animBg="1"/>
      <p:bldP spid="17" grpId="0" animBg="1"/>
      <p:bldP spid="19" grpId="0" animBg="1"/>
      <p:bldP spid="21" grpId="0" animBg="1"/>
      <p:bldP spid="59"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7" grpId="0" animBg="1"/>
      <p:bldP spid="1038" grpId="0" animBg="1"/>
      <p:bldP spid="1039" grpId="0" animBg="1"/>
      <p:bldP spid="1040" grpId="0" animBg="1"/>
      <p:bldP spid="1041" grpId="0" animBg="1"/>
      <p:bldP spid="104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39A27E35-0917-4F19-AF04-DA6CC557188B}"/>
              </a:ext>
            </a:extLst>
          </p:cNvPr>
          <p:cNvSpPr txBox="1"/>
          <p:nvPr/>
        </p:nvSpPr>
        <p:spPr>
          <a:xfrm>
            <a:off x="1431265" y="5008338"/>
            <a:ext cx="10199271" cy="1695336"/>
          </a:xfrm>
          <a:prstGeom prst="rect">
            <a:avLst/>
          </a:prstGeom>
          <a:noFill/>
          <a:ln>
            <a:solidFill>
              <a:srgbClr val="00B050"/>
            </a:solidFill>
          </a:ln>
        </p:spPr>
        <p:txBody>
          <a:bodyPr wrap="square">
            <a:spAutoFit/>
          </a:bodyPr>
          <a:lstStyle/>
          <a:p>
            <a:pPr algn="just">
              <a:lnSpc>
                <a:spcPts val="2500"/>
              </a:lnSpc>
              <a:spcBef>
                <a:spcPts val="600"/>
              </a:spcBef>
              <a:spcAft>
                <a:spcPts val="600"/>
              </a:spcAft>
            </a:pP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khoá</a:t>
            </a:r>
            <a:r>
              <a:rPr lang="en-US" sz="2400" i="1" dirty="0">
                <a:solidFill>
                  <a:srgbClr val="FF0000"/>
                </a:solidFill>
                <a:latin typeface="Times New Roman" panose="02020603050405020304" pitchFamily="18" charset="0"/>
                <a:cs typeface="Times New Roman" panose="02020603050405020304" pitchFamily="18" charset="0"/>
              </a:rPr>
              <a:t>:“</a:t>
            </a:r>
            <a:r>
              <a:rPr lang="en-US" sz="2400" i="1" dirty="0" err="1">
                <a:solidFill>
                  <a:srgbClr val="FF0000"/>
                </a:solidFill>
                <a:latin typeface="Times New Roman" panose="02020603050405020304" pitchFamily="18" charset="0"/>
                <a:cs typeface="Times New Roman" panose="02020603050405020304" pitchFamily="18" charset="0"/>
              </a:rPr>
              <a:t>Chức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nhiệm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vụ</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của</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Bộ</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Công</a:t>
            </a:r>
            <a:r>
              <a:rPr lang="en-US" sz="2400" i="1" dirty="0">
                <a:solidFill>
                  <a:srgbClr val="FF0000"/>
                </a:solidFill>
                <a:latin typeface="Times New Roman" panose="02020603050405020304" pitchFamily="18" charset="0"/>
                <a:cs typeface="Times New Roman" panose="02020603050405020304" pitchFamily="18" charset="0"/>
              </a:rPr>
              <a:t> an </a:t>
            </a:r>
            <a:r>
              <a:rPr lang="en-US" sz="2400" i="1" dirty="0" err="1">
                <a:solidFill>
                  <a:srgbClr val="FF0000"/>
                </a:solidFill>
                <a:latin typeface="Times New Roman" panose="02020603050405020304" pitchFamily="18" charset="0"/>
                <a:cs typeface="Times New Roman" panose="02020603050405020304" pitchFamily="18" charset="0"/>
              </a:rPr>
              <a:t>là</a:t>
            </a:r>
            <a:r>
              <a:rPr lang="en-US" sz="2400" i="1" dirty="0">
                <a:solidFill>
                  <a:srgbClr val="FF0000"/>
                </a:solidFill>
                <a:latin typeface="Times New Roman" panose="02020603050405020304" pitchFamily="18" charset="0"/>
                <a:cs typeface="Times New Roman" panose="02020603050405020304" pitchFamily="18" charset="0"/>
              </a:rPr>
              <a:t> t</a:t>
            </a:r>
            <a:r>
              <a:rPr lang="vi-VN" sz="2400" i="1" dirty="0">
                <a:solidFill>
                  <a:srgbClr val="FF0000"/>
                </a:solidFill>
                <a:latin typeface="Times New Roman" panose="02020603050405020304" pitchFamily="18" charset="0"/>
                <a:cs typeface="Times New Roman" panose="02020603050405020304" pitchFamily="18" charset="0"/>
              </a:rPr>
              <a:t>ham mưu với Đảng, Nhà nước về bảo vệ an ninh quốc gia, bảo đảm trật tự, an toàn xã hội; thực hiện quản lí nhà nước về bảo vệ an ninh quốc gia, bảo đảm trật tự, an toàn xã hội; đấu tranh phòng, chống tội phạm và vi phạm pháp luật về an ninh quốc gia, trật tự, an toàn xã hội.”</a:t>
            </a:r>
            <a:endParaRPr lang="en-US" sz="2400" i="1"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4CD6042C-3D0D-415F-8C2C-7DEF056162DA}"/>
              </a:ext>
            </a:extLst>
          </p:cNvPr>
          <p:cNvSpPr txBox="1"/>
          <p:nvPr/>
        </p:nvSpPr>
        <p:spPr>
          <a:xfrm>
            <a:off x="4978463" y="296978"/>
            <a:ext cx="4217788"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GIẢI Ô CHỮ</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400" b="1" dirty="0">
                <a:ln w="22225">
                  <a:solidFill>
                    <a:schemeClr val="accent2"/>
                  </a:solidFill>
                  <a:prstDash val="solid"/>
                </a:ln>
                <a:solidFill>
                  <a:srgbClr val="FF0000"/>
                </a:solidFill>
                <a:latin typeface="Times New Roman" panose="02020603050405020304" pitchFamily="18" charset="0"/>
                <a:cs typeface="Times New Roman" panose="02020603050405020304" pitchFamily="18" charset="0"/>
              </a:rPr>
              <a:t>3</a:t>
            </a:r>
            <a:r>
              <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63965D93-837F-4FA8-858F-5C0BD6134BD9}"/>
              </a:ext>
            </a:extLst>
          </p:cNvPr>
          <p:cNvPicPr>
            <a:picLocks noChangeAspect="1"/>
          </p:cNvPicPr>
          <p:nvPr/>
        </p:nvPicPr>
        <p:blipFill>
          <a:blip r:embed="rId4"/>
          <a:stretch>
            <a:fillRect/>
          </a:stretch>
        </p:blipFill>
        <p:spPr>
          <a:xfrm>
            <a:off x="1431265" y="871268"/>
            <a:ext cx="10199271" cy="3929332"/>
          </a:xfrm>
          <a:prstGeom prst="rect">
            <a:avLst/>
          </a:prstGeom>
          <a:ln>
            <a:solidFill>
              <a:srgbClr val="00B050"/>
            </a:solidFill>
          </a:ln>
        </p:spPr>
      </p:pic>
    </p:spTree>
    <p:extLst>
      <p:ext uri="{BB962C8B-B14F-4D97-AF65-F5344CB8AC3E}">
        <p14:creationId xmlns:p14="http://schemas.microsoft.com/office/powerpoint/2010/main" val="16102155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en-US" sz="2400" b="1" dirty="0" err="1">
                <a:solidFill>
                  <a:srgbClr val="FF0000"/>
                </a:solidFill>
                <a:latin typeface="TimesNewRomanPSMT"/>
              </a:rPr>
              <a:t>Khởi</a:t>
            </a:r>
            <a:r>
              <a:rPr lang="en-US" sz="2400" b="1" dirty="0">
                <a:solidFill>
                  <a:srgbClr val="FF0000"/>
                </a:solidFill>
                <a:latin typeface="TimesNewRomanPSMT"/>
              </a:rPr>
              <a:t> </a:t>
            </a:r>
            <a:r>
              <a:rPr lang="en-US" sz="2400" b="1" dirty="0" err="1">
                <a:solidFill>
                  <a:srgbClr val="FF0000"/>
                </a:solidFill>
                <a:latin typeface="TimesNewRomanPSMT"/>
              </a:rPr>
              <a:t>động</a:t>
            </a:r>
            <a:r>
              <a:rPr lang="en-US" sz="2400" b="1" dirty="0">
                <a:solidFill>
                  <a:srgbClr val="FF0000"/>
                </a:solidFill>
                <a:latin typeface="TimesNewRomanPSMT"/>
              </a:rPr>
              <a:t> </a:t>
            </a:r>
            <a:r>
              <a:rPr lang="en-US" sz="2400" b="1" dirty="0" err="1">
                <a:solidFill>
                  <a:srgbClr val="FF0000"/>
                </a:solidFill>
                <a:latin typeface="TimesNewRomanPSMT"/>
              </a:rPr>
              <a:t>tiết</a:t>
            </a:r>
            <a:r>
              <a:rPr lang="en-US" sz="2400" b="1" dirty="0">
                <a:solidFill>
                  <a:srgbClr val="FF0000"/>
                </a:solidFill>
                <a:latin typeface="TimesNewRomanPSMT"/>
              </a:rPr>
              <a:t> 3 </a:t>
            </a:r>
            <a:r>
              <a:rPr lang="vi-VN" sz="2400" b="1" dirty="0">
                <a:solidFill>
                  <a:srgbClr val="FF0000"/>
                </a:solidFill>
                <a:latin typeface="TimesNewRomanPSMT"/>
              </a:rPr>
              <a:t>– Luyện tập mục II </a:t>
            </a:r>
            <a:r>
              <a:rPr lang="en-US" sz="2400" b="1" dirty="0">
                <a:solidFill>
                  <a:srgbClr val="FF0000"/>
                </a:solidFill>
                <a:latin typeface="TimesNewRomanPSMT"/>
              </a:rPr>
              <a:t>(PA2)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“CHIẾC NÓN KÌ DIỆU </a:t>
            </a:r>
            <a:r>
              <a:rPr lang="en-GB" sz="2400" b="1" dirty="0">
                <a:ln w="9525">
                  <a:solidFill>
                    <a:srgbClr val="0070C0"/>
                  </a:solidFill>
                  <a:prstDash val="solid"/>
                </a:ln>
                <a:solidFill>
                  <a:srgbClr val="FF0000"/>
                </a:solidFill>
                <a:effectLst>
                  <a:outerShdw blurRad="12700" dist="38100" dir="2700000" algn="tl" rotWithShape="0">
                    <a:schemeClr val="accent5">
                      <a:lumMod val="60000"/>
                      <a:lumOff val="40000"/>
                    </a:schemeClr>
                  </a:outerShdw>
                </a:effectLst>
                <a:latin typeface="TimesNewRomanPSMT"/>
              </a:rPr>
              <a:t>3</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en-US" sz="2400" dirty="0">
                <a:solidFill>
                  <a:srgbClr val="00A23A"/>
                </a:solidFill>
                <a:latin typeface="TimesNewRomanPSMT"/>
              </a:rPr>
              <a:t>8</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US"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latin typeface="TimesNewRomanPSMT"/>
              </a:rPr>
              <a:t>2</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8</a:t>
            </a:r>
            <a:r>
              <a:rPr lang="vi-VN" sz="2200" dirty="0">
                <a:solidFill>
                  <a:srgbClr val="00B050"/>
                </a:solidFill>
                <a:latin typeface="TimesNewRomanPSMT"/>
              </a:rPr>
              <a:t> tương ứng với </a:t>
            </a:r>
            <a:r>
              <a:rPr lang="en-US" sz="2200" dirty="0">
                <a:solidFill>
                  <a:srgbClr val="00B050"/>
                </a:solidFill>
                <a:latin typeface="TimesNewRomanPSMT"/>
              </a:rPr>
              <a:t>8</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4" name="Picture 3">
            <a:extLst>
              <a:ext uri="{FF2B5EF4-FFF2-40B4-BE49-F238E27FC236}">
                <a16:creationId xmlns:a16="http://schemas.microsoft.com/office/drawing/2014/main" id="{A3ADDBBC-93EE-434A-8EE3-F58DD0D2BB32}"/>
              </a:ext>
            </a:extLst>
          </p:cNvPr>
          <p:cNvPicPr>
            <a:picLocks noChangeAspect="1"/>
          </p:cNvPicPr>
          <p:nvPr/>
        </p:nvPicPr>
        <p:blipFill>
          <a:blip r:embed="rId4"/>
          <a:stretch>
            <a:fillRect/>
          </a:stretch>
        </p:blipFill>
        <p:spPr>
          <a:xfrm>
            <a:off x="4371975" y="2533650"/>
            <a:ext cx="3299059" cy="3756246"/>
          </a:xfrm>
          <a:prstGeom prst="rect">
            <a:avLst/>
          </a:prstGeom>
        </p:spPr>
      </p:pic>
      <p:pic>
        <p:nvPicPr>
          <p:cNvPr id="12" name="Picture 11">
            <a:extLst>
              <a:ext uri="{FF2B5EF4-FFF2-40B4-BE49-F238E27FC236}">
                <a16:creationId xmlns:a16="http://schemas.microsoft.com/office/drawing/2014/main" id="{BE7C417F-A72E-459C-A06F-21CCFBFFC2E2}"/>
              </a:ext>
            </a:extLst>
          </p:cNvPr>
          <p:cNvPicPr>
            <a:picLocks noChangeAspect="1"/>
          </p:cNvPicPr>
          <p:nvPr/>
        </p:nvPicPr>
        <p:blipFill>
          <a:blip r:embed="rId5"/>
          <a:stretch>
            <a:fillRect/>
          </a:stretch>
        </p:blipFill>
        <p:spPr>
          <a:xfrm>
            <a:off x="154706" y="2533650"/>
            <a:ext cx="3941044" cy="3756246"/>
          </a:xfrm>
          <a:prstGeom prst="rect">
            <a:avLst/>
          </a:prstGeom>
          <a:ln>
            <a:solidFill>
              <a:srgbClr val="00A23A"/>
            </a:solidFill>
          </a:ln>
        </p:spPr>
      </p:pic>
    </p:spTree>
    <p:extLst>
      <p:ext uri="{BB962C8B-B14F-4D97-AF65-F5344CB8AC3E}">
        <p14:creationId xmlns:p14="http://schemas.microsoft.com/office/powerpoint/2010/main" val="1300089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heel(1)">
                                      <p:cBhvr>
                                        <p:cTn id="40" dur="2000"/>
                                        <p:tgtEl>
                                          <p:spTgt spid="12"/>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heel(1)">
                                      <p:cBhvr>
                                        <p:cTn id="48" dur="2000"/>
                                        <p:tgtEl>
                                          <p:spTgt spid="4"/>
                                        </p:tgtEl>
                                      </p:cBhvr>
                                    </p:animEffect>
                                  </p:childTnLst>
                                </p:cTn>
                              </p:par>
                              <p:par>
                                <p:cTn id="49" presetID="21" presetClass="entr" presetSubtype="1"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wheel(1)">
                                      <p:cBhvr>
                                        <p:cTn id="51" dur="2000"/>
                                        <p:tgtEl>
                                          <p:spTgt spid="11"/>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heel(1)">
                                      <p:cBhvr>
                                        <p:cTn id="54"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trả</a:t>
            </a:r>
            <a:r>
              <a:rPr lang="en-US" sz="2400" dirty="0">
                <a:latin typeface="TimesNewRomanPSMT"/>
              </a:rPr>
              <a:t> </a:t>
            </a:r>
            <a:r>
              <a:rPr lang="en-US" sz="2400" dirty="0" err="1">
                <a:latin typeface="TimesNewRomanPSMT"/>
              </a:rPr>
              <a:t>lời</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795588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6300" y="6248400"/>
            <a:ext cx="609600" cy="609600"/>
          </a:xfrm>
          <a:prstGeom prst="rect">
            <a:avLst/>
          </a:prstGeom>
        </p:spPr>
      </p:pic>
      <p:grpSp>
        <p:nvGrpSpPr>
          <p:cNvPr id="82" name="Group 81">
            <a:extLst>
              <a:ext uri="{FF2B5EF4-FFF2-40B4-BE49-F238E27FC236}">
                <a16:creationId xmlns:a16="http://schemas.microsoft.com/office/drawing/2014/main" id="{61952B7C-035B-85B9-B887-3DA3FE87FD95}"/>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6"/>
              </a:graphicData>
            </a:graphic>
          </p:graphicFrame>
          <p:sp>
            <p:nvSpPr>
              <p:cNvPr id="5" name="TextBox 4">
                <a:hlinkClick r:id="rId7" action="ppaction://hlinksldjump"/>
                <a:extLst>
                  <a:ext uri="{FF2B5EF4-FFF2-40B4-BE49-F238E27FC236}">
                    <a16:creationId xmlns:a16="http://schemas.microsoft.com/office/drawing/2014/main" id="{B99049AC-7C13-A4E3-0928-F6EB5C403BEA}"/>
                  </a:ext>
                </a:extLst>
              </p:cNvPr>
              <p:cNvSpPr txBox="1"/>
              <p:nvPr/>
            </p:nvSpPr>
            <p:spPr>
              <a:xfrm rot="6852715">
                <a:off x="6183639" y="210851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8" action="ppaction://hlinksldjump"/>
                <a:extLst>
                  <a:ext uri="{FF2B5EF4-FFF2-40B4-BE49-F238E27FC236}">
                    <a16:creationId xmlns:a16="http://schemas.microsoft.com/office/drawing/2014/main" id="{8154E400-92E8-2B5D-9595-0F09D9450B4C}"/>
                  </a:ext>
                </a:extLst>
              </p:cNvPr>
              <p:cNvSpPr txBox="1"/>
              <p:nvPr/>
            </p:nvSpPr>
            <p:spPr>
              <a:xfrm rot="9155490">
                <a:off x="6801144" y="269747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9" action="ppaction://hlinksldjump"/>
                <a:extLst>
                  <a:ext uri="{FF2B5EF4-FFF2-40B4-BE49-F238E27FC236}">
                    <a16:creationId xmlns:a16="http://schemas.microsoft.com/office/drawing/2014/main" id="{666A1BED-7835-74C1-58F0-7A953EC6BFDF}"/>
                  </a:ext>
                </a:extLst>
              </p:cNvPr>
              <p:cNvSpPr txBox="1"/>
              <p:nvPr/>
            </p:nvSpPr>
            <p:spPr>
              <a:xfrm rot="12244686">
                <a:off x="6788454" y="358930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0" action="ppaction://hlinksldjump"/>
                <a:extLst>
                  <a:ext uri="{FF2B5EF4-FFF2-40B4-BE49-F238E27FC236}">
                    <a16:creationId xmlns:a16="http://schemas.microsoft.com/office/drawing/2014/main" id="{9E38D5F1-A910-B96B-18A8-757CDB1981E7}"/>
                  </a:ext>
                </a:extLst>
              </p:cNvPr>
              <p:cNvSpPr txBox="1"/>
              <p:nvPr/>
            </p:nvSpPr>
            <p:spPr>
              <a:xfrm rot="14861644">
                <a:off x="6208780" y="4189985"/>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1" action="ppaction://hlinksldjump"/>
                <a:extLst>
                  <a:ext uri="{FF2B5EF4-FFF2-40B4-BE49-F238E27FC236}">
                    <a16:creationId xmlns:a16="http://schemas.microsoft.com/office/drawing/2014/main" id="{EA5E40D9-8B5C-C2ED-63EC-F341FBB35016}"/>
                  </a:ext>
                </a:extLst>
              </p:cNvPr>
              <p:cNvSpPr txBox="1"/>
              <p:nvPr/>
            </p:nvSpPr>
            <p:spPr>
              <a:xfrm rot="17637055">
                <a:off x="5301116" y="416561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2" action="ppaction://hlinksldjump"/>
                <a:extLst>
                  <a:ext uri="{FF2B5EF4-FFF2-40B4-BE49-F238E27FC236}">
                    <a16:creationId xmlns:a16="http://schemas.microsoft.com/office/drawing/2014/main" id="{B7BC9E9E-DDE2-F3C7-7B57-73D8963E169B}"/>
                  </a:ext>
                </a:extLst>
              </p:cNvPr>
              <p:cNvSpPr txBox="1"/>
              <p:nvPr/>
            </p:nvSpPr>
            <p:spPr>
              <a:xfrm rot="20269397">
                <a:off x="4703096" y="356510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3" action="ppaction://hlinksldjump"/>
                <a:extLst>
                  <a:ext uri="{FF2B5EF4-FFF2-40B4-BE49-F238E27FC236}">
                    <a16:creationId xmlns:a16="http://schemas.microsoft.com/office/drawing/2014/main" id="{1C869436-B81E-7FF1-BE3C-08FCC4AA6F8D}"/>
                  </a:ext>
                </a:extLst>
              </p:cNvPr>
              <p:cNvSpPr txBox="1"/>
              <p:nvPr/>
            </p:nvSpPr>
            <p:spPr>
              <a:xfrm rot="1895317">
                <a:off x="4696749" y="2738002"/>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4" action="ppaction://hlinksldjump"/>
                <a:extLst>
                  <a:ext uri="{FF2B5EF4-FFF2-40B4-BE49-F238E27FC236}">
                    <a16:creationId xmlns:a16="http://schemas.microsoft.com/office/drawing/2014/main" id="{157EA531-22D3-778B-E36E-D79D7490CDD1}"/>
                  </a:ext>
                </a:extLst>
              </p:cNvPr>
              <p:cNvSpPr txBox="1"/>
              <p:nvPr/>
            </p:nvSpPr>
            <p:spPr>
              <a:xfrm rot="3879085">
                <a:off x="5308357" y="21010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grpSp>
        <p:sp>
          <p:nvSpPr>
            <p:cNvPr id="74" name="Isosceles Triangle 73">
              <a:hlinkClick r:id="rId7" action="ppaction://hlinksldjump"/>
              <a:extLst>
                <a:ext uri="{FF2B5EF4-FFF2-40B4-BE49-F238E27FC236}">
                  <a16:creationId xmlns:a16="http://schemas.microsoft.com/office/drawing/2014/main" id="{9337081A-2250-FF1F-742E-C90A4B29E9D2}"/>
                </a:ext>
              </a:extLst>
            </p:cNvPr>
            <p:cNvSpPr/>
            <p:nvPr/>
          </p:nvSpPr>
          <p:spPr>
            <a:xfrm rot="12121054">
              <a:off x="5846875" y="1675366"/>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Isosceles Triangle 74">
              <a:hlinkClick r:id="rId8" action="ppaction://hlinksldjump"/>
              <a:extLst>
                <a:ext uri="{FF2B5EF4-FFF2-40B4-BE49-F238E27FC236}">
                  <a16:creationId xmlns:a16="http://schemas.microsoft.com/office/drawing/2014/main" id="{7C5E5083-E9CE-890D-5737-E5AF9E70E0E6}"/>
                </a:ext>
              </a:extLst>
            </p:cNvPr>
            <p:cNvSpPr/>
            <p:nvPr/>
          </p:nvSpPr>
          <p:spPr>
            <a:xfrm rot="14853095">
              <a:off x="6301759" y="2182232"/>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Isosceles Triangle 75">
              <a:hlinkClick r:id="rId9" action="ppaction://hlinksldjump"/>
              <a:extLst>
                <a:ext uri="{FF2B5EF4-FFF2-40B4-BE49-F238E27FC236}">
                  <a16:creationId xmlns:a16="http://schemas.microsoft.com/office/drawing/2014/main" id="{92BBDCCB-EF61-D611-D125-1D476DF2F794}"/>
                </a:ext>
              </a:extLst>
            </p:cNvPr>
            <p:cNvSpPr/>
            <p:nvPr/>
          </p:nvSpPr>
          <p:spPr>
            <a:xfrm rot="17564341">
              <a:off x="6336952" y="2873465"/>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hlinkClick r:id="rId10" action="ppaction://hlinksldjump"/>
              <a:extLst>
                <a:ext uri="{FF2B5EF4-FFF2-40B4-BE49-F238E27FC236}">
                  <a16:creationId xmlns:a16="http://schemas.microsoft.com/office/drawing/2014/main" id="{9BB36229-74B5-8C89-DEAB-1DD1744F773B}"/>
                </a:ext>
              </a:extLst>
            </p:cNvPr>
            <p:cNvSpPr/>
            <p:nvPr/>
          </p:nvSpPr>
          <p:spPr>
            <a:xfrm rot="20291265">
              <a:off x="5844304" y="3362406"/>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hlinkClick r:id="rId11" action="ppaction://hlinksldjump"/>
              <a:extLst>
                <a:ext uri="{FF2B5EF4-FFF2-40B4-BE49-F238E27FC236}">
                  <a16:creationId xmlns:a16="http://schemas.microsoft.com/office/drawing/2014/main" id="{B5329158-8DD8-8331-006C-7DDF117DE0BB}"/>
                </a:ext>
              </a:extLst>
            </p:cNvPr>
            <p:cNvSpPr/>
            <p:nvPr/>
          </p:nvSpPr>
          <p:spPr>
            <a:xfrm rot="1418192">
              <a:off x="5130074" y="3350360"/>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hlinkClick r:id="rId12" action="ppaction://hlinksldjump"/>
              <a:extLst>
                <a:ext uri="{FF2B5EF4-FFF2-40B4-BE49-F238E27FC236}">
                  <a16:creationId xmlns:a16="http://schemas.microsoft.com/office/drawing/2014/main" id="{A609C486-72EE-0804-33CE-38735CD10A5D}"/>
                </a:ext>
              </a:extLst>
            </p:cNvPr>
            <p:cNvSpPr/>
            <p:nvPr/>
          </p:nvSpPr>
          <p:spPr>
            <a:xfrm rot="4175562">
              <a:off x="4649513" y="2839532"/>
              <a:ext cx="1191724" cy="1648229"/>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Isosceles Triangle 79">
              <a:hlinkClick r:id="rId13" action="ppaction://hlinksldjump"/>
              <a:extLst>
                <a:ext uri="{FF2B5EF4-FFF2-40B4-BE49-F238E27FC236}">
                  <a16:creationId xmlns:a16="http://schemas.microsoft.com/office/drawing/2014/main" id="{09753403-E348-C899-F69D-C916CFAA059C}"/>
                </a:ext>
              </a:extLst>
            </p:cNvPr>
            <p:cNvSpPr/>
            <p:nvPr/>
          </p:nvSpPr>
          <p:spPr>
            <a:xfrm rot="6742969">
              <a:off x="4654025" y="2129712"/>
              <a:ext cx="1191724" cy="1719900"/>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Isosceles Triangle 80">
              <a:hlinkClick r:id="rId14" action="ppaction://hlinksldjump"/>
              <a:extLst>
                <a:ext uri="{FF2B5EF4-FFF2-40B4-BE49-F238E27FC236}">
                  <a16:creationId xmlns:a16="http://schemas.microsoft.com/office/drawing/2014/main" id="{17E9AB08-542B-5D4F-B0E9-2049E0CA7AE0}"/>
                </a:ext>
              </a:extLst>
            </p:cNvPr>
            <p:cNvSpPr/>
            <p:nvPr/>
          </p:nvSpPr>
          <p:spPr>
            <a:xfrm rot="9372709">
              <a:off x="5133252" y="1665686"/>
              <a:ext cx="1191724" cy="1700275"/>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5" name="image4.png">
            <a:extLst>
              <a:ext uri="{FF2B5EF4-FFF2-40B4-BE49-F238E27FC236}">
                <a16:creationId xmlns:a16="http://schemas.microsoft.com/office/drawing/2014/main" id="{75801155-C368-4576-80F1-C13ADDD947B9}"/>
              </a:ext>
            </a:extLst>
          </p:cNvPr>
          <p:cNvPicPr>
            <a:picLocks noChangeAspect="1"/>
          </p:cNvPicPr>
          <p:nvPr/>
        </p:nvPicPr>
        <p:blipFill>
          <a:blip r:embed="rId15" cstate="print"/>
          <a:stretch>
            <a:fillRect/>
          </a:stretch>
        </p:blipFill>
        <p:spPr>
          <a:xfrm>
            <a:off x="117512" y="97702"/>
            <a:ext cx="625171" cy="612210"/>
          </a:xfrm>
          <a:prstGeom prst="rect">
            <a:avLst/>
          </a:prstGeom>
        </p:spPr>
      </p:pic>
      <p:grpSp>
        <p:nvGrpSpPr>
          <p:cNvPr id="56" name="Group 11">
            <a:extLst>
              <a:ext uri="{FF2B5EF4-FFF2-40B4-BE49-F238E27FC236}">
                <a16:creationId xmlns:a16="http://schemas.microsoft.com/office/drawing/2014/main" id="{EB1DDCF6-43F7-4671-A3BB-0F4E43254AED}"/>
              </a:ext>
            </a:extLst>
          </p:cNvPr>
          <p:cNvGrpSpPr>
            <a:grpSpLocks/>
          </p:cNvGrpSpPr>
          <p:nvPr/>
        </p:nvGrpSpPr>
        <p:grpSpPr bwMode="auto">
          <a:xfrm>
            <a:off x="806095" y="167994"/>
            <a:ext cx="625171" cy="541918"/>
            <a:chOff x="0" y="0"/>
            <a:chExt cx="666" cy="559"/>
          </a:xfrm>
        </p:grpSpPr>
        <p:sp>
          <p:nvSpPr>
            <p:cNvPr id="59" name="Freeform 12">
              <a:extLst>
                <a:ext uri="{FF2B5EF4-FFF2-40B4-BE49-F238E27FC236}">
                  <a16:creationId xmlns:a16="http://schemas.microsoft.com/office/drawing/2014/main" id="{5B509377-3EE5-450C-8321-71CA1848D78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Arrow: Right 59">
            <a:hlinkClick r:id="" action="ppaction://hlinkshowjump?jump=nextslide"/>
            <a:extLst>
              <a:ext uri="{FF2B5EF4-FFF2-40B4-BE49-F238E27FC236}">
                <a16:creationId xmlns:a16="http://schemas.microsoft.com/office/drawing/2014/main" id="{BA9D36CF-B44D-4D47-AC34-8678417E51F4}"/>
              </a:ext>
            </a:extLst>
          </p:cNvPr>
          <p:cNvSpPr/>
          <p:nvPr/>
        </p:nvSpPr>
        <p:spPr>
          <a:xfrm>
            <a:off x="9021046" y="5143536"/>
            <a:ext cx="3170955" cy="1643148"/>
          </a:xfrm>
          <a:prstGeom prst="rightArrow">
            <a:avLst>
              <a:gd name="adj1" fmla="val 50000"/>
              <a:gd name="adj2" fmla="val 21640"/>
            </a:avLst>
          </a:prstGeom>
          <a:solidFill>
            <a:srgbClr val="FFFF00"/>
          </a:solidFill>
        </p:spPr>
        <p:style>
          <a:lnRef idx="2">
            <a:schemeClr val="accent6">
              <a:shade val="15000"/>
            </a:schemeClr>
          </a:lnRef>
          <a:fillRef idx="1">
            <a:schemeClr val="accent6"/>
          </a:fillRef>
          <a:effectRef idx="0">
            <a:schemeClr val="accent6"/>
          </a:effectRef>
          <a:fontRef idx="minor">
            <a:schemeClr val="lt1"/>
          </a:fontRef>
        </p:style>
        <p:txBody>
          <a:bodyPr rtlCol="0" anchor="ctr"/>
          <a:lstStyle/>
          <a:p>
            <a:r>
              <a:rPr lang="en-US" sz="1400" dirty="0">
                <a:solidFill>
                  <a:srgbClr val="FF0000"/>
                </a:solidFill>
                <a:latin typeface="Arial" panose="020B0604020202020204" pitchFamily="34" charset="0"/>
                <a:cs typeface="Arial" panose="020B0604020202020204" pitchFamily="34" charset="0"/>
              </a:rPr>
              <a:t>Khi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án</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của</a:t>
            </a:r>
            <a:r>
              <a:rPr lang="en-US" sz="1400" dirty="0">
                <a:solidFill>
                  <a:srgbClr val="FF0000"/>
                </a:solidFill>
                <a:latin typeface="Arial" panose="020B0604020202020204" pitchFamily="34" charset="0"/>
                <a:cs typeface="Arial" panose="020B0604020202020204" pitchFamily="34" charset="0"/>
              </a:rPr>
              <a:t> 8 </a:t>
            </a:r>
            <a:r>
              <a:rPr lang="en-US" sz="1400" dirty="0" err="1">
                <a:solidFill>
                  <a:srgbClr val="FF0000"/>
                </a:solidFill>
                <a:latin typeface="Arial" panose="020B0604020202020204" pitchFamily="34" charset="0"/>
                <a:cs typeface="Arial" panose="020B0604020202020204" pitchFamily="34" charset="0"/>
              </a:rPr>
              <a:t>câu</a:t>
            </a:r>
            <a:r>
              <a:rPr lang="en-US" sz="1400" dirty="0">
                <a:solidFill>
                  <a:srgbClr val="FF0000"/>
                </a:solidFill>
                <a:latin typeface="Arial" panose="020B0604020202020204" pitchFamily="34" charset="0"/>
                <a:cs typeface="Arial" panose="020B0604020202020204" pitchFamily="34" charset="0"/>
              </a:rPr>
              <a:t>, 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để</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về</a:t>
            </a:r>
            <a:r>
              <a:rPr lang="en-US" sz="1400" dirty="0">
                <a:solidFill>
                  <a:srgbClr val="FF0000"/>
                </a:solidFill>
                <a:latin typeface="Arial" panose="020B0604020202020204" pitchFamily="34" charset="0"/>
                <a:cs typeface="Arial" panose="020B0604020202020204" pitchFamily="34" charset="0"/>
              </a:rPr>
              <a:t> slide </a:t>
            </a:r>
            <a:r>
              <a:rPr lang="en-US" sz="1400" dirty="0" err="1">
                <a:solidFill>
                  <a:srgbClr val="FF0000"/>
                </a:solidFill>
                <a:latin typeface="Arial" panose="020B0604020202020204" pitchFamily="34" charset="0"/>
                <a:cs typeface="Arial" panose="020B0604020202020204" pitchFamily="34" charset="0"/>
              </a:rPr>
              <a:t>nêu</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điệp</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từ</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khoá</a:t>
            </a:r>
            <a:endParaRPr lang="en-US" sz="1400" dirty="0">
              <a:solidFill>
                <a:srgbClr val="FF0000"/>
              </a:solidFill>
              <a:latin typeface="Arial" panose="020B0604020202020204" pitchFamily="34" charset="0"/>
              <a:cs typeface="Arial" panose="020B0604020202020204" pitchFamily="34" charset="0"/>
            </a:endParaRPr>
          </a:p>
        </p:txBody>
      </p:sp>
      <p:pic>
        <p:nvPicPr>
          <p:cNvPr id="62" name="Graphic 61" descr="Right pointing backhand index with solid fill">
            <a:hlinkClick r:id="rId16" action="ppaction://hlinksldjump"/>
            <a:extLst>
              <a:ext uri="{FF2B5EF4-FFF2-40B4-BE49-F238E27FC236}">
                <a16:creationId xmlns:a16="http://schemas.microsoft.com/office/drawing/2014/main" id="{CDCCEC1D-64CC-4F1B-AC56-70DE0B057DC9}"/>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1503138" y="5828242"/>
            <a:ext cx="349228" cy="295235"/>
          </a:xfrm>
          <a:prstGeom prst="rect">
            <a:avLst/>
          </a:prstGeom>
        </p:spPr>
      </p:pic>
    </p:spTree>
    <p:extLst>
      <p:ext uri="{BB962C8B-B14F-4D97-AF65-F5344CB8AC3E}">
        <p14:creationId xmlns:p14="http://schemas.microsoft.com/office/powerpoint/2010/main" val="257442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82"/>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82"/>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23795</TotalTime>
  <Words>23289</Words>
  <Application>Microsoft Office PowerPoint</Application>
  <PresentationFormat>Widescreen</PresentationFormat>
  <Paragraphs>5425</Paragraphs>
  <Slides>186</Slides>
  <Notes>75</Notes>
  <HiddenSlides>0</HiddenSlides>
  <MMClips>111</MMClips>
  <ScaleCrop>false</ScaleCrop>
  <HeadingPairs>
    <vt:vector size="8" baseType="variant">
      <vt:variant>
        <vt:lpstr>Fonts Used</vt:lpstr>
      </vt:variant>
      <vt:variant>
        <vt:i4>10</vt:i4>
      </vt:variant>
      <vt:variant>
        <vt:lpstr>Theme</vt:lpstr>
      </vt:variant>
      <vt:variant>
        <vt:i4>1</vt:i4>
      </vt:variant>
      <vt:variant>
        <vt:lpstr>Embedded OLE Servers</vt:lpstr>
      </vt:variant>
      <vt:variant>
        <vt:i4>1</vt:i4>
      </vt:variant>
      <vt:variant>
        <vt:lpstr>Slide Titles</vt:lpstr>
      </vt:variant>
      <vt:variant>
        <vt:i4>186</vt:i4>
      </vt:variant>
    </vt:vector>
  </HeadingPairs>
  <TitlesOfParts>
    <vt:vector size="198" baseType="lpstr">
      <vt:lpstr>Arial</vt:lpstr>
      <vt:lpstr>Calibri</vt:lpstr>
      <vt:lpstr>Calibri Light</vt:lpstr>
      <vt:lpstr>Noto Serif</vt:lpstr>
      <vt:lpstr>Times</vt:lpstr>
      <vt:lpstr>Times New Roman</vt:lpstr>
      <vt:lpstr>TimesNewRomanPS-BoldMT</vt:lpstr>
      <vt:lpstr>TimesNewRomanPSMT</vt:lpstr>
      <vt:lpstr>UTM Avo</vt:lpstr>
      <vt:lpstr>Wingdings</vt:lpstr>
      <vt:lpstr>Office Theme</vt:lpstr>
      <vt:lpstr>Packager Shell Object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Trịnh Sỹ Tới</dc:creator>
  <cp:lastModifiedBy>PC</cp:lastModifiedBy>
  <cp:revision>417</cp:revision>
  <dcterms:created xsi:type="dcterms:W3CDTF">2023-09-25T01:06:46Z</dcterms:created>
  <dcterms:modified xsi:type="dcterms:W3CDTF">2024-09-15T04:49:01Z</dcterms:modified>
</cp:coreProperties>
</file>