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9" r:id="rId2"/>
    <p:sldMasterId id="2147483698" r:id="rId3"/>
  </p:sldMasterIdLst>
  <p:notesMasterIdLst>
    <p:notesMasterId r:id="rId145"/>
  </p:notesMasterIdLst>
  <p:sldIdLst>
    <p:sldId id="670" r:id="rId4"/>
    <p:sldId id="1134" r:id="rId5"/>
    <p:sldId id="1141" r:id="rId6"/>
    <p:sldId id="1142" r:id="rId7"/>
    <p:sldId id="1199" r:id="rId8"/>
    <p:sldId id="822" r:id="rId9"/>
    <p:sldId id="939" r:id="rId10"/>
    <p:sldId id="940" r:id="rId11"/>
    <p:sldId id="975" r:id="rId12"/>
    <p:sldId id="969" r:id="rId13"/>
    <p:sldId id="970" r:id="rId14"/>
    <p:sldId id="971" r:id="rId15"/>
    <p:sldId id="972" r:id="rId16"/>
    <p:sldId id="1145" r:id="rId17"/>
    <p:sldId id="1146" r:id="rId18"/>
    <p:sldId id="1159" r:id="rId19"/>
    <p:sldId id="1160" r:id="rId20"/>
    <p:sldId id="1161" r:id="rId21"/>
    <p:sldId id="1162" r:id="rId22"/>
    <p:sldId id="1163" r:id="rId23"/>
    <p:sldId id="1164" r:id="rId24"/>
    <p:sldId id="1165" r:id="rId25"/>
    <p:sldId id="1166" r:id="rId26"/>
    <p:sldId id="1167" r:id="rId27"/>
    <p:sldId id="1168" r:id="rId28"/>
    <p:sldId id="1169" r:id="rId29"/>
    <p:sldId id="1170" r:id="rId30"/>
    <p:sldId id="1171" r:id="rId31"/>
    <p:sldId id="1172" r:id="rId32"/>
    <p:sldId id="1173" r:id="rId33"/>
    <p:sldId id="1175" r:id="rId34"/>
    <p:sldId id="1147" r:id="rId35"/>
    <p:sldId id="1148" r:id="rId36"/>
    <p:sldId id="1045" r:id="rId37"/>
    <p:sldId id="269" r:id="rId38"/>
    <p:sldId id="259" r:id="rId39"/>
    <p:sldId id="270" r:id="rId40"/>
    <p:sldId id="271" r:id="rId41"/>
    <p:sldId id="272" r:id="rId42"/>
    <p:sldId id="1046" r:id="rId43"/>
    <p:sldId id="1047" r:id="rId44"/>
    <p:sldId id="1048" r:id="rId45"/>
    <p:sldId id="1049" r:id="rId46"/>
    <p:sldId id="1050" r:id="rId47"/>
    <p:sldId id="1051" r:id="rId48"/>
    <p:sldId id="1052" r:id="rId49"/>
    <p:sldId id="1053" r:id="rId50"/>
    <p:sldId id="1054" r:id="rId51"/>
    <p:sldId id="1149" r:id="rId52"/>
    <p:sldId id="973" r:id="rId53"/>
    <p:sldId id="976" r:id="rId54"/>
    <p:sldId id="978" r:id="rId55"/>
    <p:sldId id="1200" r:id="rId56"/>
    <p:sldId id="1258" r:id="rId57"/>
    <p:sldId id="977" r:id="rId58"/>
    <p:sldId id="974" r:id="rId59"/>
    <p:sldId id="1190" r:id="rId60"/>
    <p:sldId id="1191" r:id="rId61"/>
    <p:sldId id="1176" r:id="rId62"/>
    <p:sldId id="1177" r:id="rId63"/>
    <p:sldId id="1178" r:id="rId64"/>
    <p:sldId id="1179" r:id="rId65"/>
    <p:sldId id="1180" r:id="rId66"/>
    <p:sldId id="1181" r:id="rId67"/>
    <p:sldId id="1182" r:id="rId68"/>
    <p:sldId id="1183" r:id="rId69"/>
    <p:sldId id="1184" r:id="rId70"/>
    <p:sldId id="1185" r:id="rId71"/>
    <p:sldId id="1186" r:id="rId72"/>
    <p:sldId id="1187" r:id="rId73"/>
    <p:sldId id="1188" r:id="rId74"/>
    <p:sldId id="1189" r:id="rId75"/>
    <p:sldId id="1259" r:id="rId76"/>
    <p:sldId id="1110" r:id="rId77"/>
    <p:sldId id="1198" r:id="rId78"/>
    <p:sldId id="1056" r:id="rId79"/>
    <p:sldId id="1057" r:id="rId80"/>
    <p:sldId id="1058" r:id="rId81"/>
    <p:sldId id="1059" r:id="rId82"/>
    <p:sldId id="1060" r:id="rId83"/>
    <p:sldId id="1061" r:id="rId84"/>
    <p:sldId id="1062" r:id="rId85"/>
    <p:sldId id="1063" r:id="rId86"/>
    <p:sldId id="1064" r:id="rId87"/>
    <p:sldId id="1065" r:id="rId88"/>
    <p:sldId id="1066" r:id="rId89"/>
    <p:sldId id="1067" r:id="rId90"/>
    <p:sldId id="1068" r:id="rId91"/>
    <p:sldId id="1069" r:id="rId92"/>
    <p:sldId id="1151" r:id="rId93"/>
    <p:sldId id="979" r:id="rId94"/>
    <p:sldId id="980" r:id="rId95"/>
    <p:sldId id="982" r:id="rId96"/>
    <p:sldId id="981" r:id="rId97"/>
    <p:sldId id="1192" r:id="rId98"/>
    <p:sldId id="1193" r:id="rId99"/>
    <p:sldId id="1016" r:id="rId100"/>
    <p:sldId id="1017" r:id="rId101"/>
    <p:sldId id="1018" r:id="rId102"/>
    <p:sldId id="1019" r:id="rId103"/>
    <p:sldId id="1020" r:id="rId104"/>
    <p:sldId id="1021" r:id="rId105"/>
    <p:sldId id="1022" r:id="rId106"/>
    <p:sldId id="1023" r:id="rId107"/>
    <p:sldId id="1024" r:id="rId108"/>
    <p:sldId id="1025" r:id="rId109"/>
    <p:sldId id="1026" r:id="rId110"/>
    <p:sldId id="1027" r:id="rId111"/>
    <p:sldId id="1041" r:id="rId112"/>
    <p:sldId id="1194" r:id="rId113"/>
    <p:sldId id="1197" r:id="rId114"/>
    <p:sldId id="1071" r:id="rId115"/>
    <p:sldId id="1072" r:id="rId116"/>
    <p:sldId id="1073" r:id="rId117"/>
    <p:sldId id="1074" r:id="rId118"/>
    <p:sldId id="1075" r:id="rId119"/>
    <p:sldId id="1076" r:id="rId120"/>
    <p:sldId id="1077" r:id="rId121"/>
    <p:sldId id="1078" r:id="rId122"/>
    <p:sldId id="1079" r:id="rId123"/>
    <p:sldId id="1080" r:id="rId124"/>
    <p:sldId id="1081" r:id="rId125"/>
    <p:sldId id="1082" r:id="rId126"/>
    <p:sldId id="1196" r:id="rId127"/>
    <p:sldId id="986" r:id="rId128"/>
    <p:sldId id="968" r:id="rId129"/>
    <p:sldId id="965" r:id="rId130"/>
    <p:sldId id="1125" r:id="rId131"/>
    <p:sldId id="1155" r:id="rId132"/>
    <p:sldId id="1157" r:id="rId133"/>
    <p:sldId id="1156" r:id="rId134"/>
    <p:sldId id="261" r:id="rId135"/>
    <p:sldId id="295" r:id="rId136"/>
    <p:sldId id="296" r:id="rId137"/>
    <p:sldId id="262" r:id="rId138"/>
    <p:sldId id="265" r:id="rId139"/>
    <p:sldId id="1152" r:id="rId140"/>
    <p:sldId id="1153" r:id="rId141"/>
    <p:sldId id="1154" r:id="rId142"/>
    <p:sldId id="1158" r:id="rId143"/>
    <p:sldId id="1174" r:id="rId1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0000"/>
    <a:srgbClr val="0000FF"/>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32" autoAdjust="0"/>
    <p:restoredTop sz="95712" autoAdjust="0"/>
  </p:normalViewPr>
  <p:slideViewPr>
    <p:cSldViewPr snapToGrid="0">
      <p:cViewPr varScale="1">
        <p:scale>
          <a:sx n="106" d="100"/>
          <a:sy n="106" d="100"/>
        </p:scale>
        <p:origin x="1170" y="102"/>
      </p:cViewPr>
      <p:guideLst/>
    </p:cSldViewPr>
  </p:slideViewPr>
  <p:outlineViewPr>
    <p:cViewPr>
      <p:scale>
        <a:sx n="33" d="100"/>
        <a:sy n="33" d="100"/>
      </p:scale>
      <p:origin x="0" y="-133074"/>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tableStyles" Target="tableStyles.xml"/><Relationship Id="rId5" Type="http://schemas.openxmlformats.org/officeDocument/2006/relationships/slide" Target="slides/slide2.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14"/>
                <c:pt idx="0">
                  <c:v>Câu 1</c:v>
                </c:pt>
                <c:pt idx="1">
                  <c:v>Câu 2</c:v>
                </c:pt>
                <c:pt idx="2">
                  <c:v>Câu 3</c:v>
                </c:pt>
                <c:pt idx="3">
                  <c:v>Câu 4</c:v>
                </c:pt>
                <c:pt idx="4">
                  <c:v>Câu 5</c:v>
                </c:pt>
                <c:pt idx="5">
                  <c:v>Câu 6</c:v>
                </c:pt>
                <c:pt idx="6">
                  <c:v>Câu 7</c:v>
                </c:pt>
                <c:pt idx="7">
                  <c:v>Câu 8</c:v>
                </c:pt>
                <c:pt idx="8">
                  <c:v>Câu 9</c:v>
                </c:pt>
                <c:pt idx="9">
                  <c:v>Câu 10</c:v>
                </c:pt>
                <c:pt idx="10">
                  <c:v>Câu 11</c:v>
                </c:pt>
                <c:pt idx="11">
                  <c:v>Câu 12</c:v>
                </c:pt>
                <c:pt idx="12">
                  <c:v>Câu 13</c:v>
                </c:pt>
                <c:pt idx="13">
                  <c:v>Câu 14</c:v>
                </c:pt>
              </c:strCache>
            </c:strRef>
          </c:cat>
          <c:val>
            <c:numRef>
              <c:f>Sheet1!$B$2:$B$15</c:f>
              <c:numCache>
                <c:formatCode>General</c:formatCode>
                <c:ptCount val="14"/>
                <c:pt idx="0">
                  <c:v>1</c:v>
                </c:pt>
                <c:pt idx="1">
                  <c:v>1</c:v>
                </c:pt>
                <c:pt idx="2">
                  <c:v>1</c:v>
                </c:pt>
                <c:pt idx="3">
                  <c:v>1</c:v>
                </c:pt>
                <c:pt idx="4">
                  <c:v>1</c:v>
                </c:pt>
                <c:pt idx="5">
                  <c:v>1</c:v>
                </c:pt>
                <c:pt idx="6">
                  <c:v>1</c:v>
                </c:pt>
                <c:pt idx="7">
                  <c:v>1</c:v>
                </c:pt>
                <c:pt idx="8">
                  <c:v>1</c:v>
                </c:pt>
                <c:pt idx="9">
                  <c:v>1</c:v>
                </c:pt>
                <c:pt idx="10">
                  <c:v>1</c:v>
                </c:pt>
                <c:pt idx="11">
                  <c:v>1</c:v>
                </c:pt>
                <c:pt idx="12">
                  <c:v>1</c:v>
                </c:pt>
                <c:pt idx="13">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Lbls>
            <c:delete val="1"/>
          </c:dLbls>
          <c:cat>
            <c:strRef>
              <c:f>Sheet1!$A$2:$A$14</c:f>
              <c:strCache>
                <c:ptCount val="13"/>
                <c:pt idx="0">
                  <c:v>Câu 1</c:v>
                </c:pt>
                <c:pt idx="1">
                  <c:v>Câu 2</c:v>
                </c:pt>
                <c:pt idx="2">
                  <c:v>Câu 3</c:v>
                </c:pt>
                <c:pt idx="3">
                  <c:v>Câu 4</c:v>
                </c:pt>
                <c:pt idx="4">
                  <c:v>Câu 5</c:v>
                </c:pt>
                <c:pt idx="5">
                  <c:v>Câu 6</c:v>
                </c:pt>
                <c:pt idx="6">
                  <c:v>Câu 7</c:v>
                </c:pt>
                <c:pt idx="7">
                  <c:v>Câu 8</c:v>
                </c:pt>
                <c:pt idx="8">
                  <c:v>Câu 9</c:v>
                </c:pt>
                <c:pt idx="9">
                  <c:v>Câu 10</c:v>
                </c:pt>
                <c:pt idx="10">
                  <c:v>Câu 11</c:v>
                </c:pt>
                <c:pt idx="11">
                  <c:v>Câu 12</c:v>
                </c:pt>
                <c:pt idx="12">
                  <c:v>Câu 13</c:v>
                </c:pt>
              </c:strCache>
            </c:strRef>
          </c:cat>
          <c:val>
            <c:numRef>
              <c:f>Sheet1!$B$2:$B$14</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11"/>
                <c:pt idx="0">
                  <c:v>Câu 1</c:v>
                </c:pt>
                <c:pt idx="1">
                  <c:v>Câu 2</c:v>
                </c:pt>
                <c:pt idx="2">
                  <c:v>Câu 3</c:v>
                </c:pt>
                <c:pt idx="3">
                  <c:v>Câu 4</c:v>
                </c:pt>
                <c:pt idx="4">
                  <c:v>Câu 5</c:v>
                </c:pt>
                <c:pt idx="5">
                  <c:v>Câu 6</c:v>
                </c:pt>
                <c:pt idx="6">
                  <c:v>Câu 7</c:v>
                </c:pt>
                <c:pt idx="7">
                  <c:v>Câu 8</c:v>
                </c:pt>
                <c:pt idx="8">
                  <c:v>Câu 9</c:v>
                </c:pt>
                <c:pt idx="9">
                  <c:v>Câu 10</c:v>
                </c:pt>
                <c:pt idx="10">
                  <c:v>Câu 11</c:v>
                </c:pt>
              </c:strCache>
            </c:strRef>
          </c:cat>
          <c:val>
            <c:numRef>
              <c:f>Sheet1!$B$2:$B$15</c:f>
              <c:numCache>
                <c:formatCode>General</c:formatCode>
                <c:ptCount val="14"/>
                <c:pt idx="0">
                  <c:v>1</c:v>
                </c:pt>
                <c:pt idx="1">
                  <c:v>1</c:v>
                </c:pt>
                <c:pt idx="2">
                  <c:v>1</c:v>
                </c:pt>
                <c:pt idx="3">
                  <c:v>1</c:v>
                </c:pt>
                <c:pt idx="4">
                  <c:v>1</c:v>
                </c:pt>
                <c:pt idx="5">
                  <c:v>1</c:v>
                </c:pt>
                <c:pt idx="6">
                  <c:v>1</c:v>
                </c:pt>
                <c:pt idx="7">
                  <c:v>1</c:v>
                </c:pt>
                <c:pt idx="8">
                  <c:v>1</c:v>
                </c:pt>
                <c:pt idx="9">
                  <c:v>1</c:v>
                </c:pt>
                <c:pt idx="10">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9E2FCD-03EA-463B-BEB8-54A7D8105671}" type="datetimeFigureOut">
              <a:rPr lang="en-US" smtClean="0"/>
              <a:t>8/23/2024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60052FB-00B7-4945-BCC5-6FE095057269}" type="slidenum">
              <a:rPr lang="en-US" smtClean="0"/>
              <a:t>‹#›</a:t>
            </a:fld>
            <a:endParaRPr lang="en-US"/>
          </a:p>
        </p:txBody>
      </p:sp>
    </p:spTree>
    <p:extLst>
      <p:ext uri="{BB962C8B-B14F-4D97-AF65-F5344CB8AC3E}">
        <p14:creationId xmlns:p14="http://schemas.microsoft.com/office/powerpoint/2010/main" val="41969727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a:t>
            </a:fld>
            <a:endParaRPr lang="en-US"/>
          </a:p>
        </p:txBody>
      </p:sp>
    </p:spTree>
    <p:extLst>
      <p:ext uri="{BB962C8B-B14F-4D97-AF65-F5344CB8AC3E}">
        <p14:creationId xmlns:p14="http://schemas.microsoft.com/office/powerpoint/2010/main" val="32877478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10</a:t>
            </a:fld>
            <a:endParaRPr lang="en-US"/>
          </a:p>
        </p:txBody>
      </p:sp>
    </p:spTree>
    <p:extLst>
      <p:ext uri="{BB962C8B-B14F-4D97-AF65-F5344CB8AC3E}">
        <p14:creationId xmlns:p14="http://schemas.microsoft.com/office/powerpoint/2010/main" val="9907136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a:t>
            </a:fld>
            <a:endParaRPr lang="en-US"/>
          </a:p>
        </p:txBody>
      </p:sp>
    </p:spTree>
    <p:extLst>
      <p:ext uri="{BB962C8B-B14F-4D97-AF65-F5344CB8AC3E}">
        <p14:creationId xmlns:p14="http://schemas.microsoft.com/office/powerpoint/2010/main" val="9822615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a:t>
            </a:fld>
            <a:endParaRPr lang="en-US"/>
          </a:p>
        </p:txBody>
      </p:sp>
    </p:spTree>
    <p:extLst>
      <p:ext uri="{BB962C8B-B14F-4D97-AF65-F5344CB8AC3E}">
        <p14:creationId xmlns:p14="http://schemas.microsoft.com/office/powerpoint/2010/main" val="16968638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a:t>
            </a:fld>
            <a:endParaRPr lang="en-US"/>
          </a:p>
        </p:txBody>
      </p:sp>
    </p:spTree>
    <p:extLst>
      <p:ext uri="{BB962C8B-B14F-4D97-AF65-F5344CB8AC3E}">
        <p14:creationId xmlns:p14="http://schemas.microsoft.com/office/powerpoint/2010/main" val="33264423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14</a:t>
            </a:fld>
            <a:endParaRPr lang="en-US"/>
          </a:p>
        </p:txBody>
      </p:sp>
    </p:spTree>
    <p:extLst>
      <p:ext uri="{BB962C8B-B14F-4D97-AF65-F5344CB8AC3E}">
        <p14:creationId xmlns:p14="http://schemas.microsoft.com/office/powerpoint/2010/main" val="13030822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a:t>
            </a:fld>
            <a:endParaRPr lang="en-US"/>
          </a:p>
        </p:txBody>
      </p:sp>
    </p:spTree>
    <p:extLst>
      <p:ext uri="{BB962C8B-B14F-4D97-AF65-F5344CB8AC3E}">
        <p14:creationId xmlns:p14="http://schemas.microsoft.com/office/powerpoint/2010/main" val="39819196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16</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60052FB-00B7-4945-BCC5-6FE095057269}" type="slidenum">
              <a:rPr lang="en-US" smtClean="0"/>
              <a:t>21</a:t>
            </a:fld>
            <a:endParaRPr lang="en-US"/>
          </a:p>
        </p:txBody>
      </p:sp>
    </p:spTree>
    <p:extLst>
      <p:ext uri="{BB962C8B-B14F-4D97-AF65-F5344CB8AC3E}">
        <p14:creationId xmlns:p14="http://schemas.microsoft.com/office/powerpoint/2010/main" val="19336633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31</a:t>
            </a:fld>
            <a:endParaRPr lang="en-US"/>
          </a:p>
        </p:txBody>
      </p:sp>
    </p:spTree>
    <p:extLst>
      <p:ext uri="{BB962C8B-B14F-4D97-AF65-F5344CB8AC3E}">
        <p14:creationId xmlns:p14="http://schemas.microsoft.com/office/powerpoint/2010/main" val="17885086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32</a:t>
            </a:fld>
            <a:endParaRPr lang="en-US"/>
          </a:p>
        </p:txBody>
      </p:sp>
    </p:spTree>
    <p:extLst>
      <p:ext uri="{BB962C8B-B14F-4D97-AF65-F5344CB8AC3E}">
        <p14:creationId xmlns:p14="http://schemas.microsoft.com/office/powerpoint/2010/main" val="21410625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2</a:t>
            </a:fld>
            <a:endParaRPr lang="en-US"/>
          </a:p>
        </p:txBody>
      </p:sp>
    </p:spTree>
    <p:extLst>
      <p:ext uri="{BB962C8B-B14F-4D97-AF65-F5344CB8AC3E}">
        <p14:creationId xmlns:p14="http://schemas.microsoft.com/office/powerpoint/2010/main" val="27929103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33</a:t>
            </a:fld>
            <a:endParaRPr lang="en-US"/>
          </a:p>
        </p:txBody>
      </p:sp>
    </p:spTree>
    <p:extLst>
      <p:ext uri="{BB962C8B-B14F-4D97-AF65-F5344CB8AC3E}">
        <p14:creationId xmlns:p14="http://schemas.microsoft.com/office/powerpoint/2010/main" val="28310100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960052FB-00B7-4945-BCC5-6FE095057269}" type="slidenum">
              <a:rPr lang="en-US" smtClean="0"/>
              <a:t>35</a:t>
            </a:fld>
            <a:endParaRPr lang="en-US"/>
          </a:p>
        </p:txBody>
      </p:sp>
    </p:spTree>
    <p:extLst>
      <p:ext uri="{BB962C8B-B14F-4D97-AF65-F5344CB8AC3E}">
        <p14:creationId xmlns:p14="http://schemas.microsoft.com/office/powerpoint/2010/main" val="41515986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49</a:t>
            </a:fld>
            <a:endParaRPr lang="en-US"/>
          </a:p>
        </p:txBody>
      </p:sp>
    </p:spTree>
    <p:extLst>
      <p:ext uri="{BB962C8B-B14F-4D97-AF65-F5344CB8AC3E}">
        <p14:creationId xmlns:p14="http://schemas.microsoft.com/office/powerpoint/2010/main" val="39417609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50</a:t>
            </a:fld>
            <a:endParaRPr lang="en-US"/>
          </a:p>
        </p:txBody>
      </p:sp>
    </p:spTree>
    <p:extLst>
      <p:ext uri="{BB962C8B-B14F-4D97-AF65-F5344CB8AC3E}">
        <p14:creationId xmlns:p14="http://schemas.microsoft.com/office/powerpoint/2010/main" val="36001961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51</a:t>
            </a:fld>
            <a:endParaRPr lang="en-US"/>
          </a:p>
        </p:txBody>
      </p:sp>
    </p:spTree>
    <p:extLst>
      <p:ext uri="{BB962C8B-B14F-4D97-AF65-F5344CB8AC3E}">
        <p14:creationId xmlns:p14="http://schemas.microsoft.com/office/powerpoint/2010/main" val="41618998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52</a:t>
            </a:fld>
            <a:endParaRPr lang="en-US"/>
          </a:p>
        </p:txBody>
      </p:sp>
    </p:spTree>
    <p:extLst>
      <p:ext uri="{BB962C8B-B14F-4D97-AF65-F5344CB8AC3E}">
        <p14:creationId xmlns:p14="http://schemas.microsoft.com/office/powerpoint/2010/main" val="23408989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53</a:t>
            </a:fld>
            <a:endParaRPr lang="en-US"/>
          </a:p>
        </p:txBody>
      </p:sp>
    </p:spTree>
    <p:extLst>
      <p:ext uri="{BB962C8B-B14F-4D97-AF65-F5344CB8AC3E}">
        <p14:creationId xmlns:p14="http://schemas.microsoft.com/office/powerpoint/2010/main" val="8637679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54</a:t>
            </a:fld>
            <a:endParaRPr lang="en-US"/>
          </a:p>
        </p:txBody>
      </p:sp>
    </p:spTree>
    <p:extLst>
      <p:ext uri="{BB962C8B-B14F-4D97-AF65-F5344CB8AC3E}">
        <p14:creationId xmlns:p14="http://schemas.microsoft.com/office/powerpoint/2010/main" val="6229678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55</a:t>
            </a:fld>
            <a:endParaRPr lang="en-US"/>
          </a:p>
        </p:txBody>
      </p:sp>
    </p:spTree>
    <p:extLst>
      <p:ext uri="{BB962C8B-B14F-4D97-AF65-F5344CB8AC3E}">
        <p14:creationId xmlns:p14="http://schemas.microsoft.com/office/powerpoint/2010/main" val="39122090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56</a:t>
            </a:fld>
            <a:endParaRPr lang="en-US"/>
          </a:p>
        </p:txBody>
      </p:sp>
    </p:spTree>
    <p:extLst>
      <p:ext uri="{BB962C8B-B14F-4D97-AF65-F5344CB8AC3E}">
        <p14:creationId xmlns:p14="http://schemas.microsoft.com/office/powerpoint/2010/main" val="29773836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a:t>
            </a:fld>
            <a:endParaRPr lang="en-US"/>
          </a:p>
        </p:txBody>
      </p:sp>
    </p:spTree>
    <p:extLst>
      <p:ext uri="{BB962C8B-B14F-4D97-AF65-F5344CB8AC3E}">
        <p14:creationId xmlns:p14="http://schemas.microsoft.com/office/powerpoint/2010/main" val="31393458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57</a:t>
            </a:fld>
            <a:endParaRPr lang="en-US"/>
          </a:p>
        </p:txBody>
      </p:sp>
    </p:spTree>
    <p:extLst>
      <p:ext uri="{BB962C8B-B14F-4D97-AF65-F5344CB8AC3E}">
        <p14:creationId xmlns:p14="http://schemas.microsoft.com/office/powerpoint/2010/main" val="22714139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58</a:t>
            </a:fld>
            <a:endParaRPr lang="en-US"/>
          </a:p>
        </p:txBody>
      </p:sp>
    </p:spTree>
    <p:extLst>
      <p:ext uri="{BB962C8B-B14F-4D97-AF65-F5344CB8AC3E}">
        <p14:creationId xmlns:p14="http://schemas.microsoft.com/office/powerpoint/2010/main" val="2117240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59</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73</a:t>
            </a:fld>
            <a:endParaRPr lang="en-US"/>
          </a:p>
        </p:txBody>
      </p:sp>
    </p:spTree>
    <p:extLst>
      <p:ext uri="{BB962C8B-B14F-4D97-AF65-F5344CB8AC3E}">
        <p14:creationId xmlns:p14="http://schemas.microsoft.com/office/powerpoint/2010/main" val="359449804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74</a:t>
            </a:fld>
            <a:endParaRPr lang="en-US"/>
          </a:p>
        </p:txBody>
      </p:sp>
    </p:spTree>
    <p:extLst>
      <p:ext uri="{BB962C8B-B14F-4D97-AF65-F5344CB8AC3E}">
        <p14:creationId xmlns:p14="http://schemas.microsoft.com/office/powerpoint/2010/main" val="26995346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75</a:t>
            </a:fld>
            <a:endParaRPr lang="en-US"/>
          </a:p>
        </p:txBody>
      </p:sp>
    </p:spTree>
    <p:extLst>
      <p:ext uri="{BB962C8B-B14F-4D97-AF65-F5344CB8AC3E}">
        <p14:creationId xmlns:p14="http://schemas.microsoft.com/office/powerpoint/2010/main" val="1300066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90</a:t>
            </a:fld>
            <a:endParaRPr lang="en-US"/>
          </a:p>
        </p:txBody>
      </p:sp>
    </p:spTree>
    <p:extLst>
      <p:ext uri="{BB962C8B-B14F-4D97-AF65-F5344CB8AC3E}">
        <p14:creationId xmlns:p14="http://schemas.microsoft.com/office/powerpoint/2010/main" val="33017216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91</a:t>
            </a:fld>
            <a:endParaRPr lang="en-US"/>
          </a:p>
        </p:txBody>
      </p:sp>
    </p:spTree>
    <p:extLst>
      <p:ext uri="{BB962C8B-B14F-4D97-AF65-F5344CB8AC3E}">
        <p14:creationId xmlns:p14="http://schemas.microsoft.com/office/powerpoint/2010/main" val="33794308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92</a:t>
            </a:fld>
            <a:endParaRPr lang="en-US"/>
          </a:p>
        </p:txBody>
      </p:sp>
    </p:spTree>
    <p:extLst>
      <p:ext uri="{BB962C8B-B14F-4D97-AF65-F5344CB8AC3E}">
        <p14:creationId xmlns:p14="http://schemas.microsoft.com/office/powerpoint/2010/main" val="17916924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93</a:t>
            </a:fld>
            <a:endParaRPr lang="en-US"/>
          </a:p>
        </p:txBody>
      </p:sp>
    </p:spTree>
    <p:extLst>
      <p:ext uri="{BB962C8B-B14F-4D97-AF65-F5344CB8AC3E}">
        <p14:creationId xmlns:p14="http://schemas.microsoft.com/office/powerpoint/2010/main" val="39927312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a:t>
            </a:fld>
            <a:endParaRPr lang="en-US"/>
          </a:p>
        </p:txBody>
      </p:sp>
    </p:spTree>
    <p:extLst>
      <p:ext uri="{BB962C8B-B14F-4D97-AF65-F5344CB8AC3E}">
        <p14:creationId xmlns:p14="http://schemas.microsoft.com/office/powerpoint/2010/main" val="10614314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94</a:t>
            </a:fld>
            <a:endParaRPr lang="en-US"/>
          </a:p>
        </p:txBody>
      </p:sp>
    </p:spTree>
    <p:extLst>
      <p:ext uri="{BB962C8B-B14F-4D97-AF65-F5344CB8AC3E}">
        <p14:creationId xmlns:p14="http://schemas.microsoft.com/office/powerpoint/2010/main" val="1366889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95</a:t>
            </a:fld>
            <a:endParaRPr lang="en-US"/>
          </a:p>
        </p:txBody>
      </p:sp>
    </p:spTree>
    <p:extLst>
      <p:ext uri="{BB962C8B-B14F-4D97-AF65-F5344CB8AC3E}">
        <p14:creationId xmlns:p14="http://schemas.microsoft.com/office/powerpoint/2010/main" val="416739849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96</a:t>
            </a:fld>
            <a:endParaRPr lang="en-US"/>
          </a:p>
        </p:txBody>
      </p:sp>
    </p:spTree>
    <p:extLst>
      <p:ext uri="{BB962C8B-B14F-4D97-AF65-F5344CB8AC3E}">
        <p14:creationId xmlns:p14="http://schemas.microsoft.com/office/powerpoint/2010/main" val="7422894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97</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109</a:t>
            </a:fld>
            <a:endParaRPr lang="en-US"/>
          </a:p>
        </p:txBody>
      </p:sp>
    </p:spTree>
    <p:extLst>
      <p:ext uri="{BB962C8B-B14F-4D97-AF65-F5344CB8AC3E}">
        <p14:creationId xmlns:p14="http://schemas.microsoft.com/office/powerpoint/2010/main" val="50560266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110</a:t>
            </a:fld>
            <a:endParaRPr lang="en-US"/>
          </a:p>
        </p:txBody>
      </p:sp>
    </p:spTree>
    <p:extLst>
      <p:ext uri="{BB962C8B-B14F-4D97-AF65-F5344CB8AC3E}">
        <p14:creationId xmlns:p14="http://schemas.microsoft.com/office/powerpoint/2010/main" val="59963427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111</a:t>
            </a:fld>
            <a:endParaRPr lang="en-US"/>
          </a:p>
        </p:txBody>
      </p:sp>
    </p:spTree>
    <p:extLst>
      <p:ext uri="{BB962C8B-B14F-4D97-AF65-F5344CB8AC3E}">
        <p14:creationId xmlns:p14="http://schemas.microsoft.com/office/powerpoint/2010/main" val="219418530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124</a:t>
            </a:fld>
            <a:endParaRPr lang="en-US"/>
          </a:p>
        </p:txBody>
      </p:sp>
    </p:spTree>
    <p:extLst>
      <p:ext uri="{BB962C8B-B14F-4D97-AF65-F5344CB8AC3E}">
        <p14:creationId xmlns:p14="http://schemas.microsoft.com/office/powerpoint/2010/main" val="388552318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125</a:t>
            </a:fld>
            <a:endParaRPr lang="en-US"/>
          </a:p>
        </p:txBody>
      </p:sp>
    </p:spTree>
    <p:extLst>
      <p:ext uri="{BB962C8B-B14F-4D97-AF65-F5344CB8AC3E}">
        <p14:creationId xmlns:p14="http://schemas.microsoft.com/office/powerpoint/2010/main" val="32987068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126</a:t>
            </a:fld>
            <a:endParaRPr lang="en-US"/>
          </a:p>
        </p:txBody>
      </p:sp>
    </p:spTree>
    <p:extLst>
      <p:ext uri="{BB962C8B-B14F-4D97-AF65-F5344CB8AC3E}">
        <p14:creationId xmlns:p14="http://schemas.microsoft.com/office/powerpoint/2010/main" val="24592569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5</a:t>
            </a:fld>
            <a:endParaRPr lang="en-US"/>
          </a:p>
        </p:txBody>
      </p:sp>
    </p:spTree>
    <p:extLst>
      <p:ext uri="{BB962C8B-B14F-4D97-AF65-F5344CB8AC3E}">
        <p14:creationId xmlns:p14="http://schemas.microsoft.com/office/powerpoint/2010/main" val="17795704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127</a:t>
            </a:fld>
            <a:endParaRPr lang="en-US"/>
          </a:p>
        </p:txBody>
      </p:sp>
    </p:spTree>
    <p:extLst>
      <p:ext uri="{BB962C8B-B14F-4D97-AF65-F5344CB8AC3E}">
        <p14:creationId xmlns:p14="http://schemas.microsoft.com/office/powerpoint/2010/main" val="40913972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128</a:t>
            </a:fld>
            <a:endParaRPr lang="en-US"/>
          </a:p>
        </p:txBody>
      </p:sp>
    </p:spTree>
    <p:extLst>
      <p:ext uri="{BB962C8B-B14F-4D97-AF65-F5344CB8AC3E}">
        <p14:creationId xmlns:p14="http://schemas.microsoft.com/office/powerpoint/2010/main" val="7950520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141</a:t>
            </a:fld>
            <a:endParaRPr lang="en-US"/>
          </a:p>
        </p:txBody>
      </p:sp>
    </p:spTree>
    <p:extLst>
      <p:ext uri="{BB962C8B-B14F-4D97-AF65-F5344CB8AC3E}">
        <p14:creationId xmlns:p14="http://schemas.microsoft.com/office/powerpoint/2010/main" val="42668356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6</a:t>
            </a:fld>
            <a:endParaRPr lang="en-US"/>
          </a:p>
        </p:txBody>
      </p:sp>
    </p:spTree>
    <p:extLst>
      <p:ext uri="{BB962C8B-B14F-4D97-AF65-F5344CB8AC3E}">
        <p14:creationId xmlns:p14="http://schemas.microsoft.com/office/powerpoint/2010/main" val="19910750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7</a:t>
            </a:fld>
            <a:endParaRPr lang="en-US"/>
          </a:p>
        </p:txBody>
      </p:sp>
    </p:spTree>
    <p:extLst>
      <p:ext uri="{BB962C8B-B14F-4D97-AF65-F5344CB8AC3E}">
        <p14:creationId xmlns:p14="http://schemas.microsoft.com/office/powerpoint/2010/main" val="39541866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a:t>
            </a:fld>
            <a:endParaRPr lang="en-US"/>
          </a:p>
        </p:txBody>
      </p:sp>
    </p:spTree>
    <p:extLst>
      <p:ext uri="{BB962C8B-B14F-4D97-AF65-F5344CB8AC3E}">
        <p14:creationId xmlns:p14="http://schemas.microsoft.com/office/powerpoint/2010/main" val="13229824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a:t>
            </a:fld>
            <a:endParaRPr lang="en-US"/>
          </a:p>
        </p:txBody>
      </p:sp>
    </p:spTree>
    <p:extLst>
      <p:ext uri="{BB962C8B-B14F-4D97-AF65-F5344CB8AC3E}">
        <p14:creationId xmlns:p14="http://schemas.microsoft.com/office/powerpoint/2010/main" val="31967001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3.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94F7C9-98FA-37FD-9523-DCDF8C92583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EDB2A13-74C8-201F-A1E8-3AAADBD8EF74}"/>
              </a:ext>
            </a:extLst>
          </p:cNvPr>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0241023-FD7A-5287-4B08-E740C8BC8327}"/>
              </a:ext>
            </a:extLst>
          </p:cNvPr>
          <p:cNvSpPr>
            <a:spLocks noGrp="1"/>
          </p:cNvSpPr>
          <p:nvPr>
            <p:ph type="dt" sz="half" idx="10"/>
          </p:nvPr>
        </p:nvSpPr>
        <p:spPr/>
        <p:txBody>
          <a:bodyPr/>
          <a:lstStyle/>
          <a:p>
            <a:fld id="{FC088F84-8711-4C40-B45B-2382212E8142}" type="datetime1">
              <a:rPr lang="en-US" smtClean="0"/>
              <a:t>8/23/2024</a:t>
            </a:fld>
            <a:endParaRPr lang="en-US"/>
          </a:p>
        </p:txBody>
      </p:sp>
      <p:sp>
        <p:nvSpPr>
          <p:cNvPr id="5" name="Footer Placeholder 4">
            <a:extLst>
              <a:ext uri="{FF2B5EF4-FFF2-40B4-BE49-F238E27FC236}">
                <a16:creationId xmlns:a16="http://schemas.microsoft.com/office/drawing/2014/main" id="{98BD413F-C978-B198-A611-41AB20D282F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144729-40D0-AD20-7A21-D195F278A45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39945328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F42E4-9A67-29A9-77A4-4811852F86F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8C48CF6-30CA-115B-F26F-F9C324AF0C2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B0D9B8-BEE7-2F9B-4CC9-E66C47C57879}"/>
              </a:ext>
            </a:extLst>
          </p:cNvPr>
          <p:cNvSpPr>
            <a:spLocks noGrp="1"/>
          </p:cNvSpPr>
          <p:nvPr>
            <p:ph type="dt" sz="half" idx="10"/>
          </p:nvPr>
        </p:nvSpPr>
        <p:spPr/>
        <p:txBody>
          <a:bodyPr/>
          <a:lstStyle/>
          <a:p>
            <a:fld id="{7C31D341-B315-402F-B60D-2589BB8C0685}" type="datetime1">
              <a:rPr lang="en-US" smtClean="0"/>
              <a:t>8/23/2024</a:t>
            </a:fld>
            <a:endParaRPr lang="en-US"/>
          </a:p>
        </p:txBody>
      </p:sp>
      <p:sp>
        <p:nvSpPr>
          <p:cNvPr id="5" name="Footer Placeholder 4">
            <a:extLst>
              <a:ext uri="{FF2B5EF4-FFF2-40B4-BE49-F238E27FC236}">
                <a16:creationId xmlns:a16="http://schemas.microsoft.com/office/drawing/2014/main" id="{7559616A-861D-5ECA-A0A4-BC4E8E4825B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964412-C8F5-1139-9C09-A12E4E883FD3}"/>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1492866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306815E-A659-3A9B-D998-2628596FC8A8}"/>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BE2A0F-B092-E220-4055-E1D6E3BBC77B}"/>
              </a:ext>
            </a:extLst>
          </p:cNvPr>
          <p:cNvSpPr>
            <a:spLocks noGrp="1"/>
          </p:cNvSpPr>
          <p:nvPr>
            <p:ph type="body" orient="vert" idx="1"/>
          </p:nvPr>
        </p:nvSpPr>
        <p:spPr>
          <a:xfrm>
            <a:off x="838202"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FE7FEE-EDD3-0074-34ED-CF65CFD33B04}"/>
              </a:ext>
            </a:extLst>
          </p:cNvPr>
          <p:cNvSpPr>
            <a:spLocks noGrp="1"/>
          </p:cNvSpPr>
          <p:nvPr>
            <p:ph type="dt" sz="half" idx="10"/>
          </p:nvPr>
        </p:nvSpPr>
        <p:spPr/>
        <p:txBody>
          <a:bodyPr/>
          <a:lstStyle/>
          <a:p>
            <a:fld id="{B68CE660-344F-427C-818E-321A742BDDB3}" type="datetime1">
              <a:rPr lang="en-US" smtClean="0"/>
              <a:t>8/23/2024</a:t>
            </a:fld>
            <a:endParaRPr lang="en-US"/>
          </a:p>
        </p:txBody>
      </p:sp>
      <p:sp>
        <p:nvSpPr>
          <p:cNvPr id="5" name="Footer Placeholder 4">
            <a:extLst>
              <a:ext uri="{FF2B5EF4-FFF2-40B4-BE49-F238E27FC236}">
                <a16:creationId xmlns:a16="http://schemas.microsoft.com/office/drawing/2014/main" id="{6A6FBED5-4A63-EB93-0FDE-A696F8F0A53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5ADECD-FFD1-61AC-2487-139886CFEC3F}"/>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8885992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spTree>
    <p:extLst>
      <p:ext uri="{BB962C8B-B14F-4D97-AF65-F5344CB8AC3E}">
        <p14:creationId xmlns:p14="http://schemas.microsoft.com/office/powerpoint/2010/main" val="25833496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159563" y="0"/>
            <a:ext cx="10032437" cy="1179288"/>
          </a:xfrm>
          <a:prstGeom prst="rect">
            <a:avLst/>
          </a:prstGeom>
        </p:spPr>
        <p:txBody>
          <a:bodyPr anchor="ctr"/>
          <a:lstStyle>
            <a:lvl1pPr algn="l">
              <a:defRPr>
                <a:solidFill>
                  <a:schemeClr val="tx1">
                    <a:lumMod val="75000"/>
                    <a:lumOff val="25000"/>
                  </a:schemeClr>
                </a:solidFill>
                <a:latin typeface="+mj-lt"/>
                <a:cs typeface="Arial" pitchFamily="34" charset="0"/>
              </a:defRPr>
            </a:lvl1pPr>
          </a:lstStyle>
          <a:p>
            <a:r>
              <a:rPr lang="en-US" altLang="ko-KR" dirty="0"/>
              <a:t>Free PPT _ Click to add title</a:t>
            </a:r>
            <a:endParaRPr lang="ko-KR" altLang="en-US" dirty="0"/>
          </a:p>
        </p:txBody>
      </p:sp>
    </p:spTree>
    <p:extLst>
      <p:ext uri="{BB962C8B-B14F-4D97-AF65-F5344CB8AC3E}">
        <p14:creationId xmlns:p14="http://schemas.microsoft.com/office/powerpoint/2010/main" val="31402347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spTree>
    <p:extLst>
      <p:ext uri="{BB962C8B-B14F-4D97-AF65-F5344CB8AC3E}">
        <p14:creationId xmlns:p14="http://schemas.microsoft.com/office/powerpoint/2010/main" val="26966857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3" name="Diamond 10"/>
          <p:cNvSpPr/>
          <p:nvPr userDrawn="1"/>
        </p:nvSpPr>
        <p:spPr>
          <a:xfrm>
            <a:off x="4271797" y="-3096"/>
            <a:ext cx="3600000" cy="2408459"/>
          </a:xfrm>
          <a:custGeom>
            <a:avLst/>
            <a:gdLst/>
            <a:ahLst/>
            <a:cxnLst/>
            <a:rect l="l" t="t" r="r" b="b"/>
            <a:pathLst>
              <a:path w="2700000" h="1806344">
                <a:moveTo>
                  <a:pt x="456344" y="0"/>
                </a:moveTo>
                <a:lnTo>
                  <a:pt x="2243656" y="0"/>
                </a:lnTo>
                <a:lnTo>
                  <a:pt x="2700000" y="456344"/>
                </a:lnTo>
                <a:lnTo>
                  <a:pt x="1350000" y="1806344"/>
                </a:lnTo>
                <a:lnTo>
                  <a:pt x="0" y="45634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5" name="Isosceles Triangle 4"/>
          <p:cNvSpPr/>
          <p:nvPr userDrawn="1"/>
        </p:nvSpPr>
        <p:spPr>
          <a:xfrm>
            <a:off x="4995856" y="5774987"/>
            <a:ext cx="2200288" cy="1083013"/>
          </a:xfrm>
          <a:prstGeom prst="triangl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6" name="Isosceles Triangle 5"/>
          <p:cNvSpPr/>
          <p:nvPr userDrawn="1"/>
        </p:nvSpPr>
        <p:spPr>
          <a:xfrm>
            <a:off x="5388864" y="5991747"/>
            <a:ext cx="1414272" cy="73914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8" name="그림 개체 틀 7">
            <a:extLst>
              <a:ext uri="{FF2B5EF4-FFF2-40B4-BE49-F238E27FC236}">
                <a16:creationId xmlns:a16="http://schemas.microsoft.com/office/drawing/2014/main" id="{28FC5FB3-D739-474A-9148-1ABF4FC27690}"/>
              </a:ext>
            </a:extLst>
          </p:cNvPr>
          <p:cNvSpPr>
            <a:spLocks noGrp="1"/>
          </p:cNvSpPr>
          <p:nvPr>
            <p:ph type="pic" idx="12" hasCustomPrompt="1"/>
          </p:nvPr>
        </p:nvSpPr>
        <p:spPr>
          <a:xfrm>
            <a:off x="4391797" y="2"/>
            <a:ext cx="3360000" cy="2281540"/>
          </a:xfrm>
          <a:custGeom>
            <a:avLst/>
            <a:gdLst>
              <a:gd name="connsiteX0" fmla="*/ 442968 w 2520000"/>
              <a:gd name="connsiteY0" fmla="*/ 0 h 1711155"/>
              <a:gd name="connsiteX1" fmla="*/ 985757 w 2520000"/>
              <a:gd name="connsiteY1" fmla="*/ 0 h 1711155"/>
              <a:gd name="connsiteX2" fmla="*/ 2080270 w 2520000"/>
              <a:gd name="connsiteY2" fmla="*/ 4702 h 1711155"/>
              <a:gd name="connsiteX3" fmla="*/ 2520000 w 2520000"/>
              <a:gd name="connsiteY3" fmla="*/ 451155 h 1711155"/>
              <a:gd name="connsiteX4" fmla="*/ 1260000 w 2520000"/>
              <a:gd name="connsiteY4" fmla="*/ 1711155 h 1711155"/>
              <a:gd name="connsiteX5" fmla="*/ 0 w 2520000"/>
              <a:gd name="connsiteY5" fmla="*/ 451155 h 17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0000" h="1711155">
                <a:moveTo>
                  <a:pt x="442968" y="0"/>
                </a:moveTo>
                <a:lnTo>
                  <a:pt x="985757" y="0"/>
                </a:lnTo>
                <a:lnTo>
                  <a:pt x="2080270" y="4702"/>
                </a:lnTo>
                <a:lnTo>
                  <a:pt x="2520000" y="451155"/>
                </a:lnTo>
                <a:lnTo>
                  <a:pt x="1260000" y="1711155"/>
                </a:lnTo>
                <a:lnTo>
                  <a:pt x="0" y="451155"/>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8171351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n-lt"/>
                <a:cs typeface="Arial" pitchFamily="34" charset="0"/>
              </a:defRPr>
            </a:lvl1pPr>
          </a:lstStyle>
          <a:p>
            <a:r>
              <a:rPr lang="en-US" altLang="ko-KR" dirty="0"/>
              <a:t> Free PPT _ Click to add title</a:t>
            </a:r>
            <a:endParaRPr lang="ko-KR" altLang="en-US" dirty="0"/>
          </a:p>
        </p:txBody>
      </p:sp>
      <p:sp>
        <p:nvSpPr>
          <p:cNvPr id="2" name="Rectangle 1"/>
          <p:cNvSpPr/>
          <p:nvPr userDrawn="1"/>
        </p:nvSpPr>
        <p:spPr>
          <a:xfrm>
            <a:off x="754504" y="1568923"/>
            <a:ext cx="2495680" cy="406832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0" name="Rectangle 9"/>
          <p:cNvSpPr/>
          <p:nvPr userDrawn="1"/>
        </p:nvSpPr>
        <p:spPr>
          <a:xfrm>
            <a:off x="3483807" y="1568082"/>
            <a:ext cx="2495680" cy="40683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1" name="Rectangle 10"/>
          <p:cNvSpPr/>
          <p:nvPr userDrawn="1"/>
        </p:nvSpPr>
        <p:spPr>
          <a:xfrm>
            <a:off x="6213109" y="1567241"/>
            <a:ext cx="2495680" cy="40683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2" name="Rectangle 11"/>
          <p:cNvSpPr/>
          <p:nvPr userDrawn="1"/>
        </p:nvSpPr>
        <p:spPr>
          <a:xfrm>
            <a:off x="8942413" y="1566400"/>
            <a:ext cx="2495680" cy="40683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4" name="Picture Placeholder 2"/>
          <p:cNvSpPr>
            <a:spLocks noGrp="1"/>
          </p:cNvSpPr>
          <p:nvPr>
            <p:ph type="pic" idx="11" hasCustomPrompt="1"/>
          </p:nvPr>
        </p:nvSpPr>
        <p:spPr>
          <a:xfrm>
            <a:off x="1100634"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5" name="Picture Placeholder 2"/>
          <p:cNvSpPr>
            <a:spLocks noGrp="1"/>
          </p:cNvSpPr>
          <p:nvPr>
            <p:ph type="pic" idx="12" hasCustomPrompt="1"/>
          </p:nvPr>
        </p:nvSpPr>
        <p:spPr>
          <a:xfrm>
            <a:off x="9288543"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6" name="Picture Placeholder 2"/>
          <p:cNvSpPr>
            <a:spLocks noGrp="1"/>
          </p:cNvSpPr>
          <p:nvPr>
            <p:ph type="pic" idx="13" hasCustomPrompt="1"/>
          </p:nvPr>
        </p:nvSpPr>
        <p:spPr>
          <a:xfrm>
            <a:off x="3829937"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7" name="Picture Placeholder 2"/>
          <p:cNvSpPr>
            <a:spLocks noGrp="1"/>
          </p:cNvSpPr>
          <p:nvPr>
            <p:ph type="pic" idx="14" hasCustomPrompt="1"/>
          </p:nvPr>
        </p:nvSpPr>
        <p:spPr>
          <a:xfrm>
            <a:off x="6559239"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8089137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4" name="Picture 2" descr="D:\KBM-정애\014-Fullppt\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645006" y="601925"/>
            <a:ext cx="4376052" cy="4363247"/>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p:cNvSpPr>
            <a:spLocks noGrp="1"/>
          </p:cNvSpPr>
          <p:nvPr>
            <p:ph type="pic" idx="11" hasCustomPrompt="1"/>
          </p:nvPr>
        </p:nvSpPr>
        <p:spPr>
          <a:xfrm>
            <a:off x="1818277" y="779695"/>
            <a:ext cx="3988779" cy="2769039"/>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8" name="Picture Placeholder 2"/>
          <p:cNvSpPr>
            <a:spLocks noGrp="1"/>
          </p:cNvSpPr>
          <p:nvPr>
            <p:ph type="pic" idx="12" hasCustomPrompt="1"/>
          </p:nvPr>
        </p:nvSpPr>
        <p:spPr>
          <a:xfrm>
            <a:off x="5524606" y="1727823"/>
            <a:ext cx="4074453" cy="297516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40385380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pic>
        <p:nvPicPr>
          <p:cNvPr id="11" name="Picture 4" descr="D:\KBM-정애\014-Fullppt\PNG이미지\노트북.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695734" y="3332990"/>
            <a:ext cx="4800533" cy="2441629"/>
          </a:xfrm>
          <a:prstGeom prst="rect">
            <a:avLst/>
          </a:prstGeom>
          <a:noFill/>
          <a:extLst>
            <a:ext uri="{909E8E84-426E-40DD-AFC4-6F175D3DCCD1}">
              <a14:hiddenFill xmlns:a14="http://schemas.microsoft.com/office/drawing/2010/main">
                <a:solidFill>
                  <a:srgbClr val="FFFFFF"/>
                </a:solidFill>
              </a14:hiddenFill>
            </a:ext>
          </a:extLst>
        </p:spPr>
      </p:pic>
      <p:sp>
        <p:nvSpPr>
          <p:cNvPr id="12" name="Picture Placeholder 2"/>
          <p:cNvSpPr>
            <a:spLocks noGrp="1"/>
          </p:cNvSpPr>
          <p:nvPr>
            <p:ph type="pic" idx="12" hasCustomPrompt="1"/>
          </p:nvPr>
        </p:nvSpPr>
        <p:spPr>
          <a:xfrm>
            <a:off x="5005067" y="3686187"/>
            <a:ext cx="2281876" cy="166622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9044410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0" y="-1"/>
            <a:ext cx="12192000" cy="36216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19972677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C108AF-DFBE-C398-7FB3-7100C8BDB2B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6377191-18D5-94EF-7C73-09763276731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2464AB-F13C-2C2B-946D-F0A1DE354DE6}"/>
              </a:ext>
            </a:extLst>
          </p:cNvPr>
          <p:cNvSpPr>
            <a:spLocks noGrp="1"/>
          </p:cNvSpPr>
          <p:nvPr>
            <p:ph type="dt" sz="half" idx="10"/>
          </p:nvPr>
        </p:nvSpPr>
        <p:spPr/>
        <p:txBody>
          <a:bodyPr/>
          <a:lstStyle/>
          <a:p>
            <a:fld id="{3FFB9A4D-048C-4F36-A5C5-F5FF178138B5}" type="datetime1">
              <a:rPr lang="en-US" smtClean="0"/>
              <a:t>8/23/2024</a:t>
            </a:fld>
            <a:endParaRPr lang="en-US"/>
          </a:p>
        </p:txBody>
      </p:sp>
      <p:sp>
        <p:nvSpPr>
          <p:cNvPr id="5" name="Footer Placeholder 4">
            <a:extLst>
              <a:ext uri="{FF2B5EF4-FFF2-40B4-BE49-F238E27FC236}">
                <a16:creationId xmlns:a16="http://schemas.microsoft.com/office/drawing/2014/main" id="{744B02D6-07ED-5788-A937-C0C50ED1E9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FC1C0F-2831-EE1A-AC05-F8C66F7DDA55}"/>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419497041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7" name="Picture Placeholder 2"/>
          <p:cNvSpPr>
            <a:spLocks noGrp="1"/>
          </p:cNvSpPr>
          <p:nvPr>
            <p:ph type="pic" idx="13" hasCustomPrompt="1"/>
          </p:nvPr>
        </p:nvSpPr>
        <p:spPr>
          <a:xfrm>
            <a:off x="730904" y="743253"/>
            <a:ext cx="3456000" cy="5376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9" name="Picture Placeholder 2"/>
          <p:cNvSpPr>
            <a:spLocks noGrp="1"/>
          </p:cNvSpPr>
          <p:nvPr>
            <p:ph type="pic" idx="14" hasCustomPrompt="1"/>
          </p:nvPr>
        </p:nvSpPr>
        <p:spPr>
          <a:xfrm>
            <a:off x="8016597" y="743253"/>
            <a:ext cx="3456000" cy="5376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5" name="Picture Placeholder 2"/>
          <p:cNvSpPr>
            <a:spLocks noGrp="1"/>
          </p:cNvSpPr>
          <p:nvPr>
            <p:ph type="pic" idx="15" hasCustomPrompt="1"/>
          </p:nvPr>
        </p:nvSpPr>
        <p:spPr>
          <a:xfrm>
            <a:off x="4373751" y="743253"/>
            <a:ext cx="3456000" cy="5376000"/>
          </a:xfrm>
          <a:prstGeom prst="rect">
            <a:avLst/>
          </a:prstGeom>
          <a:solidFill>
            <a:schemeClr val="bg1">
              <a:lumMod val="7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1348477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3" name="Picture Placeholder 2"/>
          <p:cNvSpPr>
            <a:spLocks noGrp="1"/>
          </p:cNvSpPr>
          <p:nvPr>
            <p:ph type="pic" idx="13" hasCustomPrompt="1"/>
          </p:nvPr>
        </p:nvSpPr>
        <p:spPr>
          <a:xfrm>
            <a:off x="4079867" y="1"/>
            <a:ext cx="4032267"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4" name="Picture Placeholder 2"/>
          <p:cNvSpPr>
            <a:spLocks noGrp="1"/>
          </p:cNvSpPr>
          <p:nvPr>
            <p:ph type="pic" idx="14" hasCustomPrompt="1"/>
          </p:nvPr>
        </p:nvSpPr>
        <p:spPr>
          <a:xfrm>
            <a:off x="6096133" y="3429000"/>
            <a:ext cx="201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5" name="Picture Placeholder 2"/>
          <p:cNvSpPr>
            <a:spLocks noGrp="1"/>
          </p:cNvSpPr>
          <p:nvPr>
            <p:ph type="pic" idx="15" hasCustomPrompt="1"/>
          </p:nvPr>
        </p:nvSpPr>
        <p:spPr>
          <a:xfrm>
            <a:off x="4079867" y="3429000"/>
            <a:ext cx="201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3995684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3234683"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4" name="Picture Placeholder 2"/>
          <p:cNvSpPr>
            <a:spLocks noGrp="1"/>
          </p:cNvSpPr>
          <p:nvPr>
            <p:ph type="pic" idx="13" hasCustomPrompt="1"/>
          </p:nvPr>
        </p:nvSpPr>
        <p:spPr>
          <a:xfrm>
            <a:off x="738405"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5" name="Picture Placeholder 2"/>
          <p:cNvSpPr>
            <a:spLocks noGrp="1"/>
          </p:cNvSpPr>
          <p:nvPr>
            <p:ph type="pic" idx="14" hasCustomPrompt="1"/>
          </p:nvPr>
        </p:nvSpPr>
        <p:spPr>
          <a:xfrm>
            <a:off x="5730960"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10162982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0" y="-1"/>
            <a:ext cx="12192000" cy="6858001"/>
          </a:xfrm>
          <a:prstGeom prst="rect">
            <a:avLst/>
          </a:prstGeom>
          <a:solidFill>
            <a:schemeClr val="bg1">
              <a:lumMod val="95000"/>
            </a:schemeClr>
          </a:solidFill>
        </p:spPr>
        <p:txBody>
          <a:bodyPr anchor="ctr"/>
          <a:lstStyle>
            <a:lvl1pPr marL="0" indent="0" algn="ctr">
              <a:buNone/>
              <a:defRPr sz="1600" baseline="0">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4315434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6" name="그림 개체 틀 5">
            <a:extLst>
              <a:ext uri="{FF2B5EF4-FFF2-40B4-BE49-F238E27FC236}">
                <a16:creationId xmlns:a16="http://schemas.microsoft.com/office/drawing/2014/main" id="{C7304401-68B8-4E0E-A9DB-540B76DF928B}"/>
              </a:ext>
            </a:extLst>
          </p:cNvPr>
          <p:cNvSpPr>
            <a:spLocks noGrp="1"/>
          </p:cNvSpPr>
          <p:nvPr>
            <p:ph type="pic" idx="14" hasCustomPrompt="1"/>
          </p:nvPr>
        </p:nvSpPr>
        <p:spPr>
          <a:xfrm>
            <a:off x="4751851" y="851534"/>
            <a:ext cx="5760640" cy="6006468"/>
          </a:xfrm>
          <a:custGeom>
            <a:avLst/>
            <a:gdLst>
              <a:gd name="connsiteX0" fmla="*/ 2160240 w 4320480"/>
              <a:gd name="connsiteY0" fmla="*/ 0 h 4504851"/>
              <a:gd name="connsiteX1" fmla="*/ 4320480 w 4320480"/>
              <a:gd name="connsiteY1" fmla="*/ 4504851 h 4504851"/>
              <a:gd name="connsiteX2" fmla="*/ 0 w 4320480"/>
              <a:gd name="connsiteY2" fmla="*/ 4504851 h 4504851"/>
            </a:gdLst>
            <a:ahLst/>
            <a:cxnLst>
              <a:cxn ang="0">
                <a:pos x="connsiteX0" y="connsiteY0"/>
              </a:cxn>
              <a:cxn ang="0">
                <a:pos x="connsiteX1" y="connsiteY1"/>
              </a:cxn>
              <a:cxn ang="0">
                <a:pos x="connsiteX2" y="connsiteY2"/>
              </a:cxn>
            </a:cxnLst>
            <a:rect l="l" t="t" r="r" b="b"/>
            <a:pathLst>
              <a:path w="4320480" h="4504851">
                <a:moveTo>
                  <a:pt x="2160240" y="0"/>
                </a:moveTo>
                <a:lnTo>
                  <a:pt x="4320480" y="4504851"/>
                </a:lnTo>
                <a:lnTo>
                  <a:pt x="0" y="4504851"/>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8" name="그림 개체 틀 7">
            <a:extLst>
              <a:ext uri="{FF2B5EF4-FFF2-40B4-BE49-F238E27FC236}">
                <a16:creationId xmlns:a16="http://schemas.microsoft.com/office/drawing/2014/main" id="{D2ABAD60-FE41-4786-B9AF-4454375D2129}"/>
              </a:ext>
            </a:extLst>
          </p:cNvPr>
          <p:cNvSpPr>
            <a:spLocks noGrp="1"/>
          </p:cNvSpPr>
          <p:nvPr>
            <p:ph type="pic" idx="11" hasCustomPrompt="1"/>
          </p:nvPr>
        </p:nvSpPr>
        <p:spPr>
          <a:xfrm>
            <a:off x="7514173" y="2"/>
            <a:ext cx="4677827" cy="5785689"/>
          </a:xfrm>
          <a:custGeom>
            <a:avLst/>
            <a:gdLst>
              <a:gd name="connsiteX0" fmla="*/ 0 w 3508370"/>
              <a:gd name="connsiteY0" fmla="*/ 0 h 4339267"/>
              <a:gd name="connsiteX1" fmla="*/ 3508370 w 3508370"/>
              <a:gd name="connsiteY1" fmla="*/ 0 h 4339267"/>
              <a:gd name="connsiteX2" fmla="*/ 3504823 w 3508370"/>
              <a:gd name="connsiteY2" fmla="*/ 1594801 h 4339267"/>
              <a:gd name="connsiteX3" fmla="*/ 2097974 w 3508370"/>
              <a:gd name="connsiteY3" fmla="*/ 4339267 h 4339267"/>
            </a:gdLst>
            <a:ahLst/>
            <a:cxnLst>
              <a:cxn ang="0">
                <a:pos x="connsiteX0" y="connsiteY0"/>
              </a:cxn>
              <a:cxn ang="0">
                <a:pos x="connsiteX1" y="connsiteY1"/>
              </a:cxn>
              <a:cxn ang="0">
                <a:pos x="connsiteX2" y="connsiteY2"/>
              </a:cxn>
              <a:cxn ang="0">
                <a:pos x="connsiteX3" y="connsiteY3"/>
              </a:cxn>
            </a:cxnLst>
            <a:rect l="l" t="t" r="r" b="b"/>
            <a:pathLst>
              <a:path w="3508370" h="4339267">
                <a:moveTo>
                  <a:pt x="0" y="0"/>
                </a:moveTo>
                <a:lnTo>
                  <a:pt x="3508370" y="0"/>
                </a:lnTo>
                <a:cubicBezTo>
                  <a:pt x="3507188" y="531600"/>
                  <a:pt x="3506005" y="1063201"/>
                  <a:pt x="3504823" y="1594801"/>
                </a:cubicBezTo>
                <a:lnTo>
                  <a:pt x="2097974" y="4339267"/>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2282136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3" name="Picture Placeholder 2"/>
          <p:cNvSpPr>
            <a:spLocks noGrp="1"/>
          </p:cNvSpPr>
          <p:nvPr>
            <p:ph type="pic" idx="11" hasCustomPrompt="1"/>
          </p:nvPr>
        </p:nvSpPr>
        <p:spPr>
          <a:xfrm>
            <a:off x="0" y="0"/>
            <a:ext cx="6768075" cy="6858000"/>
          </a:xfrm>
          <a:prstGeom prst="rect">
            <a:avLst/>
          </a:prstGeom>
          <a:solidFill>
            <a:schemeClr val="bg1">
              <a:lumMod val="7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446666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hapes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dirty="0"/>
              <a:t>Fully Editable Shapes</a:t>
            </a:r>
          </a:p>
        </p:txBody>
      </p:sp>
    </p:spTree>
    <p:extLst>
      <p:ext uri="{BB962C8B-B14F-4D97-AF65-F5344CB8AC3E}">
        <p14:creationId xmlns:p14="http://schemas.microsoft.com/office/powerpoint/2010/main" val="21199224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4"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5333" b="0" baseline="0">
                <a:solidFill>
                  <a:schemeClr val="tx1">
                    <a:lumMod val="75000"/>
                    <a:lumOff val="25000"/>
                  </a:schemeClr>
                </a:solidFill>
                <a:latin typeface="+mj-lt"/>
                <a:cs typeface="Arial" pitchFamily="34" charset="0"/>
              </a:defRPr>
            </a:lvl1pPr>
          </a:lstStyle>
          <a:p>
            <a:pPr lvl="0"/>
            <a:r>
              <a:rPr lang="en-US" altLang="ko-KR" dirty="0"/>
              <a:t>ICON SETS LAYOUT</a:t>
            </a:r>
          </a:p>
        </p:txBody>
      </p:sp>
      <p:sp>
        <p:nvSpPr>
          <p:cNvPr id="13" name="Rounded Rectangle 12"/>
          <p:cNvSpPr/>
          <p:nvPr userDrawn="1"/>
        </p:nvSpPr>
        <p:spPr>
          <a:xfrm>
            <a:off x="472011" y="1508786"/>
            <a:ext cx="3799787" cy="4865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6" name="Rounded Rectangle 15"/>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7" name="Half Frame 16"/>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6614402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3" name="Rectangle 2">
            <a:extLst>
              <a:ext uri="{FF2B5EF4-FFF2-40B4-BE49-F238E27FC236}">
                <a16:creationId xmlns:a16="http://schemas.microsoft.com/office/drawing/2014/main" id="{040102CF-3DC1-4FBF-A6B6-7990E98E434C}"/>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Rectangle 3">
            <a:extLst>
              <a:ext uri="{FF2B5EF4-FFF2-40B4-BE49-F238E27FC236}">
                <a16:creationId xmlns:a16="http://schemas.microsoft.com/office/drawing/2014/main" id="{F14E7073-04D6-4156-BAD6-03D7742E427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5" name="Isosceles Triangle 4">
            <a:extLst>
              <a:ext uri="{FF2B5EF4-FFF2-40B4-BE49-F238E27FC236}">
                <a16:creationId xmlns:a16="http://schemas.microsoft.com/office/drawing/2014/main" id="{605B5919-1260-4929-BF92-B5876842C4C1}"/>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393562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68410" y="4207471"/>
            <a:ext cx="863147" cy="2425033"/>
          </a:xfrm>
          <a:prstGeom prst="rect">
            <a:avLst/>
          </a:prstGeom>
        </p:spPr>
      </p:pic>
      <p:cxnSp>
        <p:nvCxnSpPr>
          <p:cNvPr id="4" name="Straight Connector 3">
            <a:extLst>
              <a:ext uri="{FF2B5EF4-FFF2-40B4-BE49-F238E27FC236}">
                <a16:creationId xmlns:a16="http://schemas.microsoft.com/office/drawing/2014/main" id="{C1906CD0-196C-4FC7-8872-5383668D4DBD}"/>
              </a:ext>
            </a:extLst>
          </p:cNvPr>
          <p:cNvCxnSpPr>
            <a:cxnSpLocks/>
          </p:cNvCxnSpPr>
          <p:nvPr userDrawn="1"/>
        </p:nvCxnSpPr>
        <p:spPr>
          <a:xfrm flipH="1">
            <a:off x="1" y="6624450"/>
            <a:ext cx="1219199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37ED3AE3-3013-4678-B766-8D5D6FF87822}"/>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Isosceles Triangle 5">
            <a:extLst>
              <a:ext uri="{FF2B5EF4-FFF2-40B4-BE49-F238E27FC236}">
                <a16:creationId xmlns:a16="http://schemas.microsoft.com/office/drawing/2014/main" id="{53361A3F-6E74-4E9B-BD80-119E81BF9950}"/>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5778759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05CE3B-EFF5-A2FB-CCFC-02085D6CAAD6}"/>
              </a:ext>
            </a:extLst>
          </p:cNvPr>
          <p:cNvSpPr>
            <a:spLocks noGrp="1"/>
          </p:cNvSpPr>
          <p:nvPr>
            <p:ph type="title"/>
          </p:nvPr>
        </p:nvSpPr>
        <p:spPr>
          <a:xfrm>
            <a:off x="831851" y="1709742"/>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AF2D98C-FE5D-538F-0CED-0E64DF84EDE5}"/>
              </a:ext>
            </a:extLst>
          </p:cNvPr>
          <p:cNvSpPr>
            <a:spLocks noGrp="1"/>
          </p:cNvSpPr>
          <p:nvPr>
            <p:ph type="body" idx="1"/>
          </p:nvPr>
        </p:nvSpPr>
        <p:spPr>
          <a:xfrm>
            <a:off x="831851" y="4589467"/>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309036B-DDFE-1068-9FA0-BC052129D2D6}"/>
              </a:ext>
            </a:extLst>
          </p:cNvPr>
          <p:cNvSpPr>
            <a:spLocks noGrp="1"/>
          </p:cNvSpPr>
          <p:nvPr>
            <p:ph type="dt" sz="half" idx="10"/>
          </p:nvPr>
        </p:nvSpPr>
        <p:spPr/>
        <p:txBody>
          <a:bodyPr/>
          <a:lstStyle/>
          <a:p>
            <a:fld id="{500DD78E-CA8C-403B-A0BE-9AAD8225A83D}" type="datetime1">
              <a:rPr lang="en-US" smtClean="0"/>
              <a:t>8/23/2024</a:t>
            </a:fld>
            <a:endParaRPr lang="en-US"/>
          </a:p>
        </p:txBody>
      </p:sp>
      <p:sp>
        <p:nvSpPr>
          <p:cNvPr id="5" name="Footer Placeholder 4">
            <a:extLst>
              <a:ext uri="{FF2B5EF4-FFF2-40B4-BE49-F238E27FC236}">
                <a16:creationId xmlns:a16="http://schemas.microsoft.com/office/drawing/2014/main" id="{793FD531-8CCC-6262-E645-70C07210D1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8A10759-7D99-8564-726F-CFA31A35392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26116850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68410" y="4207471"/>
            <a:ext cx="863147" cy="2425033"/>
          </a:xfrm>
          <a:prstGeom prst="rect">
            <a:avLst/>
          </a:prstGeom>
        </p:spPr>
      </p:pic>
      <p:sp>
        <p:nvSpPr>
          <p:cNvPr id="5" name="Rectangle 4">
            <a:extLst>
              <a:ext uri="{FF2B5EF4-FFF2-40B4-BE49-F238E27FC236}">
                <a16:creationId xmlns:a16="http://schemas.microsoft.com/office/drawing/2014/main" id="{16BB385D-8C47-4005-9822-A2A7BF9BE78D}"/>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Rectangle 5">
            <a:extLst>
              <a:ext uri="{FF2B5EF4-FFF2-40B4-BE49-F238E27FC236}">
                <a16:creationId xmlns:a16="http://schemas.microsoft.com/office/drawing/2014/main" id="{30F10182-1458-4BD9-85CC-A0AF172DCC3F}"/>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Isosceles Triangle 6">
            <a:extLst>
              <a:ext uri="{FF2B5EF4-FFF2-40B4-BE49-F238E27FC236}">
                <a16:creationId xmlns:a16="http://schemas.microsoft.com/office/drawing/2014/main" id="{9ACF6F13-89E5-476D-994C-CFF762A28737}"/>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3741858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6" name="Oval 21">
            <a:extLst>
              <a:ext uri="{FF2B5EF4-FFF2-40B4-BE49-F238E27FC236}">
                <a16:creationId xmlns:a16="http://schemas.microsoft.com/office/drawing/2014/main" id="{DF0E7D4B-AC33-4A8C-8204-4FE282F7F8F5}"/>
              </a:ext>
            </a:extLst>
          </p:cNvPr>
          <p:cNvSpPr>
            <a:spLocks noChangeAspect="1"/>
          </p:cNvSpPr>
          <p:nvPr userDrawn="1"/>
        </p:nvSpPr>
        <p:spPr>
          <a:xfrm>
            <a:off x="817094" y="405520"/>
            <a:ext cx="3605776" cy="3657538"/>
          </a:xfrm>
          <a:custGeom>
            <a:avLst/>
            <a:gdLst>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355803 w 1652142"/>
              <a:gd name="connsiteY39" fmla="*/ 1305197 h 1665940"/>
              <a:gd name="connsiteX40" fmla="*/ 152856 w 1652142"/>
              <a:gd name="connsiteY40" fmla="*/ 1344512 h 1665940"/>
              <a:gd name="connsiteX41" fmla="*/ 46675 w 1652142"/>
              <a:gd name="connsiteY41" fmla="*/ 1116809 h 1665940"/>
              <a:gd name="connsiteX42" fmla="*/ 183929 w 1652142"/>
              <a:gd name="connsiteY42" fmla="*/ 1005520 h 1665940"/>
              <a:gd name="connsiteX43" fmla="*/ 161615 w 1652142"/>
              <a:gd name="connsiteY43" fmla="*/ 838915 h 1665940"/>
              <a:gd name="connsiteX44" fmla="*/ 0 w 1652142"/>
              <a:gd name="connsiteY44" fmla="*/ 749197 h 1665940"/>
              <a:gd name="connsiteX45" fmla="*/ 65026 w 1652142"/>
              <a:gd name="connsiteY45" fmla="*/ 506515 h 1665940"/>
              <a:gd name="connsiteX46" fmla="*/ 250227 w 1652142"/>
              <a:gd name="connsiteY46" fmla="*/ 509630 h 1665940"/>
              <a:gd name="connsiteX47" fmla="*/ 340015 w 1652142"/>
              <a:gd name="connsiteY47" fmla="*/ 388679 h 1665940"/>
              <a:gd name="connsiteX48" fmla="*/ 277984 w 1652142"/>
              <a:gd name="connsiteY48" fmla="*/ 197357 h 1665940"/>
              <a:gd name="connsiteX49" fmla="*/ 491050 w 1652142"/>
              <a:gd name="connsiteY49" fmla="*/ 64219 h 1665940"/>
              <a:gd name="connsiteX50" fmla="*/ 639843 w 1652142"/>
              <a:gd name="connsiteY50" fmla="*/ 207726 h 1665940"/>
              <a:gd name="connsiteX51" fmla="*/ 638348 w 1652142"/>
              <a:gd name="connsiteY51" fmla="*/ 208660 h 1665940"/>
              <a:gd name="connsiteX52" fmla="*/ 821488 w 1652142"/>
              <a:gd name="connsiteY52" fmla="*/ 182440 h 1665940"/>
              <a:gd name="connsiteX53" fmla="*/ 815140 w 1652142"/>
              <a:gd name="connsiteY53" fmla="*/ 180739 h 1665940"/>
              <a:gd name="connsiteX54" fmla="*/ 915476 w 1652142"/>
              <a:gd name="connsiteY54" fmla="*/ 0 h 1665940"/>
              <a:gd name="connsiteX55" fmla="*/ 1158157 w 1652142"/>
              <a:gd name="connsiteY55"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815140 w 1652142"/>
              <a:gd name="connsiteY52" fmla="*/ 180739 h 1665940"/>
              <a:gd name="connsiteX53" fmla="*/ 915476 w 1652142"/>
              <a:gd name="connsiteY53" fmla="*/ 0 h 1665940"/>
              <a:gd name="connsiteX54" fmla="*/ 1158157 w 1652142"/>
              <a:gd name="connsiteY54"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915476 w 1652142"/>
              <a:gd name="connsiteY52" fmla="*/ 0 h 1665940"/>
              <a:gd name="connsiteX53" fmla="*/ 1158157 w 1652142"/>
              <a:gd name="connsiteY53"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821488 w 1652142"/>
              <a:gd name="connsiteY50" fmla="*/ 182440 h 1665940"/>
              <a:gd name="connsiteX51" fmla="*/ 915476 w 1652142"/>
              <a:gd name="connsiteY51" fmla="*/ 0 h 1665940"/>
              <a:gd name="connsiteX52" fmla="*/ 1158157 w 1652142"/>
              <a:gd name="connsiteY52"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286346 w 1652142"/>
              <a:gd name="connsiteY21" fmla="*/ 377149 h 1665940"/>
              <a:gd name="connsiteX22" fmla="*/ 1470353 w 1652142"/>
              <a:gd name="connsiteY22" fmla="*/ 331395 h 1665940"/>
              <a:gd name="connsiteX23" fmla="*/ 1588305 w 1652142"/>
              <a:gd name="connsiteY23" fmla="*/ 553229 h 1665940"/>
              <a:gd name="connsiteX24" fmla="*/ 1457194 w 1652142"/>
              <a:gd name="connsiteY24" fmla="*/ 671432 h 1665940"/>
              <a:gd name="connsiteX25" fmla="*/ 1478595 w 1652142"/>
              <a:gd name="connsiteY25" fmla="*/ 857704 h 1665940"/>
              <a:gd name="connsiteX26" fmla="*/ 1642362 w 1652142"/>
              <a:gd name="connsiteY26" fmla="*/ 948616 h 1665940"/>
              <a:gd name="connsiteX27" fmla="*/ 1577335 w 1652142"/>
              <a:gd name="connsiteY27" fmla="*/ 1191298 h 1665940"/>
              <a:gd name="connsiteX28" fmla="*/ 1378614 w 1652142"/>
              <a:gd name="connsiteY28" fmla="*/ 1187955 h 1665940"/>
              <a:gd name="connsiteX29" fmla="*/ 1288939 w 1652142"/>
              <a:gd name="connsiteY29" fmla="*/ 1301599 h 1665940"/>
              <a:gd name="connsiteX30" fmla="*/ 1354201 w 1652142"/>
              <a:gd name="connsiteY30" fmla="*/ 1471932 h 1665940"/>
              <a:gd name="connsiteX31" fmla="*/ 1148396 w 1652142"/>
              <a:gd name="connsiteY31" fmla="*/ 1616039 h 1665940"/>
              <a:gd name="connsiteX32" fmla="*/ 992294 w 1652142"/>
              <a:gd name="connsiteY32" fmla="*/ 1480516 h 1665940"/>
              <a:gd name="connsiteX33" fmla="*/ 823805 w 1652142"/>
              <a:gd name="connsiteY33" fmla="*/ 1495510 h 1665940"/>
              <a:gd name="connsiteX34" fmla="*/ 729193 w 1652142"/>
              <a:gd name="connsiteY34" fmla="*/ 1665940 h 1665940"/>
              <a:gd name="connsiteX35" fmla="*/ 486511 w 1652142"/>
              <a:gd name="connsiteY35" fmla="*/ 1600914 h 1665940"/>
              <a:gd name="connsiteX36" fmla="*/ 489790 w 1652142"/>
              <a:gd name="connsiteY36" fmla="*/ 1406012 h 1665940"/>
              <a:gd name="connsiteX37" fmla="*/ 352658 w 1652142"/>
              <a:gd name="connsiteY37" fmla="*/ 1298452 h 1665940"/>
              <a:gd name="connsiteX38" fmla="*/ 152856 w 1652142"/>
              <a:gd name="connsiteY38" fmla="*/ 1344512 h 1665940"/>
              <a:gd name="connsiteX39" fmla="*/ 46675 w 1652142"/>
              <a:gd name="connsiteY39" fmla="*/ 1116809 h 1665940"/>
              <a:gd name="connsiteX40" fmla="*/ 183929 w 1652142"/>
              <a:gd name="connsiteY40" fmla="*/ 1005520 h 1665940"/>
              <a:gd name="connsiteX41" fmla="*/ 161615 w 1652142"/>
              <a:gd name="connsiteY41" fmla="*/ 838915 h 1665940"/>
              <a:gd name="connsiteX42" fmla="*/ 0 w 1652142"/>
              <a:gd name="connsiteY42" fmla="*/ 749197 h 1665940"/>
              <a:gd name="connsiteX43" fmla="*/ 65026 w 1652142"/>
              <a:gd name="connsiteY43" fmla="*/ 506515 h 1665940"/>
              <a:gd name="connsiteX44" fmla="*/ 250227 w 1652142"/>
              <a:gd name="connsiteY44" fmla="*/ 509630 h 1665940"/>
              <a:gd name="connsiteX45" fmla="*/ 340015 w 1652142"/>
              <a:gd name="connsiteY45" fmla="*/ 388679 h 1665940"/>
              <a:gd name="connsiteX46" fmla="*/ 277984 w 1652142"/>
              <a:gd name="connsiteY46" fmla="*/ 197357 h 1665940"/>
              <a:gd name="connsiteX47" fmla="*/ 491050 w 1652142"/>
              <a:gd name="connsiteY47" fmla="*/ 64219 h 1665940"/>
              <a:gd name="connsiteX48" fmla="*/ 639843 w 1652142"/>
              <a:gd name="connsiteY48" fmla="*/ 207726 h 1665940"/>
              <a:gd name="connsiteX49" fmla="*/ 821488 w 1652142"/>
              <a:gd name="connsiteY49" fmla="*/ 182440 h 1665940"/>
              <a:gd name="connsiteX50" fmla="*/ 915476 w 1652142"/>
              <a:gd name="connsiteY50" fmla="*/ 0 h 1665940"/>
              <a:gd name="connsiteX51" fmla="*/ 1158157 w 1652142"/>
              <a:gd name="connsiteY51" fmla="*/ 65026 h 1665940"/>
              <a:gd name="connsiteX0" fmla="*/ 898689 w 1649662"/>
              <a:gd name="connsiteY0" fmla="*/ 548008 h 1665940"/>
              <a:gd name="connsiteX1" fmla="*/ 529661 w 1649662"/>
              <a:gd name="connsiteY1" fmla="*/ 761066 h 1665940"/>
              <a:gd name="connsiteX2" fmla="*/ 742719 w 1649662"/>
              <a:gd name="connsiteY2" fmla="*/ 1130094 h 1665940"/>
              <a:gd name="connsiteX3" fmla="*/ 1111747 w 1649662"/>
              <a:gd name="connsiteY3" fmla="*/ 917036 h 1665940"/>
              <a:gd name="connsiteX4" fmla="*/ 898689 w 1649662"/>
              <a:gd name="connsiteY4" fmla="*/ 548008 h 1665940"/>
              <a:gd name="connsiteX5" fmla="*/ 952303 w 1649662"/>
              <a:gd name="connsiteY5" fmla="*/ 347916 h 1665940"/>
              <a:gd name="connsiteX6" fmla="*/ 1311839 w 1649662"/>
              <a:gd name="connsiteY6" fmla="*/ 970650 h 1665940"/>
              <a:gd name="connsiteX7" fmla="*/ 689105 w 1649662"/>
              <a:gd name="connsiteY7" fmla="*/ 1330186 h 1665940"/>
              <a:gd name="connsiteX8" fmla="*/ 329569 w 1649662"/>
              <a:gd name="connsiteY8" fmla="*/ 707451 h 1665940"/>
              <a:gd name="connsiteX9" fmla="*/ 952303 w 1649662"/>
              <a:gd name="connsiteY9" fmla="*/ 347916 h 1665940"/>
              <a:gd name="connsiteX10" fmla="*/ 971799 w 1649662"/>
              <a:gd name="connsiteY10" fmla="*/ 275155 h 1665940"/>
              <a:gd name="connsiteX11" fmla="*/ 256808 w 1649662"/>
              <a:gd name="connsiteY11" fmla="*/ 687955 h 1665940"/>
              <a:gd name="connsiteX12" fmla="*/ 669609 w 1649662"/>
              <a:gd name="connsiteY12" fmla="*/ 1402947 h 1665940"/>
              <a:gd name="connsiteX13" fmla="*/ 1384600 w 1649662"/>
              <a:gd name="connsiteY13" fmla="*/ 990146 h 1665940"/>
              <a:gd name="connsiteX14" fmla="*/ 971799 w 1649662"/>
              <a:gd name="connsiteY14" fmla="*/ 275155 h 1665940"/>
              <a:gd name="connsiteX15" fmla="*/ 1647140 w 1649662"/>
              <a:gd name="connsiteY15" fmla="*/ 399895 h 1665940"/>
              <a:gd name="connsiteX16" fmla="*/ 1649662 w 1649662"/>
              <a:gd name="connsiteY16" fmla="*/ 403784 h 1665940"/>
              <a:gd name="connsiteX17" fmla="*/ 1647140 w 1649662"/>
              <a:gd name="connsiteY17" fmla="*/ 399895 h 1665940"/>
              <a:gd name="connsiteX18" fmla="*/ 1158157 w 1649662"/>
              <a:gd name="connsiteY18" fmla="*/ 65026 h 1665940"/>
              <a:gd name="connsiteX19" fmla="*/ 1154679 w 1649662"/>
              <a:gd name="connsiteY19" fmla="*/ 271718 h 1665940"/>
              <a:gd name="connsiteX20" fmla="*/ 1286346 w 1649662"/>
              <a:gd name="connsiteY20" fmla="*/ 377149 h 1665940"/>
              <a:gd name="connsiteX21" fmla="*/ 1470353 w 1649662"/>
              <a:gd name="connsiteY21" fmla="*/ 331395 h 1665940"/>
              <a:gd name="connsiteX22" fmla="*/ 1588305 w 1649662"/>
              <a:gd name="connsiteY22" fmla="*/ 553229 h 1665940"/>
              <a:gd name="connsiteX23" fmla="*/ 1457194 w 1649662"/>
              <a:gd name="connsiteY23" fmla="*/ 671432 h 1665940"/>
              <a:gd name="connsiteX24" fmla="*/ 1478595 w 1649662"/>
              <a:gd name="connsiteY24" fmla="*/ 857704 h 1665940"/>
              <a:gd name="connsiteX25" fmla="*/ 1642362 w 1649662"/>
              <a:gd name="connsiteY25" fmla="*/ 948616 h 1665940"/>
              <a:gd name="connsiteX26" fmla="*/ 1577335 w 1649662"/>
              <a:gd name="connsiteY26" fmla="*/ 1191298 h 1665940"/>
              <a:gd name="connsiteX27" fmla="*/ 1378614 w 1649662"/>
              <a:gd name="connsiteY27" fmla="*/ 1187955 h 1665940"/>
              <a:gd name="connsiteX28" fmla="*/ 1288939 w 1649662"/>
              <a:gd name="connsiteY28" fmla="*/ 1301599 h 1665940"/>
              <a:gd name="connsiteX29" fmla="*/ 1354201 w 1649662"/>
              <a:gd name="connsiteY29" fmla="*/ 1471932 h 1665940"/>
              <a:gd name="connsiteX30" fmla="*/ 1148396 w 1649662"/>
              <a:gd name="connsiteY30" fmla="*/ 1616039 h 1665940"/>
              <a:gd name="connsiteX31" fmla="*/ 992294 w 1649662"/>
              <a:gd name="connsiteY31" fmla="*/ 1480516 h 1665940"/>
              <a:gd name="connsiteX32" fmla="*/ 823805 w 1649662"/>
              <a:gd name="connsiteY32" fmla="*/ 1495510 h 1665940"/>
              <a:gd name="connsiteX33" fmla="*/ 729193 w 1649662"/>
              <a:gd name="connsiteY33" fmla="*/ 1665940 h 1665940"/>
              <a:gd name="connsiteX34" fmla="*/ 486511 w 1649662"/>
              <a:gd name="connsiteY34" fmla="*/ 1600914 h 1665940"/>
              <a:gd name="connsiteX35" fmla="*/ 489790 w 1649662"/>
              <a:gd name="connsiteY35" fmla="*/ 1406012 h 1665940"/>
              <a:gd name="connsiteX36" fmla="*/ 352658 w 1649662"/>
              <a:gd name="connsiteY36" fmla="*/ 1298452 h 1665940"/>
              <a:gd name="connsiteX37" fmla="*/ 152856 w 1649662"/>
              <a:gd name="connsiteY37" fmla="*/ 1344512 h 1665940"/>
              <a:gd name="connsiteX38" fmla="*/ 46675 w 1649662"/>
              <a:gd name="connsiteY38" fmla="*/ 1116809 h 1665940"/>
              <a:gd name="connsiteX39" fmla="*/ 183929 w 1649662"/>
              <a:gd name="connsiteY39" fmla="*/ 1005520 h 1665940"/>
              <a:gd name="connsiteX40" fmla="*/ 161615 w 1649662"/>
              <a:gd name="connsiteY40" fmla="*/ 838915 h 1665940"/>
              <a:gd name="connsiteX41" fmla="*/ 0 w 1649662"/>
              <a:gd name="connsiteY41" fmla="*/ 749197 h 1665940"/>
              <a:gd name="connsiteX42" fmla="*/ 65026 w 1649662"/>
              <a:gd name="connsiteY42" fmla="*/ 506515 h 1665940"/>
              <a:gd name="connsiteX43" fmla="*/ 250227 w 1649662"/>
              <a:gd name="connsiteY43" fmla="*/ 509630 h 1665940"/>
              <a:gd name="connsiteX44" fmla="*/ 340015 w 1649662"/>
              <a:gd name="connsiteY44" fmla="*/ 388679 h 1665940"/>
              <a:gd name="connsiteX45" fmla="*/ 277984 w 1649662"/>
              <a:gd name="connsiteY45" fmla="*/ 197357 h 1665940"/>
              <a:gd name="connsiteX46" fmla="*/ 491050 w 1649662"/>
              <a:gd name="connsiteY46" fmla="*/ 64219 h 1665940"/>
              <a:gd name="connsiteX47" fmla="*/ 639843 w 1649662"/>
              <a:gd name="connsiteY47" fmla="*/ 207726 h 1665940"/>
              <a:gd name="connsiteX48" fmla="*/ 821488 w 1649662"/>
              <a:gd name="connsiteY48" fmla="*/ 182440 h 1665940"/>
              <a:gd name="connsiteX49" fmla="*/ 915476 w 1649662"/>
              <a:gd name="connsiteY49" fmla="*/ 0 h 1665940"/>
              <a:gd name="connsiteX50" fmla="*/ 1158157 w 1649662"/>
              <a:gd name="connsiteY50" fmla="*/ 65026 h 1665940"/>
              <a:gd name="connsiteX0" fmla="*/ 898689 w 1642362"/>
              <a:gd name="connsiteY0" fmla="*/ 548008 h 1665940"/>
              <a:gd name="connsiteX1" fmla="*/ 529661 w 1642362"/>
              <a:gd name="connsiteY1" fmla="*/ 761066 h 1665940"/>
              <a:gd name="connsiteX2" fmla="*/ 742719 w 1642362"/>
              <a:gd name="connsiteY2" fmla="*/ 1130094 h 1665940"/>
              <a:gd name="connsiteX3" fmla="*/ 1111747 w 1642362"/>
              <a:gd name="connsiteY3" fmla="*/ 917036 h 1665940"/>
              <a:gd name="connsiteX4" fmla="*/ 898689 w 1642362"/>
              <a:gd name="connsiteY4" fmla="*/ 548008 h 1665940"/>
              <a:gd name="connsiteX5" fmla="*/ 952303 w 1642362"/>
              <a:gd name="connsiteY5" fmla="*/ 347916 h 1665940"/>
              <a:gd name="connsiteX6" fmla="*/ 1311839 w 1642362"/>
              <a:gd name="connsiteY6" fmla="*/ 970650 h 1665940"/>
              <a:gd name="connsiteX7" fmla="*/ 689105 w 1642362"/>
              <a:gd name="connsiteY7" fmla="*/ 1330186 h 1665940"/>
              <a:gd name="connsiteX8" fmla="*/ 329569 w 1642362"/>
              <a:gd name="connsiteY8" fmla="*/ 707451 h 1665940"/>
              <a:gd name="connsiteX9" fmla="*/ 952303 w 1642362"/>
              <a:gd name="connsiteY9" fmla="*/ 347916 h 1665940"/>
              <a:gd name="connsiteX10" fmla="*/ 971799 w 1642362"/>
              <a:gd name="connsiteY10" fmla="*/ 275155 h 1665940"/>
              <a:gd name="connsiteX11" fmla="*/ 256808 w 1642362"/>
              <a:gd name="connsiteY11" fmla="*/ 687955 h 1665940"/>
              <a:gd name="connsiteX12" fmla="*/ 669609 w 1642362"/>
              <a:gd name="connsiteY12" fmla="*/ 1402947 h 1665940"/>
              <a:gd name="connsiteX13" fmla="*/ 1384600 w 1642362"/>
              <a:gd name="connsiteY13" fmla="*/ 990146 h 1665940"/>
              <a:gd name="connsiteX14" fmla="*/ 971799 w 1642362"/>
              <a:gd name="connsiteY14" fmla="*/ 275155 h 1665940"/>
              <a:gd name="connsiteX15" fmla="*/ 1158157 w 1642362"/>
              <a:gd name="connsiteY15" fmla="*/ 65026 h 1665940"/>
              <a:gd name="connsiteX16" fmla="*/ 1154679 w 1642362"/>
              <a:gd name="connsiteY16" fmla="*/ 271718 h 1665940"/>
              <a:gd name="connsiteX17" fmla="*/ 1286346 w 1642362"/>
              <a:gd name="connsiteY17" fmla="*/ 377149 h 1665940"/>
              <a:gd name="connsiteX18" fmla="*/ 1470353 w 1642362"/>
              <a:gd name="connsiteY18" fmla="*/ 331395 h 1665940"/>
              <a:gd name="connsiteX19" fmla="*/ 1588305 w 1642362"/>
              <a:gd name="connsiteY19" fmla="*/ 553229 h 1665940"/>
              <a:gd name="connsiteX20" fmla="*/ 1457194 w 1642362"/>
              <a:gd name="connsiteY20" fmla="*/ 671432 h 1665940"/>
              <a:gd name="connsiteX21" fmla="*/ 1478595 w 1642362"/>
              <a:gd name="connsiteY21" fmla="*/ 857704 h 1665940"/>
              <a:gd name="connsiteX22" fmla="*/ 1642362 w 1642362"/>
              <a:gd name="connsiteY22" fmla="*/ 948616 h 1665940"/>
              <a:gd name="connsiteX23" fmla="*/ 1577335 w 1642362"/>
              <a:gd name="connsiteY23" fmla="*/ 1191298 h 1665940"/>
              <a:gd name="connsiteX24" fmla="*/ 1378614 w 1642362"/>
              <a:gd name="connsiteY24" fmla="*/ 1187955 h 1665940"/>
              <a:gd name="connsiteX25" fmla="*/ 1288939 w 1642362"/>
              <a:gd name="connsiteY25" fmla="*/ 1301599 h 1665940"/>
              <a:gd name="connsiteX26" fmla="*/ 1354201 w 1642362"/>
              <a:gd name="connsiteY26" fmla="*/ 1471932 h 1665940"/>
              <a:gd name="connsiteX27" fmla="*/ 1148396 w 1642362"/>
              <a:gd name="connsiteY27" fmla="*/ 1616039 h 1665940"/>
              <a:gd name="connsiteX28" fmla="*/ 992294 w 1642362"/>
              <a:gd name="connsiteY28" fmla="*/ 1480516 h 1665940"/>
              <a:gd name="connsiteX29" fmla="*/ 823805 w 1642362"/>
              <a:gd name="connsiteY29" fmla="*/ 1495510 h 1665940"/>
              <a:gd name="connsiteX30" fmla="*/ 729193 w 1642362"/>
              <a:gd name="connsiteY30" fmla="*/ 1665940 h 1665940"/>
              <a:gd name="connsiteX31" fmla="*/ 486511 w 1642362"/>
              <a:gd name="connsiteY31" fmla="*/ 1600914 h 1665940"/>
              <a:gd name="connsiteX32" fmla="*/ 489790 w 1642362"/>
              <a:gd name="connsiteY32" fmla="*/ 1406012 h 1665940"/>
              <a:gd name="connsiteX33" fmla="*/ 352658 w 1642362"/>
              <a:gd name="connsiteY33" fmla="*/ 1298452 h 1665940"/>
              <a:gd name="connsiteX34" fmla="*/ 152856 w 1642362"/>
              <a:gd name="connsiteY34" fmla="*/ 1344512 h 1665940"/>
              <a:gd name="connsiteX35" fmla="*/ 46675 w 1642362"/>
              <a:gd name="connsiteY35" fmla="*/ 1116809 h 1665940"/>
              <a:gd name="connsiteX36" fmla="*/ 183929 w 1642362"/>
              <a:gd name="connsiteY36" fmla="*/ 1005520 h 1665940"/>
              <a:gd name="connsiteX37" fmla="*/ 161615 w 1642362"/>
              <a:gd name="connsiteY37" fmla="*/ 838915 h 1665940"/>
              <a:gd name="connsiteX38" fmla="*/ 0 w 1642362"/>
              <a:gd name="connsiteY38" fmla="*/ 749197 h 1665940"/>
              <a:gd name="connsiteX39" fmla="*/ 65026 w 1642362"/>
              <a:gd name="connsiteY39" fmla="*/ 506515 h 1665940"/>
              <a:gd name="connsiteX40" fmla="*/ 250227 w 1642362"/>
              <a:gd name="connsiteY40" fmla="*/ 509630 h 1665940"/>
              <a:gd name="connsiteX41" fmla="*/ 340015 w 1642362"/>
              <a:gd name="connsiteY41" fmla="*/ 388679 h 1665940"/>
              <a:gd name="connsiteX42" fmla="*/ 277984 w 1642362"/>
              <a:gd name="connsiteY42" fmla="*/ 197357 h 1665940"/>
              <a:gd name="connsiteX43" fmla="*/ 491050 w 1642362"/>
              <a:gd name="connsiteY43" fmla="*/ 64219 h 1665940"/>
              <a:gd name="connsiteX44" fmla="*/ 639843 w 1642362"/>
              <a:gd name="connsiteY44" fmla="*/ 207726 h 1665940"/>
              <a:gd name="connsiteX45" fmla="*/ 821488 w 1642362"/>
              <a:gd name="connsiteY45" fmla="*/ 182440 h 1665940"/>
              <a:gd name="connsiteX46" fmla="*/ 915476 w 1642362"/>
              <a:gd name="connsiteY46" fmla="*/ 0 h 1665940"/>
              <a:gd name="connsiteX47" fmla="*/ 1158157 w 1642362"/>
              <a:gd name="connsiteY47" fmla="*/ 65026 h 166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4236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158157" y="65026"/>
                </a:moveTo>
                <a:cubicBezTo>
                  <a:pt x="1156998" y="133923"/>
                  <a:pt x="1155838" y="202821"/>
                  <a:pt x="1154679" y="271718"/>
                </a:cubicBezTo>
                <a:lnTo>
                  <a:pt x="1286346" y="377149"/>
                </a:ln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823805" y="1495510"/>
                </a:lnTo>
                <a:lnTo>
                  <a:pt x="729193" y="1665940"/>
                </a:lnTo>
                <a:lnTo>
                  <a:pt x="486511" y="1600914"/>
                </a:lnTo>
                <a:lnTo>
                  <a:pt x="489790" y="1406012"/>
                </a:lnTo>
                <a:cubicBezTo>
                  <a:pt x="438364" y="1376702"/>
                  <a:pt x="391917" y="1340859"/>
                  <a:pt x="352658" y="1298452"/>
                </a:cubicBez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821488" y="182440"/>
                </a:lnTo>
                <a:lnTo>
                  <a:pt x="915476" y="0"/>
                </a:lnTo>
                <a:lnTo>
                  <a:pt x="1158157" y="65026"/>
                </a:lnTo>
                <a:close/>
              </a:path>
            </a:pathLst>
          </a:custGeom>
          <a:solidFill>
            <a:schemeClr val="bg1"/>
          </a:solidFill>
          <a:ln w="31750">
            <a:noFill/>
          </a:ln>
          <a:effectLst>
            <a:innerShdw blurRad="114300">
              <a:schemeClr val="bg1">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7" name="Oval 21">
            <a:extLst>
              <a:ext uri="{FF2B5EF4-FFF2-40B4-BE49-F238E27FC236}">
                <a16:creationId xmlns:a16="http://schemas.microsoft.com/office/drawing/2014/main" id="{208A355B-288B-46AC-8F6D-C8E1883AEEBD}"/>
              </a:ext>
            </a:extLst>
          </p:cNvPr>
          <p:cNvSpPr>
            <a:spLocks noChangeAspect="1"/>
          </p:cNvSpPr>
          <p:nvPr userDrawn="1"/>
        </p:nvSpPr>
        <p:spPr>
          <a:xfrm rot="21317264">
            <a:off x="4317855" y="1291151"/>
            <a:ext cx="5263890" cy="5339456"/>
          </a:xfrm>
          <a:custGeom>
            <a:avLst/>
            <a:gdLst>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355803 w 1652142"/>
              <a:gd name="connsiteY39" fmla="*/ 1305197 h 1665940"/>
              <a:gd name="connsiteX40" fmla="*/ 152856 w 1652142"/>
              <a:gd name="connsiteY40" fmla="*/ 1344512 h 1665940"/>
              <a:gd name="connsiteX41" fmla="*/ 46675 w 1652142"/>
              <a:gd name="connsiteY41" fmla="*/ 1116809 h 1665940"/>
              <a:gd name="connsiteX42" fmla="*/ 183929 w 1652142"/>
              <a:gd name="connsiteY42" fmla="*/ 1005520 h 1665940"/>
              <a:gd name="connsiteX43" fmla="*/ 161615 w 1652142"/>
              <a:gd name="connsiteY43" fmla="*/ 838915 h 1665940"/>
              <a:gd name="connsiteX44" fmla="*/ 0 w 1652142"/>
              <a:gd name="connsiteY44" fmla="*/ 749197 h 1665940"/>
              <a:gd name="connsiteX45" fmla="*/ 65026 w 1652142"/>
              <a:gd name="connsiteY45" fmla="*/ 506515 h 1665940"/>
              <a:gd name="connsiteX46" fmla="*/ 250227 w 1652142"/>
              <a:gd name="connsiteY46" fmla="*/ 509630 h 1665940"/>
              <a:gd name="connsiteX47" fmla="*/ 340015 w 1652142"/>
              <a:gd name="connsiteY47" fmla="*/ 388679 h 1665940"/>
              <a:gd name="connsiteX48" fmla="*/ 277984 w 1652142"/>
              <a:gd name="connsiteY48" fmla="*/ 197357 h 1665940"/>
              <a:gd name="connsiteX49" fmla="*/ 491050 w 1652142"/>
              <a:gd name="connsiteY49" fmla="*/ 64219 h 1665940"/>
              <a:gd name="connsiteX50" fmla="*/ 639843 w 1652142"/>
              <a:gd name="connsiteY50" fmla="*/ 207726 h 1665940"/>
              <a:gd name="connsiteX51" fmla="*/ 638348 w 1652142"/>
              <a:gd name="connsiteY51" fmla="*/ 208660 h 1665940"/>
              <a:gd name="connsiteX52" fmla="*/ 821488 w 1652142"/>
              <a:gd name="connsiteY52" fmla="*/ 182440 h 1665940"/>
              <a:gd name="connsiteX53" fmla="*/ 815140 w 1652142"/>
              <a:gd name="connsiteY53" fmla="*/ 180739 h 1665940"/>
              <a:gd name="connsiteX54" fmla="*/ 915476 w 1652142"/>
              <a:gd name="connsiteY54" fmla="*/ 0 h 1665940"/>
              <a:gd name="connsiteX55" fmla="*/ 1158157 w 1652142"/>
              <a:gd name="connsiteY55"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815140 w 1652142"/>
              <a:gd name="connsiteY52" fmla="*/ 180739 h 1665940"/>
              <a:gd name="connsiteX53" fmla="*/ 915476 w 1652142"/>
              <a:gd name="connsiteY53" fmla="*/ 0 h 1665940"/>
              <a:gd name="connsiteX54" fmla="*/ 1158157 w 1652142"/>
              <a:gd name="connsiteY54"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915476 w 1652142"/>
              <a:gd name="connsiteY52" fmla="*/ 0 h 1665940"/>
              <a:gd name="connsiteX53" fmla="*/ 1158157 w 1652142"/>
              <a:gd name="connsiteY53"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821488 w 1652142"/>
              <a:gd name="connsiteY50" fmla="*/ 182440 h 1665940"/>
              <a:gd name="connsiteX51" fmla="*/ 915476 w 1652142"/>
              <a:gd name="connsiteY51" fmla="*/ 0 h 1665940"/>
              <a:gd name="connsiteX52" fmla="*/ 1158157 w 1652142"/>
              <a:gd name="connsiteY52"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286346 w 1652142"/>
              <a:gd name="connsiteY21" fmla="*/ 377149 h 1665940"/>
              <a:gd name="connsiteX22" fmla="*/ 1470353 w 1652142"/>
              <a:gd name="connsiteY22" fmla="*/ 331395 h 1665940"/>
              <a:gd name="connsiteX23" fmla="*/ 1588305 w 1652142"/>
              <a:gd name="connsiteY23" fmla="*/ 553229 h 1665940"/>
              <a:gd name="connsiteX24" fmla="*/ 1457194 w 1652142"/>
              <a:gd name="connsiteY24" fmla="*/ 671432 h 1665940"/>
              <a:gd name="connsiteX25" fmla="*/ 1478595 w 1652142"/>
              <a:gd name="connsiteY25" fmla="*/ 857704 h 1665940"/>
              <a:gd name="connsiteX26" fmla="*/ 1642362 w 1652142"/>
              <a:gd name="connsiteY26" fmla="*/ 948616 h 1665940"/>
              <a:gd name="connsiteX27" fmla="*/ 1577335 w 1652142"/>
              <a:gd name="connsiteY27" fmla="*/ 1191298 h 1665940"/>
              <a:gd name="connsiteX28" fmla="*/ 1378614 w 1652142"/>
              <a:gd name="connsiteY28" fmla="*/ 1187955 h 1665940"/>
              <a:gd name="connsiteX29" fmla="*/ 1288939 w 1652142"/>
              <a:gd name="connsiteY29" fmla="*/ 1301599 h 1665940"/>
              <a:gd name="connsiteX30" fmla="*/ 1354201 w 1652142"/>
              <a:gd name="connsiteY30" fmla="*/ 1471932 h 1665940"/>
              <a:gd name="connsiteX31" fmla="*/ 1148396 w 1652142"/>
              <a:gd name="connsiteY31" fmla="*/ 1616039 h 1665940"/>
              <a:gd name="connsiteX32" fmla="*/ 992294 w 1652142"/>
              <a:gd name="connsiteY32" fmla="*/ 1480516 h 1665940"/>
              <a:gd name="connsiteX33" fmla="*/ 823805 w 1652142"/>
              <a:gd name="connsiteY33" fmla="*/ 1495510 h 1665940"/>
              <a:gd name="connsiteX34" fmla="*/ 729193 w 1652142"/>
              <a:gd name="connsiteY34" fmla="*/ 1665940 h 1665940"/>
              <a:gd name="connsiteX35" fmla="*/ 486511 w 1652142"/>
              <a:gd name="connsiteY35" fmla="*/ 1600914 h 1665940"/>
              <a:gd name="connsiteX36" fmla="*/ 489790 w 1652142"/>
              <a:gd name="connsiteY36" fmla="*/ 1406012 h 1665940"/>
              <a:gd name="connsiteX37" fmla="*/ 352658 w 1652142"/>
              <a:gd name="connsiteY37" fmla="*/ 1298452 h 1665940"/>
              <a:gd name="connsiteX38" fmla="*/ 152856 w 1652142"/>
              <a:gd name="connsiteY38" fmla="*/ 1344512 h 1665940"/>
              <a:gd name="connsiteX39" fmla="*/ 46675 w 1652142"/>
              <a:gd name="connsiteY39" fmla="*/ 1116809 h 1665940"/>
              <a:gd name="connsiteX40" fmla="*/ 183929 w 1652142"/>
              <a:gd name="connsiteY40" fmla="*/ 1005520 h 1665940"/>
              <a:gd name="connsiteX41" fmla="*/ 161615 w 1652142"/>
              <a:gd name="connsiteY41" fmla="*/ 838915 h 1665940"/>
              <a:gd name="connsiteX42" fmla="*/ 0 w 1652142"/>
              <a:gd name="connsiteY42" fmla="*/ 749197 h 1665940"/>
              <a:gd name="connsiteX43" fmla="*/ 65026 w 1652142"/>
              <a:gd name="connsiteY43" fmla="*/ 506515 h 1665940"/>
              <a:gd name="connsiteX44" fmla="*/ 250227 w 1652142"/>
              <a:gd name="connsiteY44" fmla="*/ 509630 h 1665940"/>
              <a:gd name="connsiteX45" fmla="*/ 340015 w 1652142"/>
              <a:gd name="connsiteY45" fmla="*/ 388679 h 1665940"/>
              <a:gd name="connsiteX46" fmla="*/ 277984 w 1652142"/>
              <a:gd name="connsiteY46" fmla="*/ 197357 h 1665940"/>
              <a:gd name="connsiteX47" fmla="*/ 491050 w 1652142"/>
              <a:gd name="connsiteY47" fmla="*/ 64219 h 1665940"/>
              <a:gd name="connsiteX48" fmla="*/ 639843 w 1652142"/>
              <a:gd name="connsiteY48" fmla="*/ 207726 h 1665940"/>
              <a:gd name="connsiteX49" fmla="*/ 821488 w 1652142"/>
              <a:gd name="connsiteY49" fmla="*/ 182440 h 1665940"/>
              <a:gd name="connsiteX50" fmla="*/ 915476 w 1652142"/>
              <a:gd name="connsiteY50" fmla="*/ 0 h 1665940"/>
              <a:gd name="connsiteX51" fmla="*/ 1158157 w 1652142"/>
              <a:gd name="connsiteY51" fmla="*/ 65026 h 1665940"/>
              <a:gd name="connsiteX0" fmla="*/ 898689 w 1649662"/>
              <a:gd name="connsiteY0" fmla="*/ 548008 h 1665940"/>
              <a:gd name="connsiteX1" fmla="*/ 529661 w 1649662"/>
              <a:gd name="connsiteY1" fmla="*/ 761066 h 1665940"/>
              <a:gd name="connsiteX2" fmla="*/ 742719 w 1649662"/>
              <a:gd name="connsiteY2" fmla="*/ 1130094 h 1665940"/>
              <a:gd name="connsiteX3" fmla="*/ 1111747 w 1649662"/>
              <a:gd name="connsiteY3" fmla="*/ 917036 h 1665940"/>
              <a:gd name="connsiteX4" fmla="*/ 898689 w 1649662"/>
              <a:gd name="connsiteY4" fmla="*/ 548008 h 1665940"/>
              <a:gd name="connsiteX5" fmla="*/ 952303 w 1649662"/>
              <a:gd name="connsiteY5" fmla="*/ 347916 h 1665940"/>
              <a:gd name="connsiteX6" fmla="*/ 1311839 w 1649662"/>
              <a:gd name="connsiteY6" fmla="*/ 970650 h 1665940"/>
              <a:gd name="connsiteX7" fmla="*/ 689105 w 1649662"/>
              <a:gd name="connsiteY7" fmla="*/ 1330186 h 1665940"/>
              <a:gd name="connsiteX8" fmla="*/ 329569 w 1649662"/>
              <a:gd name="connsiteY8" fmla="*/ 707451 h 1665940"/>
              <a:gd name="connsiteX9" fmla="*/ 952303 w 1649662"/>
              <a:gd name="connsiteY9" fmla="*/ 347916 h 1665940"/>
              <a:gd name="connsiteX10" fmla="*/ 971799 w 1649662"/>
              <a:gd name="connsiteY10" fmla="*/ 275155 h 1665940"/>
              <a:gd name="connsiteX11" fmla="*/ 256808 w 1649662"/>
              <a:gd name="connsiteY11" fmla="*/ 687955 h 1665940"/>
              <a:gd name="connsiteX12" fmla="*/ 669609 w 1649662"/>
              <a:gd name="connsiteY12" fmla="*/ 1402947 h 1665940"/>
              <a:gd name="connsiteX13" fmla="*/ 1384600 w 1649662"/>
              <a:gd name="connsiteY13" fmla="*/ 990146 h 1665940"/>
              <a:gd name="connsiteX14" fmla="*/ 971799 w 1649662"/>
              <a:gd name="connsiteY14" fmla="*/ 275155 h 1665940"/>
              <a:gd name="connsiteX15" fmla="*/ 1647140 w 1649662"/>
              <a:gd name="connsiteY15" fmla="*/ 399895 h 1665940"/>
              <a:gd name="connsiteX16" fmla="*/ 1649662 w 1649662"/>
              <a:gd name="connsiteY16" fmla="*/ 403784 h 1665940"/>
              <a:gd name="connsiteX17" fmla="*/ 1647140 w 1649662"/>
              <a:gd name="connsiteY17" fmla="*/ 399895 h 1665940"/>
              <a:gd name="connsiteX18" fmla="*/ 1158157 w 1649662"/>
              <a:gd name="connsiteY18" fmla="*/ 65026 h 1665940"/>
              <a:gd name="connsiteX19" fmla="*/ 1154679 w 1649662"/>
              <a:gd name="connsiteY19" fmla="*/ 271718 h 1665940"/>
              <a:gd name="connsiteX20" fmla="*/ 1286346 w 1649662"/>
              <a:gd name="connsiteY20" fmla="*/ 377149 h 1665940"/>
              <a:gd name="connsiteX21" fmla="*/ 1470353 w 1649662"/>
              <a:gd name="connsiteY21" fmla="*/ 331395 h 1665940"/>
              <a:gd name="connsiteX22" fmla="*/ 1588305 w 1649662"/>
              <a:gd name="connsiteY22" fmla="*/ 553229 h 1665940"/>
              <a:gd name="connsiteX23" fmla="*/ 1457194 w 1649662"/>
              <a:gd name="connsiteY23" fmla="*/ 671432 h 1665940"/>
              <a:gd name="connsiteX24" fmla="*/ 1478595 w 1649662"/>
              <a:gd name="connsiteY24" fmla="*/ 857704 h 1665940"/>
              <a:gd name="connsiteX25" fmla="*/ 1642362 w 1649662"/>
              <a:gd name="connsiteY25" fmla="*/ 948616 h 1665940"/>
              <a:gd name="connsiteX26" fmla="*/ 1577335 w 1649662"/>
              <a:gd name="connsiteY26" fmla="*/ 1191298 h 1665940"/>
              <a:gd name="connsiteX27" fmla="*/ 1378614 w 1649662"/>
              <a:gd name="connsiteY27" fmla="*/ 1187955 h 1665940"/>
              <a:gd name="connsiteX28" fmla="*/ 1288939 w 1649662"/>
              <a:gd name="connsiteY28" fmla="*/ 1301599 h 1665940"/>
              <a:gd name="connsiteX29" fmla="*/ 1354201 w 1649662"/>
              <a:gd name="connsiteY29" fmla="*/ 1471932 h 1665940"/>
              <a:gd name="connsiteX30" fmla="*/ 1148396 w 1649662"/>
              <a:gd name="connsiteY30" fmla="*/ 1616039 h 1665940"/>
              <a:gd name="connsiteX31" fmla="*/ 992294 w 1649662"/>
              <a:gd name="connsiteY31" fmla="*/ 1480516 h 1665940"/>
              <a:gd name="connsiteX32" fmla="*/ 823805 w 1649662"/>
              <a:gd name="connsiteY32" fmla="*/ 1495510 h 1665940"/>
              <a:gd name="connsiteX33" fmla="*/ 729193 w 1649662"/>
              <a:gd name="connsiteY33" fmla="*/ 1665940 h 1665940"/>
              <a:gd name="connsiteX34" fmla="*/ 486511 w 1649662"/>
              <a:gd name="connsiteY34" fmla="*/ 1600914 h 1665940"/>
              <a:gd name="connsiteX35" fmla="*/ 489790 w 1649662"/>
              <a:gd name="connsiteY35" fmla="*/ 1406012 h 1665940"/>
              <a:gd name="connsiteX36" fmla="*/ 352658 w 1649662"/>
              <a:gd name="connsiteY36" fmla="*/ 1298452 h 1665940"/>
              <a:gd name="connsiteX37" fmla="*/ 152856 w 1649662"/>
              <a:gd name="connsiteY37" fmla="*/ 1344512 h 1665940"/>
              <a:gd name="connsiteX38" fmla="*/ 46675 w 1649662"/>
              <a:gd name="connsiteY38" fmla="*/ 1116809 h 1665940"/>
              <a:gd name="connsiteX39" fmla="*/ 183929 w 1649662"/>
              <a:gd name="connsiteY39" fmla="*/ 1005520 h 1665940"/>
              <a:gd name="connsiteX40" fmla="*/ 161615 w 1649662"/>
              <a:gd name="connsiteY40" fmla="*/ 838915 h 1665940"/>
              <a:gd name="connsiteX41" fmla="*/ 0 w 1649662"/>
              <a:gd name="connsiteY41" fmla="*/ 749197 h 1665940"/>
              <a:gd name="connsiteX42" fmla="*/ 65026 w 1649662"/>
              <a:gd name="connsiteY42" fmla="*/ 506515 h 1665940"/>
              <a:gd name="connsiteX43" fmla="*/ 250227 w 1649662"/>
              <a:gd name="connsiteY43" fmla="*/ 509630 h 1665940"/>
              <a:gd name="connsiteX44" fmla="*/ 340015 w 1649662"/>
              <a:gd name="connsiteY44" fmla="*/ 388679 h 1665940"/>
              <a:gd name="connsiteX45" fmla="*/ 277984 w 1649662"/>
              <a:gd name="connsiteY45" fmla="*/ 197357 h 1665940"/>
              <a:gd name="connsiteX46" fmla="*/ 491050 w 1649662"/>
              <a:gd name="connsiteY46" fmla="*/ 64219 h 1665940"/>
              <a:gd name="connsiteX47" fmla="*/ 639843 w 1649662"/>
              <a:gd name="connsiteY47" fmla="*/ 207726 h 1665940"/>
              <a:gd name="connsiteX48" fmla="*/ 821488 w 1649662"/>
              <a:gd name="connsiteY48" fmla="*/ 182440 h 1665940"/>
              <a:gd name="connsiteX49" fmla="*/ 915476 w 1649662"/>
              <a:gd name="connsiteY49" fmla="*/ 0 h 1665940"/>
              <a:gd name="connsiteX50" fmla="*/ 1158157 w 1649662"/>
              <a:gd name="connsiteY50" fmla="*/ 65026 h 1665940"/>
              <a:gd name="connsiteX0" fmla="*/ 898689 w 1642362"/>
              <a:gd name="connsiteY0" fmla="*/ 548008 h 1665940"/>
              <a:gd name="connsiteX1" fmla="*/ 529661 w 1642362"/>
              <a:gd name="connsiteY1" fmla="*/ 761066 h 1665940"/>
              <a:gd name="connsiteX2" fmla="*/ 742719 w 1642362"/>
              <a:gd name="connsiteY2" fmla="*/ 1130094 h 1665940"/>
              <a:gd name="connsiteX3" fmla="*/ 1111747 w 1642362"/>
              <a:gd name="connsiteY3" fmla="*/ 917036 h 1665940"/>
              <a:gd name="connsiteX4" fmla="*/ 898689 w 1642362"/>
              <a:gd name="connsiteY4" fmla="*/ 548008 h 1665940"/>
              <a:gd name="connsiteX5" fmla="*/ 952303 w 1642362"/>
              <a:gd name="connsiteY5" fmla="*/ 347916 h 1665940"/>
              <a:gd name="connsiteX6" fmla="*/ 1311839 w 1642362"/>
              <a:gd name="connsiteY6" fmla="*/ 970650 h 1665940"/>
              <a:gd name="connsiteX7" fmla="*/ 689105 w 1642362"/>
              <a:gd name="connsiteY7" fmla="*/ 1330186 h 1665940"/>
              <a:gd name="connsiteX8" fmla="*/ 329569 w 1642362"/>
              <a:gd name="connsiteY8" fmla="*/ 707451 h 1665940"/>
              <a:gd name="connsiteX9" fmla="*/ 952303 w 1642362"/>
              <a:gd name="connsiteY9" fmla="*/ 347916 h 1665940"/>
              <a:gd name="connsiteX10" fmla="*/ 971799 w 1642362"/>
              <a:gd name="connsiteY10" fmla="*/ 275155 h 1665940"/>
              <a:gd name="connsiteX11" fmla="*/ 256808 w 1642362"/>
              <a:gd name="connsiteY11" fmla="*/ 687955 h 1665940"/>
              <a:gd name="connsiteX12" fmla="*/ 669609 w 1642362"/>
              <a:gd name="connsiteY12" fmla="*/ 1402947 h 1665940"/>
              <a:gd name="connsiteX13" fmla="*/ 1384600 w 1642362"/>
              <a:gd name="connsiteY13" fmla="*/ 990146 h 1665940"/>
              <a:gd name="connsiteX14" fmla="*/ 971799 w 1642362"/>
              <a:gd name="connsiteY14" fmla="*/ 275155 h 1665940"/>
              <a:gd name="connsiteX15" fmla="*/ 1158157 w 1642362"/>
              <a:gd name="connsiteY15" fmla="*/ 65026 h 1665940"/>
              <a:gd name="connsiteX16" fmla="*/ 1154679 w 1642362"/>
              <a:gd name="connsiteY16" fmla="*/ 271718 h 1665940"/>
              <a:gd name="connsiteX17" fmla="*/ 1286346 w 1642362"/>
              <a:gd name="connsiteY17" fmla="*/ 377149 h 1665940"/>
              <a:gd name="connsiteX18" fmla="*/ 1470353 w 1642362"/>
              <a:gd name="connsiteY18" fmla="*/ 331395 h 1665940"/>
              <a:gd name="connsiteX19" fmla="*/ 1588305 w 1642362"/>
              <a:gd name="connsiteY19" fmla="*/ 553229 h 1665940"/>
              <a:gd name="connsiteX20" fmla="*/ 1457194 w 1642362"/>
              <a:gd name="connsiteY20" fmla="*/ 671432 h 1665940"/>
              <a:gd name="connsiteX21" fmla="*/ 1478595 w 1642362"/>
              <a:gd name="connsiteY21" fmla="*/ 857704 h 1665940"/>
              <a:gd name="connsiteX22" fmla="*/ 1642362 w 1642362"/>
              <a:gd name="connsiteY22" fmla="*/ 948616 h 1665940"/>
              <a:gd name="connsiteX23" fmla="*/ 1577335 w 1642362"/>
              <a:gd name="connsiteY23" fmla="*/ 1191298 h 1665940"/>
              <a:gd name="connsiteX24" fmla="*/ 1378614 w 1642362"/>
              <a:gd name="connsiteY24" fmla="*/ 1187955 h 1665940"/>
              <a:gd name="connsiteX25" fmla="*/ 1288939 w 1642362"/>
              <a:gd name="connsiteY25" fmla="*/ 1301599 h 1665940"/>
              <a:gd name="connsiteX26" fmla="*/ 1354201 w 1642362"/>
              <a:gd name="connsiteY26" fmla="*/ 1471932 h 1665940"/>
              <a:gd name="connsiteX27" fmla="*/ 1148396 w 1642362"/>
              <a:gd name="connsiteY27" fmla="*/ 1616039 h 1665940"/>
              <a:gd name="connsiteX28" fmla="*/ 992294 w 1642362"/>
              <a:gd name="connsiteY28" fmla="*/ 1480516 h 1665940"/>
              <a:gd name="connsiteX29" fmla="*/ 823805 w 1642362"/>
              <a:gd name="connsiteY29" fmla="*/ 1495510 h 1665940"/>
              <a:gd name="connsiteX30" fmla="*/ 729193 w 1642362"/>
              <a:gd name="connsiteY30" fmla="*/ 1665940 h 1665940"/>
              <a:gd name="connsiteX31" fmla="*/ 486511 w 1642362"/>
              <a:gd name="connsiteY31" fmla="*/ 1600914 h 1665940"/>
              <a:gd name="connsiteX32" fmla="*/ 489790 w 1642362"/>
              <a:gd name="connsiteY32" fmla="*/ 1406012 h 1665940"/>
              <a:gd name="connsiteX33" fmla="*/ 352658 w 1642362"/>
              <a:gd name="connsiteY33" fmla="*/ 1298452 h 1665940"/>
              <a:gd name="connsiteX34" fmla="*/ 152856 w 1642362"/>
              <a:gd name="connsiteY34" fmla="*/ 1344512 h 1665940"/>
              <a:gd name="connsiteX35" fmla="*/ 46675 w 1642362"/>
              <a:gd name="connsiteY35" fmla="*/ 1116809 h 1665940"/>
              <a:gd name="connsiteX36" fmla="*/ 183929 w 1642362"/>
              <a:gd name="connsiteY36" fmla="*/ 1005520 h 1665940"/>
              <a:gd name="connsiteX37" fmla="*/ 161615 w 1642362"/>
              <a:gd name="connsiteY37" fmla="*/ 838915 h 1665940"/>
              <a:gd name="connsiteX38" fmla="*/ 0 w 1642362"/>
              <a:gd name="connsiteY38" fmla="*/ 749197 h 1665940"/>
              <a:gd name="connsiteX39" fmla="*/ 65026 w 1642362"/>
              <a:gd name="connsiteY39" fmla="*/ 506515 h 1665940"/>
              <a:gd name="connsiteX40" fmla="*/ 250227 w 1642362"/>
              <a:gd name="connsiteY40" fmla="*/ 509630 h 1665940"/>
              <a:gd name="connsiteX41" fmla="*/ 340015 w 1642362"/>
              <a:gd name="connsiteY41" fmla="*/ 388679 h 1665940"/>
              <a:gd name="connsiteX42" fmla="*/ 277984 w 1642362"/>
              <a:gd name="connsiteY42" fmla="*/ 197357 h 1665940"/>
              <a:gd name="connsiteX43" fmla="*/ 491050 w 1642362"/>
              <a:gd name="connsiteY43" fmla="*/ 64219 h 1665940"/>
              <a:gd name="connsiteX44" fmla="*/ 639843 w 1642362"/>
              <a:gd name="connsiteY44" fmla="*/ 207726 h 1665940"/>
              <a:gd name="connsiteX45" fmla="*/ 821488 w 1642362"/>
              <a:gd name="connsiteY45" fmla="*/ 182440 h 1665940"/>
              <a:gd name="connsiteX46" fmla="*/ 915476 w 1642362"/>
              <a:gd name="connsiteY46" fmla="*/ 0 h 1665940"/>
              <a:gd name="connsiteX47" fmla="*/ 1158157 w 1642362"/>
              <a:gd name="connsiteY47" fmla="*/ 65026 h 166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4236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158157" y="65026"/>
                </a:moveTo>
                <a:cubicBezTo>
                  <a:pt x="1156998" y="133923"/>
                  <a:pt x="1155838" y="202821"/>
                  <a:pt x="1154679" y="271718"/>
                </a:cubicBezTo>
                <a:lnTo>
                  <a:pt x="1286346" y="377149"/>
                </a:ln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823805" y="1495510"/>
                </a:lnTo>
                <a:lnTo>
                  <a:pt x="729193" y="1665940"/>
                </a:lnTo>
                <a:lnTo>
                  <a:pt x="486511" y="1600914"/>
                </a:lnTo>
                <a:lnTo>
                  <a:pt x="489790" y="1406012"/>
                </a:lnTo>
                <a:cubicBezTo>
                  <a:pt x="438364" y="1376702"/>
                  <a:pt x="391917" y="1340859"/>
                  <a:pt x="352658" y="1298452"/>
                </a:cubicBez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821488" y="182440"/>
                </a:lnTo>
                <a:lnTo>
                  <a:pt x="915476" y="0"/>
                </a:lnTo>
                <a:lnTo>
                  <a:pt x="1158157" y="65026"/>
                </a:lnTo>
                <a:close/>
              </a:path>
            </a:pathLst>
          </a:custGeom>
          <a:solidFill>
            <a:schemeClr val="bg1"/>
          </a:solidFill>
          <a:ln w="31750">
            <a:noFill/>
          </a:ln>
          <a:effectLst>
            <a:innerShdw blurRad="114300">
              <a:schemeClr val="bg1">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8" name="Rectangle 7">
            <a:extLst>
              <a:ext uri="{FF2B5EF4-FFF2-40B4-BE49-F238E27FC236}">
                <a16:creationId xmlns:a16="http://schemas.microsoft.com/office/drawing/2014/main" id="{FE21FA63-AC15-4DE7-9AE2-3208C793519C}"/>
              </a:ext>
            </a:extLst>
          </p:cNvPr>
          <p:cNvSpPr/>
          <p:nvPr userDrawn="1"/>
        </p:nvSpPr>
        <p:spPr>
          <a:xfrm>
            <a:off x="0" y="0"/>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3" name="Rectangle 2">
            <a:extLst>
              <a:ext uri="{FF2B5EF4-FFF2-40B4-BE49-F238E27FC236}">
                <a16:creationId xmlns:a16="http://schemas.microsoft.com/office/drawing/2014/main" id="{040102CF-3DC1-4FBF-A6B6-7990E98E434C}"/>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Rectangle 3">
            <a:extLst>
              <a:ext uri="{FF2B5EF4-FFF2-40B4-BE49-F238E27FC236}">
                <a16:creationId xmlns:a16="http://schemas.microsoft.com/office/drawing/2014/main" id="{F14E7073-04D6-4156-BAD6-03D7742E427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5" name="Isosceles Triangle 4">
            <a:extLst>
              <a:ext uri="{FF2B5EF4-FFF2-40B4-BE49-F238E27FC236}">
                <a16:creationId xmlns:a16="http://schemas.microsoft.com/office/drawing/2014/main" id="{605B5919-1260-4929-BF92-B5876842C4C1}"/>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8086541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5252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6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856387" y="925918"/>
            <a:ext cx="6957387" cy="724247"/>
          </a:xfrm>
          <a:prstGeom prst="rect">
            <a:avLst/>
          </a:prstGeom>
        </p:spPr>
        <p:txBody>
          <a:bodyPr anchor="ctr"/>
          <a:lstStyle>
            <a:lvl1pPr marL="0" indent="0" algn="l">
              <a:buNone/>
              <a:defRPr sz="5400" b="0" baseline="0">
                <a:solidFill>
                  <a:schemeClr val="accent1"/>
                </a:solidFill>
                <a:latin typeface="+mj-lt"/>
                <a:cs typeface="Arial" pitchFamily="34" charset="0"/>
              </a:defRPr>
            </a:lvl1pPr>
          </a:lstStyle>
          <a:p>
            <a:pPr lvl="0"/>
            <a:r>
              <a:rPr lang="en-US" altLang="ko-KR" dirty="0"/>
              <a:t>BASIC LAYOUT</a:t>
            </a:r>
          </a:p>
        </p:txBody>
      </p:sp>
      <p:sp>
        <p:nvSpPr>
          <p:cNvPr id="6" name="Graphic 2">
            <a:extLst>
              <a:ext uri="{FF2B5EF4-FFF2-40B4-BE49-F238E27FC236}">
                <a16:creationId xmlns:a16="http://schemas.microsoft.com/office/drawing/2014/main" id="{1DD60E7E-E490-46D9-AB9B-87D9364A77D2}"/>
              </a:ext>
            </a:extLst>
          </p:cNvPr>
          <p:cNvSpPr/>
          <p:nvPr userDrawn="1"/>
        </p:nvSpPr>
        <p:spPr>
          <a:xfrm rot="2869724" flipH="1">
            <a:off x="-802604" y="1334467"/>
            <a:ext cx="5051336" cy="4369711"/>
          </a:xfrm>
          <a:custGeom>
            <a:avLst/>
            <a:gdLst>
              <a:gd name="connsiteX0" fmla="*/ 3953474 w 3952875"/>
              <a:gd name="connsiteY0" fmla="*/ 419576 h 3419475"/>
              <a:gd name="connsiteX1" fmla="*/ 3905849 w 3952875"/>
              <a:gd name="connsiteY1" fmla="*/ 547211 h 3419475"/>
              <a:gd name="connsiteX2" fmla="*/ 3792502 w 3952875"/>
              <a:gd name="connsiteY2" fmla="*/ 660559 h 3419475"/>
              <a:gd name="connsiteX3" fmla="*/ 3790597 w 3952875"/>
              <a:gd name="connsiteY3" fmla="*/ 681514 h 3419475"/>
              <a:gd name="connsiteX4" fmla="*/ 3926804 w 3952875"/>
              <a:gd name="connsiteY4" fmla="*/ 951071 h 3419475"/>
              <a:gd name="connsiteX5" fmla="*/ 3666772 w 3952875"/>
              <a:gd name="connsiteY5" fmla="*/ 1351121 h 3419475"/>
              <a:gd name="connsiteX6" fmla="*/ 3287677 w 3952875"/>
              <a:gd name="connsiteY6" fmla="*/ 1288256 h 3419475"/>
              <a:gd name="connsiteX7" fmla="*/ 3139087 w 3952875"/>
              <a:gd name="connsiteY7" fmla="*/ 980599 h 3419475"/>
              <a:gd name="connsiteX8" fmla="*/ 3139087 w 3952875"/>
              <a:gd name="connsiteY8" fmla="*/ 971074 h 3419475"/>
              <a:gd name="connsiteX9" fmla="*/ 3138134 w 3952875"/>
              <a:gd name="connsiteY9" fmla="*/ 968216 h 3419475"/>
              <a:gd name="connsiteX10" fmla="*/ 3120989 w 3952875"/>
              <a:gd name="connsiteY10" fmla="*/ 1003459 h 3419475"/>
              <a:gd name="connsiteX11" fmla="*/ 3085747 w 3952875"/>
              <a:gd name="connsiteY11" fmla="*/ 1100614 h 3419475"/>
              <a:gd name="connsiteX12" fmla="*/ 3064792 w 3952875"/>
              <a:gd name="connsiteY12" fmla="*/ 1115854 h 3419475"/>
              <a:gd name="connsiteX13" fmla="*/ 2966684 w 3952875"/>
              <a:gd name="connsiteY13" fmla="*/ 1120616 h 3419475"/>
              <a:gd name="connsiteX14" fmla="*/ 2990497 w 3952875"/>
              <a:gd name="connsiteY14" fmla="*/ 1170146 h 3419475"/>
              <a:gd name="connsiteX15" fmla="*/ 2941919 w 3952875"/>
              <a:gd name="connsiteY15" fmla="*/ 1277779 h 3419475"/>
              <a:gd name="connsiteX16" fmla="*/ 2824762 w 3952875"/>
              <a:gd name="connsiteY16" fmla="*/ 1266349 h 3419475"/>
              <a:gd name="connsiteX17" fmla="*/ 2794282 w 3952875"/>
              <a:gd name="connsiteY17" fmla="*/ 1266349 h 3419475"/>
              <a:gd name="connsiteX18" fmla="*/ 2549489 w 3952875"/>
              <a:gd name="connsiteY18" fmla="*/ 1492091 h 3419475"/>
              <a:gd name="connsiteX19" fmla="*/ 2170394 w 3952875"/>
              <a:gd name="connsiteY19" fmla="*/ 1841659 h 3419475"/>
              <a:gd name="connsiteX20" fmla="*/ 1886549 w 3952875"/>
              <a:gd name="connsiteY20" fmla="*/ 2103596 h 3419475"/>
              <a:gd name="connsiteX21" fmla="*/ 1505549 w 3952875"/>
              <a:gd name="connsiteY21" fmla="*/ 2454116 h 3419475"/>
              <a:gd name="connsiteX22" fmla="*/ 1221704 w 3952875"/>
              <a:gd name="connsiteY22" fmla="*/ 2716054 h 3419475"/>
              <a:gd name="connsiteX23" fmla="*/ 839752 w 3952875"/>
              <a:gd name="connsiteY23" fmla="*/ 3067526 h 3419475"/>
              <a:gd name="connsiteX24" fmla="*/ 621629 w 3952875"/>
              <a:gd name="connsiteY24" fmla="*/ 3269456 h 3419475"/>
              <a:gd name="connsiteX25" fmla="*/ 592102 w 3952875"/>
              <a:gd name="connsiteY25" fmla="*/ 3268504 h 3419475"/>
              <a:gd name="connsiteX26" fmla="*/ 572099 w 3952875"/>
              <a:gd name="connsiteY26" fmla="*/ 3254216 h 3419475"/>
              <a:gd name="connsiteX27" fmla="*/ 563527 w 3952875"/>
              <a:gd name="connsiteY27" fmla="*/ 3281839 h 3419475"/>
              <a:gd name="connsiteX28" fmla="*/ 458752 w 3952875"/>
              <a:gd name="connsiteY28" fmla="*/ 3411379 h 3419475"/>
              <a:gd name="connsiteX29" fmla="*/ 316829 w 3952875"/>
              <a:gd name="connsiteY29" fmla="*/ 3314224 h 3419475"/>
              <a:gd name="connsiteX30" fmla="*/ 461609 w 3952875"/>
              <a:gd name="connsiteY30" fmla="*/ 3164681 h 3419475"/>
              <a:gd name="connsiteX31" fmla="*/ 476849 w 3952875"/>
              <a:gd name="connsiteY31" fmla="*/ 3164681 h 3419475"/>
              <a:gd name="connsiteX32" fmla="*/ 479707 w 3952875"/>
              <a:gd name="connsiteY32" fmla="*/ 3146584 h 3419475"/>
              <a:gd name="connsiteX33" fmla="*/ 481612 w 3952875"/>
              <a:gd name="connsiteY33" fmla="*/ 3098006 h 3419475"/>
              <a:gd name="connsiteX34" fmla="*/ 644489 w 3952875"/>
              <a:gd name="connsiteY34" fmla="*/ 2950369 h 3419475"/>
              <a:gd name="connsiteX35" fmla="*/ 645442 w 3952875"/>
              <a:gd name="connsiteY35" fmla="*/ 2923699 h 3419475"/>
              <a:gd name="connsiteX36" fmla="*/ 614962 w 3952875"/>
              <a:gd name="connsiteY36" fmla="*/ 2890361 h 3419475"/>
              <a:gd name="connsiteX37" fmla="*/ 590197 w 3952875"/>
              <a:gd name="connsiteY37" fmla="*/ 2889409 h 3419475"/>
              <a:gd name="connsiteX38" fmla="*/ 465419 w 3952875"/>
              <a:gd name="connsiteY38" fmla="*/ 3003709 h 3419475"/>
              <a:gd name="connsiteX39" fmla="*/ 401602 w 3952875"/>
              <a:gd name="connsiteY39" fmla="*/ 3061811 h 3419475"/>
              <a:gd name="connsiteX40" fmla="*/ 382552 w 3952875"/>
              <a:gd name="connsiteY40" fmla="*/ 3060859 h 3419475"/>
              <a:gd name="connsiteX41" fmla="*/ 302542 w 3952875"/>
              <a:gd name="connsiteY41" fmla="*/ 2973229 h 3419475"/>
              <a:gd name="connsiteX42" fmla="*/ 299684 w 3952875"/>
              <a:gd name="connsiteY42" fmla="*/ 2953226 h 3419475"/>
              <a:gd name="connsiteX43" fmla="*/ 327307 w 3952875"/>
              <a:gd name="connsiteY43" fmla="*/ 2903696 h 3419475"/>
              <a:gd name="connsiteX44" fmla="*/ 325402 w 3952875"/>
              <a:gd name="connsiteY44" fmla="*/ 2884646 h 3419475"/>
              <a:gd name="connsiteX45" fmla="*/ 260632 w 3952875"/>
              <a:gd name="connsiteY45" fmla="*/ 2868454 h 3419475"/>
              <a:gd name="connsiteX46" fmla="*/ 192052 w 3952875"/>
              <a:gd name="connsiteY46" fmla="*/ 2854166 h 3419475"/>
              <a:gd name="connsiteX47" fmla="*/ 14887 w 3952875"/>
              <a:gd name="connsiteY47" fmla="*/ 2661761 h 3419475"/>
              <a:gd name="connsiteX48" fmla="*/ 15839 w 3952875"/>
              <a:gd name="connsiteY48" fmla="*/ 2631281 h 3419475"/>
              <a:gd name="connsiteX49" fmla="*/ 174907 w 3952875"/>
              <a:gd name="connsiteY49" fmla="*/ 2485549 h 3419475"/>
              <a:gd name="connsiteX50" fmla="*/ 198719 w 3952875"/>
              <a:gd name="connsiteY50" fmla="*/ 2486501 h 3419475"/>
              <a:gd name="connsiteX51" fmla="*/ 335879 w 3952875"/>
              <a:gd name="connsiteY51" fmla="*/ 2636996 h 3419475"/>
              <a:gd name="connsiteX52" fmla="*/ 354929 w 3952875"/>
              <a:gd name="connsiteY52" fmla="*/ 2637949 h 3419475"/>
              <a:gd name="connsiteX53" fmla="*/ 418747 w 3952875"/>
              <a:gd name="connsiteY53" fmla="*/ 2579846 h 3419475"/>
              <a:gd name="connsiteX54" fmla="*/ 419699 w 3952875"/>
              <a:gd name="connsiteY54" fmla="*/ 2563654 h 3419475"/>
              <a:gd name="connsiteX55" fmla="*/ 280634 w 3952875"/>
              <a:gd name="connsiteY55" fmla="*/ 2413159 h 3419475"/>
              <a:gd name="connsiteX56" fmla="*/ 280634 w 3952875"/>
              <a:gd name="connsiteY56" fmla="*/ 2388394 h 3419475"/>
              <a:gd name="connsiteX57" fmla="*/ 408269 w 3952875"/>
              <a:gd name="connsiteY57" fmla="*/ 2272189 h 3419475"/>
              <a:gd name="connsiteX58" fmla="*/ 429224 w 3952875"/>
              <a:gd name="connsiteY58" fmla="*/ 2273141 h 3419475"/>
              <a:gd name="connsiteX59" fmla="*/ 567337 w 3952875"/>
              <a:gd name="connsiteY59" fmla="*/ 2424589 h 3419475"/>
              <a:gd name="connsiteX60" fmla="*/ 587339 w 3952875"/>
              <a:gd name="connsiteY60" fmla="*/ 2425541 h 3419475"/>
              <a:gd name="connsiteX61" fmla="*/ 651157 w 3952875"/>
              <a:gd name="connsiteY61" fmla="*/ 2367439 h 3419475"/>
              <a:gd name="connsiteX62" fmla="*/ 651157 w 3952875"/>
              <a:gd name="connsiteY62" fmla="*/ 2351246 h 3419475"/>
              <a:gd name="connsiteX63" fmla="*/ 512092 w 3952875"/>
              <a:gd name="connsiteY63" fmla="*/ 2200751 h 3419475"/>
              <a:gd name="connsiteX64" fmla="*/ 513044 w 3952875"/>
              <a:gd name="connsiteY64" fmla="*/ 2176939 h 3419475"/>
              <a:gd name="connsiteX65" fmla="*/ 674017 w 3952875"/>
              <a:gd name="connsiteY65" fmla="*/ 2029301 h 3419475"/>
              <a:gd name="connsiteX66" fmla="*/ 698782 w 3952875"/>
              <a:gd name="connsiteY66" fmla="*/ 2030254 h 3419475"/>
              <a:gd name="connsiteX67" fmla="*/ 895949 w 3952875"/>
              <a:gd name="connsiteY67" fmla="*/ 2244566 h 3419475"/>
              <a:gd name="connsiteX68" fmla="*/ 899759 w 3952875"/>
              <a:gd name="connsiteY68" fmla="*/ 2275046 h 3419475"/>
              <a:gd name="connsiteX69" fmla="*/ 874994 w 3952875"/>
              <a:gd name="connsiteY69" fmla="*/ 2317909 h 3419475"/>
              <a:gd name="connsiteX70" fmla="*/ 876899 w 3952875"/>
              <a:gd name="connsiteY70" fmla="*/ 2339816 h 3419475"/>
              <a:gd name="connsiteX71" fmla="*/ 941669 w 3952875"/>
              <a:gd name="connsiteY71" fmla="*/ 2354104 h 3419475"/>
              <a:gd name="connsiteX72" fmla="*/ 1009297 w 3952875"/>
              <a:gd name="connsiteY72" fmla="*/ 2368391 h 3419475"/>
              <a:gd name="connsiteX73" fmla="*/ 1069304 w 3952875"/>
              <a:gd name="connsiteY73" fmla="*/ 2433161 h 3419475"/>
              <a:gd name="connsiteX74" fmla="*/ 1068352 w 3952875"/>
              <a:gd name="connsiteY74" fmla="*/ 2453164 h 3419475"/>
              <a:gd name="connsiteX75" fmla="*/ 889282 w 3952875"/>
              <a:gd name="connsiteY75" fmla="*/ 2617946 h 3419475"/>
              <a:gd name="connsiteX76" fmla="*/ 875947 w 3952875"/>
              <a:gd name="connsiteY76" fmla="*/ 2630329 h 3419475"/>
              <a:gd name="connsiteX77" fmla="*/ 875947 w 3952875"/>
              <a:gd name="connsiteY77" fmla="*/ 2645569 h 3419475"/>
              <a:gd name="connsiteX78" fmla="*/ 915952 w 3952875"/>
              <a:gd name="connsiteY78" fmla="*/ 2688431 h 3419475"/>
              <a:gd name="connsiteX79" fmla="*/ 932144 w 3952875"/>
              <a:gd name="connsiteY79" fmla="*/ 2689384 h 3419475"/>
              <a:gd name="connsiteX80" fmla="*/ 1186462 w 3952875"/>
              <a:gd name="connsiteY80" fmla="*/ 2456974 h 3419475"/>
              <a:gd name="connsiteX81" fmla="*/ 1533172 w 3952875"/>
              <a:gd name="connsiteY81" fmla="*/ 2140744 h 3419475"/>
              <a:gd name="connsiteX82" fmla="*/ 1787489 w 3952875"/>
              <a:gd name="connsiteY82" fmla="*/ 1908334 h 3419475"/>
              <a:gd name="connsiteX83" fmla="*/ 2137057 w 3952875"/>
              <a:gd name="connsiteY83" fmla="*/ 1589246 h 3419475"/>
              <a:gd name="connsiteX84" fmla="*/ 2388517 w 3952875"/>
              <a:gd name="connsiteY84" fmla="*/ 1359694 h 3419475"/>
              <a:gd name="connsiteX85" fmla="*/ 2658074 w 3952875"/>
              <a:gd name="connsiteY85" fmla="*/ 1113949 h 3419475"/>
              <a:gd name="connsiteX86" fmla="*/ 2659979 w 3952875"/>
              <a:gd name="connsiteY86" fmla="*/ 1091089 h 3419475"/>
              <a:gd name="connsiteX87" fmla="*/ 2667599 w 3952875"/>
              <a:gd name="connsiteY87" fmla="*/ 954881 h 3419475"/>
              <a:gd name="connsiteX88" fmla="*/ 2802854 w 3952875"/>
              <a:gd name="connsiteY88" fmla="*/ 948214 h 3419475"/>
              <a:gd name="connsiteX89" fmla="*/ 2813332 w 3952875"/>
              <a:gd name="connsiteY89" fmla="*/ 953929 h 3419475"/>
              <a:gd name="connsiteX90" fmla="*/ 2818094 w 3952875"/>
              <a:gd name="connsiteY90" fmla="*/ 941546 h 3419475"/>
              <a:gd name="connsiteX91" fmla="*/ 2828572 w 3952875"/>
              <a:gd name="connsiteY91" fmla="*/ 862489 h 3419475"/>
              <a:gd name="connsiteX92" fmla="*/ 2848574 w 3952875"/>
              <a:gd name="connsiteY92" fmla="*/ 839629 h 3419475"/>
              <a:gd name="connsiteX93" fmla="*/ 2970494 w 3952875"/>
              <a:gd name="connsiteY93" fmla="*/ 806291 h 3419475"/>
              <a:gd name="connsiteX94" fmla="*/ 2986687 w 3952875"/>
              <a:gd name="connsiteY94" fmla="*/ 800576 h 3419475"/>
              <a:gd name="connsiteX95" fmla="*/ 2919059 w 3952875"/>
              <a:gd name="connsiteY95" fmla="*/ 790099 h 3419475"/>
              <a:gd name="connsiteX96" fmla="*/ 2610449 w 3952875"/>
              <a:gd name="connsiteY96" fmla="*/ 453866 h 3419475"/>
              <a:gd name="connsiteX97" fmla="*/ 2931442 w 3952875"/>
              <a:gd name="connsiteY97" fmla="*/ 11906 h 3419475"/>
              <a:gd name="connsiteX98" fmla="*/ 2952397 w 3952875"/>
              <a:gd name="connsiteY98" fmla="*/ 7144 h 3419475"/>
              <a:gd name="connsiteX99" fmla="*/ 3047647 w 3952875"/>
              <a:gd name="connsiteY99" fmla="*/ 7144 h 3419475"/>
              <a:gd name="connsiteX100" fmla="*/ 3056219 w 3952875"/>
              <a:gd name="connsiteY100" fmla="*/ 9049 h 3419475"/>
              <a:gd name="connsiteX101" fmla="*/ 3319109 w 3952875"/>
              <a:gd name="connsiteY101" fmla="*/ 168116 h 3419475"/>
              <a:gd name="connsiteX102" fmla="*/ 3341017 w 3952875"/>
              <a:gd name="connsiteY102" fmla="*/ 168116 h 3419475"/>
              <a:gd name="connsiteX103" fmla="*/ 3918232 w 3952875"/>
              <a:gd name="connsiteY103" fmla="*/ 218599 h 3419475"/>
              <a:gd name="connsiteX104" fmla="*/ 3952522 w 3952875"/>
              <a:gd name="connsiteY104" fmla="*/ 325279 h 3419475"/>
              <a:gd name="connsiteX105" fmla="*/ 3953474 w 3952875"/>
              <a:gd name="connsiteY105" fmla="*/ 419576 h 3419475"/>
              <a:gd name="connsiteX106" fmla="*/ 3534374 w 3952875"/>
              <a:gd name="connsiteY106" fmla="*/ 1227296 h 3419475"/>
              <a:gd name="connsiteX107" fmla="*/ 3572474 w 3952875"/>
              <a:gd name="connsiteY107" fmla="*/ 1224439 h 3419475"/>
              <a:gd name="connsiteX108" fmla="*/ 3769642 w 3952875"/>
              <a:gd name="connsiteY108" fmla="*/ 1054894 h 3419475"/>
              <a:gd name="connsiteX109" fmla="*/ 3705824 w 3952875"/>
              <a:gd name="connsiteY109" fmla="*/ 800576 h 3419475"/>
              <a:gd name="connsiteX110" fmla="*/ 3554377 w 3952875"/>
              <a:gd name="connsiteY110" fmla="*/ 732949 h 3419475"/>
              <a:gd name="connsiteX111" fmla="*/ 3537232 w 3952875"/>
              <a:gd name="connsiteY111" fmla="*/ 710089 h 3419475"/>
              <a:gd name="connsiteX112" fmla="*/ 3552472 w 3952875"/>
              <a:gd name="connsiteY112" fmla="*/ 575786 h 3419475"/>
              <a:gd name="connsiteX113" fmla="*/ 3580094 w 3952875"/>
              <a:gd name="connsiteY113" fmla="*/ 554831 h 3419475"/>
              <a:gd name="connsiteX114" fmla="*/ 3682964 w 3952875"/>
              <a:gd name="connsiteY114" fmla="*/ 545306 h 3419475"/>
              <a:gd name="connsiteX115" fmla="*/ 3791549 w 3952875"/>
              <a:gd name="connsiteY115" fmla="*/ 306229 h 3419475"/>
              <a:gd name="connsiteX116" fmla="*/ 3554377 w 3952875"/>
              <a:gd name="connsiteY116" fmla="*/ 192881 h 3419475"/>
              <a:gd name="connsiteX117" fmla="*/ 3428647 w 3952875"/>
              <a:gd name="connsiteY117" fmla="*/ 395764 h 3419475"/>
              <a:gd name="connsiteX118" fmla="*/ 3413407 w 3952875"/>
              <a:gd name="connsiteY118" fmla="*/ 413861 h 3419475"/>
              <a:gd name="connsiteX119" fmla="*/ 3281009 w 3952875"/>
              <a:gd name="connsiteY119" fmla="*/ 416719 h 3419475"/>
              <a:gd name="connsiteX120" fmla="*/ 3248624 w 3952875"/>
              <a:gd name="connsiteY120" fmla="*/ 385286 h 3419475"/>
              <a:gd name="connsiteX121" fmla="*/ 2966684 w 3952875"/>
              <a:gd name="connsiteY121" fmla="*/ 152876 h 3419475"/>
              <a:gd name="connsiteX122" fmla="*/ 2757134 w 3952875"/>
              <a:gd name="connsiteY122" fmla="*/ 437674 h 3419475"/>
              <a:gd name="connsiteX123" fmla="*/ 2995259 w 3952875"/>
              <a:gd name="connsiteY123" fmla="*/ 645319 h 3419475"/>
              <a:gd name="connsiteX124" fmla="*/ 3135277 w 3952875"/>
              <a:gd name="connsiteY124" fmla="*/ 606266 h 3419475"/>
              <a:gd name="connsiteX125" fmla="*/ 3163852 w 3952875"/>
              <a:gd name="connsiteY125" fmla="*/ 611029 h 3419475"/>
              <a:gd name="connsiteX126" fmla="*/ 3185759 w 3952875"/>
              <a:gd name="connsiteY126" fmla="*/ 634841 h 3419475"/>
              <a:gd name="connsiteX127" fmla="*/ 3197189 w 3952875"/>
              <a:gd name="connsiteY127" fmla="*/ 639604 h 3419475"/>
              <a:gd name="connsiteX128" fmla="*/ 3204809 w 3952875"/>
              <a:gd name="connsiteY128" fmla="*/ 627221 h 3419475"/>
              <a:gd name="connsiteX129" fmla="*/ 3202904 w 3952875"/>
              <a:gd name="connsiteY129" fmla="*/ 614839 h 3419475"/>
              <a:gd name="connsiteX130" fmla="*/ 3307679 w 3952875"/>
              <a:gd name="connsiteY130" fmla="*/ 513874 h 3419475"/>
              <a:gd name="connsiteX131" fmla="*/ 3445792 w 3952875"/>
              <a:gd name="connsiteY131" fmla="*/ 670084 h 3419475"/>
              <a:gd name="connsiteX132" fmla="*/ 3383879 w 3952875"/>
              <a:gd name="connsiteY132" fmla="*/ 757714 h 3419475"/>
              <a:gd name="connsiteX133" fmla="*/ 3332444 w 3952875"/>
              <a:gd name="connsiteY133" fmla="*/ 758666 h 3419475"/>
              <a:gd name="connsiteX134" fmla="*/ 3309584 w 3952875"/>
              <a:gd name="connsiteY134" fmla="*/ 764381 h 3419475"/>
              <a:gd name="connsiteX135" fmla="*/ 3319109 w 3952875"/>
              <a:gd name="connsiteY135" fmla="*/ 781526 h 3419475"/>
              <a:gd name="connsiteX136" fmla="*/ 3335302 w 3952875"/>
              <a:gd name="connsiteY136" fmla="*/ 798671 h 3419475"/>
              <a:gd name="connsiteX137" fmla="*/ 3337207 w 3952875"/>
              <a:gd name="connsiteY137" fmla="*/ 831056 h 3419475"/>
              <a:gd name="connsiteX138" fmla="*/ 3287677 w 3952875"/>
              <a:gd name="connsiteY138" fmla="*/ 963454 h 3419475"/>
              <a:gd name="connsiteX139" fmla="*/ 3534374 w 3952875"/>
              <a:gd name="connsiteY139" fmla="*/ 1227296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952875" h="3419475">
                <a:moveTo>
                  <a:pt x="3953474" y="419576"/>
                </a:moveTo>
                <a:cubicBezTo>
                  <a:pt x="3942997" y="464344"/>
                  <a:pt x="3930614" y="508159"/>
                  <a:pt x="3905849" y="547211"/>
                </a:cubicBezTo>
                <a:cubicBezTo>
                  <a:pt x="3877274" y="593884"/>
                  <a:pt x="3840127" y="631984"/>
                  <a:pt x="3792502" y="660559"/>
                </a:cubicBezTo>
                <a:cubicBezTo>
                  <a:pt x="3777262" y="670084"/>
                  <a:pt x="3777262" y="670084"/>
                  <a:pt x="3790597" y="681514"/>
                </a:cubicBezTo>
                <a:cubicBezTo>
                  <a:pt x="3871559" y="752951"/>
                  <a:pt x="3917279" y="842486"/>
                  <a:pt x="3926804" y="951071"/>
                </a:cubicBezTo>
                <a:cubicBezTo>
                  <a:pt x="3941092" y="1127284"/>
                  <a:pt x="3835364" y="1293019"/>
                  <a:pt x="3666772" y="1351121"/>
                </a:cubicBezTo>
                <a:cubicBezTo>
                  <a:pt x="3530564" y="1398746"/>
                  <a:pt x="3401977" y="1377791"/>
                  <a:pt x="3287677" y="1288256"/>
                </a:cubicBezTo>
                <a:cubicBezTo>
                  <a:pt x="3188617" y="1210151"/>
                  <a:pt x="3140992" y="1105376"/>
                  <a:pt x="3139087" y="980599"/>
                </a:cubicBezTo>
                <a:cubicBezTo>
                  <a:pt x="3139087" y="977741"/>
                  <a:pt x="3139087" y="974884"/>
                  <a:pt x="3139087" y="971074"/>
                </a:cubicBezTo>
                <a:cubicBezTo>
                  <a:pt x="3139087" y="970121"/>
                  <a:pt x="3139087" y="970121"/>
                  <a:pt x="3138134" y="968216"/>
                </a:cubicBezTo>
                <a:cubicBezTo>
                  <a:pt x="3129562" y="978694"/>
                  <a:pt x="3124799" y="991076"/>
                  <a:pt x="3120989" y="1003459"/>
                </a:cubicBezTo>
                <a:cubicBezTo>
                  <a:pt x="3108607" y="1035844"/>
                  <a:pt x="3097177" y="1068229"/>
                  <a:pt x="3085747" y="1100614"/>
                </a:cubicBezTo>
                <a:cubicBezTo>
                  <a:pt x="3081937" y="1112044"/>
                  <a:pt x="3076222" y="1115854"/>
                  <a:pt x="3064792" y="1115854"/>
                </a:cubicBezTo>
                <a:cubicBezTo>
                  <a:pt x="3033359" y="1116806"/>
                  <a:pt x="3000974" y="1118711"/>
                  <a:pt x="2966684" y="1120616"/>
                </a:cubicBezTo>
                <a:cubicBezTo>
                  <a:pt x="2978114" y="1137761"/>
                  <a:pt x="2986687" y="1153001"/>
                  <a:pt x="2990497" y="1170146"/>
                </a:cubicBezTo>
                <a:cubicBezTo>
                  <a:pt x="2999069" y="1211104"/>
                  <a:pt x="2979067" y="1255871"/>
                  <a:pt x="2941919" y="1277779"/>
                </a:cubicBezTo>
                <a:cubicBezTo>
                  <a:pt x="2903819" y="1299686"/>
                  <a:pt x="2854289" y="1295876"/>
                  <a:pt x="2824762" y="1266349"/>
                </a:cubicBezTo>
                <a:cubicBezTo>
                  <a:pt x="2812379" y="1253966"/>
                  <a:pt x="2805712" y="1255871"/>
                  <a:pt x="2794282" y="1266349"/>
                </a:cubicBezTo>
                <a:cubicBezTo>
                  <a:pt x="2713319" y="1341596"/>
                  <a:pt x="2631404" y="1416844"/>
                  <a:pt x="2549489" y="1492091"/>
                </a:cubicBezTo>
                <a:cubicBezTo>
                  <a:pt x="2422807" y="1608296"/>
                  <a:pt x="2296124" y="1725454"/>
                  <a:pt x="2170394" y="1841659"/>
                </a:cubicBezTo>
                <a:cubicBezTo>
                  <a:pt x="2076097" y="1929289"/>
                  <a:pt x="1980847" y="2015966"/>
                  <a:pt x="1886549" y="2103596"/>
                </a:cubicBezTo>
                <a:cubicBezTo>
                  <a:pt x="1759867" y="2220754"/>
                  <a:pt x="1633184" y="2336959"/>
                  <a:pt x="1505549" y="2454116"/>
                </a:cubicBezTo>
                <a:cubicBezTo>
                  <a:pt x="1411252" y="2541746"/>
                  <a:pt x="1316002" y="2628424"/>
                  <a:pt x="1221704" y="2716054"/>
                </a:cubicBezTo>
                <a:cubicBezTo>
                  <a:pt x="1094069" y="2833211"/>
                  <a:pt x="967387" y="2950369"/>
                  <a:pt x="839752" y="3067526"/>
                </a:cubicBezTo>
                <a:cubicBezTo>
                  <a:pt x="767362" y="3134201"/>
                  <a:pt x="694019" y="3201829"/>
                  <a:pt x="621629" y="3269456"/>
                </a:cubicBezTo>
                <a:cubicBezTo>
                  <a:pt x="605437" y="3283744"/>
                  <a:pt x="606389" y="3283744"/>
                  <a:pt x="592102" y="3268504"/>
                </a:cubicBezTo>
                <a:cubicBezTo>
                  <a:pt x="586387" y="3262789"/>
                  <a:pt x="582577" y="3249454"/>
                  <a:pt x="572099" y="3254216"/>
                </a:cubicBezTo>
                <a:cubicBezTo>
                  <a:pt x="560669" y="3258979"/>
                  <a:pt x="563527" y="3271361"/>
                  <a:pt x="563527" y="3281839"/>
                </a:cubicBezTo>
                <a:cubicBezTo>
                  <a:pt x="565432" y="3346609"/>
                  <a:pt x="518759" y="3402806"/>
                  <a:pt x="458752" y="3411379"/>
                </a:cubicBezTo>
                <a:cubicBezTo>
                  <a:pt x="391124" y="3419951"/>
                  <a:pt x="331117" y="3379946"/>
                  <a:pt x="316829" y="3314224"/>
                </a:cubicBezTo>
                <a:cubicBezTo>
                  <a:pt x="296827" y="3227546"/>
                  <a:pt x="373027" y="3150394"/>
                  <a:pt x="461609" y="3164681"/>
                </a:cubicBezTo>
                <a:cubicBezTo>
                  <a:pt x="466372" y="3165634"/>
                  <a:pt x="471134" y="3167539"/>
                  <a:pt x="476849" y="3164681"/>
                </a:cubicBezTo>
                <a:cubicBezTo>
                  <a:pt x="483517" y="3159919"/>
                  <a:pt x="488279" y="3156109"/>
                  <a:pt x="479707" y="3146584"/>
                </a:cubicBezTo>
                <a:cubicBezTo>
                  <a:pt x="456847" y="3121819"/>
                  <a:pt x="456847" y="3120866"/>
                  <a:pt x="481612" y="3098006"/>
                </a:cubicBezTo>
                <a:cubicBezTo>
                  <a:pt x="535904" y="3048476"/>
                  <a:pt x="590197" y="2998946"/>
                  <a:pt x="644489" y="2950369"/>
                </a:cubicBezTo>
                <a:cubicBezTo>
                  <a:pt x="655919" y="2939891"/>
                  <a:pt x="656872" y="2934176"/>
                  <a:pt x="645442" y="2923699"/>
                </a:cubicBezTo>
                <a:cubicBezTo>
                  <a:pt x="634012" y="2914174"/>
                  <a:pt x="624487" y="2902744"/>
                  <a:pt x="614962" y="2890361"/>
                </a:cubicBezTo>
                <a:cubicBezTo>
                  <a:pt x="606389" y="2878931"/>
                  <a:pt x="599722" y="2880836"/>
                  <a:pt x="590197" y="2889409"/>
                </a:cubicBezTo>
                <a:cubicBezTo>
                  <a:pt x="549239" y="2927509"/>
                  <a:pt x="507329" y="2965609"/>
                  <a:pt x="465419" y="3003709"/>
                </a:cubicBezTo>
                <a:cubicBezTo>
                  <a:pt x="444464" y="3022759"/>
                  <a:pt x="422557" y="3041809"/>
                  <a:pt x="401602" y="3061811"/>
                </a:cubicBezTo>
                <a:cubicBezTo>
                  <a:pt x="393982" y="3068479"/>
                  <a:pt x="389219" y="3068479"/>
                  <a:pt x="382552" y="3060859"/>
                </a:cubicBezTo>
                <a:cubicBezTo>
                  <a:pt x="355882" y="3031331"/>
                  <a:pt x="329212" y="3001804"/>
                  <a:pt x="302542" y="2973229"/>
                </a:cubicBezTo>
                <a:cubicBezTo>
                  <a:pt x="295874" y="2966561"/>
                  <a:pt x="295874" y="2960846"/>
                  <a:pt x="299684" y="2953226"/>
                </a:cubicBezTo>
                <a:cubicBezTo>
                  <a:pt x="309209" y="2937034"/>
                  <a:pt x="317782" y="2919889"/>
                  <a:pt x="327307" y="2903696"/>
                </a:cubicBezTo>
                <a:cubicBezTo>
                  <a:pt x="331117" y="2896076"/>
                  <a:pt x="331117" y="2891314"/>
                  <a:pt x="325402" y="2884646"/>
                </a:cubicBezTo>
                <a:cubicBezTo>
                  <a:pt x="299684" y="2851309"/>
                  <a:pt x="299684" y="2851309"/>
                  <a:pt x="260632" y="2868454"/>
                </a:cubicBezTo>
                <a:cubicBezTo>
                  <a:pt x="221579" y="2885599"/>
                  <a:pt x="221579" y="2885599"/>
                  <a:pt x="192052" y="2854166"/>
                </a:cubicBezTo>
                <a:cubicBezTo>
                  <a:pt x="132997" y="2790349"/>
                  <a:pt x="73942" y="2725579"/>
                  <a:pt x="14887" y="2661761"/>
                </a:cubicBezTo>
                <a:cubicBezTo>
                  <a:pt x="4409" y="2650331"/>
                  <a:pt x="4409" y="2641759"/>
                  <a:pt x="15839" y="2631281"/>
                </a:cubicBezTo>
                <a:cubicBezTo>
                  <a:pt x="69179" y="2582704"/>
                  <a:pt x="121567" y="2534126"/>
                  <a:pt x="174907" y="2485549"/>
                </a:cubicBezTo>
                <a:cubicBezTo>
                  <a:pt x="184432" y="2476976"/>
                  <a:pt x="190147" y="2476976"/>
                  <a:pt x="198719" y="2486501"/>
                </a:cubicBezTo>
                <a:cubicBezTo>
                  <a:pt x="244439" y="2536984"/>
                  <a:pt x="290159" y="2586514"/>
                  <a:pt x="335879" y="2636996"/>
                </a:cubicBezTo>
                <a:cubicBezTo>
                  <a:pt x="343499" y="2644616"/>
                  <a:pt x="347309" y="2645569"/>
                  <a:pt x="354929" y="2637949"/>
                </a:cubicBezTo>
                <a:cubicBezTo>
                  <a:pt x="375884" y="2617946"/>
                  <a:pt x="396839" y="2598896"/>
                  <a:pt x="418747" y="2579846"/>
                </a:cubicBezTo>
                <a:cubicBezTo>
                  <a:pt x="425414" y="2574131"/>
                  <a:pt x="425414" y="2570321"/>
                  <a:pt x="419699" y="2563654"/>
                </a:cubicBezTo>
                <a:cubicBezTo>
                  <a:pt x="373027" y="2513171"/>
                  <a:pt x="327307" y="2462689"/>
                  <a:pt x="280634" y="2413159"/>
                </a:cubicBezTo>
                <a:cubicBezTo>
                  <a:pt x="272062" y="2403634"/>
                  <a:pt x="270157" y="2397919"/>
                  <a:pt x="280634" y="2388394"/>
                </a:cubicBezTo>
                <a:cubicBezTo>
                  <a:pt x="323497" y="2350294"/>
                  <a:pt x="366359" y="2311241"/>
                  <a:pt x="408269" y="2272189"/>
                </a:cubicBezTo>
                <a:cubicBezTo>
                  <a:pt x="416842" y="2263616"/>
                  <a:pt x="421604" y="2265521"/>
                  <a:pt x="429224" y="2273141"/>
                </a:cubicBezTo>
                <a:cubicBezTo>
                  <a:pt x="474944" y="2323624"/>
                  <a:pt x="521617" y="2374106"/>
                  <a:pt x="567337" y="2424589"/>
                </a:cubicBezTo>
                <a:cubicBezTo>
                  <a:pt x="574957" y="2433161"/>
                  <a:pt x="579719" y="2432209"/>
                  <a:pt x="587339" y="2425541"/>
                </a:cubicBezTo>
                <a:cubicBezTo>
                  <a:pt x="608294" y="2405539"/>
                  <a:pt x="629249" y="2386489"/>
                  <a:pt x="651157" y="2367439"/>
                </a:cubicBezTo>
                <a:cubicBezTo>
                  <a:pt x="657824" y="2361724"/>
                  <a:pt x="656872" y="2357914"/>
                  <a:pt x="651157" y="2351246"/>
                </a:cubicBezTo>
                <a:cubicBezTo>
                  <a:pt x="604484" y="2300764"/>
                  <a:pt x="558764" y="2250281"/>
                  <a:pt x="512092" y="2200751"/>
                </a:cubicBezTo>
                <a:cubicBezTo>
                  <a:pt x="502567" y="2191226"/>
                  <a:pt x="502567" y="2185511"/>
                  <a:pt x="513044" y="2176939"/>
                </a:cubicBezTo>
                <a:cubicBezTo>
                  <a:pt x="567337" y="2128361"/>
                  <a:pt x="620677" y="2078831"/>
                  <a:pt x="674017" y="2029301"/>
                </a:cubicBezTo>
                <a:cubicBezTo>
                  <a:pt x="683542" y="2019776"/>
                  <a:pt x="689257" y="2019776"/>
                  <a:pt x="698782" y="2030254"/>
                </a:cubicBezTo>
                <a:cubicBezTo>
                  <a:pt x="764504" y="2101691"/>
                  <a:pt x="830227" y="2173129"/>
                  <a:pt x="895949" y="2244566"/>
                </a:cubicBezTo>
                <a:cubicBezTo>
                  <a:pt x="905474" y="2255044"/>
                  <a:pt x="907379" y="2262664"/>
                  <a:pt x="899759" y="2275046"/>
                </a:cubicBezTo>
                <a:cubicBezTo>
                  <a:pt x="890234" y="2288381"/>
                  <a:pt x="883567" y="2303621"/>
                  <a:pt x="874994" y="2317909"/>
                </a:cubicBezTo>
                <a:cubicBezTo>
                  <a:pt x="870232" y="2326481"/>
                  <a:pt x="870232" y="2332196"/>
                  <a:pt x="876899" y="2339816"/>
                </a:cubicBezTo>
                <a:cubicBezTo>
                  <a:pt x="903569" y="2371249"/>
                  <a:pt x="903569" y="2371249"/>
                  <a:pt x="941669" y="2354104"/>
                </a:cubicBezTo>
                <a:cubicBezTo>
                  <a:pt x="980722" y="2336959"/>
                  <a:pt x="980722" y="2336959"/>
                  <a:pt x="1009297" y="2368391"/>
                </a:cubicBezTo>
                <a:cubicBezTo>
                  <a:pt x="1029299" y="2390299"/>
                  <a:pt x="1048349" y="2411254"/>
                  <a:pt x="1069304" y="2433161"/>
                </a:cubicBezTo>
                <a:cubicBezTo>
                  <a:pt x="1076924" y="2440781"/>
                  <a:pt x="1075972" y="2445544"/>
                  <a:pt x="1068352" y="2453164"/>
                </a:cubicBezTo>
                <a:cubicBezTo>
                  <a:pt x="1008344" y="2507456"/>
                  <a:pt x="948337" y="2562701"/>
                  <a:pt x="889282" y="2617946"/>
                </a:cubicBezTo>
                <a:cubicBezTo>
                  <a:pt x="884519" y="2621756"/>
                  <a:pt x="880709" y="2626519"/>
                  <a:pt x="875947" y="2630329"/>
                </a:cubicBezTo>
                <a:cubicBezTo>
                  <a:pt x="869279" y="2635091"/>
                  <a:pt x="870232" y="2639854"/>
                  <a:pt x="875947" y="2645569"/>
                </a:cubicBezTo>
                <a:cubicBezTo>
                  <a:pt x="889282" y="2659856"/>
                  <a:pt x="902617" y="2674144"/>
                  <a:pt x="915952" y="2688431"/>
                </a:cubicBezTo>
                <a:cubicBezTo>
                  <a:pt x="921667" y="2694146"/>
                  <a:pt x="925477" y="2696051"/>
                  <a:pt x="932144" y="2689384"/>
                </a:cubicBezTo>
                <a:cubicBezTo>
                  <a:pt x="1016917" y="2611279"/>
                  <a:pt x="1101689" y="2534126"/>
                  <a:pt x="1186462" y="2456974"/>
                </a:cubicBezTo>
                <a:cubicBezTo>
                  <a:pt x="1301714" y="2351246"/>
                  <a:pt x="1417919" y="2245519"/>
                  <a:pt x="1533172" y="2140744"/>
                </a:cubicBezTo>
                <a:cubicBezTo>
                  <a:pt x="1617944" y="2063591"/>
                  <a:pt x="1702717" y="1985486"/>
                  <a:pt x="1787489" y="1908334"/>
                </a:cubicBezTo>
                <a:cubicBezTo>
                  <a:pt x="1903694" y="1801654"/>
                  <a:pt x="2019899" y="1695926"/>
                  <a:pt x="2137057" y="1589246"/>
                </a:cubicBezTo>
                <a:cubicBezTo>
                  <a:pt x="2220877" y="1513046"/>
                  <a:pt x="2304697" y="1435894"/>
                  <a:pt x="2388517" y="1359694"/>
                </a:cubicBezTo>
                <a:cubicBezTo>
                  <a:pt x="2478052" y="1277779"/>
                  <a:pt x="2567587" y="1194911"/>
                  <a:pt x="2658074" y="1113949"/>
                </a:cubicBezTo>
                <a:cubicBezTo>
                  <a:pt x="2667599" y="1105376"/>
                  <a:pt x="2667599" y="1100614"/>
                  <a:pt x="2659979" y="1091089"/>
                </a:cubicBezTo>
                <a:cubicBezTo>
                  <a:pt x="2626642" y="1049179"/>
                  <a:pt x="2630452" y="992029"/>
                  <a:pt x="2667599" y="954881"/>
                </a:cubicBezTo>
                <a:cubicBezTo>
                  <a:pt x="2703794" y="918686"/>
                  <a:pt x="2760944" y="915829"/>
                  <a:pt x="2802854" y="948214"/>
                </a:cubicBezTo>
                <a:cubicBezTo>
                  <a:pt x="2805712" y="951071"/>
                  <a:pt x="2808569" y="955834"/>
                  <a:pt x="2813332" y="953929"/>
                </a:cubicBezTo>
                <a:cubicBezTo>
                  <a:pt x="2819047" y="952024"/>
                  <a:pt x="2817142" y="946309"/>
                  <a:pt x="2818094" y="941546"/>
                </a:cubicBezTo>
                <a:cubicBezTo>
                  <a:pt x="2821904" y="914876"/>
                  <a:pt x="2825714" y="889159"/>
                  <a:pt x="2828572" y="862489"/>
                </a:cubicBezTo>
                <a:cubicBezTo>
                  <a:pt x="2829524" y="849154"/>
                  <a:pt x="2835239" y="843439"/>
                  <a:pt x="2848574" y="839629"/>
                </a:cubicBezTo>
                <a:cubicBezTo>
                  <a:pt x="2889532" y="829151"/>
                  <a:pt x="2930489" y="819626"/>
                  <a:pt x="2970494" y="806291"/>
                </a:cubicBezTo>
                <a:cubicBezTo>
                  <a:pt x="2975257" y="804386"/>
                  <a:pt x="2980019" y="802481"/>
                  <a:pt x="2986687" y="800576"/>
                </a:cubicBezTo>
                <a:cubicBezTo>
                  <a:pt x="2962874" y="796766"/>
                  <a:pt x="2940967" y="793909"/>
                  <a:pt x="2919059" y="790099"/>
                </a:cubicBezTo>
                <a:cubicBezTo>
                  <a:pt x="2756182" y="750094"/>
                  <a:pt x="2633309" y="616744"/>
                  <a:pt x="2610449" y="453866"/>
                </a:cubicBezTo>
                <a:cubicBezTo>
                  <a:pt x="2580922" y="245269"/>
                  <a:pt x="2723797" y="48101"/>
                  <a:pt x="2931442" y="11906"/>
                </a:cubicBezTo>
                <a:cubicBezTo>
                  <a:pt x="2938109" y="10954"/>
                  <a:pt x="2945729" y="9049"/>
                  <a:pt x="2952397" y="7144"/>
                </a:cubicBezTo>
                <a:cubicBezTo>
                  <a:pt x="2983829" y="7144"/>
                  <a:pt x="3016214" y="7144"/>
                  <a:pt x="3047647" y="7144"/>
                </a:cubicBezTo>
                <a:cubicBezTo>
                  <a:pt x="3050504" y="8096"/>
                  <a:pt x="3053362" y="9049"/>
                  <a:pt x="3056219" y="9049"/>
                </a:cubicBezTo>
                <a:cubicBezTo>
                  <a:pt x="3164804" y="27146"/>
                  <a:pt x="3253387" y="79534"/>
                  <a:pt x="3319109" y="168116"/>
                </a:cubicBezTo>
                <a:cubicBezTo>
                  <a:pt x="3330539" y="183356"/>
                  <a:pt x="3330539" y="183356"/>
                  <a:pt x="3341017" y="168116"/>
                </a:cubicBezTo>
                <a:cubicBezTo>
                  <a:pt x="3490559" y="-33814"/>
                  <a:pt x="3804884" y="-6191"/>
                  <a:pt x="3918232" y="218599"/>
                </a:cubicBezTo>
                <a:cubicBezTo>
                  <a:pt x="3935377" y="252889"/>
                  <a:pt x="3943949" y="289084"/>
                  <a:pt x="3952522" y="325279"/>
                </a:cubicBezTo>
                <a:cubicBezTo>
                  <a:pt x="3953474" y="356711"/>
                  <a:pt x="3953474" y="388144"/>
                  <a:pt x="3953474" y="419576"/>
                </a:cubicBezTo>
                <a:close/>
                <a:moveTo>
                  <a:pt x="3534374" y="1227296"/>
                </a:moveTo>
                <a:cubicBezTo>
                  <a:pt x="3546757" y="1226344"/>
                  <a:pt x="3560092" y="1227296"/>
                  <a:pt x="3572474" y="1224439"/>
                </a:cubicBezTo>
                <a:cubicBezTo>
                  <a:pt x="3670582" y="1206341"/>
                  <a:pt x="3740114" y="1150144"/>
                  <a:pt x="3769642" y="1054894"/>
                </a:cubicBezTo>
                <a:cubicBezTo>
                  <a:pt x="3800122" y="958691"/>
                  <a:pt x="3777262" y="872014"/>
                  <a:pt x="3705824" y="800576"/>
                </a:cubicBezTo>
                <a:cubicBezTo>
                  <a:pt x="3664867" y="759619"/>
                  <a:pt x="3612479" y="737711"/>
                  <a:pt x="3554377" y="732949"/>
                </a:cubicBezTo>
                <a:cubicBezTo>
                  <a:pt x="3538184" y="731996"/>
                  <a:pt x="3535327" y="724376"/>
                  <a:pt x="3537232" y="710089"/>
                </a:cubicBezTo>
                <a:cubicBezTo>
                  <a:pt x="3542947" y="665321"/>
                  <a:pt x="3547709" y="620554"/>
                  <a:pt x="3552472" y="575786"/>
                </a:cubicBezTo>
                <a:cubicBezTo>
                  <a:pt x="3555329" y="551974"/>
                  <a:pt x="3556282" y="551021"/>
                  <a:pt x="3580094" y="554831"/>
                </a:cubicBezTo>
                <a:cubicBezTo>
                  <a:pt x="3615337" y="560546"/>
                  <a:pt x="3649627" y="558641"/>
                  <a:pt x="3682964" y="545306"/>
                </a:cubicBezTo>
                <a:cubicBezTo>
                  <a:pt x="3778214" y="508159"/>
                  <a:pt x="3825839" y="401479"/>
                  <a:pt x="3791549" y="306229"/>
                </a:cubicBezTo>
                <a:cubicBezTo>
                  <a:pt x="3756307" y="210979"/>
                  <a:pt x="3651532" y="160496"/>
                  <a:pt x="3554377" y="192881"/>
                </a:cubicBezTo>
                <a:cubicBezTo>
                  <a:pt x="3481034" y="217646"/>
                  <a:pt x="3418169" y="290989"/>
                  <a:pt x="3428647" y="395764"/>
                </a:cubicBezTo>
                <a:cubicBezTo>
                  <a:pt x="3429599" y="409099"/>
                  <a:pt x="3426742" y="412909"/>
                  <a:pt x="3413407" y="413861"/>
                </a:cubicBezTo>
                <a:cubicBezTo>
                  <a:pt x="3369592" y="415766"/>
                  <a:pt x="3324824" y="415766"/>
                  <a:pt x="3281009" y="416719"/>
                </a:cubicBezTo>
                <a:cubicBezTo>
                  <a:pt x="3248624" y="417671"/>
                  <a:pt x="3249577" y="417671"/>
                  <a:pt x="3248624" y="385286"/>
                </a:cubicBezTo>
                <a:cubicBezTo>
                  <a:pt x="3244814" y="250984"/>
                  <a:pt x="3123847" y="130016"/>
                  <a:pt x="2966684" y="152876"/>
                </a:cubicBezTo>
                <a:cubicBezTo>
                  <a:pt x="2825714" y="172879"/>
                  <a:pt x="2737132" y="297656"/>
                  <a:pt x="2757134" y="437674"/>
                </a:cubicBezTo>
                <a:cubicBezTo>
                  <a:pt x="2774279" y="553879"/>
                  <a:pt x="2878102" y="644366"/>
                  <a:pt x="2995259" y="645319"/>
                </a:cubicBezTo>
                <a:cubicBezTo>
                  <a:pt x="3045742" y="646271"/>
                  <a:pt x="3092414" y="633889"/>
                  <a:pt x="3135277" y="606266"/>
                </a:cubicBezTo>
                <a:cubicBezTo>
                  <a:pt x="3147659" y="598646"/>
                  <a:pt x="3155279" y="599599"/>
                  <a:pt x="3163852" y="611029"/>
                </a:cubicBezTo>
                <a:cubicBezTo>
                  <a:pt x="3170519" y="619601"/>
                  <a:pt x="3178139" y="627221"/>
                  <a:pt x="3185759" y="634841"/>
                </a:cubicBezTo>
                <a:cubicBezTo>
                  <a:pt x="3188617" y="637699"/>
                  <a:pt x="3191474" y="642461"/>
                  <a:pt x="3197189" y="639604"/>
                </a:cubicBezTo>
                <a:cubicBezTo>
                  <a:pt x="3201952" y="636746"/>
                  <a:pt x="3205762" y="632936"/>
                  <a:pt x="3204809" y="627221"/>
                </a:cubicBezTo>
                <a:cubicBezTo>
                  <a:pt x="3204809" y="623411"/>
                  <a:pt x="3203857" y="618649"/>
                  <a:pt x="3202904" y="614839"/>
                </a:cubicBezTo>
                <a:cubicBezTo>
                  <a:pt x="3193379" y="551974"/>
                  <a:pt x="3244814" y="502444"/>
                  <a:pt x="3307679" y="513874"/>
                </a:cubicBezTo>
                <a:cubicBezTo>
                  <a:pt x="3383879" y="527209"/>
                  <a:pt x="3441982" y="592931"/>
                  <a:pt x="3445792" y="670084"/>
                </a:cubicBezTo>
                <a:cubicBezTo>
                  <a:pt x="3447697" y="710089"/>
                  <a:pt x="3422932" y="746284"/>
                  <a:pt x="3383879" y="757714"/>
                </a:cubicBezTo>
                <a:cubicBezTo>
                  <a:pt x="3366734" y="762476"/>
                  <a:pt x="3349589" y="763429"/>
                  <a:pt x="3332444" y="758666"/>
                </a:cubicBezTo>
                <a:cubicBezTo>
                  <a:pt x="3323872" y="756761"/>
                  <a:pt x="3314347" y="754856"/>
                  <a:pt x="3309584" y="764381"/>
                </a:cubicBezTo>
                <a:cubicBezTo>
                  <a:pt x="3304822" y="773906"/>
                  <a:pt x="3315299" y="775811"/>
                  <a:pt x="3319109" y="781526"/>
                </a:cubicBezTo>
                <a:cubicBezTo>
                  <a:pt x="3323872" y="787241"/>
                  <a:pt x="3328634" y="792956"/>
                  <a:pt x="3335302" y="798671"/>
                </a:cubicBezTo>
                <a:cubicBezTo>
                  <a:pt x="3347684" y="809149"/>
                  <a:pt x="3347684" y="817721"/>
                  <a:pt x="3337207" y="831056"/>
                </a:cubicBezTo>
                <a:cubicBezTo>
                  <a:pt x="3306727" y="869156"/>
                  <a:pt x="3290534" y="914876"/>
                  <a:pt x="3287677" y="963454"/>
                </a:cubicBezTo>
                <a:cubicBezTo>
                  <a:pt x="3277199" y="1108234"/>
                  <a:pt x="3389594" y="1227296"/>
                  <a:pt x="3534374" y="1227296"/>
                </a:cubicBezTo>
                <a:close/>
              </a:path>
            </a:pathLst>
          </a:custGeom>
          <a:noFill/>
          <a:ln w="349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cxnSp>
        <p:nvCxnSpPr>
          <p:cNvPr id="4" name="Straight Connector 3">
            <a:extLst>
              <a:ext uri="{FF2B5EF4-FFF2-40B4-BE49-F238E27FC236}">
                <a16:creationId xmlns:a16="http://schemas.microsoft.com/office/drawing/2014/main" id="{92F6D567-C060-4D2B-B097-8C3176DB8302}"/>
              </a:ext>
            </a:extLst>
          </p:cNvPr>
          <p:cNvCxnSpPr>
            <a:cxnSpLocks/>
          </p:cNvCxnSpPr>
          <p:nvPr userDrawn="1"/>
        </p:nvCxnSpPr>
        <p:spPr>
          <a:xfrm flipH="1">
            <a:off x="2872409" y="477136"/>
            <a:ext cx="8670698"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24193E77-7AFA-45E8-B176-B8D26B378350}"/>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8A31E12-92B8-44BE-9F73-32CC46810BBB}"/>
              </a:ext>
            </a:extLst>
          </p:cNvPr>
          <p:cNvCxnSpPr>
            <a:cxnSpLocks/>
          </p:cNvCxnSpPr>
          <p:nvPr userDrawn="1"/>
        </p:nvCxnSpPr>
        <p:spPr>
          <a:xfrm flipH="1">
            <a:off x="2976596" y="6392850"/>
            <a:ext cx="8566511" cy="13272"/>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44274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1623393" y="701527"/>
            <a:ext cx="6957387" cy="724247"/>
          </a:xfrm>
          <a:prstGeom prst="rect">
            <a:avLst/>
          </a:prstGeom>
        </p:spPr>
        <p:txBody>
          <a:bodyPr anchor="ctr"/>
          <a:lstStyle>
            <a:lvl1pPr marL="0" indent="0" algn="l">
              <a:buNone/>
              <a:defRPr sz="5400" b="0" baseline="0">
                <a:solidFill>
                  <a:schemeClr val="accent1"/>
                </a:solidFill>
                <a:latin typeface="+mj-lt"/>
                <a:cs typeface="Arial" pitchFamily="34" charset="0"/>
              </a:defRPr>
            </a:lvl1pPr>
          </a:lstStyle>
          <a:p>
            <a:pPr lvl="0"/>
            <a:r>
              <a:rPr lang="en-US" altLang="ko-KR" dirty="0"/>
              <a:t>BASIC LAYOUT</a:t>
            </a:r>
          </a:p>
        </p:txBody>
      </p:sp>
      <p:sp>
        <p:nvSpPr>
          <p:cNvPr id="6" name="Graphic 2">
            <a:extLst>
              <a:ext uri="{FF2B5EF4-FFF2-40B4-BE49-F238E27FC236}">
                <a16:creationId xmlns:a16="http://schemas.microsoft.com/office/drawing/2014/main" id="{1DD60E7E-E490-46D9-AB9B-87D9364A77D2}"/>
              </a:ext>
            </a:extLst>
          </p:cNvPr>
          <p:cNvSpPr/>
          <p:nvPr userDrawn="1"/>
        </p:nvSpPr>
        <p:spPr>
          <a:xfrm rot="2816880" flipH="1">
            <a:off x="211958" y="4192650"/>
            <a:ext cx="2181863" cy="1887443"/>
          </a:xfrm>
          <a:custGeom>
            <a:avLst/>
            <a:gdLst>
              <a:gd name="connsiteX0" fmla="*/ 3953474 w 3952875"/>
              <a:gd name="connsiteY0" fmla="*/ 419576 h 3419475"/>
              <a:gd name="connsiteX1" fmla="*/ 3905849 w 3952875"/>
              <a:gd name="connsiteY1" fmla="*/ 547211 h 3419475"/>
              <a:gd name="connsiteX2" fmla="*/ 3792502 w 3952875"/>
              <a:gd name="connsiteY2" fmla="*/ 660559 h 3419475"/>
              <a:gd name="connsiteX3" fmla="*/ 3790597 w 3952875"/>
              <a:gd name="connsiteY3" fmla="*/ 681514 h 3419475"/>
              <a:gd name="connsiteX4" fmla="*/ 3926804 w 3952875"/>
              <a:gd name="connsiteY4" fmla="*/ 951071 h 3419475"/>
              <a:gd name="connsiteX5" fmla="*/ 3666772 w 3952875"/>
              <a:gd name="connsiteY5" fmla="*/ 1351121 h 3419475"/>
              <a:gd name="connsiteX6" fmla="*/ 3287677 w 3952875"/>
              <a:gd name="connsiteY6" fmla="*/ 1288256 h 3419475"/>
              <a:gd name="connsiteX7" fmla="*/ 3139087 w 3952875"/>
              <a:gd name="connsiteY7" fmla="*/ 980599 h 3419475"/>
              <a:gd name="connsiteX8" fmla="*/ 3139087 w 3952875"/>
              <a:gd name="connsiteY8" fmla="*/ 971074 h 3419475"/>
              <a:gd name="connsiteX9" fmla="*/ 3138134 w 3952875"/>
              <a:gd name="connsiteY9" fmla="*/ 968216 h 3419475"/>
              <a:gd name="connsiteX10" fmla="*/ 3120989 w 3952875"/>
              <a:gd name="connsiteY10" fmla="*/ 1003459 h 3419475"/>
              <a:gd name="connsiteX11" fmla="*/ 3085747 w 3952875"/>
              <a:gd name="connsiteY11" fmla="*/ 1100614 h 3419475"/>
              <a:gd name="connsiteX12" fmla="*/ 3064792 w 3952875"/>
              <a:gd name="connsiteY12" fmla="*/ 1115854 h 3419475"/>
              <a:gd name="connsiteX13" fmla="*/ 2966684 w 3952875"/>
              <a:gd name="connsiteY13" fmla="*/ 1120616 h 3419475"/>
              <a:gd name="connsiteX14" fmla="*/ 2990497 w 3952875"/>
              <a:gd name="connsiteY14" fmla="*/ 1170146 h 3419475"/>
              <a:gd name="connsiteX15" fmla="*/ 2941919 w 3952875"/>
              <a:gd name="connsiteY15" fmla="*/ 1277779 h 3419475"/>
              <a:gd name="connsiteX16" fmla="*/ 2824762 w 3952875"/>
              <a:gd name="connsiteY16" fmla="*/ 1266349 h 3419475"/>
              <a:gd name="connsiteX17" fmla="*/ 2794282 w 3952875"/>
              <a:gd name="connsiteY17" fmla="*/ 1266349 h 3419475"/>
              <a:gd name="connsiteX18" fmla="*/ 2549489 w 3952875"/>
              <a:gd name="connsiteY18" fmla="*/ 1492091 h 3419475"/>
              <a:gd name="connsiteX19" fmla="*/ 2170394 w 3952875"/>
              <a:gd name="connsiteY19" fmla="*/ 1841659 h 3419475"/>
              <a:gd name="connsiteX20" fmla="*/ 1886549 w 3952875"/>
              <a:gd name="connsiteY20" fmla="*/ 2103596 h 3419475"/>
              <a:gd name="connsiteX21" fmla="*/ 1505549 w 3952875"/>
              <a:gd name="connsiteY21" fmla="*/ 2454116 h 3419475"/>
              <a:gd name="connsiteX22" fmla="*/ 1221704 w 3952875"/>
              <a:gd name="connsiteY22" fmla="*/ 2716054 h 3419475"/>
              <a:gd name="connsiteX23" fmla="*/ 839752 w 3952875"/>
              <a:gd name="connsiteY23" fmla="*/ 3067526 h 3419475"/>
              <a:gd name="connsiteX24" fmla="*/ 621629 w 3952875"/>
              <a:gd name="connsiteY24" fmla="*/ 3269456 h 3419475"/>
              <a:gd name="connsiteX25" fmla="*/ 592102 w 3952875"/>
              <a:gd name="connsiteY25" fmla="*/ 3268504 h 3419475"/>
              <a:gd name="connsiteX26" fmla="*/ 572099 w 3952875"/>
              <a:gd name="connsiteY26" fmla="*/ 3254216 h 3419475"/>
              <a:gd name="connsiteX27" fmla="*/ 563527 w 3952875"/>
              <a:gd name="connsiteY27" fmla="*/ 3281839 h 3419475"/>
              <a:gd name="connsiteX28" fmla="*/ 458752 w 3952875"/>
              <a:gd name="connsiteY28" fmla="*/ 3411379 h 3419475"/>
              <a:gd name="connsiteX29" fmla="*/ 316829 w 3952875"/>
              <a:gd name="connsiteY29" fmla="*/ 3314224 h 3419475"/>
              <a:gd name="connsiteX30" fmla="*/ 461609 w 3952875"/>
              <a:gd name="connsiteY30" fmla="*/ 3164681 h 3419475"/>
              <a:gd name="connsiteX31" fmla="*/ 476849 w 3952875"/>
              <a:gd name="connsiteY31" fmla="*/ 3164681 h 3419475"/>
              <a:gd name="connsiteX32" fmla="*/ 479707 w 3952875"/>
              <a:gd name="connsiteY32" fmla="*/ 3146584 h 3419475"/>
              <a:gd name="connsiteX33" fmla="*/ 481612 w 3952875"/>
              <a:gd name="connsiteY33" fmla="*/ 3098006 h 3419475"/>
              <a:gd name="connsiteX34" fmla="*/ 644489 w 3952875"/>
              <a:gd name="connsiteY34" fmla="*/ 2950369 h 3419475"/>
              <a:gd name="connsiteX35" fmla="*/ 645442 w 3952875"/>
              <a:gd name="connsiteY35" fmla="*/ 2923699 h 3419475"/>
              <a:gd name="connsiteX36" fmla="*/ 614962 w 3952875"/>
              <a:gd name="connsiteY36" fmla="*/ 2890361 h 3419475"/>
              <a:gd name="connsiteX37" fmla="*/ 590197 w 3952875"/>
              <a:gd name="connsiteY37" fmla="*/ 2889409 h 3419475"/>
              <a:gd name="connsiteX38" fmla="*/ 465419 w 3952875"/>
              <a:gd name="connsiteY38" fmla="*/ 3003709 h 3419475"/>
              <a:gd name="connsiteX39" fmla="*/ 401602 w 3952875"/>
              <a:gd name="connsiteY39" fmla="*/ 3061811 h 3419475"/>
              <a:gd name="connsiteX40" fmla="*/ 382552 w 3952875"/>
              <a:gd name="connsiteY40" fmla="*/ 3060859 h 3419475"/>
              <a:gd name="connsiteX41" fmla="*/ 302542 w 3952875"/>
              <a:gd name="connsiteY41" fmla="*/ 2973229 h 3419475"/>
              <a:gd name="connsiteX42" fmla="*/ 299684 w 3952875"/>
              <a:gd name="connsiteY42" fmla="*/ 2953226 h 3419475"/>
              <a:gd name="connsiteX43" fmla="*/ 327307 w 3952875"/>
              <a:gd name="connsiteY43" fmla="*/ 2903696 h 3419475"/>
              <a:gd name="connsiteX44" fmla="*/ 325402 w 3952875"/>
              <a:gd name="connsiteY44" fmla="*/ 2884646 h 3419475"/>
              <a:gd name="connsiteX45" fmla="*/ 260632 w 3952875"/>
              <a:gd name="connsiteY45" fmla="*/ 2868454 h 3419475"/>
              <a:gd name="connsiteX46" fmla="*/ 192052 w 3952875"/>
              <a:gd name="connsiteY46" fmla="*/ 2854166 h 3419475"/>
              <a:gd name="connsiteX47" fmla="*/ 14887 w 3952875"/>
              <a:gd name="connsiteY47" fmla="*/ 2661761 h 3419475"/>
              <a:gd name="connsiteX48" fmla="*/ 15839 w 3952875"/>
              <a:gd name="connsiteY48" fmla="*/ 2631281 h 3419475"/>
              <a:gd name="connsiteX49" fmla="*/ 174907 w 3952875"/>
              <a:gd name="connsiteY49" fmla="*/ 2485549 h 3419475"/>
              <a:gd name="connsiteX50" fmla="*/ 198719 w 3952875"/>
              <a:gd name="connsiteY50" fmla="*/ 2486501 h 3419475"/>
              <a:gd name="connsiteX51" fmla="*/ 335879 w 3952875"/>
              <a:gd name="connsiteY51" fmla="*/ 2636996 h 3419475"/>
              <a:gd name="connsiteX52" fmla="*/ 354929 w 3952875"/>
              <a:gd name="connsiteY52" fmla="*/ 2637949 h 3419475"/>
              <a:gd name="connsiteX53" fmla="*/ 418747 w 3952875"/>
              <a:gd name="connsiteY53" fmla="*/ 2579846 h 3419475"/>
              <a:gd name="connsiteX54" fmla="*/ 419699 w 3952875"/>
              <a:gd name="connsiteY54" fmla="*/ 2563654 h 3419475"/>
              <a:gd name="connsiteX55" fmla="*/ 280634 w 3952875"/>
              <a:gd name="connsiteY55" fmla="*/ 2413159 h 3419475"/>
              <a:gd name="connsiteX56" fmla="*/ 280634 w 3952875"/>
              <a:gd name="connsiteY56" fmla="*/ 2388394 h 3419475"/>
              <a:gd name="connsiteX57" fmla="*/ 408269 w 3952875"/>
              <a:gd name="connsiteY57" fmla="*/ 2272189 h 3419475"/>
              <a:gd name="connsiteX58" fmla="*/ 429224 w 3952875"/>
              <a:gd name="connsiteY58" fmla="*/ 2273141 h 3419475"/>
              <a:gd name="connsiteX59" fmla="*/ 567337 w 3952875"/>
              <a:gd name="connsiteY59" fmla="*/ 2424589 h 3419475"/>
              <a:gd name="connsiteX60" fmla="*/ 587339 w 3952875"/>
              <a:gd name="connsiteY60" fmla="*/ 2425541 h 3419475"/>
              <a:gd name="connsiteX61" fmla="*/ 651157 w 3952875"/>
              <a:gd name="connsiteY61" fmla="*/ 2367439 h 3419475"/>
              <a:gd name="connsiteX62" fmla="*/ 651157 w 3952875"/>
              <a:gd name="connsiteY62" fmla="*/ 2351246 h 3419475"/>
              <a:gd name="connsiteX63" fmla="*/ 512092 w 3952875"/>
              <a:gd name="connsiteY63" fmla="*/ 2200751 h 3419475"/>
              <a:gd name="connsiteX64" fmla="*/ 513044 w 3952875"/>
              <a:gd name="connsiteY64" fmla="*/ 2176939 h 3419475"/>
              <a:gd name="connsiteX65" fmla="*/ 674017 w 3952875"/>
              <a:gd name="connsiteY65" fmla="*/ 2029301 h 3419475"/>
              <a:gd name="connsiteX66" fmla="*/ 698782 w 3952875"/>
              <a:gd name="connsiteY66" fmla="*/ 2030254 h 3419475"/>
              <a:gd name="connsiteX67" fmla="*/ 895949 w 3952875"/>
              <a:gd name="connsiteY67" fmla="*/ 2244566 h 3419475"/>
              <a:gd name="connsiteX68" fmla="*/ 899759 w 3952875"/>
              <a:gd name="connsiteY68" fmla="*/ 2275046 h 3419475"/>
              <a:gd name="connsiteX69" fmla="*/ 874994 w 3952875"/>
              <a:gd name="connsiteY69" fmla="*/ 2317909 h 3419475"/>
              <a:gd name="connsiteX70" fmla="*/ 876899 w 3952875"/>
              <a:gd name="connsiteY70" fmla="*/ 2339816 h 3419475"/>
              <a:gd name="connsiteX71" fmla="*/ 941669 w 3952875"/>
              <a:gd name="connsiteY71" fmla="*/ 2354104 h 3419475"/>
              <a:gd name="connsiteX72" fmla="*/ 1009297 w 3952875"/>
              <a:gd name="connsiteY72" fmla="*/ 2368391 h 3419475"/>
              <a:gd name="connsiteX73" fmla="*/ 1069304 w 3952875"/>
              <a:gd name="connsiteY73" fmla="*/ 2433161 h 3419475"/>
              <a:gd name="connsiteX74" fmla="*/ 1068352 w 3952875"/>
              <a:gd name="connsiteY74" fmla="*/ 2453164 h 3419475"/>
              <a:gd name="connsiteX75" fmla="*/ 889282 w 3952875"/>
              <a:gd name="connsiteY75" fmla="*/ 2617946 h 3419475"/>
              <a:gd name="connsiteX76" fmla="*/ 875947 w 3952875"/>
              <a:gd name="connsiteY76" fmla="*/ 2630329 h 3419475"/>
              <a:gd name="connsiteX77" fmla="*/ 875947 w 3952875"/>
              <a:gd name="connsiteY77" fmla="*/ 2645569 h 3419475"/>
              <a:gd name="connsiteX78" fmla="*/ 915952 w 3952875"/>
              <a:gd name="connsiteY78" fmla="*/ 2688431 h 3419475"/>
              <a:gd name="connsiteX79" fmla="*/ 932144 w 3952875"/>
              <a:gd name="connsiteY79" fmla="*/ 2689384 h 3419475"/>
              <a:gd name="connsiteX80" fmla="*/ 1186462 w 3952875"/>
              <a:gd name="connsiteY80" fmla="*/ 2456974 h 3419475"/>
              <a:gd name="connsiteX81" fmla="*/ 1533172 w 3952875"/>
              <a:gd name="connsiteY81" fmla="*/ 2140744 h 3419475"/>
              <a:gd name="connsiteX82" fmla="*/ 1787489 w 3952875"/>
              <a:gd name="connsiteY82" fmla="*/ 1908334 h 3419475"/>
              <a:gd name="connsiteX83" fmla="*/ 2137057 w 3952875"/>
              <a:gd name="connsiteY83" fmla="*/ 1589246 h 3419475"/>
              <a:gd name="connsiteX84" fmla="*/ 2388517 w 3952875"/>
              <a:gd name="connsiteY84" fmla="*/ 1359694 h 3419475"/>
              <a:gd name="connsiteX85" fmla="*/ 2658074 w 3952875"/>
              <a:gd name="connsiteY85" fmla="*/ 1113949 h 3419475"/>
              <a:gd name="connsiteX86" fmla="*/ 2659979 w 3952875"/>
              <a:gd name="connsiteY86" fmla="*/ 1091089 h 3419475"/>
              <a:gd name="connsiteX87" fmla="*/ 2667599 w 3952875"/>
              <a:gd name="connsiteY87" fmla="*/ 954881 h 3419475"/>
              <a:gd name="connsiteX88" fmla="*/ 2802854 w 3952875"/>
              <a:gd name="connsiteY88" fmla="*/ 948214 h 3419475"/>
              <a:gd name="connsiteX89" fmla="*/ 2813332 w 3952875"/>
              <a:gd name="connsiteY89" fmla="*/ 953929 h 3419475"/>
              <a:gd name="connsiteX90" fmla="*/ 2818094 w 3952875"/>
              <a:gd name="connsiteY90" fmla="*/ 941546 h 3419475"/>
              <a:gd name="connsiteX91" fmla="*/ 2828572 w 3952875"/>
              <a:gd name="connsiteY91" fmla="*/ 862489 h 3419475"/>
              <a:gd name="connsiteX92" fmla="*/ 2848574 w 3952875"/>
              <a:gd name="connsiteY92" fmla="*/ 839629 h 3419475"/>
              <a:gd name="connsiteX93" fmla="*/ 2970494 w 3952875"/>
              <a:gd name="connsiteY93" fmla="*/ 806291 h 3419475"/>
              <a:gd name="connsiteX94" fmla="*/ 2986687 w 3952875"/>
              <a:gd name="connsiteY94" fmla="*/ 800576 h 3419475"/>
              <a:gd name="connsiteX95" fmla="*/ 2919059 w 3952875"/>
              <a:gd name="connsiteY95" fmla="*/ 790099 h 3419475"/>
              <a:gd name="connsiteX96" fmla="*/ 2610449 w 3952875"/>
              <a:gd name="connsiteY96" fmla="*/ 453866 h 3419475"/>
              <a:gd name="connsiteX97" fmla="*/ 2931442 w 3952875"/>
              <a:gd name="connsiteY97" fmla="*/ 11906 h 3419475"/>
              <a:gd name="connsiteX98" fmla="*/ 2952397 w 3952875"/>
              <a:gd name="connsiteY98" fmla="*/ 7144 h 3419475"/>
              <a:gd name="connsiteX99" fmla="*/ 3047647 w 3952875"/>
              <a:gd name="connsiteY99" fmla="*/ 7144 h 3419475"/>
              <a:gd name="connsiteX100" fmla="*/ 3056219 w 3952875"/>
              <a:gd name="connsiteY100" fmla="*/ 9049 h 3419475"/>
              <a:gd name="connsiteX101" fmla="*/ 3319109 w 3952875"/>
              <a:gd name="connsiteY101" fmla="*/ 168116 h 3419475"/>
              <a:gd name="connsiteX102" fmla="*/ 3341017 w 3952875"/>
              <a:gd name="connsiteY102" fmla="*/ 168116 h 3419475"/>
              <a:gd name="connsiteX103" fmla="*/ 3918232 w 3952875"/>
              <a:gd name="connsiteY103" fmla="*/ 218599 h 3419475"/>
              <a:gd name="connsiteX104" fmla="*/ 3952522 w 3952875"/>
              <a:gd name="connsiteY104" fmla="*/ 325279 h 3419475"/>
              <a:gd name="connsiteX105" fmla="*/ 3953474 w 3952875"/>
              <a:gd name="connsiteY105" fmla="*/ 419576 h 3419475"/>
              <a:gd name="connsiteX106" fmla="*/ 3534374 w 3952875"/>
              <a:gd name="connsiteY106" fmla="*/ 1227296 h 3419475"/>
              <a:gd name="connsiteX107" fmla="*/ 3572474 w 3952875"/>
              <a:gd name="connsiteY107" fmla="*/ 1224439 h 3419475"/>
              <a:gd name="connsiteX108" fmla="*/ 3769642 w 3952875"/>
              <a:gd name="connsiteY108" fmla="*/ 1054894 h 3419475"/>
              <a:gd name="connsiteX109" fmla="*/ 3705824 w 3952875"/>
              <a:gd name="connsiteY109" fmla="*/ 800576 h 3419475"/>
              <a:gd name="connsiteX110" fmla="*/ 3554377 w 3952875"/>
              <a:gd name="connsiteY110" fmla="*/ 732949 h 3419475"/>
              <a:gd name="connsiteX111" fmla="*/ 3537232 w 3952875"/>
              <a:gd name="connsiteY111" fmla="*/ 710089 h 3419475"/>
              <a:gd name="connsiteX112" fmla="*/ 3552472 w 3952875"/>
              <a:gd name="connsiteY112" fmla="*/ 575786 h 3419475"/>
              <a:gd name="connsiteX113" fmla="*/ 3580094 w 3952875"/>
              <a:gd name="connsiteY113" fmla="*/ 554831 h 3419475"/>
              <a:gd name="connsiteX114" fmla="*/ 3682964 w 3952875"/>
              <a:gd name="connsiteY114" fmla="*/ 545306 h 3419475"/>
              <a:gd name="connsiteX115" fmla="*/ 3791549 w 3952875"/>
              <a:gd name="connsiteY115" fmla="*/ 306229 h 3419475"/>
              <a:gd name="connsiteX116" fmla="*/ 3554377 w 3952875"/>
              <a:gd name="connsiteY116" fmla="*/ 192881 h 3419475"/>
              <a:gd name="connsiteX117" fmla="*/ 3428647 w 3952875"/>
              <a:gd name="connsiteY117" fmla="*/ 395764 h 3419475"/>
              <a:gd name="connsiteX118" fmla="*/ 3413407 w 3952875"/>
              <a:gd name="connsiteY118" fmla="*/ 413861 h 3419475"/>
              <a:gd name="connsiteX119" fmla="*/ 3281009 w 3952875"/>
              <a:gd name="connsiteY119" fmla="*/ 416719 h 3419475"/>
              <a:gd name="connsiteX120" fmla="*/ 3248624 w 3952875"/>
              <a:gd name="connsiteY120" fmla="*/ 385286 h 3419475"/>
              <a:gd name="connsiteX121" fmla="*/ 2966684 w 3952875"/>
              <a:gd name="connsiteY121" fmla="*/ 152876 h 3419475"/>
              <a:gd name="connsiteX122" fmla="*/ 2757134 w 3952875"/>
              <a:gd name="connsiteY122" fmla="*/ 437674 h 3419475"/>
              <a:gd name="connsiteX123" fmla="*/ 2995259 w 3952875"/>
              <a:gd name="connsiteY123" fmla="*/ 645319 h 3419475"/>
              <a:gd name="connsiteX124" fmla="*/ 3135277 w 3952875"/>
              <a:gd name="connsiteY124" fmla="*/ 606266 h 3419475"/>
              <a:gd name="connsiteX125" fmla="*/ 3163852 w 3952875"/>
              <a:gd name="connsiteY125" fmla="*/ 611029 h 3419475"/>
              <a:gd name="connsiteX126" fmla="*/ 3185759 w 3952875"/>
              <a:gd name="connsiteY126" fmla="*/ 634841 h 3419475"/>
              <a:gd name="connsiteX127" fmla="*/ 3197189 w 3952875"/>
              <a:gd name="connsiteY127" fmla="*/ 639604 h 3419475"/>
              <a:gd name="connsiteX128" fmla="*/ 3204809 w 3952875"/>
              <a:gd name="connsiteY128" fmla="*/ 627221 h 3419475"/>
              <a:gd name="connsiteX129" fmla="*/ 3202904 w 3952875"/>
              <a:gd name="connsiteY129" fmla="*/ 614839 h 3419475"/>
              <a:gd name="connsiteX130" fmla="*/ 3307679 w 3952875"/>
              <a:gd name="connsiteY130" fmla="*/ 513874 h 3419475"/>
              <a:gd name="connsiteX131" fmla="*/ 3445792 w 3952875"/>
              <a:gd name="connsiteY131" fmla="*/ 670084 h 3419475"/>
              <a:gd name="connsiteX132" fmla="*/ 3383879 w 3952875"/>
              <a:gd name="connsiteY132" fmla="*/ 757714 h 3419475"/>
              <a:gd name="connsiteX133" fmla="*/ 3332444 w 3952875"/>
              <a:gd name="connsiteY133" fmla="*/ 758666 h 3419475"/>
              <a:gd name="connsiteX134" fmla="*/ 3309584 w 3952875"/>
              <a:gd name="connsiteY134" fmla="*/ 764381 h 3419475"/>
              <a:gd name="connsiteX135" fmla="*/ 3319109 w 3952875"/>
              <a:gd name="connsiteY135" fmla="*/ 781526 h 3419475"/>
              <a:gd name="connsiteX136" fmla="*/ 3335302 w 3952875"/>
              <a:gd name="connsiteY136" fmla="*/ 798671 h 3419475"/>
              <a:gd name="connsiteX137" fmla="*/ 3337207 w 3952875"/>
              <a:gd name="connsiteY137" fmla="*/ 831056 h 3419475"/>
              <a:gd name="connsiteX138" fmla="*/ 3287677 w 3952875"/>
              <a:gd name="connsiteY138" fmla="*/ 963454 h 3419475"/>
              <a:gd name="connsiteX139" fmla="*/ 3534374 w 3952875"/>
              <a:gd name="connsiteY139" fmla="*/ 1227296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952875" h="3419475">
                <a:moveTo>
                  <a:pt x="3953474" y="419576"/>
                </a:moveTo>
                <a:cubicBezTo>
                  <a:pt x="3942997" y="464344"/>
                  <a:pt x="3930614" y="508159"/>
                  <a:pt x="3905849" y="547211"/>
                </a:cubicBezTo>
                <a:cubicBezTo>
                  <a:pt x="3877274" y="593884"/>
                  <a:pt x="3840127" y="631984"/>
                  <a:pt x="3792502" y="660559"/>
                </a:cubicBezTo>
                <a:cubicBezTo>
                  <a:pt x="3777262" y="670084"/>
                  <a:pt x="3777262" y="670084"/>
                  <a:pt x="3790597" y="681514"/>
                </a:cubicBezTo>
                <a:cubicBezTo>
                  <a:pt x="3871559" y="752951"/>
                  <a:pt x="3917279" y="842486"/>
                  <a:pt x="3926804" y="951071"/>
                </a:cubicBezTo>
                <a:cubicBezTo>
                  <a:pt x="3941092" y="1127284"/>
                  <a:pt x="3835364" y="1293019"/>
                  <a:pt x="3666772" y="1351121"/>
                </a:cubicBezTo>
                <a:cubicBezTo>
                  <a:pt x="3530564" y="1398746"/>
                  <a:pt x="3401977" y="1377791"/>
                  <a:pt x="3287677" y="1288256"/>
                </a:cubicBezTo>
                <a:cubicBezTo>
                  <a:pt x="3188617" y="1210151"/>
                  <a:pt x="3140992" y="1105376"/>
                  <a:pt x="3139087" y="980599"/>
                </a:cubicBezTo>
                <a:cubicBezTo>
                  <a:pt x="3139087" y="977741"/>
                  <a:pt x="3139087" y="974884"/>
                  <a:pt x="3139087" y="971074"/>
                </a:cubicBezTo>
                <a:cubicBezTo>
                  <a:pt x="3139087" y="970121"/>
                  <a:pt x="3139087" y="970121"/>
                  <a:pt x="3138134" y="968216"/>
                </a:cubicBezTo>
                <a:cubicBezTo>
                  <a:pt x="3129562" y="978694"/>
                  <a:pt x="3124799" y="991076"/>
                  <a:pt x="3120989" y="1003459"/>
                </a:cubicBezTo>
                <a:cubicBezTo>
                  <a:pt x="3108607" y="1035844"/>
                  <a:pt x="3097177" y="1068229"/>
                  <a:pt x="3085747" y="1100614"/>
                </a:cubicBezTo>
                <a:cubicBezTo>
                  <a:pt x="3081937" y="1112044"/>
                  <a:pt x="3076222" y="1115854"/>
                  <a:pt x="3064792" y="1115854"/>
                </a:cubicBezTo>
                <a:cubicBezTo>
                  <a:pt x="3033359" y="1116806"/>
                  <a:pt x="3000974" y="1118711"/>
                  <a:pt x="2966684" y="1120616"/>
                </a:cubicBezTo>
                <a:cubicBezTo>
                  <a:pt x="2978114" y="1137761"/>
                  <a:pt x="2986687" y="1153001"/>
                  <a:pt x="2990497" y="1170146"/>
                </a:cubicBezTo>
                <a:cubicBezTo>
                  <a:pt x="2999069" y="1211104"/>
                  <a:pt x="2979067" y="1255871"/>
                  <a:pt x="2941919" y="1277779"/>
                </a:cubicBezTo>
                <a:cubicBezTo>
                  <a:pt x="2903819" y="1299686"/>
                  <a:pt x="2854289" y="1295876"/>
                  <a:pt x="2824762" y="1266349"/>
                </a:cubicBezTo>
                <a:cubicBezTo>
                  <a:pt x="2812379" y="1253966"/>
                  <a:pt x="2805712" y="1255871"/>
                  <a:pt x="2794282" y="1266349"/>
                </a:cubicBezTo>
                <a:cubicBezTo>
                  <a:pt x="2713319" y="1341596"/>
                  <a:pt x="2631404" y="1416844"/>
                  <a:pt x="2549489" y="1492091"/>
                </a:cubicBezTo>
                <a:cubicBezTo>
                  <a:pt x="2422807" y="1608296"/>
                  <a:pt x="2296124" y="1725454"/>
                  <a:pt x="2170394" y="1841659"/>
                </a:cubicBezTo>
                <a:cubicBezTo>
                  <a:pt x="2076097" y="1929289"/>
                  <a:pt x="1980847" y="2015966"/>
                  <a:pt x="1886549" y="2103596"/>
                </a:cubicBezTo>
                <a:cubicBezTo>
                  <a:pt x="1759867" y="2220754"/>
                  <a:pt x="1633184" y="2336959"/>
                  <a:pt x="1505549" y="2454116"/>
                </a:cubicBezTo>
                <a:cubicBezTo>
                  <a:pt x="1411252" y="2541746"/>
                  <a:pt x="1316002" y="2628424"/>
                  <a:pt x="1221704" y="2716054"/>
                </a:cubicBezTo>
                <a:cubicBezTo>
                  <a:pt x="1094069" y="2833211"/>
                  <a:pt x="967387" y="2950369"/>
                  <a:pt x="839752" y="3067526"/>
                </a:cubicBezTo>
                <a:cubicBezTo>
                  <a:pt x="767362" y="3134201"/>
                  <a:pt x="694019" y="3201829"/>
                  <a:pt x="621629" y="3269456"/>
                </a:cubicBezTo>
                <a:cubicBezTo>
                  <a:pt x="605437" y="3283744"/>
                  <a:pt x="606389" y="3283744"/>
                  <a:pt x="592102" y="3268504"/>
                </a:cubicBezTo>
                <a:cubicBezTo>
                  <a:pt x="586387" y="3262789"/>
                  <a:pt x="582577" y="3249454"/>
                  <a:pt x="572099" y="3254216"/>
                </a:cubicBezTo>
                <a:cubicBezTo>
                  <a:pt x="560669" y="3258979"/>
                  <a:pt x="563527" y="3271361"/>
                  <a:pt x="563527" y="3281839"/>
                </a:cubicBezTo>
                <a:cubicBezTo>
                  <a:pt x="565432" y="3346609"/>
                  <a:pt x="518759" y="3402806"/>
                  <a:pt x="458752" y="3411379"/>
                </a:cubicBezTo>
                <a:cubicBezTo>
                  <a:pt x="391124" y="3419951"/>
                  <a:pt x="331117" y="3379946"/>
                  <a:pt x="316829" y="3314224"/>
                </a:cubicBezTo>
                <a:cubicBezTo>
                  <a:pt x="296827" y="3227546"/>
                  <a:pt x="373027" y="3150394"/>
                  <a:pt x="461609" y="3164681"/>
                </a:cubicBezTo>
                <a:cubicBezTo>
                  <a:pt x="466372" y="3165634"/>
                  <a:pt x="471134" y="3167539"/>
                  <a:pt x="476849" y="3164681"/>
                </a:cubicBezTo>
                <a:cubicBezTo>
                  <a:pt x="483517" y="3159919"/>
                  <a:pt x="488279" y="3156109"/>
                  <a:pt x="479707" y="3146584"/>
                </a:cubicBezTo>
                <a:cubicBezTo>
                  <a:pt x="456847" y="3121819"/>
                  <a:pt x="456847" y="3120866"/>
                  <a:pt x="481612" y="3098006"/>
                </a:cubicBezTo>
                <a:cubicBezTo>
                  <a:pt x="535904" y="3048476"/>
                  <a:pt x="590197" y="2998946"/>
                  <a:pt x="644489" y="2950369"/>
                </a:cubicBezTo>
                <a:cubicBezTo>
                  <a:pt x="655919" y="2939891"/>
                  <a:pt x="656872" y="2934176"/>
                  <a:pt x="645442" y="2923699"/>
                </a:cubicBezTo>
                <a:cubicBezTo>
                  <a:pt x="634012" y="2914174"/>
                  <a:pt x="624487" y="2902744"/>
                  <a:pt x="614962" y="2890361"/>
                </a:cubicBezTo>
                <a:cubicBezTo>
                  <a:pt x="606389" y="2878931"/>
                  <a:pt x="599722" y="2880836"/>
                  <a:pt x="590197" y="2889409"/>
                </a:cubicBezTo>
                <a:cubicBezTo>
                  <a:pt x="549239" y="2927509"/>
                  <a:pt x="507329" y="2965609"/>
                  <a:pt x="465419" y="3003709"/>
                </a:cubicBezTo>
                <a:cubicBezTo>
                  <a:pt x="444464" y="3022759"/>
                  <a:pt x="422557" y="3041809"/>
                  <a:pt x="401602" y="3061811"/>
                </a:cubicBezTo>
                <a:cubicBezTo>
                  <a:pt x="393982" y="3068479"/>
                  <a:pt x="389219" y="3068479"/>
                  <a:pt x="382552" y="3060859"/>
                </a:cubicBezTo>
                <a:cubicBezTo>
                  <a:pt x="355882" y="3031331"/>
                  <a:pt x="329212" y="3001804"/>
                  <a:pt x="302542" y="2973229"/>
                </a:cubicBezTo>
                <a:cubicBezTo>
                  <a:pt x="295874" y="2966561"/>
                  <a:pt x="295874" y="2960846"/>
                  <a:pt x="299684" y="2953226"/>
                </a:cubicBezTo>
                <a:cubicBezTo>
                  <a:pt x="309209" y="2937034"/>
                  <a:pt x="317782" y="2919889"/>
                  <a:pt x="327307" y="2903696"/>
                </a:cubicBezTo>
                <a:cubicBezTo>
                  <a:pt x="331117" y="2896076"/>
                  <a:pt x="331117" y="2891314"/>
                  <a:pt x="325402" y="2884646"/>
                </a:cubicBezTo>
                <a:cubicBezTo>
                  <a:pt x="299684" y="2851309"/>
                  <a:pt x="299684" y="2851309"/>
                  <a:pt x="260632" y="2868454"/>
                </a:cubicBezTo>
                <a:cubicBezTo>
                  <a:pt x="221579" y="2885599"/>
                  <a:pt x="221579" y="2885599"/>
                  <a:pt x="192052" y="2854166"/>
                </a:cubicBezTo>
                <a:cubicBezTo>
                  <a:pt x="132997" y="2790349"/>
                  <a:pt x="73942" y="2725579"/>
                  <a:pt x="14887" y="2661761"/>
                </a:cubicBezTo>
                <a:cubicBezTo>
                  <a:pt x="4409" y="2650331"/>
                  <a:pt x="4409" y="2641759"/>
                  <a:pt x="15839" y="2631281"/>
                </a:cubicBezTo>
                <a:cubicBezTo>
                  <a:pt x="69179" y="2582704"/>
                  <a:pt x="121567" y="2534126"/>
                  <a:pt x="174907" y="2485549"/>
                </a:cubicBezTo>
                <a:cubicBezTo>
                  <a:pt x="184432" y="2476976"/>
                  <a:pt x="190147" y="2476976"/>
                  <a:pt x="198719" y="2486501"/>
                </a:cubicBezTo>
                <a:cubicBezTo>
                  <a:pt x="244439" y="2536984"/>
                  <a:pt x="290159" y="2586514"/>
                  <a:pt x="335879" y="2636996"/>
                </a:cubicBezTo>
                <a:cubicBezTo>
                  <a:pt x="343499" y="2644616"/>
                  <a:pt x="347309" y="2645569"/>
                  <a:pt x="354929" y="2637949"/>
                </a:cubicBezTo>
                <a:cubicBezTo>
                  <a:pt x="375884" y="2617946"/>
                  <a:pt x="396839" y="2598896"/>
                  <a:pt x="418747" y="2579846"/>
                </a:cubicBezTo>
                <a:cubicBezTo>
                  <a:pt x="425414" y="2574131"/>
                  <a:pt x="425414" y="2570321"/>
                  <a:pt x="419699" y="2563654"/>
                </a:cubicBezTo>
                <a:cubicBezTo>
                  <a:pt x="373027" y="2513171"/>
                  <a:pt x="327307" y="2462689"/>
                  <a:pt x="280634" y="2413159"/>
                </a:cubicBezTo>
                <a:cubicBezTo>
                  <a:pt x="272062" y="2403634"/>
                  <a:pt x="270157" y="2397919"/>
                  <a:pt x="280634" y="2388394"/>
                </a:cubicBezTo>
                <a:cubicBezTo>
                  <a:pt x="323497" y="2350294"/>
                  <a:pt x="366359" y="2311241"/>
                  <a:pt x="408269" y="2272189"/>
                </a:cubicBezTo>
                <a:cubicBezTo>
                  <a:pt x="416842" y="2263616"/>
                  <a:pt x="421604" y="2265521"/>
                  <a:pt x="429224" y="2273141"/>
                </a:cubicBezTo>
                <a:cubicBezTo>
                  <a:pt x="474944" y="2323624"/>
                  <a:pt x="521617" y="2374106"/>
                  <a:pt x="567337" y="2424589"/>
                </a:cubicBezTo>
                <a:cubicBezTo>
                  <a:pt x="574957" y="2433161"/>
                  <a:pt x="579719" y="2432209"/>
                  <a:pt x="587339" y="2425541"/>
                </a:cubicBezTo>
                <a:cubicBezTo>
                  <a:pt x="608294" y="2405539"/>
                  <a:pt x="629249" y="2386489"/>
                  <a:pt x="651157" y="2367439"/>
                </a:cubicBezTo>
                <a:cubicBezTo>
                  <a:pt x="657824" y="2361724"/>
                  <a:pt x="656872" y="2357914"/>
                  <a:pt x="651157" y="2351246"/>
                </a:cubicBezTo>
                <a:cubicBezTo>
                  <a:pt x="604484" y="2300764"/>
                  <a:pt x="558764" y="2250281"/>
                  <a:pt x="512092" y="2200751"/>
                </a:cubicBezTo>
                <a:cubicBezTo>
                  <a:pt x="502567" y="2191226"/>
                  <a:pt x="502567" y="2185511"/>
                  <a:pt x="513044" y="2176939"/>
                </a:cubicBezTo>
                <a:cubicBezTo>
                  <a:pt x="567337" y="2128361"/>
                  <a:pt x="620677" y="2078831"/>
                  <a:pt x="674017" y="2029301"/>
                </a:cubicBezTo>
                <a:cubicBezTo>
                  <a:pt x="683542" y="2019776"/>
                  <a:pt x="689257" y="2019776"/>
                  <a:pt x="698782" y="2030254"/>
                </a:cubicBezTo>
                <a:cubicBezTo>
                  <a:pt x="764504" y="2101691"/>
                  <a:pt x="830227" y="2173129"/>
                  <a:pt x="895949" y="2244566"/>
                </a:cubicBezTo>
                <a:cubicBezTo>
                  <a:pt x="905474" y="2255044"/>
                  <a:pt x="907379" y="2262664"/>
                  <a:pt x="899759" y="2275046"/>
                </a:cubicBezTo>
                <a:cubicBezTo>
                  <a:pt x="890234" y="2288381"/>
                  <a:pt x="883567" y="2303621"/>
                  <a:pt x="874994" y="2317909"/>
                </a:cubicBezTo>
                <a:cubicBezTo>
                  <a:pt x="870232" y="2326481"/>
                  <a:pt x="870232" y="2332196"/>
                  <a:pt x="876899" y="2339816"/>
                </a:cubicBezTo>
                <a:cubicBezTo>
                  <a:pt x="903569" y="2371249"/>
                  <a:pt x="903569" y="2371249"/>
                  <a:pt x="941669" y="2354104"/>
                </a:cubicBezTo>
                <a:cubicBezTo>
                  <a:pt x="980722" y="2336959"/>
                  <a:pt x="980722" y="2336959"/>
                  <a:pt x="1009297" y="2368391"/>
                </a:cubicBezTo>
                <a:cubicBezTo>
                  <a:pt x="1029299" y="2390299"/>
                  <a:pt x="1048349" y="2411254"/>
                  <a:pt x="1069304" y="2433161"/>
                </a:cubicBezTo>
                <a:cubicBezTo>
                  <a:pt x="1076924" y="2440781"/>
                  <a:pt x="1075972" y="2445544"/>
                  <a:pt x="1068352" y="2453164"/>
                </a:cubicBezTo>
                <a:cubicBezTo>
                  <a:pt x="1008344" y="2507456"/>
                  <a:pt x="948337" y="2562701"/>
                  <a:pt x="889282" y="2617946"/>
                </a:cubicBezTo>
                <a:cubicBezTo>
                  <a:pt x="884519" y="2621756"/>
                  <a:pt x="880709" y="2626519"/>
                  <a:pt x="875947" y="2630329"/>
                </a:cubicBezTo>
                <a:cubicBezTo>
                  <a:pt x="869279" y="2635091"/>
                  <a:pt x="870232" y="2639854"/>
                  <a:pt x="875947" y="2645569"/>
                </a:cubicBezTo>
                <a:cubicBezTo>
                  <a:pt x="889282" y="2659856"/>
                  <a:pt x="902617" y="2674144"/>
                  <a:pt x="915952" y="2688431"/>
                </a:cubicBezTo>
                <a:cubicBezTo>
                  <a:pt x="921667" y="2694146"/>
                  <a:pt x="925477" y="2696051"/>
                  <a:pt x="932144" y="2689384"/>
                </a:cubicBezTo>
                <a:cubicBezTo>
                  <a:pt x="1016917" y="2611279"/>
                  <a:pt x="1101689" y="2534126"/>
                  <a:pt x="1186462" y="2456974"/>
                </a:cubicBezTo>
                <a:cubicBezTo>
                  <a:pt x="1301714" y="2351246"/>
                  <a:pt x="1417919" y="2245519"/>
                  <a:pt x="1533172" y="2140744"/>
                </a:cubicBezTo>
                <a:cubicBezTo>
                  <a:pt x="1617944" y="2063591"/>
                  <a:pt x="1702717" y="1985486"/>
                  <a:pt x="1787489" y="1908334"/>
                </a:cubicBezTo>
                <a:cubicBezTo>
                  <a:pt x="1903694" y="1801654"/>
                  <a:pt x="2019899" y="1695926"/>
                  <a:pt x="2137057" y="1589246"/>
                </a:cubicBezTo>
                <a:cubicBezTo>
                  <a:pt x="2220877" y="1513046"/>
                  <a:pt x="2304697" y="1435894"/>
                  <a:pt x="2388517" y="1359694"/>
                </a:cubicBezTo>
                <a:cubicBezTo>
                  <a:pt x="2478052" y="1277779"/>
                  <a:pt x="2567587" y="1194911"/>
                  <a:pt x="2658074" y="1113949"/>
                </a:cubicBezTo>
                <a:cubicBezTo>
                  <a:pt x="2667599" y="1105376"/>
                  <a:pt x="2667599" y="1100614"/>
                  <a:pt x="2659979" y="1091089"/>
                </a:cubicBezTo>
                <a:cubicBezTo>
                  <a:pt x="2626642" y="1049179"/>
                  <a:pt x="2630452" y="992029"/>
                  <a:pt x="2667599" y="954881"/>
                </a:cubicBezTo>
                <a:cubicBezTo>
                  <a:pt x="2703794" y="918686"/>
                  <a:pt x="2760944" y="915829"/>
                  <a:pt x="2802854" y="948214"/>
                </a:cubicBezTo>
                <a:cubicBezTo>
                  <a:pt x="2805712" y="951071"/>
                  <a:pt x="2808569" y="955834"/>
                  <a:pt x="2813332" y="953929"/>
                </a:cubicBezTo>
                <a:cubicBezTo>
                  <a:pt x="2819047" y="952024"/>
                  <a:pt x="2817142" y="946309"/>
                  <a:pt x="2818094" y="941546"/>
                </a:cubicBezTo>
                <a:cubicBezTo>
                  <a:pt x="2821904" y="914876"/>
                  <a:pt x="2825714" y="889159"/>
                  <a:pt x="2828572" y="862489"/>
                </a:cubicBezTo>
                <a:cubicBezTo>
                  <a:pt x="2829524" y="849154"/>
                  <a:pt x="2835239" y="843439"/>
                  <a:pt x="2848574" y="839629"/>
                </a:cubicBezTo>
                <a:cubicBezTo>
                  <a:pt x="2889532" y="829151"/>
                  <a:pt x="2930489" y="819626"/>
                  <a:pt x="2970494" y="806291"/>
                </a:cubicBezTo>
                <a:cubicBezTo>
                  <a:pt x="2975257" y="804386"/>
                  <a:pt x="2980019" y="802481"/>
                  <a:pt x="2986687" y="800576"/>
                </a:cubicBezTo>
                <a:cubicBezTo>
                  <a:pt x="2962874" y="796766"/>
                  <a:pt x="2940967" y="793909"/>
                  <a:pt x="2919059" y="790099"/>
                </a:cubicBezTo>
                <a:cubicBezTo>
                  <a:pt x="2756182" y="750094"/>
                  <a:pt x="2633309" y="616744"/>
                  <a:pt x="2610449" y="453866"/>
                </a:cubicBezTo>
                <a:cubicBezTo>
                  <a:pt x="2580922" y="245269"/>
                  <a:pt x="2723797" y="48101"/>
                  <a:pt x="2931442" y="11906"/>
                </a:cubicBezTo>
                <a:cubicBezTo>
                  <a:pt x="2938109" y="10954"/>
                  <a:pt x="2945729" y="9049"/>
                  <a:pt x="2952397" y="7144"/>
                </a:cubicBezTo>
                <a:cubicBezTo>
                  <a:pt x="2983829" y="7144"/>
                  <a:pt x="3016214" y="7144"/>
                  <a:pt x="3047647" y="7144"/>
                </a:cubicBezTo>
                <a:cubicBezTo>
                  <a:pt x="3050504" y="8096"/>
                  <a:pt x="3053362" y="9049"/>
                  <a:pt x="3056219" y="9049"/>
                </a:cubicBezTo>
                <a:cubicBezTo>
                  <a:pt x="3164804" y="27146"/>
                  <a:pt x="3253387" y="79534"/>
                  <a:pt x="3319109" y="168116"/>
                </a:cubicBezTo>
                <a:cubicBezTo>
                  <a:pt x="3330539" y="183356"/>
                  <a:pt x="3330539" y="183356"/>
                  <a:pt x="3341017" y="168116"/>
                </a:cubicBezTo>
                <a:cubicBezTo>
                  <a:pt x="3490559" y="-33814"/>
                  <a:pt x="3804884" y="-6191"/>
                  <a:pt x="3918232" y="218599"/>
                </a:cubicBezTo>
                <a:cubicBezTo>
                  <a:pt x="3935377" y="252889"/>
                  <a:pt x="3943949" y="289084"/>
                  <a:pt x="3952522" y="325279"/>
                </a:cubicBezTo>
                <a:cubicBezTo>
                  <a:pt x="3953474" y="356711"/>
                  <a:pt x="3953474" y="388144"/>
                  <a:pt x="3953474" y="419576"/>
                </a:cubicBezTo>
                <a:close/>
                <a:moveTo>
                  <a:pt x="3534374" y="1227296"/>
                </a:moveTo>
                <a:cubicBezTo>
                  <a:pt x="3546757" y="1226344"/>
                  <a:pt x="3560092" y="1227296"/>
                  <a:pt x="3572474" y="1224439"/>
                </a:cubicBezTo>
                <a:cubicBezTo>
                  <a:pt x="3670582" y="1206341"/>
                  <a:pt x="3740114" y="1150144"/>
                  <a:pt x="3769642" y="1054894"/>
                </a:cubicBezTo>
                <a:cubicBezTo>
                  <a:pt x="3800122" y="958691"/>
                  <a:pt x="3777262" y="872014"/>
                  <a:pt x="3705824" y="800576"/>
                </a:cubicBezTo>
                <a:cubicBezTo>
                  <a:pt x="3664867" y="759619"/>
                  <a:pt x="3612479" y="737711"/>
                  <a:pt x="3554377" y="732949"/>
                </a:cubicBezTo>
                <a:cubicBezTo>
                  <a:pt x="3538184" y="731996"/>
                  <a:pt x="3535327" y="724376"/>
                  <a:pt x="3537232" y="710089"/>
                </a:cubicBezTo>
                <a:cubicBezTo>
                  <a:pt x="3542947" y="665321"/>
                  <a:pt x="3547709" y="620554"/>
                  <a:pt x="3552472" y="575786"/>
                </a:cubicBezTo>
                <a:cubicBezTo>
                  <a:pt x="3555329" y="551974"/>
                  <a:pt x="3556282" y="551021"/>
                  <a:pt x="3580094" y="554831"/>
                </a:cubicBezTo>
                <a:cubicBezTo>
                  <a:pt x="3615337" y="560546"/>
                  <a:pt x="3649627" y="558641"/>
                  <a:pt x="3682964" y="545306"/>
                </a:cubicBezTo>
                <a:cubicBezTo>
                  <a:pt x="3778214" y="508159"/>
                  <a:pt x="3825839" y="401479"/>
                  <a:pt x="3791549" y="306229"/>
                </a:cubicBezTo>
                <a:cubicBezTo>
                  <a:pt x="3756307" y="210979"/>
                  <a:pt x="3651532" y="160496"/>
                  <a:pt x="3554377" y="192881"/>
                </a:cubicBezTo>
                <a:cubicBezTo>
                  <a:pt x="3481034" y="217646"/>
                  <a:pt x="3418169" y="290989"/>
                  <a:pt x="3428647" y="395764"/>
                </a:cubicBezTo>
                <a:cubicBezTo>
                  <a:pt x="3429599" y="409099"/>
                  <a:pt x="3426742" y="412909"/>
                  <a:pt x="3413407" y="413861"/>
                </a:cubicBezTo>
                <a:cubicBezTo>
                  <a:pt x="3369592" y="415766"/>
                  <a:pt x="3324824" y="415766"/>
                  <a:pt x="3281009" y="416719"/>
                </a:cubicBezTo>
                <a:cubicBezTo>
                  <a:pt x="3248624" y="417671"/>
                  <a:pt x="3249577" y="417671"/>
                  <a:pt x="3248624" y="385286"/>
                </a:cubicBezTo>
                <a:cubicBezTo>
                  <a:pt x="3244814" y="250984"/>
                  <a:pt x="3123847" y="130016"/>
                  <a:pt x="2966684" y="152876"/>
                </a:cubicBezTo>
                <a:cubicBezTo>
                  <a:pt x="2825714" y="172879"/>
                  <a:pt x="2737132" y="297656"/>
                  <a:pt x="2757134" y="437674"/>
                </a:cubicBezTo>
                <a:cubicBezTo>
                  <a:pt x="2774279" y="553879"/>
                  <a:pt x="2878102" y="644366"/>
                  <a:pt x="2995259" y="645319"/>
                </a:cubicBezTo>
                <a:cubicBezTo>
                  <a:pt x="3045742" y="646271"/>
                  <a:pt x="3092414" y="633889"/>
                  <a:pt x="3135277" y="606266"/>
                </a:cubicBezTo>
                <a:cubicBezTo>
                  <a:pt x="3147659" y="598646"/>
                  <a:pt x="3155279" y="599599"/>
                  <a:pt x="3163852" y="611029"/>
                </a:cubicBezTo>
                <a:cubicBezTo>
                  <a:pt x="3170519" y="619601"/>
                  <a:pt x="3178139" y="627221"/>
                  <a:pt x="3185759" y="634841"/>
                </a:cubicBezTo>
                <a:cubicBezTo>
                  <a:pt x="3188617" y="637699"/>
                  <a:pt x="3191474" y="642461"/>
                  <a:pt x="3197189" y="639604"/>
                </a:cubicBezTo>
                <a:cubicBezTo>
                  <a:pt x="3201952" y="636746"/>
                  <a:pt x="3205762" y="632936"/>
                  <a:pt x="3204809" y="627221"/>
                </a:cubicBezTo>
                <a:cubicBezTo>
                  <a:pt x="3204809" y="623411"/>
                  <a:pt x="3203857" y="618649"/>
                  <a:pt x="3202904" y="614839"/>
                </a:cubicBezTo>
                <a:cubicBezTo>
                  <a:pt x="3193379" y="551974"/>
                  <a:pt x="3244814" y="502444"/>
                  <a:pt x="3307679" y="513874"/>
                </a:cubicBezTo>
                <a:cubicBezTo>
                  <a:pt x="3383879" y="527209"/>
                  <a:pt x="3441982" y="592931"/>
                  <a:pt x="3445792" y="670084"/>
                </a:cubicBezTo>
                <a:cubicBezTo>
                  <a:pt x="3447697" y="710089"/>
                  <a:pt x="3422932" y="746284"/>
                  <a:pt x="3383879" y="757714"/>
                </a:cubicBezTo>
                <a:cubicBezTo>
                  <a:pt x="3366734" y="762476"/>
                  <a:pt x="3349589" y="763429"/>
                  <a:pt x="3332444" y="758666"/>
                </a:cubicBezTo>
                <a:cubicBezTo>
                  <a:pt x="3323872" y="756761"/>
                  <a:pt x="3314347" y="754856"/>
                  <a:pt x="3309584" y="764381"/>
                </a:cubicBezTo>
                <a:cubicBezTo>
                  <a:pt x="3304822" y="773906"/>
                  <a:pt x="3315299" y="775811"/>
                  <a:pt x="3319109" y="781526"/>
                </a:cubicBezTo>
                <a:cubicBezTo>
                  <a:pt x="3323872" y="787241"/>
                  <a:pt x="3328634" y="792956"/>
                  <a:pt x="3335302" y="798671"/>
                </a:cubicBezTo>
                <a:cubicBezTo>
                  <a:pt x="3347684" y="809149"/>
                  <a:pt x="3347684" y="817721"/>
                  <a:pt x="3337207" y="831056"/>
                </a:cubicBezTo>
                <a:cubicBezTo>
                  <a:pt x="3306727" y="869156"/>
                  <a:pt x="3290534" y="914876"/>
                  <a:pt x="3287677" y="963454"/>
                </a:cubicBezTo>
                <a:cubicBezTo>
                  <a:pt x="3277199" y="1108234"/>
                  <a:pt x="3389594" y="1227296"/>
                  <a:pt x="3534374" y="1227296"/>
                </a:cubicBezTo>
                <a:close/>
              </a:path>
            </a:pathLst>
          </a:custGeom>
          <a:noFill/>
          <a:ln w="349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cxnSp>
        <p:nvCxnSpPr>
          <p:cNvPr id="4" name="Straight Connector 3">
            <a:extLst>
              <a:ext uri="{FF2B5EF4-FFF2-40B4-BE49-F238E27FC236}">
                <a16:creationId xmlns:a16="http://schemas.microsoft.com/office/drawing/2014/main" id="{92F6D567-C060-4D2B-B097-8C3176DB8302}"/>
              </a:ext>
            </a:extLst>
          </p:cNvPr>
          <p:cNvCxnSpPr>
            <a:cxnSpLocks/>
          </p:cNvCxnSpPr>
          <p:nvPr userDrawn="1"/>
        </p:nvCxnSpPr>
        <p:spPr>
          <a:xfrm flipH="1">
            <a:off x="1281085" y="477136"/>
            <a:ext cx="10262022"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24193E77-7AFA-45E8-B176-B8D26B378350}"/>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8A31E12-92B8-44BE-9F73-32CC46810BBB}"/>
              </a:ext>
            </a:extLst>
          </p:cNvPr>
          <p:cNvCxnSpPr>
            <a:cxnSpLocks/>
          </p:cNvCxnSpPr>
          <p:nvPr userDrawn="1"/>
        </p:nvCxnSpPr>
        <p:spPr>
          <a:xfrm flipH="1">
            <a:off x="1281085" y="6392850"/>
            <a:ext cx="10262024" cy="17495"/>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FCEB618-9DF6-4F92-9895-C3F16A28D107}"/>
              </a:ext>
            </a:extLst>
          </p:cNvPr>
          <p:cNvCxnSpPr>
            <a:cxnSpLocks/>
          </p:cNvCxnSpPr>
          <p:nvPr userDrawn="1"/>
        </p:nvCxnSpPr>
        <p:spPr>
          <a:xfrm flipV="1">
            <a:off x="1281085" y="477136"/>
            <a:ext cx="0" cy="1173029"/>
          </a:xfrm>
          <a:prstGeom prst="line">
            <a:avLst/>
          </a:prstGeom>
          <a:ln w="44450">
            <a:solidFill>
              <a:schemeClr val="accent1"/>
            </a:solidFill>
            <a:head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54282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4" name="그림 개체 틀 2">
            <a:extLst>
              <a:ext uri="{FF2B5EF4-FFF2-40B4-BE49-F238E27FC236}">
                <a16:creationId xmlns:a16="http://schemas.microsoft.com/office/drawing/2014/main" id="{09EB6ADC-6B44-49DF-82E3-AB3A22E5DE2B}"/>
              </a:ext>
            </a:extLst>
          </p:cNvPr>
          <p:cNvSpPr>
            <a:spLocks noGrp="1"/>
          </p:cNvSpPr>
          <p:nvPr>
            <p:ph type="pic" sz="quarter" idx="41" hasCustomPrompt="1"/>
          </p:nvPr>
        </p:nvSpPr>
        <p:spPr>
          <a:xfrm>
            <a:off x="7628714" y="496198"/>
            <a:ext cx="3930307" cy="283464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
        <p:nvSpPr>
          <p:cNvPr id="5" name="그림 개체 틀 2">
            <a:extLst>
              <a:ext uri="{FF2B5EF4-FFF2-40B4-BE49-F238E27FC236}">
                <a16:creationId xmlns:a16="http://schemas.microsoft.com/office/drawing/2014/main" id="{2B7FFA71-E8E7-4BA8-AD43-D1DE14F120D0}"/>
              </a:ext>
            </a:extLst>
          </p:cNvPr>
          <p:cNvSpPr>
            <a:spLocks noGrp="1"/>
          </p:cNvSpPr>
          <p:nvPr>
            <p:ph type="pic" sz="quarter" idx="42" hasCustomPrompt="1"/>
          </p:nvPr>
        </p:nvSpPr>
        <p:spPr>
          <a:xfrm>
            <a:off x="4846324" y="3513718"/>
            <a:ext cx="2608213" cy="283464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871384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0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1563307B-4B6F-4D4D-AB66-99288A7B7613}"/>
              </a:ext>
            </a:extLst>
          </p:cNvPr>
          <p:cNvSpPr>
            <a:spLocks noGrp="1"/>
          </p:cNvSpPr>
          <p:nvPr>
            <p:ph type="pic" sz="quarter" idx="41" hasCustomPrompt="1"/>
          </p:nvPr>
        </p:nvSpPr>
        <p:spPr>
          <a:xfrm>
            <a:off x="5334000" y="0"/>
            <a:ext cx="6858000"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5471303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25CCC988-11E6-43E3-B86B-C909FFF498C6}"/>
              </a:ext>
            </a:extLst>
          </p:cNvPr>
          <p:cNvSpPr>
            <a:spLocks noGrp="1"/>
          </p:cNvSpPr>
          <p:nvPr>
            <p:ph type="pic" sz="quarter" idx="41" hasCustomPrompt="1"/>
          </p:nvPr>
        </p:nvSpPr>
        <p:spPr>
          <a:xfrm>
            <a:off x="0" y="0"/>
            <a:ext cx="6096000"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772676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25CCC988-11E6-43E3-B86B-C909FFF498C6}"/>
              </a:ext>
            </a:extLst>
          </p:cNvPr>
          <p:cNvSpPr>
            <a:spLocks noGrp="1"/>
          </p:cNvSpPr>
          <p:nvPr>
            <p:ph type="pic" sz="quarter" idx="41" hasCustomPrompt="1"/>
          </p:nvPr>
        </p:nvSpPr>
        <p:spPr>
          <a:xfrm>
            <a:off x="0" y="0"/>
            <a:ext cx="4689695"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41104659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2_Contents slide layout">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112FC24-B0BB-43AE-AB6F-2F8A6318C976}"/>
              </a:ext>
            </a:extLst>
          </p:cNvPr>
          <p:cNvGrpSpPr/>
          <p:nvPr userDrawn="1"/>
        </p:nvGrpSpPr>
        <p:grpSpPr>
          <a:xfrm flipH="1">
            <a:off x="486250" y="477136"/>
            <a:ext cx="11704320" cy="5935130"/>
            <a:chOff x="-161213" y="477136"/>
            <a:chExt cx="11704320" cy="5935130"/>
          </a:xfrm>
        </p:grpSpPr>
        <p:cxnSp>
          <p:nvCxnSpPr>
            <p:cNvPr id="5" name="Straight Connector 4">
              <a:extLst>
                <a:ext uri="{FF2B5EF4-FFF2-40B4-BE49-F238E27FC236}">
                  <a16:creationId xmlns:a16="http://schemas.microsoft.com/office/drawing/2014/main" id="{202B0099-32CD-4A9E-A010-EB75F1B7ADBC}"/>
                </a:ext>
              </a:extLst>
            </p:cNvPr>
            <p:cNvCxnSpPr>
              <a:cxnSpLocks/>
            </p:cNvCxnSpPr>
            <p:nvPr userDrawn="1"/>
          </p:nvCxnSpPr>
          <p:spPr>
            <a:xfrm flipH="1">
              <a:off x="-161213" y="477136"/>
              <a:ext cx="11704320"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66FFECB2-D63A-4DED-B565-1B5EC1C6DBCE}"/>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423856D-6F4B-428C-8039-92BC2469A811}"/>
                </a:ext>
              </a:extLst>
            </p:cNvPr>
            <p:cNvCxnSpPr>
              <a:cxnSpLocks/>
            </p:cNvCxnSpPr>
            <p:nvPr userDrawn="1"/>
          </p:nvCxnSpPr>
          <p:spPr>
            <a:xfrm flipH="1">
              <a:off x="-161213" y="6392850"/>
              <a:ext cx="11704320" cy="13272"/>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Picture Placeholder 3">
            <a:extLst>
              <a:ext uri="{FF2B5EF4-FFF2-40B4-BE49-F238E27FC236}">
                <a16:creationId xmlns:a16="http://schemas.microsoft.com/office/drawing/2014/main" id="{2913480D-83E6-465D-B9EC-FA0799699FB0}"/>
              </a:ext>
            </a:extLst>
          </p:cNvPr>
          <p:cNvSpPr>
            <a:spLocks noGrp="1"/>
          </p:cNvSpPr>
          <p:nvPr>
            <p:ph type="pic" sz="quarter" idx="41" hasCustomPrompt="1"/>
          </p:nvPr>
        </p:nvSpPr>
        <p:spPr>
          <a:xfrm>
            <a:off x="5268686" y="0"/>
            <a:ext cx="6923314" cy="6858000"/>
          </a:xfrm>
          <a:custGeom>
            <a:avLst/>
            <a:gdLst>
              <a:gd name="connsiteX0" fmla="*/ 1714500 w 6923314"/>
              <a:gd name="connsiteY0" fmla="*/ 0 h 6858000"/>
              <a:gd name="connsiteX1" fmla="*/ 6923314 w 6923314"/>
              <a:gd name="connsiteY1" fmla="*/ 0 h 6858000"/>
              <a:gd name="connsiteX2" fmla="*/ 6923314 w 6923314"/>
              <a:gd name="connsiteY2" fmla="*/ 1637212 h 6858000"/>
              <a:gd name="connsiteX3" fmla="*/ 5618117 w 6923314"/>
              <a:gd name="connsiteY3" fmla="*/ 6858000 h 6858000"/>
              <a:gd name="connsiteX4" fmla="*/ 0 w 6923314"/>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1714500" y="0"/>
                </a:moveTo>
                <a:lnTo>
                  <a:pt x="6923314" y="0"/>
                </a:lnTo>
                <a:lnTo>
                  <a:pt x="6923314" y="1637212"/>
                </a:lnTo>
                <a:lnTo>
                  <a:pt x="5618117" y="6858000"/>
                </a:lnTo>
                <a:lnTo>
                  <a:pt x="0" y="6858000"/>
                </a:lnTo>
                <a:close/>
              </a:path>
            </a:pathLst>
          </a:custGeom>
          <a:solidFill>
            <a:schemeClr val="bg1">
              <a:lumMod val="95000"/>
            </a:schemeClr>
          </a:solidFill>
        </p:spPr>
        <p:txBody>
          <a:bodyPr wrap="square" anchor="ctr">
            <a:noAutofit/>
          </a:bodyP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8355236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5EE4B7-9087-E7B6-53BC-2781A996FC9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EA077D-9195-011E-C0C4-B957F3CA557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B696E9B-5AAC-4C67-41C9-BE936ECACA3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1DED319-B962-8D96-AA9B-1C626AA81B22}"/>
              </a:ext>
            </a:extLst>
          </p:cNvPr>
          <p:cNvSpPr>
            <a:spLocks noGrp="1"/>
          </p:cNvSpPr>
          <p:nvPr>
            <p:ph type="dt" sz="half" idx="10"/>
          </p:nvPr>
        </p:nvSpPr>
        <p:spPr/>
        <p:txBody>
          <a:bodyPr/>
          <a:lstStyle/>
          <a:p>
            <a:fld id="{4ECB753B-73E2-49C4-ADA1-2DCDD69536C4}" type="datetime1">
              <a:rPr lang="en-US" smtClean="0"/>
              <a:t>8/23/2024</a:t>
            </a:fld>
            <a:endParaRPr lang="en-US"/>
          </a:p>
        </p:txBody>
      </p:sp>
      <p:sp>
        <p:nvSpPr>
          <p:cNvPr id="6" name="Footer Placeholder 5">
            <a:extLst>
              <a:ext uri="{FF2B5EF4-FFF2-40B4-BE49-F238E27FC236}">
                <a16:creationId xmlns:a16="http://schemas.microsoft.com/office/drawing/2014/main" id="{D9C4738C-EE9A-DDED-B96D-D2BDBDE4FCB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74F069-43C4-5955-98BD-A18FC23AA6F6}"/>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59107360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4_Contents slide layout">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F11EEFC-446C-47E4-B2EA-DE7ED313E7C9}"/>
              </a:ext>
            </a:extLst>
          </p:cNvPr>
          <p:cNvSpPr/>
          <p:nvPr userDrawn="1"/>
        </p:nvSpPr>
        <p:spPr>
          <a:xfrm>
            <a:off x="4028659" y="0"/>
            <a:ext cx="8163341" cy="6858000"/>
          </a:xfrm>
          <a:custGeom>
            <a:avLst/>
            <a:gdLst>
              <a:gd name="connsiteX0" fmla="*/ 555736 w 8163341"/>
              <a:gd name="connsiteY0" fmla="*/ 0 h 6858000"/>
              <a:gd name="connsiteX1" fmla="*/ 8163341 w 8163341"/>
              <a:gd name="connsiteY1" fmla="*/ 0 h 6858000"/>
              <a:gd name="connsiteX2" fmla="*/ 8163341 w 8163341"/>
              <a:gd name="connsiteY2" fmla="*/ 6858000 h 6858000"/>
              <a:gd name="connsiteX3" fmla="*/ 1386403 w 8163341"/>
              <a:gd name="connsiteY3" fmla="*/ 6858000 h 6858000"/>
              <a:gd name="connsiteX4" fmla="*/ 1368696 w 8163341"/>
              <a:gd name="connsiteY4" fmla="*/ 6835467 h 6858000"/>
              <a:gd name="connsiteX5" fmla="*/ 0 w 8163341"/>
              <a:gd name="connsiteY5" fmla="*/ 2713384 h 6858000"/>
              <a:gd name="connsiteX6" fmla="*/ 541410 w 8163341"/>
              <a:gd name="connsiteY6" fmla="*/ 3168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3341" h="6858000">
                <a:moveTo>
                  <a:pt x="555736" y="0"/>
                </a:moveTo>
                <a:lnTo>
                  <a:pt x="8163341" y="0"/>
                </a:lnTo>
                <a:lnTo>
                  <a:pt x="8163341" y="6858000"/>
                </a:lnTo>
                <a:lnTo>
                  <a:pt x="1386403" y="6858000"/>
                </a:lnTo>
                <a:lnTo>
                  <a:pt x="1368696" y="6835467"/>
                </a:lnTo>
                <a:cubicBezTo>
                  <a:pt x="509067" y="5686009"/>
                  <a:pt x="0" y="4259146"/>
                  <a:pt x="0" y="2713384"/>
                </a:cubicBezTo>
                <a:cubicBezTo>
                  <a:pt x="0" y="1762146"/>
                  <a:pt x="192783" y="855935"/>
                  <a:pt x="541410" y="3168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Picture Placeholder 12">
            <a:extLst>
              <a:ext uri="{FF2B5EF4-FFF2-40B4-BE49-F238E27FC236}">
                <a16:creationId xmlns:a16="http://schemas.microsoft.com/office/drawing/2014/main" id="{8697FC26-F258-4DC5-8D4C-92A80119685B}"/>
              </a:ext>
            </a:extLst>
          </p:cNvPr>
          <p:cNvSpPr>
            <a:spLocks noGrp="1"/>
          </p:cNvSpPr>
          <p:nvPr>
            <p:ph type="pic" sz="quarter" idx="41" hasCustomPrompt="1"/>
          </p:nvPr>
        </p:nvSpPr>
        <p:spPr>
          <a:xfrm>
            <a:off x="4131362" y="0"/>
            <a:ext cx="8060638" cy="6858000"/>
          </a:xfrm>
          <a:custGeom>
            <a:avLst/>
            <a:gdLst>
              <a:gd name="connsiteX0" fmla="*/ 555736 w 8060638"/>
              <a:gd name="connsiteY0" fmla="*/ 0 h 6858000"/>
              <a:gd name="connsiteX1" fmla="*/ 8060638 w 8060638"/>
              <a:gd name="connsiteY1" fmla="*/ 0 h 6858000"/>
              <a:gd name="connsiteX2" fmla="*/ 8060638 w 8060638"/>
              <a:gd name="connsiteY2" fmla="*/ 6858000 h 6858000"/>
              <a:gd name="connsiteX3" fmla="*/ 1386404 w 8060638"/>
              <a:gd name="connsiteY3" fmla="*/ 6858000 h 6858000"/>
              <a:gd name="connsiteX4" fmla="*/ 1368697 w 8060638"/>
              <a:gd name="connsiteY4" fmla="*/ 6835467 h 6858000"/>
              <a:gd name="connsiteX5" fmla="*/ 0 w 8060638"/>
              <a:gd name="connsiteY5" fmla="*/ 2713384 h 6858000"/>
              <a:gd name="connsiteX6" fmla="*/ 541410 w 8060638"/>
              <a:gd name="connsiteY6" fmla="*/ 3168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60638" h="6858000">
                <a:moveTo>
                  <a:pt x="555736" y="0"/>
                </a:moveTo>
                <a:lnTo>
                  <a:pt x="8060638" y="0"/>
                </a:lnTo>
                <a:lnTo>
                  <a:pt x="8060638" y="6858000"/>
                </a:lnTo>
                <a:lnTo>
                  <a:pt x="1386404" y="6858000"/>
                </a:lnTo>
                <a:lnTo>
                  <a:pt x="1368697" y="6835467"/>
                </a:lnTo>
                <a:cubicBezTo>
                  <a:pt x="509067" y="5686009"/>
                  <a:pt x="0" y="4259146"/>
                  <a:pt x="0" y="2713384"/>
                </a:cubicBezTo>
                <a:cubicBezTo>
                  <a:pt x="0" y="1762146"/>
                  <a:pt x="192784" y="855935"/>
                  <a:pt x="541410" y="31689"/>
                </a:cubicBezTo>
                <a:close/>
              </a:path>
            </a:pathLst>
          </a:custGeom>
          <a:solidFill>
            <a:schemeClr val="bg1">
              <a:lumMod val="95000"/>
            </a:schemeClr>
          </a:solidFill>
        </p:spPr>
        <p:txBody>
          <a:bodyPr wrap="square" anchor="ctr">
            <a:noAutofit/>
          </a:bodyP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4338582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3" name="Hexagon 7">
            <a:extLst>
              <a:ext uri="{FF2B5EF4-FFF2-40B4-BE49-F238E27FC236}">
                <a16:creationId xmlns:a16="http://schemas.microsoft.com/office/drawing/2014/main" id="{81307760-051C-4C15-A332-4E9693E15B43}"/>
              </a:ext>
            </a:extLst>
          </p:cNvPr>
          <p:cNvSpPr/>
          <p:nvPr userDrawn="1"/>
        </p:nvSpPr>
        <p:spPr>
          <a:xfrm>
            <a:off x="627017" y="2679826"/>
            <a:ext cx="11037601" cy="165874"/>
          </a:xfrm>
          <a:custGeom>
            <a:avLst/>
            <a:gdLst/>
            <a:ahLst/>
            <a:cxnLst/>
            <a:rect l="l" t="t" r="r" b="b"/>
            <a:pathLst>
              <a:path w="8352928" h="576064">
                <a:moveTo>
                  <a:pt x="0" y="0"/>
                </a:moveTo>
                <a:lnTo>
                  <a:pt x="7704856" y="0"/>
                </a:lnTo>
                <a:lnTo>
                  <a:pt x="7776864" y="0"/>
                </a:lnTo>
                <a:lnTo>
                  <a:pt x="8208912" y="0"/>
                </a:lnTo>
                <a:lnTo>
                  <a:pt x="8352928" y="288032"/>
                </a:lnTo>
                <a:lnTo>
                  <a:pt x="8208912" y="576064"/>
                </a:lnTo>
                <a:lnTo>
                  <a:pt x="7776864" y="576064"/>
                </a:lnTo>
                <a:lnTo>
                  <a:pt x="7704856" y="576064"/>
                </a:lnTo>
                <a:lnTo>
                  <a:pt x="0" y="576064"/>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840A11CA-422C-4A04-8A4D-FAF2E080A4BA}"/>
              </a:ext>
            </a:extLst>
          </p:cNvPr>
          <p:cNvSpPr>
            <a:spLocks noGrp="1"/>
          </p:cNvSpPr>
          <p:nvPr>
            <p:ph type="pic" sz="quarter" idx="13" hasCustomPrompt="1"/>
          </p:nvPr>
        </p:nvSpPr>
        <p:spPr>
          <a:xfrm>
            <a:off x="1106725" y="1826763"/>
            <a:ext cx="1872000" cy="1872000"/>
          </a:xfrm>
          <a:prstGeom prst="ellipse">
            <a:avLst/>
          </a:prstGeom>
          <a:solidFill>
            <a:schemeClr val="bg1"/>
          </a:solidFill>
          <a:ln w="50800">
            <a:solidFill>
              <a:schemeClr val="accent1"/>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5" name="그림 개체 틀 2">
            <a:extLst>
              <a:ext uri="{FF2B5EF4-FFF2-40B4-BE49-F238E27FC236}">
                <a16:creationId xmlns:a16="http://schemas.microsoft.com/office/drawing/2014/main" id="{B4671F09-6A0A-4146-B1B8-FDD75C385BD7}"/>
              </a:ext>
            </a:extLst>
          </p:cNvPr>
          <p:cNvSpPr>
            <a:spLocks noGrp="1"/>
          </p:cNvSpPr>
          <p:nvPr>
            <p:ph type="pic" sz="quarter" idx="14" hasCustomPrompt="1"/>
          </p:nvPr>
        </p:nvSpPr>
        <p:spPr>
          <a:xfrm>
            <a:off x="9193031" y="1826763"/>
            <a:ext cx="1872000" cy="1872000"/>
          </a:xfrm>
          <a:prstGeom prst="ellipse">
            <a:avLst/>
          </a:prstGeom>
          <a:solidFill>
            <a:schemeClr val="bg1"/>
          </a:solidFill>
          <a:ln w="50800">
            <a:solidFill>
              <a:schemeClr val="accent4"/>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6" name="그림 개체 틀 2">
            <a:extLst>
              <a:ext uri="{FF2B5EF4-FFF2-40B4-BE49-F238E27FC236}">
                <a16:creationId xmlns:a16="http://schemas.microsoft.com/office/drawing/2014/main" id="{1D8A55DD-EC4E-441F-81AD-8EA8BB43D188}"/>
              </a:ext>
            </a:extLst>
          </p:cNvPr>
          <p:cNvSpPr>
            <a:spLocks noGrp="1"/>
          </p:cNvSpPr>
          <p:nvPr>
            <p:ph type="pic" sz="quarter" idx="15" hasCustomPrompt="1"/>
          </p:nvPr>
        </p:nvSpPr>
        <p:spPr>
          <a:xfrm>
            <a:off x="6497595" y="1826763"/>
            <a:ext cx="1872000" cy="1872000"/>
          </a:xfrm>
          <a:prstGeom prst="ellipse">
            <a:avLst/>
          </a:prstGeom>
          <a:solidFill>
            <a:schemeClr val="bg1"/>
          </a:solidFill>
          <a:ln w="50800">
            <a:solidFill>
              <a:schemeClr val="accent3"/>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7" name="그림 개체 틀 2">
            <a:extLst>
              <a:ext uri="{FF2B5EF4-FFF2-40B4-BE49-F238E27FC236}">
                <a16:creationId xmlns:a16="http://schemas.microsoft.com/office/drawing/2014/main" id="{4C0EFF93-9B49-4BDB-8D8F-A9173DC17B60}"/>
              </a:ext>
            </a:extLst>
          </p:cNvPr>
          <p:cNvSpPr>
            <a:spLocks noGrp="1"/>
          </p:cNvSpPr>
          <p:nvPr>
            <p:ph type="pic" sz="quarter" idx="16" hasCustomPrompt="1"/>
          </p:nvPr>
        </p:nvSpPr>
        <p:spPr>
          <a:xfrm>
            <a:off x="3802160" y="1826763"/>
            <a:ext cx="1872000" cy="1872000"/>
          </a:xfrm>
          <a:prstGeom prst="ellipse">
            <a:avLst/>
          </a:prstGeom>
          <a:solidFill>
            <a:schemeClr val="bg1"/>
          </a:solidFill>
          <a:ln w="50800">
            <a:solidFill>
              <a:schemeClr val="accent2"/>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8" name="Rectangle 7">
            <a:extLst>
              <a:ext uri="{FF2B5EF4-FFF2-40B4-BE49-F238E27FC236}">
                <a16:creationId xmlns:a16="http://schemas.microsoft.com/office/drawing/2014/main" id="{1727EEFC-6B81-4FCF-8608-B01244E803FE}"/>
              </a:ext>
            </a:extLst>
          </p:cNvPr>
          <p:cNvSpPr/>
          <p:nvPr userDrawn="1"/>
        </p:nvSpPr>
        <p:spPr>
          <a:xfrm>
            <a:off x="3694160" y="4207989"/>
            <a:ext cx="2088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9" name="Rectangle 8">
            <a:extLst>
              <a:ext uri="{FF2B5EF4-FFF2-40B4-BE49-F238E27FC236}">
                <a16:creationId xmlns:a16="http://schemas.microsoft.com/office/drawing/2014/main" id="{DB610D67-A5B6-4309-B89A-8A1072CFBDFF}"/>
              </a:ext>
            </a:extLst>
          </p:cNvPr>
          <p:cNvSpPr/>
          <p:nvPr userDrawn="1"/>
        </p:nvSpPr>
        <p:spPr>
          <a:xfrm>
            <a:off x="6389595" y="4207989"/>
            <a:ext cx="2088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0" name="Rectangle 9">
            <a:extLst>
              <a:ext uri="{FF2B5EF4-FFF2-40B4-BE49-F238E27FC236}">
                <a16:creationId xmlns:a16="http://schemas.microsoft.com/office/drawing/2014/main" id="{2D71F3DA-CDBA-42D2-8E22-75B555233C19}"/>
              </a:ext>
            </a:extLst>
          </p:cNvPr>
          <p:cNvSpPr/>
          <p:nvPr userDrawn="1"/>
        </p:nvSpPr>
        <p:spPr>
          <a:xfrm>
            <a:off x="9085031" y="4207989"/>
            <a:ext cx="2088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1" name="Rectangle 10">
            <a:extLst>
              <a:ext uri="{FF2B5EF4-FFF2-40B4-BE49-F238E27FC236}">
                <a16:creationId xmlns:a16="http://schemas.microsoft.com/office/drawing/2014/main" id="{A160E14D-DED8-4BDC-9BA4-11EC795C536A}"/>
              </a:ext>
            </a:extLst>
          </p:cNvPr>
          <p:cNvSpPr/>
          <p:nvPr userDrawn="1"/>
        </p:nvSpPr>
        <p:spPr>
          <a:xfrm>
            <a:off x="998725" y="4207989"/>
            <a:ext cx="2088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2" name="Text Placeholder 9">
            <a:extLst>
              <a:ext uri="{FF2B5EF4-FFF2-40B4-BE49-F238E27FC236}">
                <a16:creationId xmlns:a16="http://schemas.microsoft.com/office/drawing/2014/main" id="{CF0494C1-45DC-4230-8D7B-EDFD8F3C409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13" name="Rectangle 12">
            <a:extLst>
              <a:ext uri="{FF2B5EF4-FFF2-40B4-BE49-F238E27FC236}">
                <a16:creationId xmlns:a16="http://schemas.microsoft.com/office/drawing/2014/main" id="{2583D185-DFB2-42F1-9BBA-3E1F4BB1E702}"/>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13">
            <a:extLst>
              <a:ext uri="{FF2B5EF4-FFF2-40B4-BE49-F238E27FC236}">
                <a16:creationId xmlns:a16="http://schemas.microsoft.com/office/drawing/2014/main" id="{CB6B6611-3E7E-499A-814C-DC0D6919B6FB}"/>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Isosceles Triangle 14">
            <a:extLst>
              <a:ext uri="{FF2B5EF4-FFF2-40B4-BE49-F238E27FC236}">
                <a16:creationId xmlns:a16="http://schemas.microsoft.com/office/drawing/2014/main" id="{624EA248-E326-48AF-AA36-DAF279AEC15F}"/>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2546397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1906CD0-196C-4FC7-8872-5383668D4DBD}"/>
              </a:ext>
            </a:extLst>
          </p:cNvPr>
          <p:cNvCxnSpPr>
            <a:cxnSpLocks/>
          </p:cNvCxnSpPr>
          <p:nvPr userDrawn="1"/>
        </p:nvCxnSpPr>
        <p:spPr>
          <a:xfrm flipH="1">
            <a:off x="1" y="6624450"/>
            <a:ext cx="1219199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Picture 3" descr="E:\002-KIMS BUSINESS\007-02-MaxPPT-Contents\150902-com-Global-Laptop\mo900.png">
            <a:extLst>
              <a:ext uri="{FF2B5EF4-FFF2-40B4-BE49-F238E27FC236}">
                <a16:creationId xmlns:a16="http://schemas.microsoft.com/office/drawing/2014/main" id="{A0D68BEC-81CA-49DB-B5DB-32E86BC56049}"/>
              </a:ext>
            </a:extLst>
          </p:cNvPr>
          <p:cNvPicPr>
            <a:picLocks noChangeAspect="1" noChangeArrowheads="1"/>
          </p:cNvPicPr>
          <p:nvPr userDrawn="1"/>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0" y="2348880"/>
            <a:ext cx="3683812" cy="4509120"/>
          </a:xfrm>
          <a:prstGeom prst="rect">
            <a:avLst/>
          </a:prstGeom>
          <a:noFill/>
          <a:extLst>
            <a:ext uri="{909E8E84-426E-40DD-AFC4-6F175D3DCCD1}">
              <a14:hiddenFill xmlns:a14="http://schemas.microsoft.com/office/drawing/2010/main">
                <a:solidFill>
                  <a:srgbClr val="FFFFFF"/>
                </a:solidFill>
              </a14:hiddenFill>
            </a:ext>
          </a:extLst>
        </p:spPr>
      </p:pic>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868410" y="4207471"/>
            <a:ext cx="863147" cy="2425033"/>
          </a:xfrm>
          <a:prstGeom prst="rect">
            <a:avLst/>
          </a:prstGeom>
        </p:spPr>
      </p:pic>
      <p:sp>
        <p:nvSpPr>
          <p:cNvPr id="5" name="Rectangle 4">
            <a:extLst>
              <a:ext uri="{FF2B5EF4-FFF2-40B4-BE49-F238E27FC236}">
                <a16:creationId xmlns:a16="http://schemas.microsoft.com/office/drawing/2014/main" id="{37ED3AE3-3013-4678-B766-8D5D6FF87822}"/>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Isosceles Triangle 5">
            <a:extLst>
              <a:ext uri="{FF2B5EF4-FFF2-40B4-BE49-F238E27FC236}">
                <a16:creationId xmlns:a16="http://schemas.microsoft.com/office/drawing/2014/main" id="{53361A3F-6E74-4E9B-BD80-119E81BF9950}"/>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Picture Placeholder 2">
            <a:extLst>
              <a:ext uri="{FF2B5EF4-FFF2-40B4-BE49-F238E27FC236}">
                <a16:creationId xmlns:a16="http://schemas.microsoft.com/office/drawing/2014/main" id="{4D6FA72B-64F2-4946-B4AF-2E2AD3ABD15C}"/>
              </a:ext>
            </a:extLst>
          </p:cNvPr>
          <p:cNvSpPr>
            <a:spLocks noGrp="1"/>
          </p:cNvSpPr>
          <p:nvPr>
            <p:ph type="pic" idx="14" hasCustomPrompt="1"/>
          </p:nvPr>
        </p:nvSpPr>
        <p:spPr>
          <a:xfrm>
            <a:off x="1620092" y="2699240"/>
            <a:ext cx="1684418" cy="2650546"/>
          </a:xfrm>
          <a:custGeom>
            <a:avLst/>
            <a:gdLst>
              <a:gd name="connsiteX0" fmla="*/ 0 w 1296000"/>
              <a:gd name="connsiteY0" fmla="*/ 0 h 2700000"/>
              <a:gd name="connsiteX1" fmla="*/ 1296000 w 1296000"/>
              <a:gd name="connsiteY1" fmla="*/ 0 h 2700000"/>
              <a:gd name="connsiteX2" fmla="*/ 1296000 w 1296000"/>
              <a:gd name="connsiteY2" fmla="*/ 2700000 h 2700000"/>
              <a:gd name="connsiteX3" fmla="*/ 0 w 1296000"/>
              <a:gd name="connsiteY3" fmla="*/ 2700000 h 2700000"/>
              <a:gd name="connsiteX4" fmla="*/ 0 w 1296000"/>
              <a:gd name="connsiteY4" fmla="*/ 0 h 2700000"/>
              <a:gd name="connsiteX0" fmla="*/ 0 w 1436677"/>
              <a:gd name="connsiteY0" fmla="*/ 0 h 2745513"/>
              <a:gd name="connsiteX1" fmla="*/ 1436677 w 1436677"/>
              <a:gd name="connsiteY1" fmla="*/ 45513 h 2745513"/>
              <a:gd name="connsiteX2" fmla="*/ 1436677 w 1436677"/>
              <a:gd name="connsiteY2" fmla="*/ 2745513 h 2745513"/>
              <a:gd name="connsiteX3" fmla="*/ 140677 w 1436677"/>
              <a:gd name="connsiteY3" fmla="*/ 2745513 h 2745513"/>
              <a:gd name="connsiteX4" fmla="*/ 0 w 1436677"/>
              <a:gd name="connsiteY4" fmla="*/ 0 h 2745513"/>
              <a:gd name="connsiteX0" fmla="*/ 0 w 1453227"/>
              <a:gd name="connsiteY0" fmla="*/ 0 h 2745513"/>
              <a:gd name="connsiteX1" fmla="*/ 1453227 w 1453227"/>
              <a:gd name="connsiteY1" fmla="*/ 45513 h 2745513"/>
              <a:gd name="connsiteX2" fmla="*/ 1453227 w 1453227"/>
              <a:gd name="connsiteY2" fmla="*/ 2745513 h 2745513"/>
              <a:gd name="connsiteX3" fmla="*/ 157227 w 1453227"/>
              <a:gd name="connsiteY3" fmla="*/ 2745513 h 2745513"/>
              <a:gd name="connsiteX4" fmla="*/ 0 w 1453227"/>
              <a:gd name="connsiteY4" fmla="*/ 0 h 2745513"/>
              <a:gd name="connsiteX0" fmla="*/ 0 w 1523565"/>
              <a:gd name="connsiteY0" fmla="*/ 0 h 2745513"/>
              <a:gd name="connsiteX1" fmla="*/ 1523565 w 1523565"/>
              <a:gd name="connsiteY1" fmla="*/ 16550 h 2745513"/>
              <a:gd name="connsiteX2" fmla="*/ 1453227 w 1523565"/>
              <a:gd name="connsiteY2" fmla="*/ 2745513 h 2745513"/>
              <a:gd name="connsiteX3" fmla="*/ 157227 w 1523565"/>
              <a:gd name="connsiteY3" fmla="*/ 2745513 h 2745513"/>
              <a:gd name="connsiteX4" fmla="*/ 0 w 1523565"/>
              <a:gd name="connsiteY4" fmla="*/ 0 h 2745513"/>
              <a:gd name="connsiteX0" fmla="*/ 0 w 1672517"/>
              <a:gd name="connsiteY0" fmla="*/ 0 h 2745513"/>
              <a:gd name="connsiteX1" fmla="*/ 1523565 w 1672517"/>
              <a:gd name="connsiteY1" fmla="*/ 16550 h 2745513"/>
              <a:gd name="connsiteX2" fmla="*/ 1672517 w 1672517"/>
              <a:gd name="connsiteY2" fmla="*/ 2580011 h 2745513"/>
              <a:gd name="connsiteX3" fmla="*/ 157227 w 1672517"/>
              <a:gd name="connsiteY3" fmla="*/ 2745513 h 2745513"/>
              <a:gd name="connsiteX4" fmla="*/ 0 w 1672517"/>
              <a:gd name="connsiteY4" fmla="*/ 0 h 2745513"/>
              <a:gd name="connsiteX0" fmla="*/ 0 w 1672517"/>
              <a:gd name="connsiteY0" fmla="*/ 0 h 2580011"/>
              <a:gd name="connsiteX1" fmla="*/ 1523565 w 1672517"/>
              <a:gd name="connsiteY1" fmla="*/ 16550 h 2580011"/>
              <a:gd name="connsiteX2" fmla="*/ 1672517 w 1672517"/>
              <a:gd name="connsiteY2" fmla="*/ 2580011 h 2580011"/>
              <a:gd name="connsiteX3" fmla="*/ 165502 w 1672517"/>
              <a:gd name="connsiteY3" fmla="*/ 2563460 h 2580011"/>
              <a:gd name="connsiteX4" fmla="*/ 0 w 1672517"/>
              <a:gd name="connsiteY4" fmla="*/ 0 h 2580011"/>
              <a:gd name="connsiteX0" fmla="*/ 0 w 1672517"/>
              <a:gd name="connsiteY0" fmla="*/ 0 h 2604835"/>
              <a:gd name="connsiteX1" fmla="*/ 1523565 w 1672517"/>
              <a:gd name="connsiteY1" fmla="*/ 16550 h 2604835"/>
              <a:gd name="connsiteX2" fmla="*/ 1672517 w 1672517"/>
              <a:gd name="connsiteY2" fmla="*/ 2580011 h 2604835"/>
              <a:gd name="connsiteX3" fmla="*/ 161364 w 1672517"/>
              <a:gd name="connsiteY3" fmla="*/ 2604835 h 2604835"/>
              <a:gd name="connsiteX4" fmla="*/ 0 w 1672517"/>
              <a:gd name="connsiteY4" fmla="*/ 0 h 2604835"/>
              <a:gd name="connsiteX0" fmla="*/ 0 w 1672517"/>
              <a:gd name="connsiteY0" fmla="*/ 0 h 2613110"/>
              <a:gd name="connsiteX1" fmla="*/ 1523565 w 1672517"/>
              <a:gd name="connsiteY1" fmla="*/ 16550 h 2613110"/>
              <a:gd name="connsiteX2" fmla="*/ 1672517 w 1672517"/>
              <a:gd name="connsiteY2" fmla="*/ 2580011 h 2613110"/>
              <a:gd name="connsiteX3" fmla="*/ 161364 w 1672517"/>
              <a:gd name="connsiteY3" fmla="*/ 2613110 h 2613110"/>
              <a:gd name="connsiteX4" fmla="*/ 0 w 1672517"/>
              <a:gd name="connsiteY4" fmla="*/ 0 h 2613110"/>
              <a:gd name="connsiteX0" fmla="*/ 0 w 1707351"/>
              <a:gd name="connsiteY0" fmla="*/ 867 h 2596560"/>
              <a:gd name="connsiteX1" fmla="*/ 1558399 w 1707351"/>
              <a:gd name="connsiteY1" fmla="*/ 0 h 2596560"/>
              <a:gd name="connsiteX2" fmla="*/ 1707351 w 1707351"/>
              <a:gd name="connsiteY2" fmla="*/ 2563461 h 2596560"/>
              <a:gd name="connsiteX3" fmla="*/ 196198 w 1707351"/>
              <a:gd name="connsiteY3" fmla="*/ 2596560 h 2596560"/>
              <a:gd name="connsiteX4" fmla="*/ 0 w 1707351"/>
              <a:gd name="connsiteY4" fmla="*/ 867 h 2596560"/>
              <a:gd name="connsiteX0" fmla="*/ 186979 w 1894330"/>
              <a:gd name="connsiteY0" fmla="*/ 867 h 2596560"/>
              <a:gd name="connsiteX1" fmla="*/ 1745378 w 1894330"/>
              <a:gd name="connsiteY1" fmla="*/ 0 h 2596560"/>
              <a:gd name="connsiteX2" fmla="*/ 1894330 w 1894330"/>
              <a:gd name="connsiteY2" fmla="*/ 2563461 h 2596560"/>
              <a:gd name="connsiteX3" fmla="*/ 0 w 1894330"/>
              <a:gd name="connsiteY3" fmla="*/ 2596560 h 2596560"/>
              <a:gd name="connsiteX4" fmla="*/ 186979 w 1894330"/>
              <a:gd name="connsiteY4" fmla="*/ 867 h 2596560"/>
              <a:gd name="connsiteX0" fmla="*/ 186979 w 1745378"/>
              <a:gd name="connsiteY0" fmla="*/ 867 h 2615713"/>
              <a:gd name="connsiteX1" fmla="*/ 1745378 w 1745378"/>
              <a:gd name="connsiteY1" fmla="*/ 0 h 2615713"/>
              <a:gd name="connsiteX2" fmla="*/ 1528570 w 1745378"/>
              <a:gd name="connsiteY2" fmla="*/ 2615713 h 2615713"/>
              <a:gd name="connsiteX3" fmla="*/ 0 w 1745378"/>
              <a:gd name="connsiteY3" fmla="*/ 2596560 h 2615713"/>
              <a:gd name="connsiteX4" fmla="*/ 186979 w 1745378"/>
              <a:gd name="connsiteY4" fmla="*/ 867 h 2615713"/>
              <a:gd name="connsiteX0" fmla="*/ 186979 w 1658293"/>
              <a:gd name="connsiteY0" fmla="*/ 0 h 2614846"/>
              <a:gd name="connsiteX1" fmla="*/ 1658293 w 1658293"/>
              <a:gd name="connsiteY1" fmla="*/ 16551 h 2614846"/>
              <a:gd name="connsiteX2" fmla="*/ 1528570 w 1658293"/>
              <a:gd name="connsiteY2" fmla="*/ 2614846 h 2614846"/>
              <a:gd name="connsiteX3" fmla="*/ 0 w 1658293"/>
              <a:gd name="connsiteY3" fmla="*/ 2595693 h 2614846"/>
              <a:gd name="connsiteX4" fmla="*/ 186979 w 1658293"/>
              <a:gd name="connsiteY4" fmla="*/ 0 h 2614846"/>
              <a:gd name="connsiteX0" fmla="*/ 186979 w 1545081"/>
              <a:gd name="connsiteY0" fmla="*/ 0 h 2614846"/>
              <a:gd name="connsiteX1" fmla="*/ 1545081 w 1545081"/>
              <a:gd name="connsiteY1" fmla="*/ 16551 h 2614846"/>
              <a:gd name="connsiteX2" fmla="*/ 1528570 w 1545081"/>
              <a:gd name="connsiteY2" fmla="*/ 2614846 h 2614846"/>
              <a:gd name="connsiteX3" fmla="*/ 0 w 1545081"/>
              <a:gd name="connsiteY3" fmla="*/ 2595693 h 2614846"/>
              <a:gd name="connsiteX4" fmla="*/ 186979 w 1545081"/>
              <a:gd name="connsiteY4" fmla="*/ 0 h 2614846"/>
              <a:gd name="connsiteX0" fmla="*/ 186979 w 1675709"/>
              <a:gd name="connsiteY0" fmla="*/ 866 h 2615712"/>
              <a:gd name="connsiteX1" fmla="*/ 1675709 w 1675709"/>
              <a:gd name="connsiteY1" fmla="*/ 0 h 2615712"/>
              <a:gd name="connsiteX2" fmla="*/ 1528570 w 1675709"/>
              <a:gd name="connsiteY2" fmla="*/ 2615712 h 2615712"/>
              <a:gd name="connsiteX3" fmla="*/ 0 w 1675709"/>
              <a:gd name="connsiteY3" fmla="*/ 2596559 h 2615712"/>
              <a:gd name="connsiteX4" fmla="*/ 186979 w 1675709"/>
              <a:gd name="connsiteY4" fmla="*/ 866 h 2615712"/>
              <a:gd name="connsiteX0" fmla="*/ 169562 w 1675709"/>
              <a:gd name="connsiteY0" fmla="*/ 18283 h 2615712"/>
              <a:gd name="connsiteX1" fmla="*/ 1675709 w 1675709"/>
              <a:gd name="connsiteY1" fmla="*/ 0 h 2615712"/>
              <a:gd name="connsiteX2" fmla="*/ 1528570 w 1675709"/>
              <a:gd name="connsiteY2" fmla="*/ 2615712 h 2615712"/>
              <a:gd name="connsiteX3" fmla="*/ 0 w 1675709"/>
              <a:gd name="connsiteY3" fmla="*/ 2596559 h 2615712"/>
              <a:gd name="connsiteX4" fmla="*/ 169562 w 1675709"/>
              <a:gd name="connsiteY4" fmla="*/ 18283 h 2615712"/>
              <a:gd name="connsiteX0" fmla="*/ 169562 w 1667000"/>
              <a:gd name="connsiteY0" fmla="*/ 18283 h 2615712"/>
              <a:gd name="connsiteX1" fmla="*/ 1667000 w 1667000"/>
              <a:gd name="connsiteY1" fmla="*/ 0 h 2615712"/>
              <a:gd name="connsiteX2" fmla="*/ 1528570 w 1667000"/>
              <a:gd name="connsiteY2" fmla="*/ 2615712 h 2615712"/>
              <a:gd name="connsiteX3" fmla="*/ 0 w 1667000"/>
              <a:gd name="connsiteY3" fmla="*/ 2596559 h 2615712"/>
              <a:gd name="connsiteX4" fmla="*/ 169562 w 1667000"/>
              <a:gd name="connsiteY4" fmla="*/ 18283 h 2615712"/>
              <a:gd name="connsiteX0" fmla="*/ 169562 w 1667000"/>
              <a:gd name="connsiteY0" fmla="*/ 866 h 2615712"/>
              <a:gd name="connsiteX1" fmla="*/ 1667000 w 1667000"/>
              <a:gd name="connsiteY1" fmla="*/ 0 h 2615712"/>
              <a:gd name="connsiteX2" fmla="*/ 1528570 w 1667000"/>
              <a:gd name="connsiteY2" fmla="*/ 2615712 h 2615712"/>
              <a:gd name="connsiteX3" fmla="*/ 0 w 1667000"/>
              <a:gd name="connsiteY3" fmla="*/ 2596559 h 2615712"/>
              <a:gd name="connsiteX4" fmla="*/ 169562 w 1667000"/>
              <a:gd name="connsiteY4" fmla="*/ 866 h 2615712"/>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22684 h 2641837"/>
              <a:gd name="connsiteX4" fmla="*/ 169562 w 1667000"/>
              <a:gd name="connsiteY4" fmla="*/ 26991 h 2641837"/>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22684 h 2641837"/>
              <a:gd name="connsiteX4" fmla="*/ 169562 w 1667000"/>
              <a:gd name="connsiteY4" fmla="*/ 26991 h 2641837"/>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13976 h 2641837"/>
              <a:gd name="connsiteX4" fmla="*/ 169562 w 1667000"/>
              <a:gd name="connsiteY4" fmla="*/ 26991 h 2641837"/>
              <a:gd name="connsiteX0" fmla="*/ 169562 w 1667000"/>
              <a:gd name="connsiteY0" fmla="*/ 26991 h 2650546"/>
              <a:gd name="connsiteX1" fmla="*/ 1667000 w 1667000"/>
              <a:gd name="connsiteY1" fmla="*/ 0 h 2650546"/>
              <a:gd name="connsiteX2" fmla="*/ 1528570 w 1667000"/>
              <a:gd name="connsiteY2" fmla="*/ 2650546 h 2650546"/>
              <a:gd name="connsiteX3" fmla="*/ 0 w 1667000"/>
              <a:gd name="connsiteY3" fmla="*/ 2613976 h 2650546"/>
              <a:gd name="connsiteX4" fmla="*/ 169562 w 1667000"/>
              <a:gd name="connsiteY4" fmla="*/ 26991 h 2650546"/>
              <a:gd name="connsiteX0" fmla="*/ 169562 w 1684418"/>
              <a:gd name="connsiteY0" fmla="*/ 26991 h 2650546"/>
              <a:gd name="connsiteX1" fmla="*/ 1684418 w 1684418"/>
              <a:gd name="connsiteY1" fmla="*/ 0 h 2650546"/>
              <a:gd name="connsiteX2" fmla="*/ 1528570 w 1684418"/>
              <a:gd name="connsiteY2" fmla="*/ 2650546 h 2650546"/>
              <a:gd name="connsiteX3" fmla="*/ 0 w 1684418"/>
              <a:gd name="connsiteY3" fmla="*/ 2613976 h 2650546"/>
              <a:gd name="connsiteX4" fmla="*/ 169562 w 1684418"/>
              <a:gd name="connsiteY4" fmla="*/ 26991 h 2650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418" h="2650546">
                <a:moveTo>
                  <a:pt x="169562" y="26991"/>
                </a:moveTo>
                <a:lnTo>
                  <a:pt x="1684418" y="0"/>
                </a:lnTo>
                <a:lnTo>
                  <a:pt x="1528570" y="2650546"/>
                </a:lnTo>
                <a:lnTo>
                  <a:pt x="0" y="2613976"/>
                </a:lnTo>
                <a:lnTo>
                  <a:pt x="169562" y="26991"/>
                </a:lnTo>
                <a:close/>
              </a:path>
            </a:pathLst>
          </a:custGeom>
          <a:solidFill>
            <a:schemeClr val="bg1">
              <a:lumMod val="95000"/>
            </a:schemeClr>
          </a:solidFill>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8257354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
        <p:nvSpPr>
          <p:cNvPr id="11" name="Picture Placeholder 2">
            <a:extLst>
              <a:ext uri="{FF2B5EF4-FFF2-40B4-BE49-F238E27FC236}">
                <a16:creationId xmlns:a16="http://schemas.microsoft.com/office/drawing/2014/main" id="{69B1A541-96AC-491F-A4C3-A87E563723CA}"/>
              </a:ext>
            </a:extLst>
          </p:cNvPr>
          <p:cNvSpPr>
            <a:spLocks noGrp="1"/>
          </p:cNvSpPr>
          <p:nvPr>
            <p:ph type="pic" sz="quarter" idx="42" hasCustomPrompt="1"/>
          </p:nvPr>
        </p:nvSpPr>
        <p:spPr>
          <a:xfrm>
            <a:off x="756172"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2" name="Picture Placeholder 2">
            <a:extLst>
              <a:ext uri="{FF2B5EF4-FFF2-40B4-BE49-F238E27FC236}">
                <a16:creationId xmlns:a16="http://schemas.microsoft.com/office/drawing/2014/main" id="{483ECD2A-B2C9-421D-A8D2-32E383E518AD}"/>
              </a:ext>
            </a:extLst>
          </p:cNvPr>
          <p:cNvSpPr>
            <a:spLocks noGrp="1"/>
          </p:cNvSpPr>
          <p:nvPr>
            <p:ph type="pic" sz="quarter" idx="43" hasCustomPrompt="1"/>
          </p:nvPr>
        </p:nvSpPr>
        <p:spPr>
          <a:xfrm>
            <a:off x="4480350"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3" name="Picture Placeholder 2">
            <a:extLst>
              <a:ext uri="{FF2B5EF4-FFF2-40B4-BE49-F238E27FC236}">
                <a16:creationId xmlns:a16="http://schemas.microsoft.com/office/drawing/2014/main" id="{3A93B8D7-9580-4A09-9DAC-42E66631F61C}"/>
              </a:ext>
            </a:extLst>
          </p:cNvPr>
          <p:cNvSpPr>
            <a:spLocks noGrp="1"/>
          </p:cNvSpPr>
          <p:nvPr>
            <p:ph type="pic" sz="quarter" idx="44" hasCustomPrompt="1"/>
          </p:nvPr>
        </p:nvSpPr>
        <p:spPr>
          <a:xfrm>
            <a:off x="8257279"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20" name="Oval 19">
            <a:extLst>
              <a:ext uri="{FF2B5EF4-FFF2-40B4-BE49-F238E27FC236}">
                <a16:creationId xmlns:a16="http://schemas.microsoft.com/office/drawing/2014/main" id="{16D13416-37E2-47AB-A01D-21EAD8DDE15A}"/>
              </a:ext>
            </a:extLst>
          </p:cNvPr>
          <p:cNvSpPr/>
          <p:nvPr userDrawn="1"/>
        </p:nvSpPr>
        <p:spPr>
          <a:xfrm>
            <a:off x="8165839" y="4605474"/>
            <a:ext cx="1554480" cy="155448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1" name="Oval 20">
            <a:extLst>
              <a:ext uri="{FF2B5EF4-FFF2-40B4-BE49-F238E27FC236}">
                <a16:creationId xmlns:a16="http://schemas.microsoft.com/office/drawing/2014/main" id="{9E6CFF5B-D9AE-4106-8445-EBB74E8C1D93}"/>
              </a:ext>
            </a:extLst>
          </p:cNvPr>
          <p:cNvSpPr/>
          <p:nvPr userDrawn="1"/>
        </p:nvSpPr>
        <p:spPr>
          <a:xfrm>
            <a:off x="664732" y="4605474"/>
            <a:ext cx="1554480" cy="155448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2" name="Oval 21">
            <a:extLst>
              <a:ext uri="{FF2B5EF4-FFF2-40B4-BE49-F238E27FC236}">
                <a16:creationId xmlns:a16="http://schemas.microsoft.com/office/drawing/2014/main" id="{A954ABF2-964B-4695-9125-6F6F0AAE886D}"/>
              </a:ext>
            </a:extLst>
          </p:cNvPr>
          <p:cNvSpPr/>
          <p:nvPr userDrawn="1"/>
        </p:nvSpPr>
        <p:spPr>
          <a:xfrm>
            <a:off x="4388910" y="4605474"/>
            <a:ext cx="1554480" cy="155448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8" name="Text Placeholder 9">
            <a:extLst>
              <a:ext uri="{FF2B5EF4-FFF2-40B4-BE49-F238E27FC236}">
                <a16:creationId xmlns:a16="http://schemas.microsoft.com/office/drawing/2014/main" id="{E86BD326-A0F4-4536-BFA3-9946312E409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9" name="Rectangle 8">
            <a:extLst>
              <a:ext uri="{FF2B5EF4-FFF2-40B4-BE49-F238E27FC236}">
                <a16:creationId xmlns:a16="http://schemas.microsoft.com/office/drawing/2014/main" id="{CDA8B23D-E5B8-4CD0-8EC1-A3AB2E3F9089}"/>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9">
            <a:extLst>
              <a:ext uri="{FF2B5EF4-FFF2-40B4-BE49-F238E27FC236}">
                <a16:creationId xmlns:a16="http://schemas.microsoft.com/office/drawing/2014/main" id="{9BA5F741-3ADB-40A1-93F3-257F05B4C5F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Isosceles Triangle 13">
            <a:extLst>
              <a:ext uri="{FF2B5EF4-FFF2-40B4-BE49-F238E27FC236}">
                <a16:creationId xmlns:a16="http://schemas.microsoft.com/office/drawing/2014/main" id="{69476099-B6CF-4F49-B704-F82E3664514A}"/>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830092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1_Images &amp; Contents">
    <p:spTree>
      <p:nvGrpSpPr>
        <p:cNvPr id="1" name=""/>
        <p:cNvGrpSpPr/>
        <p:nvPr/>
      </p:nvGrpSpPr>
      <p:grpSpPr>
        <a:xfrm>
          <a:off x="0" y="0"/>
          <a:ext cx="0" cy="0"/>
          <a:chOff x="0" y="0"/>
          <a:chExt cx="0" cy="0"/>
        </a:xfrm>
      </p:grpSpPr>
      <p:sp>
        <p:nvSpPr>
          <p:cNvPr id="56" name="그림 개체 틀 55">
            <a:extLst>
              <a:ext uri="{FF2B5EF4-FFF2-40B4-BE49-F238E27FC236}">
                <a16:creationId xmlns:a16="http://schemas.microsoft.com/office/drawing/2014/main" id="{739E918C-6E75-4027-902A-7A25921C6EEF}"/>
              </a:ext>
            </a:extLst>
          </p:cNvPr>
          <p:cNvSpPr>
            <a:spLocks noGrp="1"/>
          </p:cNvSpPr>
          <p:nvPr>
            <p:ph type="pic" sz="quarter" idx="11" hasCustomPrompt="1"/>
          </p:nvPr>
        </p:nvSpPr>
        <p:spPr>
          <a:xfrm flipH="1">
            <a:off x="781176" y="764646"/>
            <a:ext cx="6174102" cy="5328708"/>
          </a:xfrm>
          <a:custGeom>
            <a:avLst/>
            <a:gdLst>
              <a:gd name="connsiteX0" fmla="*/ 1275523 w 5178638"/>
              <a:gd name="connsiteY0" fmla="*/ 4465566 h 4469549"/>
              <a:gd name="connsiteX1" fmla="*/ 1283032 w 5178638"/>
              <a:gd name="connsiteY1" fmla="*/ 4466683 h 4469549"/>
              <a:gd name="connsiteX2" fmla="*/ 1294296 w 5178638"/>
              <a:gd name="connsiteY2" fmla="*/ 4467799 h 4469549"/>
              <a:gd name="connsiteX3" fmla="*/ 1406938 w 5178638"/>
              <a:gd name="connsiteY3" fmla="*/ 4468915 h 4469549"/>
              <a:gd name="connsiteX4" fmla="*/ 1411517 w 5178638"/>
              <a:gd name="connsiteY4" fmla="*/ 4469299 h 4469549"/>
              <a:gd name="connsiteX5" fmla="*/ 1237861 w 5178638"/>
              <a:gd name="connsiteY5" fmla="*/ 4469299 h 4469549"/>
              <a:gd name="connsiteX6" fmla="*/ 177644 w 5178638"/>
              <a:gd name="connsiteY6" fmla="*/ 4459919 h 4469549"/>
              <a:gd name="connsiteX7" fmla="*/ 179239 w 5178638"/>
              <a:gd name="connsiteY7" fmla="*/ 4469299 h 4469549"/>
              <a:gd name="connsiteX8" fmla="*/ 175322 w 5178638"/>
              <a:gd name="connsiteY8" fmla="*/ 4469299 h 4469549"/>
              <a:gd name="connsiteX9" fmla="*/ 176758 w 5178638"/>
              <a:gd name="connsiteY9" fmla="*/ 4463812 h 4469549"/>
              <a:gd name="connsiteX10" fmla="*/ 1632686 w 5178638"/>
              <a:gd name="connsiteY10" fmla="*/ 4432359 h 4469549"/>
              <a:gd name="connsiteX11" fmla="*/ 1879565 w 5178638"/>
              <a:gd name="connsiteY11" fmla="*/ 4432359 h 4469549"/>
              <a:gd name="connsiteX12" fmla="*/ 1879208 w 5178638"/>
              <a:gd name="connsiteY12" fmla="*/ 4432513 h 4469549"/>
              <a:gd name="connsiteX13" fmla="*/ 1872168 w 5178638"/>
              <a:gd name="connsiteY13" fmla="*/ 4435163 h 4469549"/>
              <a:gd name="connsiteX14" fmla="*/ 1887186 w 5178638"/>
              <a:gd name="connsiteY14" fmla="*/ 4435163 h 4469549"/>
              <a:gd name="connsiteX15" fmla="*/ 1913470 w 5178638"/>
              <a:gd name="connsiteY15" fmla="*/ 4434047 h 4469549"/>
              <a:gd name="connsiteX16" fmla="*/ 1943508 w 5178638"/>
              <a:gd name="connsiteY16" fmla="*/ 4435163 h 4469549"/>
              <a:gd name="connsiteX17" fmla="*/ 1962281 w 5178638"/>
              <a:gd name="connsiteY17" fmla="*/ 4440745 h 4469549"/>
              <a:gd name="connsiteX18" fmla="*/ 1977300 w 5178638"/>
              <a:gd name="connsiteY18" fmla="*/ 4441861 h 4469549"/>
              <a:gd name="connsiteX19" fmla="*/ 2037375 w 5178638"/>
              <a:gd name="connsiteY19" fmla="*/ 4441861 h 4469549"/>
              <a:gd name="connsiteX20" fmla="*/ 2101206 w 5178638"/>
              <a:gd name="connsiteY20" fmla="*/ 4441861 h 4469549"/>
              <a:gd name="connsiteX21" fmla="*/ 2101206 w 5178638"/>
              <a:gd name="connsiteY21" fmla="*/ 4442978 h 4469549"/>
              <a:gd name="connsiteX22" fmla="*/ 2037375 w 5178638"/>
              <a:gd name="connsiteY22" fmla="*/ 4444094 h 4469549"/>
              <a:gd name="connsiteX23" fmla="*/ 2052394 w 5178638"/>
              <a:gd name="connsiteY23" fmla="*/ 4447443 h 4469549"/>
              <a:gd name="connsiteX24" fmla="*/ 2165036 w 5178638"/>
              <a:gd name="connsiteY24" fmla="*/ 4450792 h 4469549"/>
              <a:gd name="connsiteX25" fmla="*/ 2187564 w 5178638"/>
              <a:gd name="connsiteY25" fmla="*/ 4450792 h 4469549"/>
              <a:gd name="connsiteX26" fmla="*/ 2236376 w 5178638"/>
              <a:gd name="connsiteY26" fmla="*/ 4457489 h 4469549"/>
              <a:gd name="connsiteX27" fmla="*/ 2270168 w 5178638"/>
              <a:gd name="connsiteY27" fmla="*/ 4457489 h 4469549"/>
              <a:gd name="connsiteX28" fmla="*/ 2281433 w 5178638"/>
              <a:gd name="connsiteY28" fmla="*/ 4459722 h 4469549"/>
              <a:gd name="connsiteX29" fmla="*/ 2277678 w 5178638"/>
              <a:gd name="connsiteY29" fmla="*/ 4463071 h 4469549"/>
              <a:gd name="connsiteX30" fmla="*/ 2251395 w 5178638"/>
              <a:gd name="connsiteY30" fmla="*/ 4464187 h 4469549"/>
              <a:gd name="connsiteX31" fmla="*/ 2236376 w 5178638"/>
              <a:gd name="connsiteY31" fmla="*/ 4458606 h 4469549"/>
              <a:gd name="connsiteX32" fmla="*/ 2198829 w 5178638"/>
              <a:gd name="connsiteY32" fmla="*/ 4457489 h 4469549"/>
              <a:gd name="connsiteX33" fmla="*/ 2153772 w 5178638"/>
              <a:gd name="connsiteY33" fmla="*/ 4457489 h 4469549"/>
              <a:gd name="connsiteX34" fmla="*/ 2134998 w 5178638"/>
              <a:gd name="connsiteY34" fmla="*/ 4457489 h 4469549"/>
              <a:gd name="connsiteX35" fmla="*/ 2108715 w 5178638"/>
              <a:gd name="connsiteY35" fmla="*/ 4458606 h 4469549"/>
              <a:gd name="connsiteX36" fmla="*/ 2082432 w 5178638"/>
              <a:gd name="connsiteY36" fmla="*/ 4457489 h 4469549"/>
              <a:gd name="connsiteX37" fmla="*/ 2067413 w 5178638"/>
              <a:gd name="connsiteY37" fmla="*/ 4458606 h 4469549"/>
              <a:gd name="connsiteX38" fmla="*/ 2059904 w 5178638"/>
              <a:gd name="connsiteY38" fmla="*/ 4455257 h 4469549"/>
              <a:gd name="connsiteX39" fmla="*/ 2041130 w 5178638"/>
              <a:gd name="connsiteY39" fmla="*/ 4455257 h 4469549"/>
              <a:gd name="connsiteX40" fmla="*/ 2033621 w 5178638"/>
              <a:gd name="connsiteY40" fmla="*/ 4457489 h 4469549"/>
              <a:gd name="connsiteX41" fmla="*/ 2029866 w 5178638"/>
              <a:gd name="connsiteY41" fmla="*/ 4453024 h 4469549"/>
              <a:gd name="connsiteX42" fmla="*/ 2007338 w 5178638"/>
              <a:gd name="connsiteY42" fmla="*/ 4453024 h 4469549"/>
              <a:gd name="connsiteX43" fmla="*/ 1999828 w 5178638"/>
              <a:gd name="connsiteY43" fmla="*/ 4455257 h 4469549"/>
              <a:gd name="connsiteX44" fmla="*/ 1996073 w 5178638"/>
              <a:gd name="connsiteY44" fmla="*/ 4450792 h 4469549"/>
              <a:gd name="connsiteX45" fmla="*/ 1935998 w 5178638"/>
              <a:gd name="connsiteY45" fmla="*/ 4449675 h 4469549"/>
              <a:gd name="connsiteX46" fmla="*/ 1924734 w 5178638"/>
              <a:gd name="connsiteY46" fmla="*/ 4449675 h 4469549"/>
              <a:gd name="connsiteX47" fmla="*/ 1909715 w 5178638"/>
              <a:gd name="connsiteY47" fmla="*/ 4450792 h 4469549"/>
              <a:gd name="connsiteX48" fmla="*/ 1875923 w 5178638"/>
              <a:gd name="connsiteY48" fmla="*/ 4453024 h 4469549"/>
              <a:gd name="connsiteX49" fmla="*/ 1842130 w 5178638"/>
              <a:gd name="connsiteY49" fmla="*/ 4453024 h 4469549"/>
              <a:gd name="connsiteX50" fmla="*/ 1808338 w 5178638"/>
              <a:gd name="connsiteY50" fmla="*/ 4450792 h 4469549"/>
              <a:gd name="connsiteX51" fmla="*/ 1782054 w 5178638"/>
              <a:gd name="connsiteY51" fmla="*/ 4450792 h 4469549"/>
              <a:gd name="connsiteX52" fmla="*/ 1767035 w 5178638"/>
              <a:gd name="connsiteY52" fmla="*/ 4453024 h 4469549"/>
              <a:gd name="connsiteX53" fmla="*/ 1748262 w 5178638"/>
              <a:gd name="connsiteY53" fmla="*/ 4453024 h 4469549"/>
              <a:gd name="connsiteX54" fmla="*/ 1714469 w 5178638"/>
              <a:gd name="connsiteY54" fmla="*/ 4453024 h 4469549"/>
              <a:gd name="connsiteX55" fmla="*/ 1710715 w 5178638"/>
              <a:gd name="connsiteY55" fmla="*/ 4453024 h 4469549"/>
              <a:gd name="connsiteX56" fmla="*/ 1669412 w 5178638"/>
              <a:gd name="connsiteY56" fmla="*/ 4446326 h 4469549"/>
              <a:gd name="connsiteX57" fmla="*/ 1669412 w 5178638"/>
              <a:gd name="connsiteY57" fmla="*/ 4444094 h 4469549"/>
              <a:gd name="connsiteX58" fmla="*/ 1680677 w 5178638"/>
              <a:gd name="connsiteY58" fmla="*/ 4437396 h 4469549"/>
              <a:gd name="connsiteX59" fmla="*/ 1710715 w 5178638"/>
              <a:gd name="connsiteY59" fmla="*/ 4437396 h 4469549"/>
              <a:gd name="connsiteX60" fmla="*/ 1721979 w 5178638"/>
              <a:gd name="connsiteY60" fmla="*/ 4435163 h 4469549"/>
              <a:gd name="connsiteX61" fmla="*/ 1710715 w 5178638"/>
              <a:gd name="connsiteY61" fmla="*/ 4434047 h 4469549"/>
              <a:gd name="connsiteX62" fmla="*/ 1695696 w 5178638"/>
              <a:gd name="connsiteY62" fmla="*/ 4435163 h 4469549"/>
              <a:gd name="connsiteX63" fmla="*/ 1676922 w 5178638"/>
              <a:gd name="connsiteY63" fmla="*/ 4435163 h 4469549"/>
              <a:gd name="connsiteX64" fmla="*/ 1646884 w 5178638"/>
              <a:gd name="connsiteY64" fmla="*/ 4434047 h 4469549"/>
              <a:gd name="connsiteX65" fmla="*/ 2236283 w 5178638"/>
              <a:gd name="connsiteY65" fmla="*/ 4414691 h 4469549"/>
              <a:gd name="connsiteX66" fmla="*/ 2264278 w 5178638"/>
              <a:gd name="connsiteY66" fmla="*/ 4414691 h 4469549"/>
              <a:gd name="connsiteX67" fmla="*/ 2232621 w 5178638"/>
              <a:gd name="connsiteY67" fmla="*/ 4419535 h 4469549"/>
              <a:gd name="connsiteX68" fmla="*/ 2232528 w 5178638"/>
              <a:gd name="connsiteY68" fmla="*/ 4419494 h 4469549"/>
              <a:gd name="connsiteX69" fmla="*/ 2232528 w 5178638"/>
              <a:gd name="connsiteY69" fmla="*/ 4419156 h 4469549"/>
              <a:gd name="connsiteX70" fmla="*/ 2236283 w 5178638"/>
              <a:gd name="connsiteY70" fmla="*/ 4414691 h 4469549"/>
              <a:gd name="connsiteX71" fmla="*/ 2272500 w 5178638"/>
              <a:gd name="connsiteY71" fmla="*/ 4414478 h 4469549"/>
              <a:gd name="connsiteX72" fmla="*/ 2270076 w 5178638"/>
              <a:gd name="connsiteY72" fmla="*/ 4414691 h 4469549"/>
              <a:gd name="connsiteX73" fmla="*/ 2264278 w 5178638"/>
              <a:gd name="connsiteY73" fmla="*/ 4414691 h 4469549"/>
              <a:gd name="connsiteX74" fmla="*/ 2264536 w 5178638"/>
              <a:gd name="connsiteY74" fmla="*/ 4414652 h 4469549"/>
              <a:gd name="connsiteX75" fmla="*/ 1278967 w 5178638"/>
              <a:gd name="connsiteY75" fmla="*/ 4411605 h 4469549"/>
              <a:gd name="connsiteX76" fmla="*/ 1304864 w 5178638"/>
              <a:gd name="connsiteY76" fmla="*/ 4411605 h 4469549"/>
              <a:gd name="connsiteX77" fmla="*/ 1286431 w 5178638"/>
              <a:gd name="connsiteY77" fmla="*/ 4413954 h 4469549"/>
              <a:gd name="connsiteX78" fmla="*/ 1278921 w 5178638"/>
              <a:gd name="connsiteY78" fmla="*/ 4411721 h 4469549"/>
              <a:gd name="connsiteX79" fmla="*/ 553850 w 5178638"/>
              <a:gd name="connsiteY79" fmla="*/ 4407256 h 4469549"/>
              <a:gd name="connsiteX80" fmla="*/ 565114 w 5178638"/>
              <a:gd name="connsiteY80" fmla="*/ 4409488 h 4469549"/>
              <a:gd name="connsiteX81" fmla="*/ 580133 w 5178638"/>
              <a:gd name="connsiteY81" fmla="*/ 4417302 h 4469549"/>
              <a:gd name="connsiteX82" fmla="*/ 591397 w 5178638"/>
              <a:gd name="connsiteY82" fmla="*/ 4418419 h 4469549"/>
              <a:gd name="connsiteX83" fmla="*/ 632699 w 5178638"/>
              <a:gd name="connsiteY83" fmla="*/ 4415070 h 4469549"/>
              <a:gd name="connsiteX84" fmla="*/ 658982 w 5178638"/>
              <a:gd name="connsiteY84" fmla="*/ 4413954 h 4469549"/>
              <a:gd name="connsiteX85" fmla="*/ 674001 w 5178638"/>
              <a:gd name="connsiteY85" fmla="*/ 4419535 h 4469549"/>
              <a:gd name="connsiteX86" fmla="*/ 704038 w 5178638"/>
              <a:gd name="connsiteY86" fmla="*/ 4419535 h 4469549"/>
              <a:gd name="connsiteX87" fmla="*/ 711548 w 5178638"/>
              <a:gd name="connsiteY87" fmla="*/ 4413954 h 4469549"/>
              <a:gd name="connsiteX88" fmla="*/ 730322 w 5178638"/>
              <a:gd name="connsiteY88" fmla="*/ 4410605 h 4469549"/>
              <a:gd name="connsiteX89" fmla="*/ 752850 w 5178638"/>
              <a:gd name="connsiteY89" fmla="*/ 4408372 h 4469549"/>
              <a:gd name="connsiteX90" fmla="*/ 782888 w 5178638"/>
              <a:gd name="connsiteY90" fmla="*/ 4412837 h 4469549"/>
              <a:gd name="connsiteX91" fmla="*/ 835454 w 5178638"/>
              <a:gd name="connsiteY91" fmla="*/ 4421768 h 4469549"/>
              <a:gd name="connsiteX92" fmla="*/ 861737 w 5178638"/>
              <a:gd name="connsiteY92" fmla="*/ 4419535 h 4469549"/>
              <a:gd name="connsiteX93" fmla="*/ 891775 w 5178638"/>
              <a:gd name="connsiteY93" fmla="*/ 4415070 h 4469549"/>
              <a:gd name="connsiteX94" fmla="*/ 933077 w 5178638"/>
              <a:gd name="connsiteY94" fmla="*/ 4416186 h 4469549"/>
              <a:gd name="connsiteX95" fmla="*/ 940493 w 5178638"/>
              <a:gd name="connsiteY95" fmla="*/ 4419494 h 4469549"/>
              <a:gd name="connsiteX96" fmla="*/ 940493 w 5178638"/>
              <a:gd name="connsiteY96" fmla="*/ 4420200 h 4469549"/>
              <a:gd name="connsiteX97" fmla="*/ 990071 w 5178638"/>
              <a:gd name="connsiteY97" fmla="*/ 4421372 h 4469549"/>
              <a:gd name="connsiteX98" fmla="*/ 1072675 w 5178638"/>
              <a:gd name="connsiteY98" fmla="*/ 4421651 h 4469549"/>
              <a:gd name="connsiteX99" fmla="*/ 1076429 w 5178638"/>
              <a:gd name="connsiteY99" fmla="*/ 4420535 h 4469549"/>
              <a:gd name="connsiteX100" fmla="*/ 1061411 w 5178638"/>
              <a:gd name="connsiteY100" fmla="*/ 4419419 h 4469549"/>
              <a:gd name="connsiteX101" fmla="*/ 1057656 w 5178638"/>
              <a:gd name="connsiteY101" fmla="*/ 4418302 h 4469549"/>
              <a:gd name="connsiteX102" fmla="*/ 1061411 w 5178638"/>
              <a:gd name="connsiteY102" fmla="*/ 4416070 h 4469549"/>
              <a:gd name="connsiteX103" fmla="*/ 1072675 w 5178638"/>
              <a:gd name="connsiteY103" fmla="*/ 4413837 h 4469549"/>
              <a:gd name="connsiteX104" fmla="*/ 1081508 w 5178638"/>
              <a:gd name="connsiteY104" fmla="*/ 4413528 h 4469549"/>
              <a:gd name="connsiteX105" fmla="*/ 1139587 w 5178638"/>
              <a:gd name="connsiteY105" fmla="*/ 4412837 h 4469549"/>
              <a:gd name="connsiteX106" fmla="*/ 1148512 w 5178638"/>
              <a:gd name="connsiteY106" fmla="*/ 4411605 h 4469549"/>
              <a:gd name="connsiteX107" fmla="*/ 1163686 w 5178638"/>
              <a:gd name="connsiteY107" fmla="*/ 4411605 h 4469549"/>
              <a:gd name="connsiteX108" fmla="*/ 1165870 w 5178638"/>
              <a:gd name="connsiteY108" fmla="*/ 4411721 h 4469549"/>
              <a:gd name="connsiteX109" fmla="*/ 1195907 w 5178638"/>
              <a:gd name="connsiteY109" fmla="*/ 4412837 h 4469549"/>
              <a:gd name="connsiteX110" fmla="*/ 1229700 w 5178638"/>
              <a:gd name="connsiteY110" fmla="*/ 4412837 h 4469549"/>
              <a:gd name="connsiteX111" fmla="*/ 1233455 w 5178638"/>
              <a:gd name="connsiteY111" fmla="*/ 4419535 h 4469549"/>
              <a:gd name="connsiteX112" fmla="*/ 1278511 w 5178638"/>
              <a:gd name="connsiteY112" fmla="*/ 4422884 h 4469549"/>
              <a:gd name="connsiteX113" fmla="*/ 1289775 w 5178638"/>
              <a:gd name="connsiteY113" fmla="*/ 4421768 h 4469549"/>
              <a:gd name="connsiteX114" fmla="*/ 1297285 w 5178638"/>
              <a:gd name="connsiteY114" fmla="*/ 4425117 h 4469549"/>
              <a:gd name="connsiteX115" fmla="*/ 1289775 w 5178638"/>
              <a:gd name="connsiteY115" fmla="*/ 4428466 h 4469549"/>
              <a:gd name="connsiteX116" fmla="*/ 1259738 w 5178638"/>
              <a:gd name="connsiteY116" fmla="*/ 4427349 h 4469549"/>
              <a:gd name="connsiteX117" fmla="*/ 1225945 w 5178638"/>
              <a:gd name="connsiteY117" fmla="*/ 4429582 h 4469549"/>
              <a:gd name="connsiteX118" fmla="*/ 1222451 w 5178638"/>
              <a:gd name="connsiteY118" fmla="*/ 4431660 h 4469549"/>
              <a:gd name="connsiteX119" fmla="*/ 1196111 w 5178638"/>
              <a:gd name="connsiteY119" fmla="*/ 4429186 h 4469549"/>
              <a:gd name="connsiteX120" fmla="*/ 1166543 w 5178638"/>
              <a:gd name="connsiteY120" fmla="*/ 4428349 h 4469549"/>
              <a:gd name="connsiteX121" fmla="*/ 1146284 w 5178638"/>
              <a:gd name="connsiteY121" fmla="*/ 4428475 h 4469549"/>
              <a:gd name="connsiteX122" fmla="*/ 1141840 w 5178638"/>
              <a:gd name="connsiteY122" fmla="*/ 4430877 h 4469549"/>
              <a:gd name="connsiteX123" fmla="*/ 1128230 w 5178638"/>
              <a:gd name="connsiteY123" fmla="*/ 4430319 h 4469549"/>
              <a:gd name="connsiteX124" fmla="*/ 1087049 w 5178638"/>
              <a:gd name="connsiteY124" fmla="*/ 4432359 h 4469549"/>
              <a:gd name="connsiteX125" fmla="*/ 1221275 w 5178638"/>
              <a:gd name="connsiteY125" fmla="*/ 4432359 h 4469549"/>
              <a:gd name="connsiteX126" fmla="*/ 1214681 w 5178638"/>
              <a:gd name="connsiteY126" fmla="*/ 4436280 h 4469549"/>
              <a:gd name="connsiteX127" fmla="*/ 1195907 w 5178638"/>
              <a:gd name="connsiteY127" fmla="*/ 4438512 h 4469549"/>
              <a:gd name="connsiteX128" fmla="*/ 1150851 w 5178638"/>
              <a:gd name="connsiteY128" fmla="*/ 4434047 h 4469549"/>
              <a:gd name="connsiteX129" fmla="*/ 1132077 w 5178638"/>
              <a:gd name="connsiteY129" fmla="*/ 4434047 h 4469549"/>
              <a:gd name="connsiteX130" fmla="*/ 1124568 w 5178638"/>
              <a:gd name="connsiteY130" fmla="*/ 4437396 h 4469549"/>
              <a:gd name="connsiteX131" fmla="*/ 1128322 w 5178638"/>
              <a:gd name="connsiteY131" fmla="*/ 4442978 h 4469549"/>
              <a:gd name="connsiteX132" fmla="*/ 1150851 w 5178638"/>
              <a:gd name="connsiteY132" fmla="*/ 4447443 h 4469549"/>
              <a:gd name="connsiteX133" fmla="*/ 1154605 w 5178638"/>
              <a:gd name="connsiteY133" fmla="*/ 4449675 h 4469549"/>
              <a:gd name="connsiteX134" fmla="*/ 1147096 w 5178638"/>
              <a:gd name="connsiteY134" fmla="*/ 4450792 h 4469549"/>
              <a:gd name="connsiteX135" fmla="*/ 1109549 w 5178638"/>
              <a:gd name="connsiteY135" fmla="*/ 4449675 h 4469549"/>
              <a:gd name="connsiteX136" fmla="*/ 1105794 w 5178638"/>
              <a:gd name="connsiteY136" fmla="*/ 4449675 h 4469549"/>
              <a:gd name="connsiteX137" fmla="*/ 1105794 w 5178638"/>
              <a:gd name="connsiteY137" fmla="*/ 4451908 h 4469549"/>
              <a:gd name="connsiteX138" fmla="*/ 1102039 w 5178638"/>
              <a:gd name="connsiteY138" fmla="*/ 4455257 h 4469549"/>
              <a:gd name="connsiteX139" fmla="*/ 1075756 w 5178638"/>
              <a:gd name="connsiteY139" fmla="*/ 4455257 h 4469549"/>
              <a:gd name="connsiteX140" fmla="*/ 1109549 w 5178638"/>
              <a:gd name="connsiteY140" fmla="*/ 4458606 h 4469549"/>
              <a:gd name="connsiteX141" fmla="*/ 1113303 w 5178638"/>
              <a:gd name="connsiteY141" fmla="*/ 4461955 h 4469549"/>
              <a:gd name="connsiteX142" fmla="*/ 1122591 w 5178638"/>
              <a:gd name="connsiteY142" fmla="*/ 4467477 h 4469549"/>
              <a:gd name="connsiteX143" fmla="*/ 1129088 w 5178638"/>
              <a:gd name="connsiteY143" fmla="*/ 4467799 h 4469549"/>
              <a:gd name="connsiteX144" fmla="*/ 1170390 w 5178638"/>
              <a:gd name="connsiteY144" fmla="*/ 4467799 h 4469549"/>
              <a:gd name="connsiteX145" fmla="*/ 1177900 w 5178638"/>
              <a:gd name="connsiteY145" fmla="*/ 4467799 h 4469549"/>
              <a:gd name="connsiteX146" fmla="*/ 1187121 w 5178638"/>
              <a:gd name="connsiteY146" fmla="*/ 4469299 h 4469549"/>
              <a:gd name="connsiteX147" fmla="*/ 344167 w 5178638"/>
              <a:gd name="connsiteY147" fmla="*/ 4469299 h 4469549"/>
              <a:gd name="connsiteX148" fmla="*/ 353084 w 5178638"/>
              <a:gd name="connsiteY148" fmla="*/ 4450560 h 4469549"/>
              <a:gd name="connsiteX149" fmla="*/ 361051 w 5178638"/>
              <a:gd name="connsiteY149" fmla="*/ 4434278 h 4469549"/>
              <a:gd name="connsiteX150" fmla="*/ 384887 w 5178638"/>
              <a:gd name="connsiteY150" fmla="*/ 4435163 h 4469549"/>
              <a:gd name="connsiteX151" fmla="*/ 403661 w 5178638"/>
              <a:gd name="connsiteY151" fmla="*/ 4435163 h 4469549"/>
              <a:gd name="connsiteX152" fmla="*/ 418680 w 5178638"/>
              <a:gd name="connsiteY152" fmla="*/ 4434047 h 4469549"/>
              <a:gd name="connsiteX153" fmla="*/ 429944 w 5178638"/>
              <a:gd name="connsiteY153" fmla="*/ 4435163 h 4469549"/>
              <a:gd name="connsiteX154" fmla="*/ 418680 w 5178638"/>
              <a:gd name="connsiteY154" fmla="*/ 4437396 h 4469549"/>
              <a:gd name="connsiteX155" fmla="*/ 388642 w 5178638"/>
              <a:gd name="connsiteY155" fmla="*/ 4437396 h 4469549"/>
              <a:gd name="connsiteX156" fmla="*/ 383466 w 5178638"/>
              <a:gd name="connsiteY156" fmla="*/ 4440473 h 4469549"/>
              <a:gd name="connsiteX157" fmla="*/ 399831 w 5178638"/>
              <a:gd name="connsiteY157" fmla="*/ 4441394 h 4469549"/>
              <a:gd name="connsiteX158" fmla="*/ 474926 w 5178638"/>
              <a:gd name="connsiteY158" fmla="*/ 4442511 h 4469549"/>
              <a:gd name="connsiteX159" fmla="*/ 523737 w 5178638"/>
              <a:gd name="connsiteY159" fmla="*/ 4442511 h 4469549"/>
              <a:gd name="connsiteX160" fmla="*/ 527613 w 5178638"/>
              <a:gd name="connsiteY160" fmla="*/ 4442703 h 4469549"/>
              <a:gd name="connsiteX161" fmla="*/ 379717 w 5178638"/>
              <a:gd name="connsiteY161" fmla="*/ 4442703 h 4469549"/>
              <a:gd name="connsiteX162" fmla="*/ 377377 w 5178638"/>
              <a:gd name="connsiteY162" fmla="*/ 4444094 h 4469549"/>
              <a:gd name="connsiteX163" fmla="*/ 377377 w 5178638"/>
              <a:gd name="connsiteY163" fmla="*/ 4446326 h 4469549"/>
              <a:gd name="connsiteX164" fmla="*/ 418680 w 5178638"/>
              <a:gd name="connsiteY164" fmla="*/ 4453024 h 4469549"/>
              <a:gd name="connsiteX165" fmla="*/ 422434 w 5178638"/>
              <a:gd name="connsiteY165" fmla="*/ 4453024 h 4469549"/>
              <a:gd name="connsiteX166" fmla="*/ 456227 w 5178638"/>
              <a:gd name="connsiteY166" fmla="*/ 4453024 h 4469549"/>
              <a:gd name="connsiteX167" fmla="*/ 475000 w 5178638"/>
              <a:gd name="connsiteY167" fmla="*/ 4453024 h 4469549"/>
              <a:gd name="connsiteX168" fmla="*/ 490019 w 5178638"/>
              <a:gd name="connsiteY168" fmla="*/ 4450792 h 4469549"/>
              <a:gd name="connsiteX169" fmla="*/ 516303 w 5178638"/>
              <a:gd name="connsiteY169" fmla="*/ 4450792 h 4469549"/>
              <a:gd name="connsiteX170" fmla="*/ 550095 w 5178638"/>
              <a:gd name="connsiteY170" fmla="*/ 4453024 h 4469549"/>
              <a:gd name="connsiteX171" fmla="*/ 583888 w 5178638"/>
              <a:gd name="connsiteY171" fmla="*/ 4453024 h 4469549"/>
              <a:gd name="connsiteX172" fmla="*/ 617680 w 5178638"/>
              <a:gd name="connsiteY172" fmla="*/ 4450792 h 4469549"/>
              <a:gd name="connsiteX173" fmla="*/ 632699 w 5178638"/>
              <a:gd name="connsiteY173" fmla="*/ 4449675 h 4469549"/>
              <a:gd name="connsiteX174" fmla="*/ 643963 w 5178638"/>
              <a:gd name="connsiteY174" fmla="*/ 4449675 h 4469549"/>
              <a:gd name="connsiteX175" fmla="*/ 704038 w 5178638"/>
              <a:gd name="connsiteY175" fmla="*/ 4450792 h 4469549"/>
              <a:gd name="connsiteX176" fmla="*/ 707793 w 5178638"/>
              <a:gd name="connsiteY176" fmla="*/ 4455257 h 4469549"/>
              <a:gd name="connsiteX177" fmla="*/ 715303 w 5178638"/>
              <a:gd name="connsiteY177" fmla="*/ 4453024 h 4469549"/>
              <a:gd name="connsiteX178" fmla="*/ 737831 w 5178638"/>
              <a:gd name="connsiteY178" fmla="*/ 4453024 h 4469549"/>
              <a:gd name="connsiteX179" fmla="*/ 741586 w 5178638"/>
              <a:gd name="connsiteY179" fmla="*/ 4457489 h 4469549"/>
              <a:gd name="connsiteX180" fmla="*/ 749095 w 5178638"/>
              <a:gd name="connsiteY180" fmla="*/ 4455257 h 4469549"/>
              <a:gd name="connsiteX181" fmla="*/ 767869 w 5178638"/>
              <a:gd name="connsiteY181" fmla="*/ 4455257 h 4469549"/>
              <a:gd name="connsiteX182" fmla="*/ 775378 w 5178638"/>
              <a:gd name="connsiteY182" fmla="*/ 4458606 h 4469549"/>
              <a:gd name="connsiteX183" fmla="*/ 790397 w 5178638"/>
              <a:gd name="connsiteY183" fmla="*/ 4457489 h 4469549"/>
              <a:gd name="connsiteX184" fmla="*/ 816680 w 5178638"/>
              <a:gd name="connsiteY184" fmla="*/ 4458606 h 4469549"/>
              <a:gd name="connsiteX185" fmla="*/ 842963 w 5178638"/>
              <a:gd name="connsiteY185" fmla="*/ 4457489 h 4469549"/>
              <a:gd name="connsiteX186" fmla="*/ 861737 w 5178638"/>
              <a:gd name="connsiteY186" fmla="*/ 4457489 h 4469549"/>
              <a:gd name="connsiteX187" fmla="*/ 906794 w 5178638"/>
              <a:gd name="connsiteY187" fmla="*/ 4457489 h 4469549"/>
              <a:gd name="connsiteX188" fmla="*/ 944341 w 5178638"/>
              <a:gd name="connsiteY188" fmla="*/ 4458606 h 4469549"/>
              <a:gd name="connsiteX189" fmla="*/ 959360 w 5178638"/>
              <a:gd name="connsiteY189" fmla="*/ 4464187 h 4469549"/>
              <a:gd name="connsiteX190" fmla="*/ 985643 w 5178638"/>
              <a:gd name="connsiteY190" fmla="*/ 4463071 h 4469549"/>
              <a:gd name="connsiteX191" fmla="*/ 989398 w 5178638"/>
              <a:gd name="connsiteY191" fmla="*/ 4459722 h 4469549"/>
              <a:gd name="connsiteX192" fmla="*/ 978133 w 5178638"/>
              <a:gd name="connsiteY192" fmla="*/ 4457489 h 4469549"/>
              <a:gd name="connsiteX193" fmla="*/ 944341 w 5178638"/>
              <a:gd name="connsiteY193" fmla="*/ 4457489 h 4469549"/>
              <a:gd name="connsiteX194" fmla="*/ 895529 w 5178638"/>
              <a:gd name="connsiteY194" fmla="*/ 4450792 h 4469549"/>
              <a:gd name="connsiteX195" fmla="*/ 873001 w 5178638"/>
              <a:gd name="connsiteY195" fmla="*/ 4450792 h 4469549"/>
              <a:gd name="connsiteX196" fmla="*/ 760359 w 5178638"/>
              <a:gd name="connsiteY196" fmla="*/ 4447443 h 4469549"/>
              <a:gd name="connsiteX197" fmla="*/ 745340 w 5178638"/>
              <a:gd name="connsiteY197" fmla="*/ 4444094 h 4469549"/>
              <a:gd name="connsiteX198" fmla="*/ 809171 w 5178638"/>
              <a:gd name="connsiteY198" fmla="*/ 4442978 h 4469549"/>
              <a:gd name="connsiteX199" fmla="*/ 809171 w 5178638"/>
              <a:gd name="connsiteY199" fmla="*/ 4441861 h 4469549"/>
              <a:gd name="connsiteX200" fmla="*/ 745340 w 5178638"/>
              <a:gd name="connsiteY200" fmla="*/ 4441861 h 4469549"/>
              <a:gd name="connsiteX201" fmla="*/ 685265 w 5178638"/>
              <a:gd name="connsiteY201" fmla="*/ 4441861 h 4469549"/>
              <a:gd name="connsiteX202" fmla="*/ 670246 w 5178638"/>
              <a:gd name="connsiteY202" fmla="*/ 4440745 h 4469549"/>
              <a:gd name="connsiteX203" fmla="*/ 651473 w 5178638"/>
              <a:gd name="connsiteY203" fmla="*/ 4435163 h 4469549"/>
              <a:gd name="connsiteX204" fmla="*/ 621435 w 5178638"/>
              <a:gd name="connsiteY204" fmla="*/ 4434047 h 4469549"/>
              <a:gd name="connsiteX205" fmla="*/ 595151 w 5178638"/>
              <a:gd name="connsiteY205" fmla="*/ 4435163 h 4469549"/>
              <a:gd name="connsiteX206" fmla="*/ 580133 w 5178638"/>
              <a:gd name="connsiteY206" fmla="*/ 4435163 h 4469549"/>
              <a:gd name="connsiteX207" fmla="*/ 591397 w 5178638"/>
              <a:gd name="connsiteY207" fmla="*/ 4430698 h 4469549"/>
              <a:gd name="connsiteX208" fmla="*/ 583888 w 5178638"/>
              <a:gd name="connsiteY208" fmla="*/ 4426233 h 4469549"/>
              <a:gd name="connsiteX209" fmla="*/ 565114 w 5178638"/>
              <a:gd name="connsiteY209" fmla="*/ 4422884 h 4469549"/>
              <a:gd name="connsiteX210" fmla="*/ 553850 w 5178638"/>
              <a:gd name="connsiteY210" fmla="*/ 4421768 h 4469549"/>
              <a:gd name="connsiteX211" fmla="*/ 501283 w 5178638"/>
              <a:gd name="connsiteY211" fmla="*/ 4420651 h 4469549"/>
              <a:gd name="connsiteX212" fmla="*/ 493774 w 5178638"/>
              <a:gd name="connsiteY212" fmla="*/ 4418419 h 4469549"/>
              <a:gd name="connsiteX213" fmla="*/ 501283 w 5178638"/>
              <a:gd name="connsiteY213" fmla="*/ 4416186 h 4469549"/>
              <a:gd name="connsiteX214" fmla="*/ 553850 w 5178638"/>
              <a:gd name="connsiteY214" fmla="*/ 4407256 h 4469549"/>
              <a:gd name="connsiteX215" fmla="*/ 255797 w 5178638"/>
              <a:gd name="connsiteY215" fmla="*/ 4402571 h 4469549"/>
              <a:gd name="connsiteX216" fmla="*/ 249591 w 5178638"/>
              <a:gd name="connsiteY216" fmla="*/ 4416338 h 4469549"/>
              <a:gd name="connsiteX217" fmla="*/ 219349 w 5178638"/>
              <a:gd name="connsiteY217" fmla="*/ 4468245 h 4469549"/>
              <a:gd name="connsiteX218" fmla="*/ 219044 w 5178638"/>
              <a:gd name="connsiteY218" fmla="*/ 4469299 h 4469549"/>
              <a:gd name="connsiteX219" fmla="*/ 184261 w 5178638"/>
              <a:gd name="connsiteY219" fmla="*/ 4469299 h 4469549"/>
              <a:gd name="connsiteX220" fmla="*/ 200627 w 5178638"/>
              <a:gd name="connsiteY220" fmla="*/ 4444301 h 4469549"/>
              <a:gd name="connsiteX221" fmla="*/ 212789 w 5178638"/>
              <a:gd name="connsiteY221" fmla="*/ 4429659 h 4469549"/>
              <a:gd name="connsiteX222" fmla="*/ 255797 w 5178638"/>
              <a:gd name="connsiteY222" fmla="*/ 4402571 h 4469549"/>
              <a:gd name="connsiteX223" fmla="*/ 1354762 w 5178638"/>
              <a:gd name="connsiteY223" fmla="*/ 4401034 h 4469549"/>
              <a:gd name="connsiteX224" fmla="*/ 1343015 w 5178638"/>
              <a:gd name="connsiteY224" fmla="*/ 4406023 h 4469549"/>
              <a:gd name="connsiteX225" fmla="*/ 1331751 w 5178638"/>
              <a:gd name="connsiteY225" fmla="*/ 4407139 h 4469549"/>
              <a:gd name="connsiteX226" fmla="*/ 1294203 w 5178638"/>
              <a:gd name="connsiteY226" fmla="*/ 4406023 h 4469549"/>
              <a:gd name="connsiteX227" fmla="*/ 1230373 w 5178638"/>
              <a:gd name="connsiteY227" fmla="*/ 4402674 h 4469549"/>
              <a:gd name="connsiteX228" fmla="*/ 1230079 w 5178638"/>
              <a:gd name="connsiteY228" fmla="*/ 4402646 h 4469549"/>
              <a:gd name="connsiteX229" fmla="*/ 1474430 w 5178638"/>
              <a:gd name="connsiteY229" fmla="*/ 4392628 h 4469549"/>
              <a:gd name="connsiteX230" fmla="*/ 1489449 w 5178638"/>
              <a:gd name="connsiteY230" fmla="*/ 4392628 h 4469549"/>
              <a:gd name="connsiteX231" fmla="*/ 1500713 w 5178638"/>
              <a:gd name="connsiteY231" fmla="*/ 4393744 h 4469549"/>
              <a:gd name="connsiteX232" fmla="*/ 1493204 w 5178638"/>
              <a:gd name="connsiteY232" fmla="*/ 4397093 h 4469549"/>
              <a:gd name="connsiteX233" fmla="*/ 1455657 w 5178638"/>
              <a:gd name="connsiteY233" fmla="*/ 4401558 h 4469549"/>
              <a:gd name="connsiteX234" fmla="*/ 1440638 w 5178638"/>
              <a:gd name="connsiteY234" fmla="*/ 4404907 h 4469549"/>
              <a:gd name="connsiteX235" fmla="*/ 1489418 w 5178638"/>
              <a:gd name="connsiteY235" fmla="*/ 4408774 h 4469549"/>
              <a:gd name="connsiteX236" fmla="*/ 1477921 w 5178638"/>
              <a:gd name="connsiteY236" fmla="*/ 4408372 h 4469549"/>
              <a:gd name="connsiteX237" fmla="*/ 1387808 w 5178638"/>
              <a:gd name="connsiteY237" fmla="*/ 4408372 h 4469549"/>
              <a:gd name="connsiteX238" fmla="*/ 1382456 w 5178638"/>
              <a:gd name="connsiteY238" fmla="*/ 4408145 h 4469549"/>
              <a:gd name="connsiteX239" fmla="*/ 1395581 w 5178638"/>
              <a:gd name="connsiteY239" fmla="*/ 4404907 h 4469549"/>
              <a:gd name="connsiteX240" fmla="*/ 1380562 w 5178638"/>
              <a:gd name="connsiteY240" fmla="*/ 4401558 h 4469549"/>
              <a:gd name="connsiteX241" fmla="*/ 1365945 w 5178638"/>
              <a:gd name="connsiteY241" fmla="*/ 4400889 h 4469549"/>
              <a:gd name="connsiteX242" fmla="*/ 1391563 w 5178638"/>
              <a:gd name="connsiteY242" fmla="*/ 4400558 h 4469549"/>
              <a:gd name="connsiteX243" fmla="*/ 1470412 w 5178638"/>
              <a:gd name="connsiteY243" fmla="*/ 4398325 h 4469549"/>
              <a:gd name="connsiteX244" fmla="*/ 1446945 w 5178638"/>
              <a:gd name="connsiteY244" fmla="*/ 4394698 h 4469549"/>
              <a:gd name="connsiteX245" fmla="*/ 1432962 w 5178638"/>
              <a:gd name="connsiteY245" fmla="*/ 4393166 h 4469549"/>
              <a:gd name="connsiteX246" fmla="*/ 1445800 w 5178638"/>
              <a:gd name="connsiteY246" fmla="*/ 4392767 h 4469549"/>
              <a:gd name="connsiteX247" fmla="*/ 1474430 w 5178638"/>
              <a:gd name="connsiteY247" fmla="*/ 4392628 h 4469549"/>
              <a:gd name="connsiteX248" fmla="*/ 1263741 w 5178638"/>
              <a:gd name="connsiteY248" fmla="*/ 4390974 h 4469549"/>
              <a:gd name="connsiteX249" fmla="*/ 1286694 w 5178638"/>
              <a:gd name="connsiteY249" fmla="*/ 4391372 h 4469549"/>
              <a:gd name="connsiteX250" fmla="*/ 1343015 w 5178638"/>
              <a:gd name="connsiteY250" fmla="*/ 4391511 h 4469549"/>
              <a:gd name="connsiteX251" fmla="*/ 1376807 w 5178638"/>
              <a:gd name="connsiteY251" fmla="*/ 4393744 h 4469549"/>
              <a:gd name="connsiteX252" fmla="*/ 1393989 w 5178638"/>
              <a:gd name="connsiteY252" fmla="*/ 4393744 h 4469549"/>
              <a:gd name="connsiteX253" fmla="*/ 1376544 w 5178638"/>
              <a:gd name="connsiteY253" fmla="*/ 4396093 h 4469549"/>
              <a:gd name="connsiteX254" fmla="*/ 1357770 w 5178638"/>
              <a:gd name="connsiteY254" fmla="*/ 4397209 h 4469549"/>
              <a:gd name="connsiteX255" fmla="*/ 1237619 w 5178638"/>
              <a:gd name="connsiteY255" fmla="*/ 4397209 h 4469549"/>
              <a:gd name="connsiteX256" fmla="*/ 1203827 w 5178638"/>
              <a:gd name="connsiteY256" fmla="*/ 4392744 h 4469549"/>
              <a:gd name="connsiteX257" fmla="*/ 1239027 w 5178638"/>
              <a:gd name="connsiteY257" fmla="*/ 4392465 h 4469549"/>
              <a:gd name="connsiteX258" fmla="*/ 4346457 w 5178638"/>
              <a:gd name="connsiteY258" fmla="*/ 4381118 h 4469549"/>
              <a:gd name="connsiteX259" fmla="*/ 4350210 w 5178638"/>
              <a:gd name="connsiteY259" fmla="*/ 4382234 h 4469549"/>
              <a:gd name="connsiteX260" fmla="*/ 4373208 w 5178638"/>
              <a:gd name="connsiteY260" fmla="*/ 4386560 h 4469549"/>
              <a:gd name="connsiteX261" fmla="*/ 4399022 w 5178638"/>
              <a:gd name="connsiteY261" fmla="*/ 4383351 h 4469549"/>
              <a:gd name="connsiteX262" fmla="*/ 4403909 w 5178638"/>
              <a:gd name="connsiteY262" fmla="*/ 4381898 h 4469549"/>
              <a:gd name="connsiteX263" fmla="*/ 4388168 w 5178638"/>
              <a:gd name="connsiteY263" fmla="*/ 4381118 h 4469549"/>
              <a:gd name="connsiteX264" fmla="*/ 4346865 w 5178638"/>
              <a:gd name="connsiteY264" fmla="*/ 4381118 h 4469549"/>
              <a:gd name="connsiteX265" fmla="*/ 4038978 w 5178638"/>
              <a:gd name="connsiteY265" fmla="*/ 4377769 h 4469549"/>
              <a:gd name="connsiteX266" fmla="*/ 3978903 w 5178638"/>
              <a:gd name="connsiteY266" fmla="*/ 4378885 h 4469549"/>
              <a:gd name="connsiteX267" fmla="*/ 3989757 w 5178638"/>
              <a:gd name="connsiteY267" fmla="*/ 4378885 h 4469549"/>
              <a:gd name="connsiteX268" fmla="*/ 4012285 w 5178638"/>
              <a:gd name="connsiteY268" fmla="*/ 4381118 h 4469549"/>
              <a:gd name="connsiteX269" fmla="*/ 4027304 w 5178638"/>
              <a:gd name="connsiteY269" fmla="*/ 4381118 h 4469549"/>
              <a:gd name="connsiteX270" fmla="*/ 4057342 w 5178638"/>
              <a:gd name="connsiteY270" fmla="*/ 4378885 h 4469549"/>
              <a:gd name="connsiteX271" fmla="*/ 4093414 w 5178638"/>
              <a:gd name="connsiteY271" fmla="*/ 4378885 h 4469549"/>
              <a:gd name="connsiteX272" fmla="*/ 4076525 w 5178638"/>
              <a:gd name="connsiteY272" fmla="*/ 4377769 h 4469549"/>
              <a:gd name="connsiteX273" fmla="*/ 4038978 w 5178638"/>
              <a:gd name="connsiteY273" fmla="*/ 4377769 h 4469549"/>
              <a:gd name="connsiteX274" fmla="*/ 389750 w 5178638"/>
              <a:gd name="connsiteY274" fmla="*/ 4375620 h 4469549"/>
              <a:gd name="connsiteX275" fmla="*/ 392304 w 5178638"/>
              <a:gd name="connsiteY275" fmla="*/ 4375620 h 4469549"/>
              <a:gd name="connsiteX276" fmla="*/ 402673 w 5178638"/>
              <a:gd name="connsiteY276" fmla="*/ 4375620 h 4469549"/>
              <a:gd name="connsiteX277" fmla="*/ 407341 w 5178638"/>
              <a:gd name="connsiteY277" fmla="*/ 4377765 h 4469549"/>
              <a:gd name="connsiteX278" fmla="*/ 441133 w 5178638"/>
              <a:gd name="connsiteY278" fmla="*/ 4391161 h 4469549"/>
              <a:gd name="connsiteX279" fmla="*/ 463661 w 5178638"/>
              <a:gd name="connsiteY279" fmla="*/ 4397859 h 4469549"/>
              <a:gd name="connsiteX280" fmla="*/ 478680 w 5178638"/>
              <a:gd name="connsiteY280" fmla="*/ 4406789 h 4469549"/>
              <a:gd name="connsiteX281" fmla="*/ 478680 w 5178638"/>
              <a:gd name="connsiteY281" fmla="*/ 4409022 h 4469549"/>
              <a:gd name="connsiteX282" fmla="*/ 422359 w 5178638"/>
              <a:gd name="connsiteY282" fmla="*/ 4420185 h 4469549"/>
              <a:gd name="connsiteX283" fmla="*/ 367946 w 5178638"/>
              <a:gd name="connsiteY283" fmla="*/ 4420185 h 4469549"/>
              <a:gd name="connsiteX284" fmla="*/ 351938 w 5178638"/>
              <a:gd name="connsiteY284" fmla="*/ 4375603 h 4469549"/>
              <a:gd name="connsiteX285" fmla="*/ 354757 w 5178638"/>
              <a:gd name="connsiteY285" fmla="*/ 4375620 h 4469549"/>
              <a:gd name="connsiteX286" fmla="*/ 358511 w 5178638"/>
              <a:gd name="connsiteY286" fmla="*/ 4375620 h 4469549"/>
              <a:gd name="connsiteX287" fmla="*/ 376345 w 5178638"/>
              <a:gd name="connsiteY287" fmla="*/ 4375620 h 4469549"/>
              <a:gd name="connsiteX288" fmla="*/ 358149 w 5178638"/>
              <a:gd name="connsiteY288" fmla="*/ 4401366 h 4469549"/>
              <a:gd name="connsiteX289" fmla="*/ 347184 w 5178638"/>
              <a:gd name="connsiteY289" fmla="*/ 4420185 h 4469549"/>
              <a:gd name="connsiteX290" fmla="*/ 332208 w 5178638"/>
              <a:gd name="connsiteY290" fmla="*/ 4420185 h 4469549"/>
              <a:gd name="connsiteX291" fmla="*/ 332208 w 5178638"/>
              <a:gd name="connsiteY291" fmla="*/ 4430378 h 4469549"/>
              <a:gd name="connsiteX292" fmla="*/ 336076 w 5178638"/>
              <a:gd name="connsiteY292" fmla="*/ 4431815 h 4469549"/>
              <a:gd name="connsiteX293" fmla="*/ 340128 w 5178638"/>
              <a:gd name="connsiteY293" fmla="*/ 4432297 h 4469549"/>
              <a:gd name="connsiteX294" fmla="*/ 327906 w 5178638"/>
              <a:gd name="connsiteY294" fmla="*/ 4453273 h 4469549"/>
              <a:gd name="connsiteX295" fmla="*/ 321334 w 5178638"/>
              <a:gd name="connsiteY295" fmla="*/ 4469299 h 4469549"/>
              <a:gd name="connsiteX296" fmla="*/ 295188 w 5178638"/>
              <a:gd name="connsiteY296" fmla="*/ 4469299 h 4469549"/>
              <a:gd name="connsiteX297" fmla="*/ 317314 w 5178638"/>
              <a:gd name="connsiteY297" fmla="*/ 4434066 h 4469549"/>
              <a:gd name="connsiteX298" fmla="*/ 345667 w 5178638"/>
              <a:gd name="connsiteY298" fmla="*/ 4385402 h 4469549"/>
              <a:gd name="connsiteX299" fmla="*/ 1813123 w 5178638"/>
              <a:gd name="connsiteY299" fmla="*/ 4375509 h 4469549"/>
              <a:gd name="connsiteX300" fmla="*/ 1812000 w 5178638"/>
              <a:gd name="connsiteY300" fmla="*/ 4375620 h 4469549"/>
              <a:gd name="connsiteX301" fmla="*/ 1808633 w 5178638"/>
              <a:gd name="connsiteY301" fmla="*/ 4375620 h 4469549"/>
              <a:gd name="connsiteX302" fmla="*/ 426096 w 5178638"/>
              <a:gd name="connsiteY302" fmla="*/ 4373388 h 4469549"/>
              <a:gd name="connsiteX303" fmla="*/ 452380 w 5178638"/>
              <a:gd name="connsiteY303" fmla="*/ 4373388 h 4469549"/>
              <a:gd name="connsiteX304" fmla="*/ 486172 w 5178638"/>
              <a:gd name="connsiteY304" fmla="*/ 4375620 h 4469549"/>
              <a:gd name="connsiteX305" fmla="*/ 516598 w 5178638"/>
              <a:gd name="connsiteY305" fmla="*/ 4375620 h 4469549"/>
              <a:gd name="connsiteX306" fmla="*/ 456227 w 5178638"/>
              <a:gd name="connsiteY306" fmla="*/ 4377116 h 4469549"/>
              <a:gd name="connsiteX307" fmla="*/ 444962 w 5178638"/>
              <a:gd name="connsiteY307" fmla="*/ 4377116 h 4469549"/>
              <a:gd name="connsiteX308" fmla="*/ 407815 w 5178638"/>
              <a:gd name="connsiteY308" fmla="*/ 4375620 h 4469549"/>
              <a:gd name="connsiteX309" fmla="*/ 411077 w 5178638"/>
              <a:gd name="connsiteY309" fmla="*/ 4375620 h 4469549"/>
              <a:gd name="connsiteX310" fmla="*/ 426096 w 5178638"/>
              <a:gd name="connsiteY310" fmla="*/ 4373388 h 4469549"/>
              <a:gd name="connsiteX311" fmla="*/ 568776 w 5178638"/>
              <a:gd name="connsiteY311" fmla="*/ 4372271 h 4469549"/>
              <a:gd name="connsiteX312" fmla="*/ 580040 w 5178638"/>
              <a:gd name="connsiteY312" fmla="*/ 4372271 h 4469549"/>
              <a:gd name="connsiteX313" fmla="*/ 640115 w 5178638"/>
              <a:gd name="connsiteY313" fmla="*/ 4373388 h 4469549"/>
              <a:gd name="connsiteX314" fmla="*/ 643870 w 5178638"/>
              <a:gd name="connsiteY314" fmla="*/ 4377853 h 4469549"/>
              <a:gd name="connsiteX315" fmla="*/ 651380 w 5178638"/>
              <a:gd name="connsiteY315" fmla="*/ 4375620 h 4469549"/>
              <a:gd name="connsiteX316" fmla="*/ 673908 w 5178638"/>
              <a:gd name="connsiteY316" fmla="*/ 4375620 h 4469549"/>
              <a:gd name="connsiteX317" fmla="*/ 672969 w 5178638"/>
              <a:gd name="connsiteY317" fmla="*/ 4377853 h 4469549"/>
              <a:gd name="connsiteX318" fmla="*/ 673480 w 5178638"/>
              <a:gd name="connsiteY318" fmla="*/ 4378096 h 4469549"/>
              <a:gd name="connsiteX319" fmla="*/ 655227 w 5178638"/>
              <a:gd name="connsiteY319" fmla="*/ 4379348 h 4469549"/>
              <a:gd name="connsiteX320" fmla="*/ 602661 w 5178638"/>
              <a:gd name="connsiteY320" fmla="*/ 4378232 h 4469549"/>
              <a:gd name="connsiteX321" fmla="*/ 546340 w 5178638"/>
              <a:gd name="connsiteY321" fmla="*/ 4374883 h 4469549"/>
              <a:gd name="connsiteX322" fmla="*/ 521088 w 5178638"/>
              <a:gd name="connsiteY322" fmla="*/ 4375509 h 4469549"/>
              <a:gd name="connsiteX323" fmla="*/ 535453 w 5178638"/>
              <a:gd name="connsiteY323" fmla="*/ 4374086 h 4469549"/>
              <a:gd name="connsiteX324" fmla="*/ 553757 w 5178638"/>
              <a:gd name="connsiteY324" fmla="*/ 4373388 h 4469549"/>
              <a:gd name="connsiteX325" fmla="*/ 568776 w 5178638"/>
              <a:gd name="connsiteY325" fmla="*/ 4372271 h 4469549"/>
              <a:gd name="connsiteX326" fmla="*/ 2050077 w 5178638"/>
              <a:gd name="connsiteY326" fmla="*/ 4371871 h 4469549"/>
              <a:gd name="connsiteX327" fmla="*/ 2101113 w 5178638"/>
              <a:gd name="connsiteY327" fmla="*/ 4373388 h 4469549"/>
              <a:gd name="connsiteX328" fmla="*/ 2123641 w 5178638"/>
              <a:gd name="connsiteY328" fmla="*/ 4373388 h 4469549"/>
              <a:gd name="connsiteX329" fmla="*/ 2172453 w 5178638"/>
              <a:gd name="connsiteY329" fmla="*/ 4380085 h 4469549"/>
              <a:gd name="connsiteX330" fmla="*/ 2206245 w 5178638"/>
              <a:gd name="connsiteY330" fmla="*/ 4380085 h 4469549"/>
              <a:gd name="connsiteX331" fmla="*/ 2217510 w 5178638"/>
              <a:gd name="connsiteY331" fmla="*/ 4382318 h 4469549"/>
              <a:gd name="connsiteX332" fmla="*/ 2213755 w 5178638"/>
              <a:gd name="connsiteY332" fmla="*/ 4385667 h 4469549"/>
              <a:gd name="connsiteX333" fmla="*/ 2187472 w 5178638"/>
              <a:gd name="connsiteY333" fmla="*/ 4386783 h 4469549"/>
              <a:gd name="connsiteX334" fmla="*/ 2172453 w 5178638"/>
              <a:gd name="connsiteY334" fmla="*/ 4381202 h 4469549"/>
              <a:gd name="connsiteX335" fmla="*/ 2134906 w 5178638"/>
              <a:gd name="connsiteY335" fmla="*/ 4380085 h 4469549"/>
              <a:gd name="connsiteX336" fmla="*/ 2089849 w 5178638"/>
              <a:gd name="connsiteY336" fmla="*/ 4380085 h 4469549"/>
              <a:gd name="connsiteX337" fmla="*/ 2071075 w 5178638"/>
              <a:gd name="connsiteY337" fmla="*/ 4380085 h 4469549"/>
              <a:gd name="connsiteX338" fmla="*/ 2044792 w 5178638"/>
              <a:gd name="connsiteY338" fmla="*/ 4381202 h 4469549"/>
              <a:gd name="connsiteX339" fmla="*/ 2018509 w 5178638"/>
              <a:gd name="connsiteY339" fmla="*/ 4380085 h 4469549"/>
              <a:gd name="connsiteX340" fmla="*/ 2003490 w 5178638"/>
              <a:gd name="connsiteY340" fmla="*/ 4381202 h 4469549"/>
              <a:gd name="connsiteX341" fmla="*/ 1995981 w 5178638"/>
              <a:gd name="connsiteY341" fmla="*/ 4377853 h 4469549"/>
              <a:gd name="connsiteX342" fmla="*/ 1977207 w 5178638"/>
              <a:gd name="connsiteY342" fmla="*/ 4377853 h 4469549"/>
              <a:gd name="connsiteX343" fmla="*/ 1969698 w 5178638"/>
              <a:gd name="connsiteY343" fmla="*/ 4380085 h 4469549"/>
              <a:gd name="connsiteX344" fmla="*/ 1965515 w 5178638"/>
              <a:gd name="connsiteY344" fmla="*/ 4378096 h 4469549"/>
              <a:gd name="connsiteX345" fmla="*/ 1996073 w 5178638"/>
              <a:gd name="connsiteY345" fmla="*/ 4375999 h 4469549"/>
              <a:gd name="connsiteX346" fmla="*/ 438364 w 5178638"/>
              <a:gd name="connsiteY346" fmla="*/ 4365107 h 4469549"/>
              <a:gd name="connsiteX347" fmla="*/ 459814 w 5178638"/>
              <a:gd name="connsiteY347" fmla="*/ 4365107 h 4469549"/>
              <a:gd name="connsiteX348" fmla="*/ 463690 w 5178638"/>
              <a:gd name="connsiteY348" fmla="*/ 4365299 h 4469549"/>
              <a:gd name="connsiteX349" fmla="*/ 439009 w 5178638"/>
              <a:gd name="connsiteY349" fmla="*/ 4365299 h 4469549"/>
              <a:gd name="connsiteX350" fmla="*/ 359149 w 5178638"/>
              <a:gd name="connsiteY350" fmla="*/ 4364336 h 4469549"/>
              <a:gd name="connsiteX351" fmla="*/ 378749 w 5178638"/>
              <a:gd name="connsiteY351" fmla="*/ 4364627 h 4469549"/>
              <a:gd name="connsiteX352" fmla="*/ 380211 w 5178638"/>
              <a:gd name="connsiteY352" fmla="*/ 4365299 h 4469549"/>
              <a:gd name="connsiteX353" fmla="*/ 358532 w 5178638"/>
              <a:gd name="connsiteY353" fmla="*/ 4365299 h 4469549"/>
              <a:gd name="connsiteX354" fmla="*/ 290415 w 5178638"/>
              <a:gd name="connsiteY354" fmla="*/ 4356583 h 4469549"/>
              <a:gd name="connsiteX355" fmla="*/ 290926 w 5178638"/>
              <a:gd name="connsiteY355" fmla="*/ 4356643 h 4469549"/>
              <a:gd name="connsiteX356" fmla="*/ 320964 w 5178638"/>
              <a:gd name="connsiteY356" fmla="*/ 4357759 h 4469549"/>
              <a:gd name="connsiteX357" fmla="*/ 339738 w 5178638"/>
              <a:gd name="connsiteY357" fmla="*/ 4357759 h 4469549"/>
              <a:gd name="connsiteX358" fmla="*/ 344493 w 5178638"/>
              <a:gd name="connsiteY358" fmla="*/ 4357406 h 4469549"/>
              <a:gd name="connsiteX359" fmla="*/ 343055 w 5178638"/>
              <a:gd name="connsiteY359" fmla="*/ 4359992 h 4469549"/>
              <a:gd name="connsiteX360" fmla="*/ 324719 w 5178638"/>
              <a:gd name="connsiteY360" fmla="*/ 4359992 h 4469549"/>
              <a:gd name="connsiteX361" fmla="*/ 319543 w 5178638"/>
              <a:gd name="connsiteY361" fmla="*/ 4363069 h 4469549"/>
              <a:gd name="connsiteX362" fmla="*/ 335908 w 5178638"/>
              <a:gd name="connsiteY362" fmla="*/ 4363990 h 4469549"/>
              <a:gd name="connsiteX363" fmla="*/ 340790 w 5178638"/>
              <a:gd name="connsiteY363" fmla="*/ 4364063 h 4469549"/>
              <a:gd name="connsiteX364" fmla="*/ 340103 w 5178638"/>
              <a:gd name="connsiteY364" fmla="*/ 4365299 h 4469549"/>
              <a:gd name="connsiteX365" fmla="*/ 315794 w 5178638"/>
              <a:gd name="connsiteY365" fmla="*/ 4365299 h 4469549"/>
              <a:gd name="connsiteX366" fmla="*/ 313454 w 5178638"/>
              <a:gd name="connsiteY366" fmla="*/ 4366690 h 4469549"/>
              <a:gd name="connsiteX367" fmla="*/ 313454 w 5178638"/>
              <a:gd name="connsiteY367" fmla="*/ 4368922 h 4469549"/>
              <a:gd name="connsiteX368" fmla="*/ 327066 w 5178638"/>
              <a:gd name="connsiteY368" fmla="*/ 4374783 h 4469549"/>
              <a:gd name="connsiteX369" fmla="*/ 334528 w 5178638"/>
              <a:gd name="connsiteY369" fmla="*/ 4375322 h 4469549"/>
              <a:gd name="connsiteX370" fmla="*/ 320240 w 5178638"/>
              <a:gd name="connsiteY370" fmla="*/ 4401006 h 4469549"/>
              <a:gd name="connsiteX371" fmla="*/ 297192 w 5178638"/>
              <a:gd name="connsiteY371" fmla="*/ 4444070 h 4469549"/>
              <a:gd name="connsiteX372" fmla="*/ 281246 w 5178638"/>
              <a:gd name="connsiteY372" fmla="*/ 4469299 h 4469549"/>
              <a:gd name="connsiteX373" fmla="*/ 224182 w 5178638"/>
              <a:gd name="connsiteY373" fmla="*/ 4469299 h 4469549"/>
              <a:gd name="connsiteX374" fmla="*/ 247987 w 5178638"/>
              <a:gd name="connsiteY374" fmla="*/ 4428439 h 4469549"/>
              <a:gd name="connsiteX375" fmla="*/ 282009 w 5178638"/>
              <a:gd name="connsiteY375" fmla="*/ 4370042 h 4469549"/>
              <a:gd name="connsiteX376" fmla="*/ 4380658 w 5178638"/>
              <a:gd name="connsiteY376" fmla="*/ 4349862 h 4469549"/>
              <a:gd name="connsiteX377" fmla="*/ 4376903 w 5178638"/>
              <a:gd name="connsiteY377" fmla="*/ 4350978 h 4469549"/>
              <a:gd name="connsiteX378" fmla="*/ 4391922 w 5178638"/>
              <a:gd name="connsiteY378" fmla="*/ 4352094 h 4469549"/>
              <a:gd name="connsiteX379" fmla="*/ 4395677 w 5178638"/>
              <a:gd name="connsiteY379" fmla="*/ 4353211 h 4469549"/>
              <a:gd name="connsiteX380" fmla="*/ 4391922 w 5178638"/>
              <a:gd name="connsiteY380" fmla="*/ 4355443 h 4469549"/>
              <a:gd name="connsiteX381" fmla="*/ 4380658 w 5178638"/>
              <a:gd name="connsiteY381" fmla="*/ 4357676 h 4469549"/>
              <a:gd name="connsiteX382" fmla="*/ 4316827 w 5178638"/>
              <a:gd name="connsiteY382" fmla="*/ 4359908 h 4469549"/>
              <a:gd name="connsiteX383" fmla="*/ 4110318 w 5178638"/>
              <a:gd name="connsiteY383" fmla="*/ 4359908 h 4469549"/>
              <a:gd name="connsiteX384" fmla="*/ 4057752 w 5178638"/>
              <a:gd name="connsiteY384" fmla="*/ 4366606 h 4469549"/>
              <a:gd name="connsiteX385" fmla="*/ 4072771 w 5178638"/>
              <a:gd name="connsiteY385" fmla="*/ 4369955 h 4469549"/>
              <a:gd name="connsiteX386" fmla="*/ 4110318 w 5178638"/>
              <a:gd name="connsiteY386" fmla="*/ 4365490 h 4469549"/>
              <a:gd name="connsiteX387" fmla="*/ 4121582 w 5178638"/>
              <a:gd name="connsiteY387" fmla="*/ 4364374 h 4469549"/>
              <a:gd name="connsiteX388" fmla="*/ 4159129 w 5178638"/>
              <a:gd name="connsiteY388" fmla="*/ 4365490 h 4469549"/>
              <a:gd name="connsiteX389" fmla="*/ 4222960 w 5178638"/>
              <a:gd name="connsiteY389" fmla="*/ 4368839 h 4469549"/>
              <a:gd name="connsiteX390" fmla="*/ 4249242 w 5178638"/>
              <a:gd name="connsiteY390" fmla="*/ 4369955 h 4469549"/>
              <a:gd name="connsiteX391" fmla="*/ 4294299 w 5178638"/>
              <a:gd name="connsiteY391" fmla="*/ 4366606 h 4469549"/>
              <a:gd name="connsiteX392" fmla="*/ 4316827 w 5178638"/>
              <a:gd name="connsiteY392" fmla="*/ 4366606 h 4469549"/>
              <a:gd name="connsiteX393" fmla="*/ 4358130 w 5178638"/>
              <a:gd name="connsiteY393" fmla="*/ 4366606 h 4469549"/>
              <a:gd name="connsiteX394" fmla="*/ 4388168 w 5178638"/>
              <a:gd name="connsiteY394" fmla="*/ 4367722 h 4469549"/>
              <a:gd name="connsiteX395" fmla="*/ 4459507 w 5178638"/>
              <a:gd name="connsiteY395" fmla="*/ 4373304 h 4469549"/>
              <a:gd name="connsiteX396" fmla="*/ 4478281 w 5178638"/>
              <a:gd name="connsiteY396" fmla="*/ 4371071 h 4469549"/>
              <a:gd name="connsiteX397" fmla="*/ 4500922 w 5178638"/>
              <a:gd name="connsiteY397" fmla="*/ 4368827 h 4469549"/>
              <a:gd name="connsiteX398" fmla="*/ 4500922 w 5178638"/>
              <a:gd name="connsiteY398" fmla="*/ 4361392 h 4469549"/>
              <a:gd name="connsiteX399" fmla="*/ 4482110 w 5178638"/>
              <a:gd name="connsiteY399" fmla="*/ 4360375 h 4469549"/>
              <a:gd name="connsiteX400" fmla="*/ 4467091 w 5178638"/>
              <a:gd name="connsiteY400" fmla="*/ 4359259 h 4469549"/>
              <a:gd name="connsiteX401" fmla="*/ 4447128 w 5178638"/>
              <a:gd name="connsiteY401" fmla="*/ 4350087 h 4469549"/>
              <a:gd name="connsiteX402" fmla="*/ 1665658 w 5178638"/>
              <a:gd name="connsiteY402" fmla="*/ 4344743 h 4469549"/>
              <a:gd name="connsiteX403" fmla="*/ 1736997 w 5178638"/>
              <a:gd name="connsiteY403" fmla="*/ 4350325 h 4469549"/>
              <a:gd name="connsiteX404" fmla="*/ 1767035 w 5178638"/>
              <a:gd name="connsiteY404" fmla="*/ 4351441 h 4469549"/>
              <a:gd name="connsiteX405" fmla="*/ 1808338 w 5178638"/>
              <a:gd name="connsiteY405" fmla="*/ 4351441 h 4469549"/>
              <a:gd name="connsiteX406" fmla="*/ 1819792 w 5178638"/>
              <a:gd name="connsiteY406" fmla="*/ 4351441 h 4469549"/>
              <a:gd name="connsiteX407" fmla="*/ 1819509 w 5178638"/>
              <a:gd name="connsiteY407" fmla="*/ 4353294 h 4469549"/>
              <a:gd name="connsiteX408" fmla="*/ 1808245 w 5178638"/>
              <a:gd name="connsiteY408" fmla="*/ 4357759 h 4469549"/>
              <a:gd name="connsiteX409" fmla="*/ 1823263 w 5178638"/>
              <a:gd name="connsiteY409" fmla="*/ 4357759 h 4469549"/>
              <a:gd name="connsiteX410" fmla="*/ 1849547 w 5178638"/>
              <a:gd name="connsiteY410" fmla="*/ 4356643 h 4469549"/>
              <a:gd name="connsiteX411" fmla="*/ 1879585 w 5178638"/>
              <a:gd name="connsiteY411" fmla="*/ 4357759 h 4469549"/>
              <a:gd name="connsiteX412" fmla="*/ 1882605 w 5178638"/>
              <a:gd name="connsiteY412" fmla="*/ 4358139 h 4469549"/>
              <a:gd name="connsiteX413" fmla="*/ 1808338 w 5178638"/>
              <a:gd name="connsiteY413" fmla="*/ 4358139 h 4469549"/>
              <a:gd name="connsiteX414" fmla="*/ 1744507 w 5178638"/>
              <a:gd name="connsiteY414" fmla="*/ 4360371 h 4469549"/>
              <a:gd name="connsiteX415" fmla="*/ 1733243 w 5178638"/>
              <a:gd name="connsiteY415" fmla="*/ 4362604 h 4469549"/>
              <a:gd name="connsiteX416" fmla="*/ 1729488 w 5178638"/>
              <a:gd name="connsiteY416" fmla="*/ 4364836 h 4469549"/>
              <a:gd name="connsiteX417" fmla="*/ 1733243 w 5178638"/>
              <a:gd name="connsiteY417" fmla="*/ 4365953 h 4469549"/>
              <a:gd name="connsiteX418" fmla="*/ 1748262 w 5178638"/>
              <a:gd name="connsiteY418" fmla="*/ 4367069 h 4469549"/>
              <a:gd name="connsiteX419" fmla="*/ 1744507 w 5178638"/>
              <a:gd name="connsiteY419" fmla="*/ 4368185 h 4469549"/>
              <a:gd name="connsiteX420" fmla="*/ 1605253 w 5178638"/>
              <a:gd name="connsiteY420" fmla="*/ 4366304 h 4469549"/>
              <a:gd name="connsiteX421" fmla="*/ 1602673 w 5178638"/>
              <a:gd name="connsiteY421" fmla="*/ 4362085 h 4469549"/>
              <a:gd name="connsiteX422" fmla="*/ 1616754 w 5178638"/>
              <a:gd name="connsiteY422" fmla="*/ 4359992 h 4469549"/>
              <a:gd name="connsiteX423" fmla="*/ 1646792 w 5178638"/>
              <a:gd name="connsiteY423" fmla="*/ 4359992 h 4469549"/>
              <a:gd name="connsiteX424" fmla="*/ 1658056 w 5178638"/>
              <a:gd name="connsiteY424" fmla="*/ 4357759 h 4469549"/>
              <a:gd name="connsiteX425" fmla="*/ 1646792 w 5178638"/>
              <a:gd name="connsiteY425" fmla="*/ 4356643 h 4469549"/>
              <a:gd name="connsiteX426" fmla="*/ 1631773 w 5178638"/>
              <a:gd name="connsiteY426" fmla="*/ 4357759 h 4469549"/>
              <a:gd name="connsiteX427" fmla="*/ 1612999 w 5178638"/>
              <a:gd name="connsiteY427" fmla="*/ 4357759 h 4469549"/>
              <a:gd name="connsiteX428" fmla="*/ 1582961 w 5178638"/>
              <a:gd name="connsiteY428" fmla="*/ 4356643 h 4469549"/>
              <a:gd name="connsiteX429" fmla="*/ 1564188 w 5178638"/>
              <a:gd name="connsiteY429" fmla="*/ 4354411 h 4469549"/>
              <a:gd name="connsiteX430" fmla="*/ 1557218 w 5178638"/>
              <a:gd name="connsiteY430" fmla="*/ 4352557 h 4469549"/>
              <a:gd name="connsiteX431" fmla="*/ 1590563 w 5178638"/>
              <a:gd name="connsiteY431" fmla="*/ 4352557 h 4469549"/>
              <a:gd name="connsiteX432" fmla="*/ 1646884 w 5178638"/>
              <a:gd name="connsiteY432" fmla="*/ 4346976 h 4469549"/>
              <a:gd name="connsiteX433" fmla="*/ 1665658 w 5178638"/>
              <a:gd name="connsiteY433" fmla="*/ 4344743 h 4469549"/>
              <a:gd name="connsiteX434" fmla="*/ 1003125 w 5178638"/>
              <a:gd name="connsiteY434" fmla="*/ 4336296 h 4469549"/>
              <a:gd name="connsiteX435" fmla="*/ 948505 w 5178638"/>
              <a:gd name="connsiteY435" fmla="*/ 4339162 h 4469549"/>
              <a:gd name="connsiteX436" fmla="*/ 910619 w 5178638"/>
              <a:gd name="connsiteY436" fmla="*/ 4339162 h 4469549"/>
              <a:gd name="connsiteX437" fmla="*/ 940493 w 5178638"/>
              <a:gd name="connsiteY437" fmla="*/ 4336550 h 4469549"/>
              <a:gd name="connsiteX438" fmla="*/ 981795 w 5178638"/>
              <a:gd name="connsiteY438" fmla="*/ 4336550 h 4469549"/>
              <a:gd name="connsiteX439" fmla="*/ 1088805 w 5178638"/>
              <a:gd name="connsiteY439" fmla="*/ 4333619 h 4469549"/>
              <a:gd name="connsiteX440" fmla="*/ 1101947 w 5178638"/>
              <a:gd name="connsiteY440" fmla="*/ 4334317 h 4469549"/>
              <a:gd name="connsiteX441" fmla="*/ 1131984 w 5178638"/>
              <a:gd name="connsiteY441" fmla="*/ 4335433 h 4469549"/>
              <a:gd name="connsiteX442" fmla="*/ 1165777 w 5178638"/>
              <a:gd name="connsiteY442" fmla="*/ 4335433 h 4469549"/>
              <a:gd name="connsiteX443" fmla="*/ 1169532 w 5178638"/>
              <a:gd name="connsiteY443" fmla="*/ 4342131 h 4469549"/>
              <a:gd name="connsiteX444" fmla="*/ 1172083 w 5178638"/>
              <a:gd name="connsiteY444" fmla="*/ 4342321 h 4469549"/>
              <a:gd name="connsiteX445" fmla="*/ 1162525 w 5178638"/>
              <a:gd name="connsiteY445" fmla="*/ 4342510 h 4469549"/>
              <a:gd name="connsiteX446" fmla="*/ 1109958 w 5178638"/>
              <a:gd name="connsiteY446" fmla="*/ 4340278 h 4469549"/>
              <a:gd name="connsiteX447" fmla="*/ 1076166 w 5178638"/>
              <a:gd name="connsiteY447" fmla="*/ 4338045 h 4469549"/>
              <a:gd name="connsiteX448" fmla="*/ 1050269 w 5178638"/>
              <a:gd name="connsiteY448" fmla="*/ 4335735 h 4469549"/>
              <a:gd name="connsiteX449" fmla="*/ 1075664 w 5178638"/>
              <a:gd name="connsiteY449" fmla="*/ 4335433 h 4469549"/>
              <a:gd name="connsiteX450" fmla="*/ 1088805 w 5178638"/>
              <a:gd name="connsiteY450" fmla="*/ 4333619 h 4469549"/>
              <a:gd name="connsiteX451" fmla="*/ 489927 w 5178638"/>
              <a:gd name="connsiteY451" fmla="*/ 4329852 h 4469549"/>
              <a:gd name="connsiteX452" fmla="*/ 501191 w 5178638"/>
              <a:gd name="connsiteY452" fmla="*/ 4332084 h 4469549"/>
              <a:gd name="connsiteX453" fmla="*/ 516210 w 5178638"/>
              <a:gd name="connsiteY453" fmla="*/ 4339898 h 4469549"/>
              <a:gd name="connsiteX454" fmla="*/ 527474 w 5178638"/>
              <a:gd name="connsiteY454" fmla="*/ 4341015 h 4469549"/>
              <a:gd name="connsiteX455" fmla="*/ 568776 w 5178638"/>
              <a:gd name="connsiteY455" fmla="*/ 4337666 h 4469549"/>
              <a:gd name="connsiteX456" fmla="*/ 595059 w 5178638"/>
              <a:gd name="connsiteY456" fmla="*/ 4336550 h 4469549"/>
              <a:gd name="connsiteX457" fmla="*/ 610078 w 5178638"/>
              <a:gd name="connsiteY457" fmla="*/ 4342131 h 4469549"/>
              <a:gd name="connsiteX458" fmla="*/ 640115 w 5178638"/>
              <a:gd name="connsiteY458" fmla="*/ 4342131 h 4469549"/>
              <a:gd name="connsiteX459" fmla="*/ 647625 w 5178638"/>
              <a:gd name="connsiteY459" fmla="*/ 4336550 h 4469549"/>
              <a:gd name="connsiteX460" fmla="*/ 666399 w 5178638"/>
              <a:gd name="connsiteY460" fmla="*/ 4333201 h 4469549"/>
              <a:gd name="connsiteX461" fmla="*/ 688927 w 5178638"/>
              <a:gd name="connsiteY461" fmla="*/ 4330968 h 4469549"/>
              <a:gd name="connsiteX462" fmla="*/ 718965 w 5178638"/>
              <a:gd name="connsiteY462" fmla="*/ 4335433 h 4469549"/>
              <a:gd name="connsiteX463" fmla="*/ 771531 w 5178638"/>
              <a:gd name="connsiteY463" fmla="*/ 4344364 h 4469549"/>
              <a:gd name="connsiteX464" fmla="*/ 797814 w 5178638"/>
              <a:gd name="connsiteY464" fmla="*/ 4342131 h 4469549"/>
              <a:gd name="connsiteX465" fmla="*/ 814541 w 5178638"/>
              <a:gd name="connsiteY465" fmla="*/ 4339645 h 4469549"/>
              <a:gd name="connsiteX466" fmla="*/ 825598 w 5178638"/>
              <a:gd name="connsiteY466" fmla="*/ 4339301 h 4469549"/>
              <a:gd name="connsiteX467" fmla="*/ 854227 w 5178638"/>
              <a:gd name="connsiteY467" fmla="*/ 4339162 h 4469549"/>
              <a:gd name="connsiteX468" fmla="*/ 843373 w 5178638"/>
              <a:gd name="connsiteY468" fmla="*/ 4339162 h 4469549"/>
              <a:gd name="connsiteX469" fmla="*/ 828032 w 5178638"/>
              <a:gd name="connsiteY469" fmla="*/ 4337642 h 4469549"/>
              <a:gd name="connsiteX470" fmla="*/ 851319 w 5178638"/>
              <a:gd name="connsiteY470" fmla="*/ 4334457 h 4469549"/>
              <a:gd name="connsiteX471" fmla="*/ 869154 w 5178638"/>
              <a:gd name="connsiteY471" fmla="*/ 4338782 h 4469549"/>
              <a:gd name="connsiteX472" fmla="*/ 870006 w 5178638"/>
              <a:gd name="connsiteY472" fmla="*/ 4339162 h 4469549"/>
              <a:gd name="connsiteX473" fmla="*/ 869246 w 5178638"/>
              <a:gd name="connsiteY473" fmla="*/ 4339162 h 4469549"/>
              <a:gd name="connsiteX474" fmla="*/ 870223 w 5178638"/>
              <a:gd name="connsiteY474" fmla="*/ 4339259 h 4469549"/>
              <a:gd name="connsiteX475" fmla="*/ 876509 w 5178638"/>
              <a:gd name="connsiteY475" fmla="*/ 4342063 h 4469549"/>
              <a:gd name="connsiteX476" fmla="*/ 873001 w 5178638"/>
              <a:gd name="connsiteY476" fmla="*/ 4343627 h 4469549"/>
              <a:gd name="connsiteX477" fmla="*/ 835454 w 5178638"/>
              <a:gd name="connsiteY477" fmla="*/ 4348092 h 4469549"/>
              <a:gd name="connsiteX478" fmla="*/ 820435 w 5178638"/>
              <a:gd name="connsiteY478" fmla="*/ 4351441 h 4469549"/>
              <a:gd name="connsiteX479" fmla="*/ 876756 w 5178638"/>
              <a:gd name="connsiteY479" fmla="*/ 4355906 h 4469549"/>
              <a:gd name="connsiteX480" fmla="*/ 918058 w 5178638"/>
              <a:gd name="connsiteY480" fmla="*/ 4360371 h 4469549"/>
              <a:gd name="connsiteX481" fmla="*/ 925567 w 5178638"/>
              <a:gd name="connsiteY481" fmla="*/ 4364836 h 4469549"/>
              <a:gd name="connsiteX482" fmla="*/ 910548 w 5178638"/>
              <a:gd name="connsiteY482" fmla="*/ 4365953 h 4469549"/>
              <a:gd name="connsiteX483" fmla="*/ 835454 w 5178638"/>
              <a:gd name="connsiteY483" fmla="*/ 4365953 h 4469549"/>
              <a:gd name="connsiteX484" fmla="*/ 758042 w 5178638"/>
              <a:gd name="connsiteY484" fmla="*/ 4371871 h 4469549"/>
              <a:gd name="connsiteX485" fmla="*/ 696436 w 5178638"/>
              <a:gd name="connsiteY485" fmla="*/ 4370039 h 4469549"/>
              <a:gd name="connsiteX486" fmla="*/ 681417 w 5178638"/>
              <a:gd name="connsiteY486" fmla="*/ 4366690 h 4469549"/>
              <a:gd name="connsiteX487" fmla="*/ 745248 w 5178638"/>
              <a:gd name="connsiteY487" fmla="*/ 4365574 h 4469549"/>
              <a:gd name="connsiteX488" fmla="*/ 745248 w 5178638"/>
              <a:gd name="connsiteY488" fmla="*/ 4364457 h 4469549"/>
              <a:gd name="connsiteX489" fmla="*/ 681417 w 5178638"/>
              <a:gd name="connsiteY489" fmla="*/ 4364457 h 4469549"/>
              <a:gd name="connsiteX490" fmla="*/ 621342 w 5178638"/>
              <a:gd name="connsiteY490" fmla="*/ 4364457 h 4469549"/>
              <a:gd name="connsiteX491" fmla="*/ 606323 w 5178638"/>
              <a:gd name="connsiteY491" fmla="*/ 4363341 h 4469549"/>
              <a:gd name="connsiteX492" fmla="*/ 599752 w 5178638"/>
              <a:gd name="connsiteY492" fmla="*/ 4359294 h 4469549"/>
              <a:gd name="connsiteX493" fmla="*/ 590570 w 5178638"/>
              <a:gd name="connsiteY493" fmla="*/ 4358139 h 4469549"/>
              <a:gd name="connsiteX494" fmla="*/ 722812 w 5178638"/>
              <a:gd name="connsiteY494" fmla="*/ 4358139 h 4469549"/>
              <a:gd name="connsiteX495" fmla="*/ 775378 w 5178638"/>
              <a:gd name="connsiteY495" fmla="*/ 4351441 h 4469549"/>
              <a:gd name="connsiteX496" fmla="*/ 760359 w 5178638"/>
              <a:gd name="connsiteY496" fmla="*/ 4348092 h 4469549"/>
              <a:gd name="connsiteX497" fmla="*/ 722812 w 5178638"/>
              <a:gd name="connsiteY497" fmla="*/ 4352557 h 4469549"/>
              <a:gd name="connsiteX498" fmla="*/ 711548 w 5178638"/>
              <a:gd name="connsiteY498" fmla="*/ 4353673 h 4469549"/>
              <a:gd name="connsiteX499" fmla="*/ 674001 w 5178638"/>
              <a:gd name="connsiteY499" fmla="*/ 4352557 h 4469549"/>
              <a:gd name="connsiteX500" fmla="*/ 610170 w 5178638"/>
              <a:gd name="connsiteY500" fmla="*/ 4349208 h 4469549"/>
              <a:gd name="connsiteX501" fmla="*/ 583888 w 5178638"/>
              <a:gd name="connsiteY501" fmla="*/ 4348092 h 4469549"/>
              <a:gd name="connsiteX502" fmla="*/ 538831 w 5178638"/>
              <a:gd name="connsiteY502" fmla="*/ 4351441 h 4469549"/>
              <a:gd name="connsiteX503" fmla="*/ 527757 w 5178638"/>
              <a:gd name="connsiteY503" fmla="*/ 4351441 h 4469549"/>
              <a:gd name="connsiteX504" fmla="*/ 527943 w 5178638"/>
              <a:gd name="connsiteY504" fmla="*/ 4350225 h 4469549"/>
              <a:gd name="connsiteX505" fmla="*/ 519965 w 5178638"/>
              <a:gd name="connsiteY505" fmla="*/ 4348829 h 4469549"/>
              <a:gd name="connsiteX506" fmla="*/ 501191 w 5178638"/>
              <a:gd name="connsiteY506" fmla="*/ 4345480 h 4469549"/>
              <a:gd name="connsiteX507" fmla="*/ 489927 w 5178638"/>
              <a:gd name="connsiteY507" fmla="*/ 4344364 h 4469549"/>
              <a:gd name="connsiteX508" fmla="*/ 437360 w 5178638"/>
              <a:gd name="connsiteY508" fmla="*/ 4343247 h 4469549"/>
              <a:gd name="connsiteX509" fmla="*/ 429851 w 5178638"/>
              <a:gd name="connsiteY509" fmla="*/ 4341015 h 4469549"/>
              <a:gd name="connsiteX510" fmla="*/ 437360 w 5178638"/>
              <a:gd name="connsiteY510" fmla="*/ 4338782 h 4469549"/>
              <a:gd name="connsiteX511" fmla="*/ 448267 w 5178638"/>
              <a:gd name="connsiteY511" fmla="*/ 4336929 h 4469549"/>
              <a:gd name="connsiteX512" fmla="*/ 486265 w 5178638"/>
              <a:gd name="connsiteY512" fmla="*/ 4336929 h 4469549"/>
              <a:gd name="connsiteX513" fmla="*/ 486673 w 5178638"/>
              <a:gd name="connsiteY513" fmla="*/ 4336929 h 4469549"/>
              <a:gd name="connsiteX514" fmla="*/ 482920 w 5178638"/>
              <a:gd name="connsiteY514" fmla="*/ 4335813 h 4469549"/>
              <a:gd name="connsiteX515" fmla="*/ 469593 w 5178638"/>
              <a:gd name="connsiteY515" fmla="*/ 4333306 h 4469549"/>
              <a:gd name="connsiteX516" fmla="*/ 413732 w 5178638"/>
              <a:gd name="connsiteY516" fmla="*/ 4328776 h 4469549"/>
              <a:gd name="connsiteX517" fmla="*/ 414757 w 5178638"/>
              <a:gd name="connsiteY517" fmla="*/ 4329385 h 4469549"/>
              <a:gd name="connsiteX518" fmla="*/ 414757 w 5178638"/>
              <a:gd name="connsiteY518" fmla="*/ 4331618 h 4469549"/>
              <a:gd name="connsiteX519" fmla="*/ 411703 w 5178638"/>
              <a:gd name="connsiteY519" fmla="*/ 4332494 h 4469549"/>
              <a:gd name="connsiteX520" fmla="*/ 390189 w 5178638"/>
              <a:gd name="connsiteY520" fmla="*/ 4315511 h 4469549"/>
              <a:gd name="connsiteX521" fmla="*/ 392698 w 5178638"/>
              <a:gd name="connsiteY521" fmla="*/ 4315850 h 4469549"/>
              <a:gd name="connsiteX522" fmla="*/ 399738 w 5178638"/>
              <a:gd name="connsiteY522" fmla="*/ 4320455 h 4469549"/>
              <a:gd name="connsiteX523" fmla="*/ 409305 w 5178638"/>
              <a:gd name="connsiteY523" fmla="*/ 4326143 h 4469549"/>
              <a:gd name="connsiteX524" fmla="*/ 408933 w 5178638"/>
              <a:gd name="connsiteY524" fmla="*/ 4326660 h 4469549"/>
              <a:gd name="connsiteX525" fmla="*/ 404296 w 5178638"/>
              <a:gd name="connsiteY525" fmla="*/ 4334619 h 4469549"/>
              <a:gd name="connsiteX526" fmla="*/ 388005 w 5178638"/>
              <a:gd name="connsiteY526" fmla="*/ 4339293 h 4469549"/>
              <a:gd name="connsiteX527" fmla="*/ 371652 w 5178638"/>
              <a:gd name="connsiteY527" fmla="*/ 4341222 h 4469549"/>
              <a:gd name="connsiteX528" fmla="*/ 374019 w 5178638"/>
              <a:gd name="connsiteY528" fmla="*/ 4336738 h 4469549"/>
              <a:gd name="connsiteX529" fmla="*/ 377799 w 5178638"/>
              <a:gd name="connsiteY529" fmla="*/ 4330249 h 4469549"/>
              <a:gd name="connsiteX530" fmla="*/ 1214998 w 5178638"/>
              <a:gd name="connsiteY530" fmla="*/ 4293014 h 4469549"/>
              <a:gd name="connsiteX531" fmla="*/ 1234557 w 5178638"/>
              <a:gd name="connsiteY531" fmla="*/ 4294177 h 4469549"/>
              <a:gd name="connsiteX532" fmla="*/ 1233478 w 5178638"/>
              <a:gd name="connsiteY532" fmla="*/ 4294391 h 4469549"/>
              <a:gd name="connsiteX533" fmla="*/ 1210480 w 5178638"/>
              <a:gd name="connsiteY533" fmla="*/ 4295647 h 4469549"/>
              <a:gd name="connsiteX534" fmla="*/ 1190618 w 5178638"/>
              <a:gd name="connsiteY534" fmla="*/ 4294680 h 4469549"/>
              <a:gd name="connsiteX535" fmla="*/ 1192470 w 5178638"/>
              <a:gd name="connsiteY535" fmla="*/ 4294130 h 4469549"/>
              <a:gd name="connsiteX536" fmla="*/ 1214998 w 5178638"/>
              <a:gd name="connsiteY536" fmla="*/ 4293014 h 4469549"/>
              <a:gd name="connsiteX537" fmla="*/ 356089 w 5178638"/>
              <a:gd name="connsiteY537" fmla="*/ 4290671 h 4469549"/>
              <a:gd name="connsiteX538" fmla="*/ 365599 w 5178638"/>
              <a:gd name="connsiteY538" fmla="*/ 4290703 h 4469549"/>
              <a:gd name="connsiteX539" fmla="*/ 360064 w 5178638"/>
              <a:gd name="connsiteY539" fmla="*/ 4298867 h 4469549"/>
              <a:gd name="connsiteX540" fmla="*/ 349793 w 5178638"/>
              <a:gd name="connsiteY540" fmla="*/ 4298453 h 4469549"/>
              <a:gd name="connsiteX541" fmla="*/ 331931 w 5178638"/>
              <a:gd name="connsiteY541" fmla="*/ 4290589 h 4469549"/>
              <a:gd name="connsiteX542" fmla="*/ 347451 w 5178638"/>
              <a:gd name="connsiteY542" fmla="*/ 4290642 h 4469549"/>
              <a:gd name="connsiteX543" fmla="*/ 343277 w 5178638"/>
              <a:gd name="connsiteY543" fmla="*/ 4298191 h 4469549"/>
              <a:gd name="connsiteX544" fmla="*/ 338256 w 5178638"/>
              <a:gd name="connsiteY544" fmla="*/ 4297989 h 4469549"/>
              <a:gd name="connsiteX545" fmla="*/ 342349 w 5178638"/>
              <a:gd name="connsiteY545" fmla="*/ 4299870 h 4469549"/>
              <a:gd name="connsiteX546" fmla="*/ 332830 w 5178638"/>
              <a:gd name="connsiteY546" fmla="*/ 4317086 h 4469549"/>
              <a:gd name="connsiteX547" fmla="*/ 345623 w 5178638"/>
              <a:gd name="connsiteY547" fmla="*/ 4303115 h 4469549"/>
              <a:gd name="connsiteX548" fmla="*/ 350457 w 5178638"/>
              <a:gd name="connsiteY548" fmla="*/ 4309152 h 4469549"/>
              <a:gd name="connsiteX549" fmla="*/ 353522 w 5178638"/>
              <a:gd name="connsiteY549" fmla="*/ 4310235 h 4469549"/>
              <a:gd name="connsiteX550" fmla="*/ 346382 w 5178638"/>
              <a:gd name="connsiteY550" fmla="*/ 4324981 h 4469549"/>
              <a:gd name="connsiteX551" fmla="*/ 343421 w 5178638"/>
              <a:gd name="connsiteY551" fmla="*/ 4336293 h 4469549"/>
              <a:gd name="connsiteX552" fmla="*/ 356118 w 5178638"/>
              <a:gd name="connsiteY552" fmla="*/ 4317617 h 4469549"/>
              <a:gd name="connsiteX553" fmla="*/ 362072 w 5178638"/>
              <a:gd name="connsiteY553" fmla="*/ 4316741 h 4469549"/>
              <a:gd name="connsiteX554" fmla="*/ 358577 w 5178638"/>
              <a:gd name="connsiteY554" fmla="*/ 4332087 h 4469549"/>
              <a:gd name="connsiteX555" fmla="*/ 352628 w 5178638"/>
              <a:gd name="connsiteY555" fmla="*/ 4342781 h 4469549"/>
              <a:gd name="connsiteX556" fmla="*/ 299044 w 5178638"/>
              <a:gd name="connsiteY556" fmla="*/ 4342781 h 4469549"/>
              <a:gd name="connsiteX557" fmla="*/ 316853 w 5178638"/>
              <a:gd name="connsiteY557" fmla="*/ 4316468 h 4469549"/>
              <a:gd name="connsiteX558" fmla="*/ 2152203 w 5178638"/>
              <a:gd name="connsiteY558" fmla="*/ 4287542 h 4469549"/>
              <a:gd name="connsiteX559" fmla="*/ 2168060 w 5178638"/>
              <a:gd name="connsiteY559" fmla="*/ 4288328 h 4469549"/>
              <a:gd name="connsiteX560" fmla="*/ 2156796 w 5178638"/>
              <a:gd name="connsiteY560" fmla="*/ 4290560 h 4469549"/>
              <a:gd name="connsiteX561" fmla="*/ 2107985 w 5178638"/>
              <a:gd name="connsiteY561" fmla="*/ 4290560 h 4469549"/>
              <a:gd name="connsiteX562" fmla="*/ 2104230 w 5178638"/>
              <a:gd name="connsiteY562" fmla="*/ 4290560 h 4469549"/>
              <a:gd name="connsiteX563" fmla="*/ 2056009 w 5178638"/>
              <a:gd name="connsiteY563" fmla="*/ 4289126 h 4469549"/>
              <a:gd name="connsiteX564" fmla="*/ 2063566 w 5178638"/>
              <a:gd name="connsiteY564" fmla="*/ 4288549 h 4469549"/>
              <a:gd name="connsiteX565" fmla="*/ 2138660 w 5178638"/>
              <a:gd name="connsiteY565" fmla="*/ 4288549 h 4469549"/>
              <a:gd name="connsiteX566" fmla="*/ 452380 w 5178638"/>
              <a:gd name="connsiteY566" fmla="*/ 4280735 h 4469549"/>
              <a:gd name="connsiteX567" fmla="*/ 478521 w 5178638"/>
              <a:gd name="connsiteY567" fmla="*/ 4280735 h 4469549"/>
              <a:gd name="connsiteX568" fmla="*/ 478521 w 5178638"/>
              <a:gd name="connsiteY568" fmla="*/ 4285574 h 4469549"/>
              <a:gd name="connsiteX569" fmla="*/ 487411 w 5178638"/>
              <a:gd name="connsiteY569" fmla="*/ 4284064 h 4469549"/>
              <a:gd name="connsiteX570" fmla="*/ 498675 w 5178638"/>
              <a:gd name="connsiteY570" fmla="*/ 4286296 h 4469549"/>
              <a:gd name="connsiteX571" fmla="*/ 513694 w 5178638"/>
              <a:gd name="connsiteY571" fmla="*/ 4294110 h 4469549"/>
              <a:gd name="connsiteX572" fmla="*/ 524958 w 5178638"/>
              <a:gd name="connsiteY572" fmla="*/ 4295227 h 4469549"/>
              <a:gd name="connsiteX573" fmla="*/ 566260 w 5178638"/>
              <a:gd name="connsiteY573" fmla="*/ 4291878 h 4469549"/>
              <a:gd name="connsiteX574" fmla="*/ 592543 w 5178638"/>
              <a:gd name="connsiteY574" fmla="*/ 4290762 h 4469549"/>
              <a:gd name="connsiteX575" fmla="*/ 607527 w 5178638"/>
              <a:gd name="connsiteY575" fmla="*/ 4296330 h 4469549"/>
              <a:gd name="connsiteX576" fmla="*/ 637616 w 5178638"/>
              <a:gd name="connsiteY576" fmla="*/ 4296330 h 4469549"/>
              <a:gd name="connsiteX577" fmla="*/ 645109 w 5178638"/>
              <a:gd name="connsiteY577" fmla="*/ 4290762 h 4469549"/>
              <a:gd name="connsiteX578" fmla="*/ 663883 w 5178638"/>
              <a:gd name="connsiteY578" fmla="*/ 4287413 h 4469549"/>
              <a:gd name="connsiteX579" fmla="*/ 686411 w 5178638"/>
              <a:gd name="connsiteY579" fmla="*/ 4285180 h 4469549"/>
              <a:gd name="connsiteX580" fmla="*/ 716449 w 5178638"/>
              <a:gd name="connsiteY580" fmla="*/ 4289645 h 4469549"/>
              <a:gd name="connsiteX581" fmla="*/ 725662 w 5178638"/>
              <a:gd name="connsiteY581" fmla="*/ 4292055 h 4469549"/>
              <a:gd name="connsiteX582" fmla="*/ 640115 w 5178638"/>
              <a:gd name="connsiteY582" fmla="*/ 4298595 h 4469549"/>
              <a:gd name="connsiteX583" fmla="*/ 591304 w 5178638"/>
              <a:gd name="connsiteY583" fmla="*/ 4301944 h 4469549"/>
              <a:gd name="connsiteX584" fmla="*/ 538738 w 5178638"/>
              <a:gd name="connsiteY584" fmla="*/ 4300828 h 4469549"/>
              <a:gd name="connsiteX585" fmla="*/ 482417 w 5178638"/>
              <a:gd name="connsiteY585" fmla="*/ 4297479 h 4469549"/>
              <a:gd name="connsiteX586" fmla="*/ 399364 w 5178638"/>
              <a:gd name="connsiteY586" fmla="*/ 4299537 h 4469549"/>
              <a:gd name="connsiteX587" fmla="*/ 401302 w 5178638"/>
              <a:gd name="connsiteY587" fmla="*/ 4296141 h 4469549"/>
              <a:gd name="connsiteX588" fmla="*/ 409402 w 5178638"/>
              <a:gd name="connsiteY588" fmla="*/ 4282238 h 4469549"/>
              <a:gd name="connsiteX589" fmla="*/ 426079 w 5178638"/>
              <a:gd name="connsiteY589" fmla="*/ 4281654 h 4469549"/>
              <a:gd name="connsiteX590" fmla="*/ 421059 w 5178638"/>
              <a:gd name="connsiteY590" fmla="*/ 4290270 h 4469549"/>
              <a:gd name="connsiteX591" fmla="*/ 425124 w 5178638"/>
              <a:gd name="connsiteY591" fmla="*/ 4292638 h 4469549"/>
              <a:gd name="connsiteX592" fmla="*/ 431636 w 5178638"/>
              <a:gd name="connsiteY592" fmla="*/ 4281460 h 4469549"/>
              <a:gd name="connsiteX593" fmla="*/ 1937335 w 5178638"/>
              <a:gd name="connsiteY593" fmla="*/ 4276200 h 4469549"/>
              <a:gd name="connsiteX594" fmla="*/ 1938405 w 5178638"/>
              <a:gd name="connsiteY594" fmla="*/ 4276231 h 4469549"/>
              <a:gd name="connsiteX595" fmla="*/ 1938083 w 5178638"/>
              <a:gd name="connsiteY595" fmla="*/ 4276327 h 4469549"/>
              <a:gd name="connsiteX596" fmla="*/ 1939022 w 5178638"/>
              <a:gd name="connsiteY596" fmla="*/ 4279397 h 4469549"/>
              <a:gd name="connsiteX597" fmla="*/ 1946532 w 5178638"/>
              <a:gd name="connsiteY597" fmla="*/ 4280514 h 4469549"/>
              <a:gd name="connsiteX598" fmla="*/ 1956290 w 5178638"/>
              <a:gd name="connsiteY598" fmla="*/ 4280514 h 4469549"/>
              <a:gd name="connsiteX599" fmla="*/ 1950924 w 5178638"/>
              <a:gd name="connsiteY599" fmla="*/ 4280735 h 4469549"/>
              <a:gd name="connsiteX600" fmla="*/ 1937335 w 5178638"/>
              <a:gd name="connsiteY600" fmla="*/ 4280735 h 4469549"/>
              <a:gd name="connsiteX601" fmla="*/ 1298017 w 5178638"/>
              <a:gd name="connsiteY601" fmla="*/ 4273182 h 4469549"/>
              <a:gd name="connsiteX602" fmla="*/ 1298522 w 5178638"/>
              <a:gd name="connsiteY602" fmla="*/ 4273182 h 4469549"/>
              <a:gd name="connsiteX603" fmla="*/ 1298071 w 5178638"/>
              <a:gd name="connsiteY603" fmla="*/ 4273200 h 4469549"/>
              <a:gd name="connsiteX604" fmla="*/ 1964065 w 5178638"/>
              <a:gd name="connsiteY604" fmla="*/ 4269571 h 4469549"/>
              <a:gd name="connsiteX605" fmla="*/ 1988471 w 5178638"/>
              <a:gd name="connsiteY605" fmla="*/ 4270688 h 4469549"/>
              <a:gd name="connsiteX606" fmla="*/ 2003490 w 5178638"/>
              <a:gd name="connsiteY606" fmla="*/ 4274037 h 4469549"/>
              <a:gd name="connsiteX607" fmla="*/ 1996794 w 5178638"/>
              <a:gd name="connsiteY607" fmla="*/ 4275688 h 4469549"/>
              <a:gd name="connsiteX608" fmla="*/ 1965305 w 5178638"/>
              <a:gd name="connsiteY608" fmla="*/ 4273816 h 4469549"/>
              <a:gd name="connsiteX609" fmla="*/ 1952588 w 5178638"/>
              <a:gd name="connsiteY609" fmla="*/ 4274446 h 4469549"/>
              <a:gd name="connsiteX610" fmla="*/ 1601735 w 5178638"/>
              <a:gd name="connsiteY610" fmla="*/ 4267339 h 4469549"/>
              <a:gd name="connsiteX611" fmla="*/ 1673074 w 5178638"/>
              <a:gd name="connsiteY611" fmla="*/ 4272921 h 4469549"/>
              <a:gd name="connsiteX612" fmla="*/ 1703112 w 5178638"/>
              <a:gd name="connsiteY612" fmla="*/ 4274037 h 4469549"/>
              <a:gd name="connsiteX613" fmla="*/ 1744415 w 5178638"/>
              <a:gd name="connsiteY613" fmla="*/ 4274037 h 4469549"/>
              <a:gd name="connsiteX614" fmla="*/ 1766943 w 5178638"/>
              <a:gd name="connsiteY614" fmla="*/ 4274037 h 4469549"/>
              <a:gd name="connsiteX615" fmla="*/ 1812000 w 5178638"/>
              <a:gd name="connsiteY615" fmla="*/ 4270688 h 4469549"/>
              <a:gd name="connsiteX616" fmla="*/ 1838282 w 5178638"/>
              <a:gd name="connsiteY616" fmla="*/ 4271804 h 4469549"/>
              <a:gd name="connsiteX617" fmla="*/ 1879969 w 5178638"/>
              <a:gd name="connsiteY617" fmla="*/ 4273991 h 4469549"/>
              <a:gd name="connsiteX618" fmla="*/ 1791751 w 5178638"/>
              <a:gd name="connsiteY618" fmla="*/ 4280735 h 4469549"/>
              <a:gd name="connsiteX619" fmla="*/ 1744415 w 5178638"/>
              <a:gd name="connsiteY619" fmla="*/ 4280735 h 4469549"/>
              <a:gd name="connsiteX620" fmla="*/ 1680584 w 5178638"/>
              <a:gd name="connsiteY620" fmla="*/ 4282967 h 4469549"/>
              <a:gd name="connsiteX621" fmla="*/ 1669320 w 5178638"/>
              <a:gd name="connsiteY621" fmla="*/ 4285200 h 4469549"/>
              <a:gd name="connsiteX622" fmla="*/ 1668497 w 5178638"/>
              <a:gd name="connsiteY622" fmla="*/ 4285689 h 4469549"/>
              <a:gd name="connsiteX623" fmla="*/ 1657762 w 5178638"/>
              <a:gd name="connsiteY623" fmla="*/ 4285461 h 4469549"/>
              <a:gd name="connsiteX624" fmla="*/ 1601441 w 5178638"/>
              <a:gd name="connsiteY624" fmla="*/ 4282112 h 4469549"/>
              <a:gd name="connsiteX625" fmla="*/ 1511327 w 5178638"/>
              <a:gd name="connsiteY625" fmla="*/ 4284345 h 4469549"/>
              <a:gd name="connsiteX626" fmla="*/ 1500063 w 5178638"/>
              <a:gd name="connsiteY626" fmla="*/ 4284345 h 4469549"/>
              <a:gd name="connsiteX627" fmla="*/ 1409950 w 5178638"/>
              <a:gd name="connsiteY627" fmla="*/ 4283228 h 4469549"/>
              <a:gd name="connsiteX628" fmla="*/ 1312327 w 5178638"/>
              <a:gd name="connsiteY628" fmla="*/ 4283228 h 4469549"/>
              <a:gd name="connsiteX629" fmla="*/ 1257806 w 5178638"/>
              <a:gd name="connsiteY629" fmla="*/ 4284000 h 4469549"/>
              <a:gd name="connsiteX630" fmla="*/ 1230017 w 5178638"/>
              <a:gd name="connsiteY630" fmla="*/ 4282967 h 4469549"/>
              <a:gd name="connsiteX631" fmla="*/ 1199979 w 5178638"/>
              <a:gd name="connsiteY631" fmla="*/ 4282967 h 4469549"/>
              <a:gd name="connsiteX632" fmla="*/ 1181205 w 5178638"/>
              <a:gd name="connsiteY632" fmla="*/ 4279618 h 4469549"/>
              <a:gd name="connsiteX633" fmla="*/ 1184960 w 5178638"/>
              <a:gd name="connsiteY633" fmla="*/ 4277386 h 4469549"/>
              <a:gd name="connsiteX634" fmla="*/ 1260055 w 5178638"/>
              <a:gd name="connsiteY634" fmla="*/ 4282967 h 4469549"/>
              <a:gd name="connsiteX635" fmla="*/ 1312621 w 5178638"/>
              <a:gd name="connsiteY635" fmla="*/ 4280735 h 4469549"/>
              <a:gd name="connsiteX636" fmla="*/ 1323885 w 5178638"/>
              <a:gd name="connsiteY636" fmla="*/ 4276269 h 4469549"/>
              <a:gd name="connsiteX637" fmla="*/ 1338904 w 5178638"/>
              <a:gd name="connsiteY637" fmla="*/ 4276269 h 4469549"/>
              <a:gd name="connsiteX638" fmla="*/ 1338904 w 5178638"/>
              <a:gd name="connsiteY638" fmla="*/ 4273182 h 4469549"/>
              <a:gd name="connsiteX639" fmla="*/ 1342365 w 5178638"/>
              <a:gd name="connsiteY639" fmla="*/ 4273182 h 4469549"/>
              <a:gd name="connsiteX640" fmla="*/ 1460595 w 5178638"/>
              <a:gd name="connsiteY640" fmla="*/ 4274779 h 4469549"/>
              <a:gd name="connsiteX641" fmla="*/ 1466565 w 5178638"/>
              <a:gd name="connsiteY641" fmla="*/ 4275153 h 4469549"/>
              <a:gd name="connsiteX642" fmla="*/ 1488252 w 5178638"/>
              <a:gd name="connsiteY642" fmla="*/ 4275153 h 4469549"/>
              <a:gd name="connsiteX643" fmla="*/ 1507573 w 5178638"/>
              <a:gd name="connsiteY643" fmla="*/ 4275414 h 4469549"/>
              <a:gd name="connsiteX644" fmla="*/ 1508451 w 5178638"/>
              <a:gd name="connsiteY644" fmla="*/ 4275153 h 4469549"/>
              <a:gd name="connsiteX645" fmla="*/ 1526640 w 5178638"/>
              <a:gd name="connsiteY645" fmla="*/ 4275153 h 4469549"/>
              <a:gd name="connsiteX646" fmla="*/ 1582961 w 5178638"/>
              <a:gd name="connsiteY646" fmla="*/ 4269572 h 4469549"/>
              <a:gd name="connsiteX647" fmla="*/ 1601735 w 5178638"/>
              <a:gd name="connsiteY647" fmla="*/ 4267339 h 4469549"/>
              <a:gd name="connsiteX648" fmla="*/ 2093587 w 5178638"/>
              <a:gd name="connsiteY648" fmla="*/ 4267118 h 4469549"/>
              <a:gd name="connsiteX649" fmla="*/ 2104230 w 5178638"/>
              <a:gd name="connsiteY649" fmla="*/ 4267118 h 4469549"/>
              <a:gd name="connsiteX650" fmla="*/ 2145532 w 5178638"/>
              <a:gd name="connsiteY650" fmla="*/ 4269351 h 4469549"/>
              <a:gd name="connsiteX651" fmla="*/ 2153041 w 5178638"/>
              <a:gd name="connsiteY651" fmla="*/ 4269351 h 4469549"/>
              <a:gd name="connsiteX652" fmla="*/ 2209362 w 5178638"/>
              <a:gd name="connsiteY652" fmla="*/ 4269351 h 4469549"/>
              <a:gd name="connsiteX653" fmla="*/ 2265683 w 5178638"/>
              <a:gd name="connsiteY653" fmla="*/ 4269351 h 4469549"/>
              <a:gd name="connsiteX654" fmla="*/ 2392886 w 5178638"/>
              <a:gd name="connsiteY654" fmla="*/ 4271069 h 4469549"/>
              <a:gd name="connsiteX655" fmla="*/ 2402917 w 5178638"/>
              <a:gd name="connsiteY655" fmla="*/ 4272837 h 4469549"/>
              <a:gd name="connsiteX656" fmla="*/ 2412773 w 5178638"/>
              <a:gd name="connsiteY656" fmla="*/ 4275069 h 4469549"/>
              <a:gd name="connsiteX657" fmla="*/ 2416527 w 5178638"/>
              <a:gd name="connsiteY657" fmla="*/ 4280651 h 4469549"/>
              <a:gd name="connsiteX658" fmla="*/ 2409018 w 5178638"/>
              <a:gd name="connsiteY658" fmla="*/ 4284000 h 4469549"/>
              <a:gd name="connsiteX659" fmla="*/ 2390244 w 5178638"/>
              <a:gd name="connsiteY659" fmla="*/ 4284000 h 4469549"/>
              <a:gd name="connsiteX660" fmla="*/ 2345188 w 5178638"/>
              <a:gd name="connsiteY660" fmla="*/ 4279535 h 4469549"/>
              <a:gd name="connsiteX661" fmla="*/ 2334392 w 5178638"/>
              <a:gd name="connsiteY661" fmla="*/ 4278558 h 4469549"/>
              <a:gd name="connsiteX662" fmla="*/ 2330218 w 5178638"/>
              <a:gd name="connsiteY662" fmla="*/ 4280237 h 4469549"/>
              <a:gd name="connsiteX663" fmla="*/ 2318917 w 5178638"/>
              <a:gd name="connsiteY663" fmla="*/ 4279397 h 4469549"/>
              <a:gd name="connsiteX664" fmla="*/ 2235645 w 5178638"/>
              <a:gd name="connsiteY664" fmla="*/ 4279397 h 4469549"/>
              <a:gd name="connsiteX665" fmla="*/ 2156796 w 5178638"/>
              <a:gd name="connsiteY665" fmla="*/ 4280514 h 4469549"/>
              <a:gd name="connsiteX666" fmla="*/ 2145918 w 5178638"/>
              <a:gd name="connsiteY666" fmla="*/ 4282939 h 4469549"/>
              <a:gd name="connsiteX667" fmla="*/ 2104868 w 5178638"/>
              <a:gd name="connsiteY667" fmla="*/ 4278502 h 4469549"/>
              <a:gd name="connsiteX668" fmla="*/ 2048547 w 5178638"/>
              <a:gd name="connsiteY668" fmla="*/ 4274037 h 4469549"/>
              <a:gd name="connsiteX669" fmla="*/ 2063566 w 5178638"/>
              <a:gd name="connsiteY669" fmla="*/ 4270688 h 4469549"/>
              <a:gd name="connsiteX670" fmla="*/ 2434998 w 5178638"/>
              <a:gd name="connsiteY670" fmla="*/ 4263625 h 4469549"/>
              <a:gd name="connsiteX671" fmla="*/ 2432954 w 5178638"/>
              <a:gd name="connsiteY671" fmla="*/ 4264046 h 4469549"/>
              <a:gd name="connsiteX672" fmla="*/ 2435301 w 5178638"/>
              <a:gd name="connsiteY672" fmla="*/ 4266139 h 4469549"/>
              <a:gd name="connsiteX673" fmla="*/ 2435301 w 5178638"/>
              <a:gd name="connsiteY673" fmla="*/ 4268372 h 4469549"/>
              <a:gd name="connsiteX674" fmla="*/ 2431546 w 5178638"/>
              <a:gd name="connsiteY674" fmla="*/ 4268372 h 4469549"/>
              <a:gd name="connsiteX675" fmla="*/ 2416398 w 5178638"/>
              <a:gd name="connsiteY675" fmla="*/ 4267921 h 4469549"/>
              <a:gd name="connsiteX676" fmla="*/ 2419627 w 5178638"/>
              <a:gd name="connsiteY676" fmla="*/ 4266002 h 4469549"/>
              <a:gd name="connsiteX677" fmla="*/ 2430891 w 5178638"/>
              <a:gd name="connsiteY677" fmla="*/ 4263769 h 4469549"/>
              <a:gd name="connsiteX678" fmla="*/ 2463656 w 5178638"/>
              <a:gd name="connsiteY678" fmla="*/ 4262623 h 4469549"/>
              <a:gd name="connsiteX679" fmla="*/ 2465339 w 5178638"/>
              <a:gd name="connsiteY679" fmla="*/ 4262790 h 4469549"/>
              <a:gd name="connsiteX680" fmla="*/ 2458888 w 5178638"/>
              <a:gd name="connsiteY680" fmla="*/ 4262790 h 4469549"/>
              <a:gd name="connsiteX681" fmla="*/ 375112 w 5178638"/>
              <a:gd name="connsiteY681" fmla="*/ 4259231 h 4469549"/>
              <a:gd name="connsiteX682" fmla="*/ 381039 w 5178638"/>
              <a:gd name="connsiteY682" fmla="*/ 4259525 h 4469549"/>
              <a:gd name="connsiteX683" fmla="*/ 385666 w 5178638"/>
              <a:gd name="connsiteY683" fmla="*/ 4259525 h 4469549"/>
              <a:gd name="connsiteX684" fmla="*/ 377463 w 5178638"/>
              <a:gd name="connsiteY684" fmla="*/ 4272344 h 4469549"/>
              <a:gd name="connsiteX685" fmla="*/ 368788 w 5178638"/>
              <a:gd name="connsiteY685" fmla="*/ 4270943 h 4469549"/>
              <a:gd name="connsiteX686" fmla="*/ 374337 w 5178638"/>
              <a:gd name="connsiteY686" fmla="*/ 4261420 h 4469549"/>
              <a:gd name="connsiteX687" fmla="*/ 1102063 w 5178638"/>
              <a:gd name="connsiteY687" fmla="*/ 4245274 h 4469549"/>
              <a:gd name="connsiteX688" fmla="*/ 1132100 w 5178638"/>
              <a:gd name="connsiteY688" fmla="*/ 4249739 h 4469549"/>
              <a:gd name="connsiteX689" fmla="*/ 1132100 w 5178638"/>
              <a:gd name="connsiteY689" fmla="*/ 4253088 h 4469549"/>
              <a:gd name="connsiteX690" fmla="*/ 1120836 w 5178638"/>
              <a:gd name="connsiteY690" fmla="*/ 4256437 h 4469549"/>
              <a:gd name="connsiteX691" fmla="*/ 1132100 w 5178638"/>
              <a:gd name="connsiteY691" fmla="*/ 4257554 h 4469549"/>
              <a:gd name="connsiteX692" fmla="*/ 1147119 w 5178638"/>
              <a:gd name="connsiteY692" fmla="*/ 4257554 h 4469549"/>
              <a:gd name="connsiteX693" fmla="*/ 1165893 w 5178638"/>
              <a:gd name="connsiteY693" fmla="*/ 4257554 h 4469549"/>
              <a:gd name="connsiteX694" fmla="*/ 1165893 w 5178638"/>
              <a:gd name="connsiteY694" fmla="*/ 4260902 h 4469549"/>
              <a:gd name="connsiteX695" fmla="*/ 1150874 w 5178638"/>
              <a:gd name="connsiteY695" fmla="*/ 4260902 h 4469549"/>
              <a:gd name="connsiteX696" fmla="*/ 1139610 w 5178638"/>
              <a:gd name="connsiteY696" fmla="*/ 4261879 h 4469549"/>
              <a:gd name="connsiteX697" fmla="*/ 1139610 w 5178638"/>
              <a:gd name="connsiteY697" fmla="*/ 4264293 h 4469549"/>
              <a:gd name="connsiteX698" fmla="*/ 1098602 w 5178638"/>
              <a:gd name="connsiteY698" fmla="*/ 4265106 h 4469549"/>
              <a:gd name="connsiteX699" fmla="*/ 1075105 w 5178638"/>
              <a:gd name="connsiteY699" fmla="*/ 4265633 h 4469549"/>
              <a:gd name="connsiteX700" fmla="*/ 1052312 w 5178638"/>
              <a:gd name="connsiteY700" fmla="*/ 4261879 h 4469549"/>
              <a:gd name="connsiteX701" fmla="*/ 1019741 w 5178638"/>
              <a:gd name="connsiteY701" fmla="*/ 4261992 h 4469549"/>
              <a:gd name="connsiteX702" fmla="*/ 1014017 w 5178638"/>
              <a:gd name="connsiteY702" fmla="*/ 4260960 h 4469549"/>
              <a:gd name="connsiteX703" fmla="*/ 1014017 w 5178638"/>
              <a:gd name="connsiteY703" fmla="*/ 4247828 h 4469549"/>
              <a:gd name="connsiteX704" fmla="*/ 1026968 w 5178638"/>
              <a:gd name="connsiteY704" fmla="*/ 4247507 h 4469549"/>
              <a:gd name="connsiteX705" fmla="*/ 1102063 w 5178638"/>
              <a:gd name="connsiteY705" fmla="*/ 4245274 h 4469549"/>
              <a:gd name="connsiteX706" fmla="*/ 1394931 w 5178638"/>
              <a:gd name="connsiteY706" fmla="*/ 4241925 h 4469549"/>
              <a:gd name="connsiteX707" fmla="*/ 1455007 w 5178638"/>
              <a:gd name="connsiteY707" fmla="*/ 4241925 h 4469549"/>
              <a:gd name="connsiteX708" fmla="*/ 1500063 w 5178638"/>
              <a:gd name="connsiteY708" fmla="*/ 4244158 h 4469549"/>
              <a:gd name="connsiteX709" fmla="*/ 1541365 w 5178638"/>
              <a:gd name="connsiteY709" fmla="*/ 4244158 h 4469549"/>
              <a:gd name="connsiteX710" fmla="*/ 1548875 w 5178638"/>
              <a:gd name="connsiteY710" fmla="*/ 4244158 h 4469549"/>
              <a:gd name="connsiteX711" fmla="*/ 1601441 w 5178638"/>
              <a:gd name="connsiteY711" fmla="*/ 4246391 h 4469549"/>
              <a:gd name="connsiteX712" fmla="*/ 1646498 w 5178638"/>
              <a:gd name="connsiteY712" fmla="*/ 4241925 h 4469549"/>
              <a:gd name="connsiteX713" fmla="*/ 1654007 w 5178638"/>
              <a:gd name="connsiteY713" fmla="*/ 4243042 h 4469549"/>
              <a:gd name="connsiteX714" fmla="*/ 1665271 w 5178638"/>
              <a:gd name="connsiteY714" fmla="*/ 4244158 h 4469549"/>
              <a:gd name="connsiteX715" fmla="*/ 1777913 w 5178638"/>
              <a:gd name="connsiteY715" fmla="*/ 4245274 h 4469549"/>
              <a:gd name="connsiteX716" fmla="*/ 1811705 w 5178638"/>
              <a:gd name="connsiteY716" fmla="*/ 4247507 h 4469549"/>
              <a:gd name="connsiteX717" fmla="*/ 1849253 w 5178638"/>
              <a:gd name="connsiteY717" fmla="*/ 4247507 h 4469549"/>
              <a:gd name="connsiteX718" fmla="*/ 1909328 w 5178638"/>
              <a:gd name="connsiteY718" fmla="*/ 4246391 h 4469549"/>
              <a:gd name="connsiteX719" fmla="*/ 1924347 w 5178638"/>
              <a:gd name="connsiteY719" fmla="*/ 4246391 h 4469549"/>
              <a:gd name="connsiteX720" fmla="*/ 1935611 w 5178638"/>
              <a:gd name="connsiteY720" fmla="*/ 4247507 h 4469549"/>
              <a:gd name="connsiteX721" fmla="*/ 1928102 w 5178638"/>
              <a:gd name="connsiteY721" fmla="*/ 4250856 h 4469549"/>
              <a:gd name="connsiteX722" fmla="*/ 1890555 w 5178638"/>
              <a:gd name="connsiteY722" fmla="*/ 4255321 h 4469549"/>
              <a:gd name="connsiteX723" fmla="*/ 1875536 w 5178638"/>
              <a:gd name="connsiteY723" fmla="*/ 4258670 h 4469549"/>
              <a:gd name="connsiteX724" fmla="*/ 1898774 w 5178638"/>
              <a:gd name="connsiteY724" fmla="*/ 4260512 h 4469549"/>
              <a:gd name="connsiteX725" fmla="*/ 1894603 w 5178638"/>
              <a:gd name="connsiteY725" fmla="*/ 4260502 h 4469549"/>
              <a:gd name="connsiteX726" fmla="*/ 1838282 w 5178638"/>
              <a:gd name="connsiteY726" fmla="*/ 4259525 h 4469549"/>
              <a:gd name="connsiteX727" fmla="*/ 1830242 w 5178638"/>
              <a:gd name="connsiteY727" fmla="*/ 4258728 h 4469549"/>
              <a:gd name="connsiteX728" fmla="*/ 1830479 w 5178638"/>
              <a:gd name="connsiteY728" fmla="*/ 4258670 h 4469549"/>
              <a:gd name="connsiteX729" fmla="*/ 1815460 w 5178638"/>
              <a:gd name="connsiteY729" fmla="*/ 4255321 h 4469549"/>
              <a:gd name="connsiteX730" fmla="*/ 1777913 w 5178638"/>
              <a:gd name="connsiteY730" fmla="*/ 4259786 h 4469549"/>
              <a:gd name="connsiteX731" fmla="*/ 1766649 w 5178638"/>
              <a:gd name="connsiteY731" fmla="*/ 4260902 h 4469549"/>
              <a:gd name="connsiteX732" fmla="*/ 1729101 w 5178638"/>
              <a:gd name="connsiteY732" fmla="*/ 4259786 h 4469549"/>
              <a:gd name="connsiteX733" fmla="*/ 1665271 w 5178638"/>
              <a:gd name="connsiteY733" fmla="*/ 4256437 h 4469549"/>
              <a:gd name="connsiteX734" fmla="*/ 1638988 w 5178638"/>
              <a:gd name="connsiteY734" fmla="*/ 4255321 h 4469549"/>
              <a:gd name="connsiteX735" fmla="*/ 1616447 w 5178638"/>
              <a:gd name="connsiteY735" fmla="*/ 4257292 h 4469549"/>
              <a:gd name="connsiteX736" fmla="*/ 1567942 w 5178638"/>
              <a:gd name="connsiteY736" fmla="*/ 4257292 h 4469549"/>
              <a:gd name="connsiteX737" fmla="*/ 1544768 w 5178638"/>
              <a:gd name="connsiteY737" fmla="*/ 4258670 h 4469549"/>
              <a:gd name="connsiteX738" fmla="*/ 1530101 w 5178638"/>
              <a:gd name="connsiteY738" fmla="*/ 4258670 h 4469549"/>
              <a:gd name="connsiteX739" fmla="*/ 1500063 w 5178638"/>
              <a:gd name="connsiteY739" fmla="*/ 4257554 h 4469549"/>
              <a:gd name="connsiteX740" fmla="*/ 1428724 w 5178638"/>
              <a:gd name="connsiteY740" fmla="*/ 4251972 h 4469549"/>
              <a:gd name="connsiteX741" fmla="*/ 1409950 w 5178638"/>
              <a:gd name="connsiteY741" fmla="*/ 4254205 h 4469549"/>
              <a:gd name="connsiteX742" fmla="*/ 1353629 w 5178638"/>
              <a:gd name="connsiteY742" fmla="*/ 4259786 h 4469549"/>
              <a:gd name="connsiteX743" fmla="*/ 1293554 w 5178638"/>
              <a:gd name="connsiteY743" fmla="*/ 4259786 h 4469549"/>
              <a:gd name="connsiteX744" fmla="*/ 1222214 w 5178638"/>
              <a:gd name="connsiteY744" fmla="*/ 4255321 h 4469549"/>
              <a:gd name="connsiteX745" fmla="*/ 1203440 w 5178638"/>
              <a:gd name="connsiteY745" fmla="*/ 4255321 h 4469549"/>
              <a:gd name="connsiteX746" fmla="*/ 1184667 w 5178638"/>
              <a:gd name="connsiteY746" fmla="*/ 4251972 h 4469549"/>
              <a:gd name="connsiteX747" fmla="*/ 1252252 w 5178638"/>
              <a:gd name="connsiteY747" fmla="*/ 4249739 h 4469549"/>
              <a:gd name="connsiteX748" fmla="*/ 1338610 w 5178638"/>
              <a:gd name="connsiteY748" fmla="*/ 4245274 h 4469549"/>
              <a:gd name="connsiteX749" fmla="*/ 1394931 w 5178638"/>
              <a:gd name="connsiteY749" fmla="*/ 4241925 h 4469549"/>
              <a:gd name="connsiteX750" fmla="*/ 2025381 w 5178638"/>
              <a:gd name="connsiteY750" fmla="*/ 4241443 h 4469549"/>
              <a:gd name="connsiteX751" fmla="*/ 2055418 w 5178638"/>
              <a:gd name="connsiteY751" fmla="*/ 4245908 h 4469549"/>
              <a:gd name="connsiteX752" fmla="*/ 2055418 w 5178638"/>
              <a:gd name="connsiteY752" fmla="*/ 4249257 h 4469549"/>
              <a:gd name="connsiteX753" fmla="*/ 2044154 w 5178638"/>
              <a:gd name="connsiteY753" fmla="*/ 4252606 h 4469549"/>
              <a:gd name="connsiteX754" fmla="*/ 2055418 w 5178638"/>
              <a:gd name="connsiteY754" fmla="*/ 4253723 h 4469549"/>
              <a:gd name="connsiteX755" fmla="*/ 2070437 w 5178638"/>
              <a:gd name="connsiteY755" fmla="*/ 4253723 h 4469549"/>
              <a:gd name="connsiteX756" fmla="*/ 2089211 w 5178638"/>
              <a:gd name="connsiteY756" fmla="*/ 4253723 h 4469549"/>
              <a:gd name="connsiteX757" fmla="*/ 2089211 w 5178638"/>
              <a:gd name="connsiteY757" fmla="*/ 4257071 h 4469549"/>
              <a:gd name="connsiteX758" fmla="*/ 2074192 w 5178638"/>
              <a:gd name="connsiteY758" fmla="*/ 4257071 h 4469549"/>
              <a:gd name="connsiteX759" fmla="*/ 2062928 w 5178638"/>
              <a:gd name="connsiteY759" fmla="*/ 4261537 h 4469549"/>
              <a:gd name="connsiteX760" fmla="*/ 2054543 w 5178638"/>
              <a:gd name="connsiteY760" fmla="*/ 4261893 h 4469549"/>
              <a:gd name="connsiteX761" fmla="*/ 2053709 w 5178638"/>
              <a:gd name="connsiteY761" fmla="*/ 4261897 h 4469549"/>
              <a:gd name="connsiteX762" fmla="*/ 2022264 w 5178638"/>
              <a:gd name="connsiteY762" fmla="*/ 4262874 h 4469549"/>
              <a:gd name="connsiteX763" fmla="*/ 2004928 w 5178638"/>
              <a:gd name="connsiteY763" fmla="*/ 4262874 h 4469549"/>
              <a:gd name="connsiteX764" fmla="*/ 1975630 w 5178638"/>
              <a:gd name="connsiteY764" fmla="*/ 4258048 h 4469549"/>
              <a:gd name="connsiteX765" fmla="*/ 1937335 w 5178638"/>
              <a:gd name="connsiteY765" fmla="*/ 4258181 h 4469549"/>
              <a:gd name="connsiteX766" fmla="*/ 1937335 w 5178638"/>
              <a:gd name="connsiteY766" fmla="*/ 4243997 h 4469549"/>
              <a:gd name="connsiteX767" fmla="*/ 1950286 w 5178638"/>
              <a:gd name="connsiteY767" fmla="*/ 4243676 h 4469549"/>
              <a:gd name="connsiteX768" fmla="*/ 2025381 w 5178638"/>
              <a:gd name="connsiteY768" fmla="*/ 4241443 h 4469549"/>
              <a:gd name="connsiteX769" fmla="*/ 2318249 w 5178638"/>
              <a:gd name="connsiteY769" fmla="*/ 4238094 h 4469549"/>
              <a:gd name="connsiteX770" fmla="*/ 2378325 w 5178638"/>
              <a:gd name="connsiteY770" fmla="*/ 4238094 h 4469549"/>
              <a:gd name="connsiteX771" fmla="*/ 2423381 w 5178638"/>
              <a:gd name="connsiteY771" fmla="*/ 4240327 h 4469549"/>
              <a:gd name="connsiteX772" fmla="*/ 2464683 w 5178638"/>
              <a:gd name="connsiteY772" fmla="*/ 4240327 h 4469549"/>
              <a:gd name="connsiteX773" fmla="*/ 2472193 w 5178638"/>
              <a:gd name="connsiteY773" fmla="*/ 4240327 h 4469549"/>
              <a:gd name="connsiteX774" fmla="*/ 2476849 w 5178638"/>
              <a:gd name="connsiteY774" fmla="*/ 4241084 h 4469549"/>
              <a:gd name="connsiteX775" fmla="*/ 2472848 w 5178638"/>
              <a:gd name="connsiteY775" fmla="*/ 4241580 h 4469549"/>
              <a:gd name="connsiteX776" fmla="*/ 2401508 w 5178638"/>
              <a:gd name="connsiteY776" fmla="*/ 4246046 h 4469549"/>
              <a:gd name="connsiteX777" fmla="*/ 2401508 w 5178638"/>
              <a:gd name="connsiteY777" fmla="*/ 4247162 h 4469549"/>
              <a:gd name="connsiteX778" fmla="*/ 2401508 w 5178638"/>
              <a:gd name="connsiteY778" fmla="*/ 4249395 h 4469549"/>
              <a:gd name="connsiteX779" fmla="*/ 2416527 w 5178638"/>
              <a:gd name="connsiteY779" fmla="*/ 4249395 h 4469549"/>
              <a:gd name="connsiteX780" fmla="*/ 2429199 w 5178638"/>
              <a:gd name="connsiteY780" fmla="*/ 4251487 h 4469549"/>
              <a:gd name="connsiteX781" fmla="*/ 2428458 w 5178638"/>
              <a:gd name="connsiteY781" fmla="*/ 4253911 h 4469549"/>
              <a:gd name="connsiteX782" fmla="*/ 2423381 w 5178638"/>
              <a:gd name="connsiteY782" fmla="*/ 4253723 h 4469549"/>
              <a:gd name="connsiteX783" fmla="*/ 2352042 w 5178638"/>
              <a:gd name="connsiteY783" fmla="*/ 4248141 h 4469549"/>
              <a:gd name="connsiteX784" fmla="*/ 2333268 w 5178638"/>
              <a:gd name="connsiteY784" fmla="*/ 4250374 h 4469549"/>
              <a:gd name="connsiteX785" fmla="*/ 2276947 w 5178638"/>
              <a:gd name="connsiteY785" fmla="*/ 4255955 h 4469549"/>
              <a:gd name="connsiteX786" fmla="*/ 2216872 w 5178638"/>
              <a:gd name="connsiteY786" fmla="*/ 4255955 h 4469549"/>
              <a:gd name="connsiteX787" fmla="*/ 2145532 w 5178638"/>
              <a:gd name="connsiteY787" fmla="*/ 4251490 h 4469549"/>
              <a:gd name="connsiteX788" fmla="*/ 2126758 w 5178638"/>
              <a:gd name="connsiteY788" fmla="*/ 4251490 h 4469549"/>
              <a:gd name="connsiteX789" fmla="*/ 2107985 w 5178638"/>
              <a:gd name="connsiteY789" fmla="*/ 4248141 h 4469549"/>
              <a:gd name="connsiteX790" fmla="*/ 2175570 w 5178638"/>
              <a:gd name="connsiteY790" fmla="*/ 4245908 h 4469549"/>
              <a:gd name="connsiteX791" fmla="*/ 2261928 w 5178638"/>
              <a:gd name="connsiteY791" fmla="*/ 4241443 h 4469549"/>
              <a:gd name="connsiteX792" fmla="*/ 2318249 w 5178638"/>
              <a:gd name="connsiteY792" fmla="*/ 4238094 h 4469549"/>
              <a:gd name="connsiteX793" fmla="*/ 3696532 w 5178638"/>
              <a:gd name="connsiteY793" fmla="*/ 4218992 h 4469549"/>
              <a:gd name="connsiteX794" fmla="*/ 3692778 w 5178638"/>
              <a:gd name="connsiteY794" fmla="*/ 4220108 h 4469549"/>
              <a:gd name="connsiteX795" fmla="*/ 3707796 w 5178638"/>
              <a:gd name="connsiteY795" fmla="*/ 4221224 h 4469549"/>
              <a:gd name="connsiteX796" fmla="*/ 3711551 w 5178638"/>
              <a:gd name="connsiteY796" fmla="*/ 4222341 h 4469549"/>
              <a:gd name="connsiteX797" fmla="*/ 3707796 w 5178638"/>
              <a:gd name="connsiteY797" fmla="*/ 4224573 h 4469549"/>
              <a:gd name="connsiteX798" fmla="*/ 3696532 w 5178638"/>
              <a:gd name="connsiteY798" fmla="*/ 4226806 h 4469549"/>
              <a:gd name="connsiteX799" fmla="*/ 3632702 w 5178638"/>
              <a:gd name="connsiteY799" fmla="*/ 4229038 h 4469549"/>
              <a:gd name="connsiteX800" fmla="*/ 3426192 w 5178638"/>
              <a:gd name="connsiteY800" fmla="*/ 4229038 h 4469549"/>
              <a:gd name="connsiteX801" fmla="*/ 3373626 w 5178638"/>
              <a:gd name="connsiteY801" fmla="*/ 4235736 h 4469549"/>
              <a:gd name="connsiteX802" fmla="*/ 3388645 w 5178638"/>
              <a:gd name="connsiteY802" fmla="*/ 4239085 h 4469549"/>
              <a:gd name="connsiteX803" fmla="*/ 3426192 w 5178638"/>
              <a:gd name="connsiteY803" fmla="*/ 4234620 h 4469549"/>
              <a:gd name="connsiteX804" fmla="*/ 3437456 w 5178638"/>
              <a:gd name="connsiteY804" fmla="*/ 4233504 h 4469549"/>
              <a:gd name="connsiteX805" fmla="*/ 3475004 w 5178638"/>
              <a:gd name="connsiteY805" fmla="*/ 4234620 h 4469549"/>
              <a:gd name="connsiteX806" fmla="*/ 3538834 w 5178638"/>
              <a:gd name="connsiteY806" fmla="*/ 4237969 h 4469549"/>
              <a:gd name="connsiteX807" fmla="*/ 3565117 w 5178638"/>
              <a:gd name="connsiteY807" fmla="*/ 4239085 h 4469549"/>
              <a:gd name="connsiteX808" fmla="*/ 3610174 w 5178638"/>
              <a:gd name="connsiteY808" fmla="*/ 4235736 h 4469549"/>
              <a:gd name="connsiteX809" fmla="*/ 3632702 w 5178638"/>
              <a:gd name="connsiteY809" fmla="*/ 4235736 h 4469549"/>
              <a:gd name="connsiteX810" fmla="*/ 3674004 w 5178638"/>
              <a:gd name="connsiteY810" fmla="*/ 4235736 h 4469549"/>
              <a:gd name="connsiteX811" fmla="*/ 3704042 w 5178638"/>
              <a:gd name="connsiteY811" fmla="*/ 4236852 h 4469549"/>
              <a:gd name="connsiteX812" fmla="*/ 3764670 w 5178638"/>
              <a:gd name="connsiteY812" fmla="*/ 4241596 h 4469549"/>
              <a:gd name="connsiteX813" fmla="*/ 3764883 w 5178638"/>
              <a:gd name="connsiteY813" fmla="*/ 4241580 h 4469549"/>
              <a:gd name="connsiteX814" fmla="*/ 3809940 w 5178638"/>
              <a:gd name="connsiteY814" fmla="*/ 4235999 h 4469549"/>
              <a:gd name="connsiteX815" fmla="*/ 3817449 w 5178638"/>
              <a:gd name="connsiteY815" fmla="*/ 4233766 h 4469549"/>
              <a:gd name="connsiteX816" fmla="*/ 3806185 w 5178638"/>
              <a:gd name="connsiteY816" fmla="*/ 4231534 h 4469549"/>
              <a:gd name="connsiteX817" fmla="*/ 3772393 w 5178638"/>
              <a:gd name="connsiteY817" fmla="*/ 4231534 h 4469549"/>
              <a:gd name="connsiteX818" fmla="*/ 3764883 w 5178638"/>
              <a:gd name="connsiteY818" fmla="*/ 4230417 h 4469549"/>
              <a:gd name="connsiteX819" fmla="*/ 3768638 w 5178638"/>
              <a:gd name="connsiteY819" fmla="*/ 4228185 h 4469549"/>
              <a:gd name="connsiteX820" fmla="*/ 3791166 w 5178638"/>
              <a:gd name="connsiteY820" fmla="*/ 4225952 h 4469549"/>
              <a:gd name="connsiteX821" fmla="*/ 3824959 w 5178638"/>
              <a:gd name="connsiteY821" fmla="*/ 4225952 h 4469549"/>
              <a:gd name="connsiteX822" fmla="*/ 3828714 w 5178638"/>
              <a:gd name="connsiteY822" fmla="*/ 4221487 h 4469549"/>
              <a:gd name="connsiteX823" fmla="*/ 3828714 w 5178638"/>
              <a:gd name="connsiteY823" fmla="*/ 4220443 h 4469549"/>
              <a:gd name="connsiteX824" fmla="*/ 3779136 w 5178638"/>
              <a:gd name="connsiteY824" fmla="*/ 4219271 h 4469549"/>
              <a:gd name="connsiteX825" fmla="*/ 3696532 w 5178638"/>
              <a:gd name="connsiteY825" fmla="*/ 4218992 h 4469549"/>
              <a:gd name="connsiteX826" fmla="*/ 2480358 w 5178638"/>
              <a:gd name="connsiteY826" fmla="*/ 4212557 h 4469549"/>
              <a:gd name="connsiteX827" fmla="*/ 2536679 w 5178638"/>
              <a:gd name="connsiteY827" fmla="*/ 4219255 h 4469549"/>
              <a:gd name="connsiteX828" fmla="*/ 2536679 w 5178638"/>
              <a:gd name="connsiteY828" fmla="*/ 4221487 h 4469549"/>
              <a:gd name="connsiteX829" fmla="*/ 2532924 w 5178638"/>
              <a:gd name="connsiteY829" fmla="*/ 4225952 h 4469549"/>
              <a:gd name="connsiteX830" fmla="*/ 2499131 w 5178638"/>
              <a:gd name="connsiteY830" fmla="*/ 4225952 h 4469549"/>
              <a:gd name="connsiteX831" fmla="*/ 2476603 w 5178638"/>
              <a:gd name="connsiteY831" fmla="*/ 4228185 h 4469549"/>
              <a:gd name="connsiteX832" fmla="*/ 2472848 w 5178638"/>
              <a:gd name="connsiteY832" fmla="*/ 4230417 h 4469549"/>
              <a:gd name="connsiteX833" fmla="*/ 2480358 w 5178638"/>
              <a:gd name="connsiteY833" fmla="*/ 4231534 h 4469549"/>
              <a:gd name="connsiteX834" fmla="*/ 2514150 w 5178638"/>
              <a:gd name="connsiteY834" fmla="*/ 4231534 h 4469549"/>
              <a:gd name="connsiteX835" fmla="*/ 2525414 w 5178638"/>
              <a:gd name="connsiteY835" fmla="*/ 4233766 h 4469549"/>
              <a:gd name="connsiteX836" fmla="*/ 2517905 w 5178638"/>
              <a:gd name="connsiteY836" fmla="*/ 4235999 h 4469549"/>
              <a:gd name="connsiteX837" fmla="*/ 2479451 w 5178638"/>
              <a:gd name="connsiteY837" fmla="*/ 4240762 h 4469549"/>
              <a:gd name="connsiteX838" fmla="*/ 2476087 w 5178638"/>
              <a:gd name="connsiteY838" fmla="*/ 4240183 h 4469549"/>
              <a:gd name="connsiteX839" fmla="*/ 2469048 w 5178638"/>
              <a:gd name="connsiteY839" fmla="*/ 4231392 h 4469549"/>
              <a:gd name="connsiteX840" fmla="*/ 2454029 w 5178638"/>
              <a:gd name="connsiteY840" fmla="*/ 4221066 h 4469549"/>
              <a:gd name="connsiteX841" fmla="*/ 2430738 w 5178638"/>
              <a:gd name="connsiteY841" fmla="*/ 4213400 h 4469549"/>
              <a:gd name="connsiteX842" fmla="*/ 524958 w 5178638"/>
              <a:gd name="connsiteY842" fmla="*/ 4211504 h 4469549"/>
              <a:gd name="connsiteX843" fmla="*/ 532467 w 5178638"/>
              <a:gd name="connsiteY843" fmla="*/ 4212621 h 4469549"/>
              <a:gd name="connsiteX844" fmla="*/ 543731 w 5178638"/>
              <a:gd name="connsiteY844" fmla="*/ 4213737 h 4469549"/>
              <a:gd name="connsiteX845" fmla="*/ 656373 w 5178638"/>
              <a:gd name="connsiteY845" fmla="*/ 4214853 h 4469549"/>
              <a:gd name="connsiteX846" fmla="*/ 690166 w 5178638"/>
              <a:gd name="connsiteY846" fmla="*/ 4217086 h 4469549"/>
              <a:gd name="connsiteX847" fmla="*/ 727713 w 5178638"/>
              <a:gd name="connsiteY847" fmla="*/ 4217086 h 4469549"/>
              <a:gd name="connsiteX848" fmla="*/ 787788 w 5178638"/>
              <a:gd name="connsiteY848" fmla="*/ 4215970 h 4469549"/>
              <a:gd name="connsiteX849" fmla="*/ 802807 w 5178638"/>
              <a:gd name="connsiteY849" fmla="*/ 4215970 h 4469549"/>
              <a:gd name="connsiteX850" fmla="*/ 814071 w 5178638"/>
              <a:gd name="connsiteY850" fmla="*/ 4217086 h 4469549"/>
              <a:gd name="connsiteX851" fmla="*/ 806562 w 5178638"/>
              <a:gd name="connsiteY851" fmla="*/ 4220435 h 4469549"/>
              <a:gd name="connsiteX852" fmla="*/ 769015 w 5178638"/>
              <a:gd name="connsiteY852" fmla="*/ 4224900 h 4469549"/>
              <a:gd name="connsiteX853" fmla="*/ 753996 w 5178638"/>
              <a:gd name="connsiteY853" fmla="*/ 4228249 h 4469549"/>
              <a:gd name="connsiteX854" fmla="*/ 810317 w 5178638"/>
              <a:gd name="connsiteY854" fmla="*/ 4232714 h 4469549"/>
              <a:gd name="connsiteX855" fmla="*/ 851619 w 5178638"/>
              <a:gd name="connsiteY855" fmla="*/ 4237179 h 4469549"/>
              <a:gd name="connsiteX856" fmla="*/ 859128 w 5178638"/>
              <a:gd name="connsiteY856" fmla="*/ 4241644 h 4469549"/>
              <a:gd name="connsiteX857" fmla="*/ 844109 w 5178638"/>
              <a:gd name="connsiteY857" fmla="*/ 4242761 h 4469549"/>
              <a:gd name="connsiteX858" fmla="*/ 769015 w 5178638"/>
              <a:gd name="connsiteY858" fmla="*/ 4242761 h 4469549"/>
              <a:gd name="connsiteX859" fmla="*/ 637599 w 5178638"/>
              <a:gd name="connsiteY859" fmla="*/ 4252807 h 4469549"/>
              <a:gd name="connsiteX860" fmla="*/ 588788 w 5178638"/>
              <a:gd name="connsiteY860" fmla="*/ 4256156 h 4469549"/>
              <a:gd name="connsiteX861" fmla="*/ 536222 w 5178638"/>
              <a:gd name="connsiteY861" fmla="*/ 4255040 h 4469549"/>
              <a:gd name="connsiteX862" fmla="*/ 479901 w 5178638"/>
              <a:gd name="connsiteY862" fmla="*/ 4251691 h 4469549"/>
              <a:gd name="connsiteX863" fmla="*/ 478521 w 5178638"/>
              <a:gd name="connsiteY863" fmla="*/ 4251699 h 4469549"/>
              <a:gd name="connsiteX864" fmla="*/ 478521 w 5178638"/>
              <a:gd name="connsiteY864" fmla="*/ 4273822 h 4469549"/>
              <a:gd name="connsiteX865" fmla="*/ 474908 w 5178638"/>
              <a:gd name="connsiteY865" fmla="*/ 4274037 h 4469549"/>
              <a:gd name="connsiteX866" fmla="*/ 452380 w 5178638"/>
              <a:gd name="connsiteY866" fmla="*/ 4274037 h 4469549"/>
              <a:gd name="connsiteX867" fmla="*/ 435961 w 5178638"/>
              <a:gd name="connsiteY867" fmla="*/ 4274037 h 4469549"/>
              <a:gd name="connsiteX868" fmla="*/ 442135 w 5178638"/>
              <a:gd name="connsiteY868" fmla="*/ 4263439 h 4469549"/>
              <a:gd name="connsiteX869" fmla="*/ 449162 w 5178638"/>
              <a:gd name="connsiteY869" fmla="*/ 4254497 h 4469549"/>
              <a:gd name="connsiteX870" fmla="*/ 447557 w 5178638"/>
              <a:gd name="connsiteY870" fmla="*/ 4266598 h 4469549"/>
              <a:gd name="connsiteX871" fmla="*/ 451622 w 5178638"/>
              <a:gd name="connsiteY871" fmla="*/ 4268967 h 4469549"/>
              <a:gd name="connsiteX872" fmla="*/ 472164 w 5178638"/>
              <a:gd name="connsiteY872" fmla="*/ 4246171 h 4469549"/>
              <a:gd name="connsiteX873" fmla="*/ 478521 w 5178638"/>
              <a:gd name="connsiteY873" fmla="*/ 4233726 h 4469549"/>
              <a:gd name="connsiteX874" fmla="*/ 478521 w 5178638"/>
              <a:gd name="connsiteY874" fmla="*/ 4234947 h 4469549"/>
              <a:gd name="connsiteX875" fmla="*/ 656373 w 5178638"/>
              <a:gd name="connsiteY875" fmla="*/ 4234947 h 4469549"/>
              <a:gd name="connsiteX876" fmla="*/ 708939 w 5178638"/>
              <a:gd name="connsiteY876" fmla="*/ 4228249 h 4469549"/>
              <a:gd name="connsiteX877" fmla="*/ 693920 w 5178638"/>
              <a:gd name="connsiteY877" fmla="*/ 4224900 h 4469549"/>
              <a:gd name="connsiteX878" fmla="*/ 669515 w 5178638"/>
              <a:gd name="connsiteY878" fmla="*/ 4223783 h 4469549"/>
              <a:gd name="connsiteX879" fmla="*/ 656373 w 5178638"/>
              <a:gd name="connsiteY879" fmla="*/ 4229365 h 4469549"/>
              <a:gd name="connsiteX880" fmla="*/ 645109 w 5178638"/>
              <a:gd name="connsiteY880" fmla="*/ 4230481 h 4469549"/>
              <a:gd name="connsiteX881" fmla="*/ 607562 w 5178638"/>
              <a:gd name="connsiteY881" fmla="*/ 4229365 h 4469549"/>
              <a:gd name="connsiteX882" fmla="*/ 543731 w 5178638"/>
              <a:gd name="connsiteY882" fmla="*/ 4226016 h 4469549"/>
              <a:gd name="connsiteX883" fmla="*/ 517449 w 5178638"/>
              <a:gd name="connsiteY883" fmla="*/ 4224900 h 4469549"/>
              <a:gd name="connsiteX884" fmla="*/ 493512 w 5178638"/>
              <a:gd name="connsiteY884" fmla="*/ 4226993 h 4469549"/>
              <a:gd name="connsiteX885" fmla="*/ 481598 w 5178638"/>
              <a:gd name="connsiteY885" fmla="*/ 4227701 h 4469549"/>
              <a:gd name="connsiteX886" fmla="*/ 488000 w 5178638"/>
              <a:gd name="connsiteY886" fmla="*/ 4215167 h 4469549"/>
              <a:gd name="connsiteX887" fmla="*/ 3515209 w 5178638"/>
              <a:gd name="connsiteY887" fmla="*/ 4208284 h 4469549"/>
              <a:gd name="connsiteX888" fmla="*/ 3546343 w 5178638"/>
              <a:gd name="connsiteY888" fmla="*/ 4208945 h 4469549"/>
              <a:gd name="connsiteX889" fmla="*/ 3602664 w 5178638"/>
              <a:gd name="connsiteY889" fmla="*/ 4212294 h 4469549"/>
              <a:gd name="connsiteX890" fmla="*/ 3622923 w 5178638"/>
              <a:gd name="connsiteY890" fmla="*/ 4212168 h 4469549"/>
              <a:gd name="connsiteX891" fmla="*/ 3627367 w 5178638"/>
              <a:gd name="connsiteY891" fmla="*/ 4209766 h 4469549"/>
              <a:gd name="connsiteX892" fmla="*/ 3640977 w 5178638"/>
              <a:gd name="connsiteY892" fmla="*/ 4210324 h 4469549"/>
              <a:gd name="connsiteX893" fmla="*/ 3682158 w 5178638"/>
              <a:gd name="connsiteY893" fmla="*/ 4208284 h 4469549"/>
              <a:gd name="connsiteX894" fmla="*/ 1207902 w 5178638"/>
              <a:gd name="connsiteY894" fmla="*/ 4205842 h 4469549"/>
              <a:gd name="connsiteX895" fmla="*/ 1264945 w 5178638"/>
              <a:gd name="connsiteY895" fmla="*/ 4205842 h 4469549"/>
              <a:gd name="connsiteX896" fmla="*/ 1328776 w 5178638"/>
              <a:gd name="connsiteY896" fmla="*/ 4205842 h 4469549"/>
              <a:gd name="connsiteX897" fmla="*/ 1328776 w 5178638"/>
              <a:gd name="connsiteY897" fmla="*/ 4206958 h 4469549"/>
              <a:gd name="connsiteX898" fmla="*/ 1296661 w 5178638"/>
              <a:gd name="connsiteY898" fmla="*/ 4207520 h 4469549"/>
              <a:gd name="connsiteX899" fmla="*/ 1241253 w 5178638"/>
              <a:gd name="connsiteY899" fmla="*/ 4206834 h 4469549"/>
              <a:gd name="connsiteX900" fmla="*/ 478521 w 5178638"/>
              <a:gd name="connsiteY900" fmla="*/ 4172949 h 4469549"/>
              <a:gd name="connsiteX901" fmla="*/ 478521 w 5178638"/>
              <a:gd name="connsiteY901" fmla="*/ 4188888 h 4469549"/>
              <a:gd name="connsiteX902" fmla="*/ 477051 w 5178638"/>
              <a:gd name="connsiteY902" fmla="*/ 4191440 h 4469549"/>
              <a:gd name="connsiteX903" fmla="*/ 452621 w 5178638"/>
              <a:gd name="connsiteY903" fmla="*/ 4217404 h 4469549"/>
              <a:gd name="connsiteX904" fmla="*/ 428869 w 5178638"/>
              <a:gd name="connsiteY904" fmla="*/ 4264402 h 4469549"/>
              <a:gd name="connsiteX905" fmla="*/ 433104 w 5178638"/>
              <a:gd name="connsiteY905" fmla="*/ 4266869 h 4469549"/>
              <a:gd name="connsiteX906" fmla="*/ 430021 w 5178638"/>
              <a:gd name="connsiteY906" fmla="*/ 4274037 h 4469549"/>
              <a:gd name="connsiteX907" fmla="*/ 414180 w 5178638"/>
              <a:gd name="connsiteY907" fmla="*/ 4274037 h 4469549"/>
              <a:gd name="connsiteX908" fmla="*/ 422635 w 5178638"/>
              <a:gd name="connsiteY908" fmla="*/ 4259525 h 4469549"/>
              <a:gd name="connsiteX909" fmla="*/ 422750 w 5178638"/>
              <a:gd name="connsiteY909" fmla="*/ 4259525 h 4469549"/>
              <a:gd name="connsiteX910" fmla="*/ 422652 w 5178638"/>
              <a:gd name="connsiteY910" fmla="*/ 4259496 h 4469549"/>
              <a:gd name="connsiteX911" fmla="*/ 437215 w 5178638"/>
              <a:gd name="connsiteY911" fmla="*/ 4234500 h 4469549"/>
              <a:gd name="connsiteX912" fmla="*/ 451265 w 5178638"/>
              <a:gd name="connsiteY912" fmla="*/ 4216613 h 4469549"/>
              <a:gd name="connsiteX913" fmla="*/ 467742 w 5178638"/>
              <a:gd name="connsiteY913" fmla="*/ 4191449 h 4469549"/>
              <a:gd name="connsiteX914" fmla="*/ 491344 w 5178638"/>
              <a:gd name="connsiteY914" fmla="*/ 4166629 h 4469549"/>
              <a:gd name="connsiteX915" fmla="*/ 489777 w 5178638"/>
              <a:gd name="connsiteY915" fmla="*/ 4169349 h 4469549"/>
              <a:gd name="connsiteX916" fmla="*/ 480925 w 5178638"/>
              <a:gd name="connsiteY916" fmla="*/ 4168823 h 4469549"/>
              <a:gd name="connsiteX917" fmla="*/ 482186 w 5178638"/>
              <a:gd name="connsiteY917" fmla="*/ 4166658 h 4469549"/>
              <a:gd name="connsiteX918" fmla="*/ 491756 w 5178638"/>
              <a:gd name="connsiteY918" fmla="*/ 4156381 h 4469549"/>
              <a:gd name="connsiteX919" fmla="*/ 495867 w 5178638"/>
              <a:gd name="connsiteY919" fmla="*/ 4158777 h 4469549"/>
              <a:gd name="connsiteX920" fmla="*/ 494477 w 5178638"/>
              <a:gd name="connsiteY920" fmla="*/ 4161190 h 4469549"/>
              <a:gd name="connsiteX921" fmla="*/ 487064 w 5178638"/>
              <a:gd name="connsiteY921" fmla="*/ 4161190 h 4469549"/>
              <a:gd name="connsiteX922" fmla="*/ 1403722 w 5178638"/>
              <a:gd name="connsiteY922" fmla="*/ 4149331 h 4469549"/>
              <a:gd name="connsiteX923" fmla="*/ 1383463 w 5178638"/>
              <a:gd name="connsiteY923" fmla="*/ 4149457 h 4469549"/>
              <a:gd name="connsiteX924" fmla="*/ 1379019 w 5178638"/>
              <a:gd name="connsiteY924" fmla="*/ 4151859 h 4469549"/>
              <a:gd name="connsiteX925" fmla="*/ 1365409 w 5178638"/>
              <a:gd name="connsiteY925" fmla="*/ 4151301 h 4469549"/>
              <a:gd name="connsiteX926" fmla="*/ 1324228 w 5178638"/>
              <a:gd name="connsiteY926" fmla="*/ 4153341 h 4469549"/>
              <a:gd name="connsiteX927" fmla="*/ 1491177 w 5178638"/>
              <a:gd name="connsiteY927" fmla="*/ 4153341 h 4469549"/>
              <a:gd name="connsiteX928" fmla="*/ 1460043 w 5178638"/>
              <a:gd name="connsiteY928" fmla="*/ 4152680 h 4469549"/>
              <a:gd name="connsiteX929" fmla="*/ 1403722 w 5178638"/>
              <a:gd name="connsiteY929" fmla="*/ 4149331 h 4469549"/>
              <a:gd name="connsiteX930" fmla="*/ 1016219 w 5178638"/>
              <a:gd name="connsiteY930" fmla="*/ 4101067 h 4469549"/>
              <a:gd name="connsiteX931" fmla="*/ 1034993 w 5178638"/>
              <a:gd name="connsiteY931" fmla="*/ 4101067 h 4469549"/>
              <a:gd name="connsiteX932" fmla="*/ 1080050 w 5178638"/>
              <a:gd name="connsiteY932" fmla="*/ 4101067 h 4469549"/>
              <a:gd name="connsiteX933" fmla="*/ 1085311 w 5178638"/>
              <a:gd name="connsiteY933" fmla="*/ 4101223 h 4469549"/>
              <a:gd name="connsiteX934" fmla="*/ 1065945 w 5178638"/>
              <a:gd name="connsiteY934" fmla="*/ 4103143 h 4469549"/>
              <a:gd name="connsiteX935" fmla="*/ 1038254 w 5178638"/>
              <a:gd name="connsiteY935" fmla="*/ 4104956 h 4469549"/>
              <a:gd name="connsiteX936" fmla="*/ 1014732 w 5178638"/>
              <a:gd name="connsiteY936" fmla="*/ 4101130 h 4469549"/>
              <a:gd name="connsiteX937" fmla="*/ 924290 w 5178638"/>
              <a:gd name="connsiteY937" fmla="*/ 4098835 h 4469549"/>
              <a:gd name="connsiteX938" fmla="*/ 941125 w 5178638"/>
              <a:gd name="connsiteY938" fmla="*/ 4098835 h 4469549"/>
              <a:gd name="connsiteX939" fmla="*/ 941816 w 5178638"/>
              <a:gd name="connsiteY939" fmla="*/ 4099451 h 4469549"/>
              <a:gd name="connsiteX940" fmla="*/ 940631 w 5178638"/>
              <a:gd name="connsiteY940" fmla="*/ 4099375 h 4469549"/>
              <a:gd name="connsiteX941" fmla="*/ 888559 w 5178638"/>
              <a:gd name="connsiteY941" fmla="*/ 4096602 h 4469549"/>
              <a:gd name="connsiteX942" fmla="*/ 911087 w 5178638"/>
              <a:gd name="connsiteY942" fmla="*/ 4096602 h 4469549"/>
              <a:gd name="connsiteX943" fmla="*/ 910214 w 5178638"/>
              <a:gd name="connsiteY943" fmla="*/ 4098677 h 4469549"/>
              <a:gd name="connsiteX944" fmla="*/ 884768 w 5178638"/>
              <a:gd name="connsiteY944" fmla="*/ 4098677 h 4469549"/>
              <a:gd name="connsiteX945" fmla="*/ 887620 w 5178638"/>
              <a:gd name="connsiteY945" fmla="*/ 4098556 h 4469549"/>
              <a:gd name="connsiteX946" fmla="*/ 888559 w 5178638"/>
              <a:gd name="connsiteY946" fmla="*/ 4096602 h 4469549"/>
              <a:gd name="connsiteX947" fmla="*/ 558226 w 5178638"/>
              <a:gd name="connsiteY947" fmla="*/ 4093173 h 4469549"/>
              <a:gd name="connsiteX948" fmla="*/ 564244 w 5178638"/>
              <a:gd name="connsiteY948" fmla="*/ 4095765 h 4469549"/>
              <a:gd name="connsiteX949" fmla="*/ 591936 w 5178638"/>
              <a:gd name="connsiteY949" fmla="*/ 4096602 h 4469549"/>
              <a:gd name="connsiteX950" fmla="*/ 595690 w 5178638"/>
              <a:gd name="connsiteY950" fmla="*/ 4096602 h 4469549"/>
              <a:gd name="connsiteX951" fmla="*/ 629483 w 5178638"/>
              <a:gd name="connsiteY951" fmla="*/ 4096602 h 4469549"/>
              <a:gd name="connsiteX952" fmla="*/ 648256 w 5178638"/>
              <a:gd name="connsiteY952" fmla="*/ 4096602 h 4469549"/>
              <a:gd name="connsiteX953" fmla="*/ 663275 w 5178638"/>
              <a:gd name="connsiteY953" fmla="*/ 4094370 h 4469549"/>
              <a:gd name="connsiteX954" fmla="*/ 689559 w 5178638"/>
              <a:gd name="connsiteY954" fmla="*/ 4094370 h 4469549"/>
              <a:gd name="connsiteX955" fmla="*/ 723351 w 5178638"/>
              <a:gd name="connsiteY955" fmla="*/ 4096602 h 4469549"/>
              <a:gd name="connsiteX956" fmla="*/ 757144 w 5178638"/>
              <a:gd name="connsiteY956" fmla="*/ 4096602 h 4469549"/>
              <a:gd name="connsiteX957" fmla="*/ 790936 w 5178638"/>
              <a:gd name="connsiteY957" fmla="*/ 4094370 h 4469549"/>
              <a:gd name="connsiteX958" fmla="*/ 805955 w 5178638"/>
              <a:gd name="connsiteY958" fmla="*/ 4093253 h 4469549"/>
              <a:gd name="connsiteX959" fmla="*/ 817219 w 5178638"/>
              <a:gd name="connsiteY959" fmla="*/ 4093253 h 4469549"/>
              <a:gd name="connsiteX960" fmla="*/ 877294 w 5178638"/>
              <a:gd name="connsiteY960" fmla="*/ 4094370 h 4469549"/>
              <a:gd name="connsiteX961" fmla="*/ 876355 w 5178638"/>
              <a:gd name="connsiteY961" fmla="*/ 4097021 h 4469549"/>
              <a:gd name="connsiteX962" fmla="*/ 880640 w 5178638"/>
              <a:gd name="connsiteY962" fmla="*/ 4098677 h 4469549"/>
              <a:gd name="connsiteX963" fmla="*/ 859435 w 5178638"/>
              <a:gd name="connsiteY963" fmla="*/ 4098677 h 4469549"/>
              <a:gd name="connsiteX964" fmla="*/ 803114 w 5178638"/>
              <a:gd name="connsiteY964" fmla="*/ 4102026 h 4469549"/>
              <a:gd name="connsiteX965" fmla="*/ 716756 w 5178638"/>
              <a:gd name="connsiteY965" fmla="*/ 4106491 h 4469549"/>
              <a:gd name="connsiteX966" fmla="*/ 649171 w 5178638"/>
              <a:gd name="connsiteY966" fmla="*/ 4108724 h 4469549"/>
              <a:gd name="connsiteX967" fmla="*/ 667944 w 5178638"/>
              <a:gd name="connsiteY967" fmla="*/ 4112073 h 4469549"/>
              <a:gd name="connsiteX968" fmla="*/ 686718 w 5178638"/>
              <a:gd name="connsiteY968" fmla="*/ 4112073 h 4469549"/>
              <a:gd name="connsiteX969" fmla="*/ 758058 w 5178638"/>
              <a:gd name="connsiteY969" fmla="*/ 4116538 h 4469549"/>
              <a:gd name="connsiteX970" fmla="*/ 818133 w 5178638"/>
              <a:gd name="connsiteY970" fmla="*/ 4116538 h 4469549"/>
              <a:gd name="connsiteX971" fmla="*/ 874454 w 5178638"/>
              <a:gd name="connsiteY971" fmla="*/ 4110957 h 4469549"/>
              <a:gd name="connsiteX972" fmla="*/ 893228 w 5178638"/>
              <a:gd name="connsiteY972" fmla="*/ 4108724 h 4469549"/>
              <a:gd name="connsiteX973" fmla="*/ 964567 w 5178638"/>
              <a:gd name="connsiteY973" fmla="*/ 4114306 h 4469549"/>
              <a:gd name="connsiteX974" fmla="*/ 994605 w 5178638"/>
              <a:gd name="connsiteY974" fmla="*/ 4115422 h 4469549"/>
              <a:gd name="connsiteX975" fmla="*/ 1035907 w 5178638"/>
              <a:gd name="connsiteY975" fmla="*/ 4115422 h 4469549"/>
              <a:gd name="connsiteX976" fmla="*/ 1058435 w 5178638"/>
              <a:gd name="connsiteY976" fmla="*/ 4115422 h 4469549"/>
              <a:gd name="connsiteX977" fmla="*/ 1103492 w 5178638"/>
              <a:gd name="connsiteY977" fmla="*/ 4112073 h 4469549"/>
              <a:gd name="connsiteX978" fmla="*/ 1129775 w 5178638"/>
              <a:gd name="connsiteY978" fmla="*/ 4113189 h 4469549"/>
              <a:gd name="connsiteX979" fmla="*/ 1193605 w 5178638"/>
              <a:gd name="connsiteY979" fmla="*/ 4116538 h 4469549"/>
              <a:gd name="connsiteX980" fmla="*/ 1231153 w 5178638"/>
              <a:gd name="connsiteY980" fmla="*/ 4117654 h 4469549"/>
              <a:gd name="connsiteX981" fmla="*/ 1242417 w 5178638"/>
              <a:gd name="connsiteY981" fmla="*/ 4116538 h 4469549"/>
              <a:gd name="connsiteX982" fmla="*/ 1279964 w 5178638"/>
              <a:gd name="connsiteY982" fmla="*/ 4112073 h 4469549"/>
              <a:gd name="connsiteX983" fmla="*/ 1294983 w 5178638"/>
              <a:gd name="connsiteY983" fmla="*/ 4115422 h 4469549"/>
              <a:gd name="connsiteX984" fmla="*/ 1272924 w 5178638"/>
              <a:gd name="connsiteY984" fmla="*/ 4120864 h 4469549"/>
              <a:gd name="connsiteX985" fmla="*/ 1259466 w 5178638"/>
              <a:gd name="connsiteY985" fmla="*/ 4121418 h 4469549"/>
              <a:gd name="connsiteX986" fmla="*/ 1241716 w 5178638"/>
              <a:gd name="connsiteY986" fmla="*/ 4120029 h 4469549"/>
              <a:gd name="connsiteX987" fmla="*/ 1241503 w 5178638"/>
              <a:gd name="connsiteY987" fmla="*/ 4120045 h 4469549"/>
              <a:gd name="connsiteX988" fmla="*/ 1224751 w 5178638"/>
              <a:gd name="connsiteY988" fmla="*/ 4122120 h 4469549"/>
              <a:gd name="connsiteX989" fmla="*/ 1035907 w 5178638"/>
              <a:gd name="connsiteY989" fmla="*/ 4122120 h 4469549"/>
              <a:gd name="connsiteX990" fmla="*/ 972077 w 5178638"/>
              <a:gd name="connsiteY990" fmla="*/ 4124352 h 4469549"/>
              <a:gd name="connsiteX991" fmla="*/ 960813 w 5178638"/>
              <a:gd name="connsiteY991" fmla="*/ 4126585 h 4469549"/>
              <a:gd name="connsiteX992" fmla="*/ 957058 w 5178638"/>
              <a:gd name="connsiteY992" fmla="*/ 4128817 h 4469549"/>
              <a:gd name="connsiteX993" fmla="*/ 960813 w 5178638"/>
              <a:gd name="connsiteY993" fmla="*/ 4129934 h 4469549"/>
              <a:gd name="connsiteX994" fmla="*/ 975831 w 5178638"/>
              <a:gd name="connsiteY994" fmla="*/ 4131050 h 4469549"/>
              <a:gd name="connsiteX995" fmla="*/ 972077 w 5178638"/>
              <a:gd name="connsiteY995" fmla="*/ 4132166 h 4469549"/>
              <a:gd name="connsiteX996" fmla="*/ 806869 w 5178638"/>
              <a:gd name="connsiteY996" fmla="*/ 4129934 h 4469549"/>
              <a:gd name="connsiteX997" fmla="*/ 750548 w 5178638"/>
              <a:gd name="connsiteY997" fmla="*/ 4129934 h 4469549"/>
              <a:gd name="connsiteX998" fmla="*/ 694227 w 5178638"/>
              <a:gd name="connsiteY998" fmla="*/ 4129934 h 4469549"/>
              <a:gd name="connsiteX999" fmla="*/ 686718 w 5178638"/>
              <a:gd name="connsiteY999" fmla="*/ 4129934 h 4469549"/>
              <a:gd name="connsiteX1000" fmla="*/ 645416 w 5178638"/>
              <a:gd name="connsiteY1000" fmla="*/ 4127701 h 4469549"/>
              <a:gd name="connsiteX1001" fmla="*/ 574076 w 5178638"/>
              <a:gd name="connsiteY1001" fmla="*/ 4127701 h 4469549"/>
              <a:gd name="connsiteX1002" fmla="*/ 551548 w 5178638"/>
              <a:gd name="connsiteY1002" fmla="*/ 4125469 h 4469549"/>
              <a:gd name="connsiteX1003" fmla="*/ 543926 w 5178638"/>
              <a:gd name="connsiteY1003" fmla="*/ 4125185 h 4469549"/>
              <a:gd name="connsiteX1004" fmla="*/ 544722 w 5178638"/>
              <a:gd name="connsiteY1004" fmla="*/ 4123227 h 4469549"/>
              <a:gd name="connsiteX1005" fmla="*/ 551548 w 5178638"/>
              <a:gd name="connsiteY1005" fmla="*/ 4124352 h 4469549"/>
              <a:gd name="connsiteX1006" fmla="*/ 604114 w 5178638"/>
              <a:gd name="connsiteY1006" fmla="*/ 4122120 h 4469549"/>
              <a:gd name="connsiteX1007" fmla="*/ 615378 w 5178638"/>
              <a:gd name="connsiteY1007" fmla="*/ 4117654 h 4469549"/>
              <a:gd name="connsiteX1008" fmla="*/ 630397 w 5178638"/>
              <a:gd name="connsiteY1008" fmla="*/ 4117654 h 4469549"/>
              <a:gd name="connsiteX1009" fmla="*/ 630397 w 5178638"/>
              <a:gd name="connsiteY1009" fmla="*/ 4114306 h 4469549"/>
              <a:gd name="connsiteX1010" fmla="*/ 611623 w 5178638"/>
              <a:gd name="connsiteY1010" fmla="*/ 4114306 h 4469549"/>
              <a:gd name="connsiteX1011" fmla="*/ 596604 w 5178638"/>
              <a:gd name="connsiteY1011" fmla="*/ 4114306 h 4469549"/>
              <a:gd name="connsiteX1012" fmla="*/ 585340 w 5178638"/>
              <a:gd name="connsiteY1012" fmla="*/ 4113189 h 4469549"/>
              <a:gd name="connsiteX1013" fmla="*/ 596604 w 5178638"/>
              <a:gd name="connsiteY1013" fmla="*/ 4109840 h 4469549"/>
              <a:gd name="connsiteX1014" fmla="*/ 596604 w 5178638"/>
              <a:gd name="connsiteY1014" fmla="*/ 4106491 h 4469549"/>
              <a:gd name="connsiteX1015" fmla="*/ 566567 w 5178638"/>
              <a:gd name="connsiteY1015" fmla="*/ 4102026 h 4469549"/>
              <a:gd name="connsiteX1016" fmla="*/ 553844 w 5178638"/>
              <a:gd name="connsiteY1016" fmla="*/ 4102404 h 4469549"/>
              <a:gd name="connsiteX1017" fmla="*/ 558073 w 5178638"/>
              <a:gd name="connsiteY1017" fmla="*/ 4093475 h 4469549"/>
              <a:gd name="connsiteX1018" fmla="*/ 562667 w 5178638"/>
              <a:gd name="connsiteY1018" fmla="*/ 4084385 h 4469549"/>
              <a:gd name="connsiteX1019" fmla="*/ 573087 w 5178638"/>
              <a:gd name="connsiteY1019" fmla="*/ 4084972 h 4469549"/>
              <a:gd name="connsiteX1020" fmla="*/ 648182 w 5178638"/>
              <a:gd name="connsiteY1020" fmla="*/ 4086089 h 4469549"/>
              <a:gd name="connsiteX1021" fmla="*/ 696993 w 5178638"/>
              <a:gd name="connsiteY1021" fmla="*/ 4086089 h 4469549"/>
              <a:gd name="connsiteX1022" fmla="*/ 700869 w 5178638"/>
              <a:gd name="connsiteY1022" fmla="*/ 4086281 h 4469549"/>
              <a:gd name="connsiteX1023" fmla="*/ 561709 w 5178638"/>
              <a:gd name="connsiteY1023" fmla="*/ 4086281 h 4469549"/>
              <a:gd name="connsiteX1024" fmla="*/ 591936 w 5178638"/>
              <a:gd name="connsiteY1024" fmla="*/ 4077625 h 4469549"/>
              <a:gd name="connsiteX1025" fmla="*/ 603200 w 5178638"/>
              <a:gd name="connsiteY1025" fmla="*/ 4078741 h 4469549"/>
              <a:gd name="connsiteX1026" fmla="*/ 591936 w 5178638"/>
              <a:gd name="connsiteY1026" fmla="*/ 4080974 h 4469549"/>
              <a:gd name="connsiteX1027" fmla="*/ 564391 w 5178638"/>
              <a:gd name="connsiteY1027" fmla="*/ 4080974 h 4469549"/>
              <a:gd name="connsiteX1028" fmla="*/ 565519 w 5178638"/>
              <a:gd name="connsiteY1028" fmla="*/ 4078741 h 4469549"/>
              <a:gd name="connsiteX1029" fmla="*/ 576917 w 5178638"/>
              <a:gd name="connsiteY1029" fmla="*/ 4078741 h 4469549"/>
              <a:gd name="connsiteX1030" fmla="*/ 591936 w 5178638"/>
              <a:gd name="connsiteY1030" fmla="*/ 4077625 h 4469549"/>
              <a:gd name="connsiteX1031" fmla="*/ 727106 w 5178638"/>
              <a:gd name="connsiteY1031" fmla="*/ 4050834 h 4469549"/>
              <a:gd name="connsiteX1032" fmla="*/ 738370 w 5178638"/>
              <a:gd name="connsiteY1032" fmla="*/ 4053066 h 4469549"/>
              <a:gd name="connsiteX1033" fmla="*/ 753389 w 5178638"/>
              <a:gd name="connsiteY1033" fmla="*/ 4060880 h 4469549"/>
              <a:gd name="connsiteX1034" fmla="*/ 764653 w 5178638"/>
              <a:gd name="connsiteY1034" fmla="*/ 4061997 h 4469549"/>
              <a:gd name="connsiteX1035" fmla="*/ 805955 w 5178638"/>
              <a:gd name="connsiteY1035" fmla="*/ 4058648 h 4469549"/>
              <a:gd name="connsiteX1036" fmla="*/ 832238 w 5178638"/>
              <a:gd name="connsiteY1036" fmla="*/ 4057532 h 4469549"/>
              <a:gd name="connsiteX1037" fmla="*/ 847257 w 5178638"/>
              <a:gd name="connsiteY1037" fmla="*/ 4063113 h 4469549"/>
              <a:gd name="connsiteX1038" fmla="*/ 877294 w 5178638"/>
              <a:gd name="connsiteY1038" fmla="*/ 4063113 h 4469549"/>
              <a:gd name="connsiteX1039" fmla="*/ 884804 w 5178638"/>
              <a:gd name="connsiteY1039" fmla="*/ 4057532 h 4469549"/>
              <a:gd name="connsiteX1040" fmla="*/ 903578 w 5178638"/>
              <a:gd name="connsiteY1040" fmla="*/ 4054183 h 4469549"/>
              <a:gd name="connsiteX1041" fmla="*/ 926106 w 5178638"/>
              <a:gd name="connsiteY1041" fmla="*/ 4051950 h 4469549"/>
              <a:gd name="connsiteX1042" fmla="*/ 956144 w 5178638"/>
              <a:gd name="connsiteY1042" fmla="*/ 4056415 h 4469549"/>
              <a:gd name="connsiteX1043" fmla="*/ 1008710 w 5178638"/>
              <a:gd name="connsiteY1043" fmla="*/ 4065346 h 4469549"/>
              <a:gd name="connsiteX1044" fmla="*/ 1034993 w 5178638"/>
              <a:gd name="connsiteY1044" fmla="*/ 4063113 h 4469549"/>
              <a:gd name="connsiteX1045" fmla="*/ 1065031 w 5178638"/>
              <a:gd name="connsiteY1045" fmla="*/ 4058648 h 4469549"/>
              <a:gd name="connsiteX1046" fmla="*/ 1106333 w 5178638"/>
              <a:gd name="connsiteY1046" fmla="*/ 4059764 h 4469549"/>
              <a:gd name="connsiteX1047" fmla="*/ 1113842 w 5178638"/>
              <a:gd name="connsiteY1047" fmla="*/ 4063113 h 4469549"/>
              <a:gd name="connsiteX1048" fmla="*/ 1177672 w 5178638"/>
              <a:gd name="connsiteY1048" fmla="*/ 4057532 h 4469549"/>
              <a:gd name="connsiteX1049" fmla="*/ 1218974 w 5178638"/>
              <a:gd name="connsiteY1049" fmla="*/ 4057532 h 4469549"/>
              <a:gd name="connsiteX1050" fmla="*/ 1312843 w 5178638"/>
              <a:gd name="connsiteY1050" fmla="*/ 4056415 h 4469549"/>
              <a:gd name="connsiteX1051" fmla="*/ 1339126 w 5178638"/>
              <a:gd name="connsiteY1051" fmla="*/ 4055299 h 4469549"/>
              <a:gd name="connsiteX1052" fmla="*/ 1369163 w 5178638"/>
              <a:gd name="connsiteY1052" fmla="*/ 4056415 h 4469549"/>
              <a:gd name="connsiteX1053" fmla="*/ 1402956 w 5178638"/>
              <a:gd name="connsiteY1053" fmla="*/ 4056415 h 4469549"/>
              <a:gd name="connsiteX1054" fmla="*/ 1406711 w 5178638"/>
              <a:gd name="connsiteY1054" fmla="*/ 4063113 h 4469549"/>
              <a:gd name="connsiteX1055" fmla="*/ 1451767 w 5178638"/>
              <a:gd name="connsiteY1055" fmla="*/ 4066462 h 4469549"/>
              <a:gd name="connsiteX1056" fmla="*/ 1463031 w 5178638"/>
              <a:gd name="connsiteY1056" fmla="*/ 4065346 h 4469549"/>
              <a:gd name="connsiteX1057" fmla="*/ 1470541 w 5178638"/>
              <a:gd name="connsiteY1057" fmla="*/ 4068695 h 4469549"/>
              <a:gd name="connsiteX1058" fmla="*/ 1463031 w 5178638"/>
              <a:gd name="connsiteY1058" fmla="*/ 4072044 h 4469549"/>
              <a:gd name="connsiteX1059" fmla="*/ 1432994 w 5178638"/>
              <a:gd name="connsiteY1059" fmla="*/ 4070927 h 4469549"/>
              <a:gd name="connsiteX1060" fmla="*/ 1399201 w 5178638"/>
              <a:gd name="connsiteY1060" fmla="*/ 4073160 h 4469549"/>
              <a:gd name="connsiteX1061" fmla="*/ 1387937 w 5178638"/>
              <a:gd name="connsiteY1061" fmla="*/ 4079858 h 4469549"/>
              <a:gd name="connsiteX1062" fmla="*/ 1369163 w 5178638"/>
              <a:gd name="connsiteY1062" fmla="*/ 4082090 h 4469549"/>
              <a:gd name="connsiteX1063" fmla="*/ 1324107 w 5178638"/>
              <a:gd name="connsiteY1063" fmla="*/ 4077625 h 4469549"/>
              <a:gd name="connsiteX1064" fmla="*/ 1305333 w 5178638"/>
              <a:gd name="connsiteY1064" fmla="*/ 4077625 h 4469549"/>
              <a:gd name="connsiteX1065" fmla="*/ 1297824 w 5178638"/>
              <a:gd name="connsiteY1065" fmla="*/ 4080974 h 4469549"/>
              <a:gd name="connsiteX1066" fmla="*/ 1301578 w 5178638"/>
              <a:gd name="connsiteY1066" fmla="*/ 4086556 h 4469549"/>
              <a:gd name="connsiteX1067" fmla="*/ 1324107 w 5178638"/>
              <a:gd name="connsiteY1067" fmla="*/ 4091021 h 4469549"/>
              <a:gd name="connsiteX1068" fmla="*/ 1327861 w 5178638"/>
              <a:gd name="connsiteY1068" fmla="*/ 4093253 h 4469549"/>
              <a:gd name="connsiteX1069" fmla="*/ 1320352 w 5178638"/>
              <a:gd name="connsiteY1069" fmla="*/ 4094370 h 4469549"/>
              <a:gd name="connsiteX1070" fmla="*/ 1282805 w 5178638"/>
              <a:gd name="connsiteY1070" fmla="*/ 4093253 h 4469549"/>
              <a:gd name="connsiteX1071" fmla="*/ 1279050 w 5178638"/>
              <a:gd name="connsiteY1071" fmla="*/ 4093253 h 4469549"/>
              <a:gd name="connsiteX1072" fmla="*/ 1279050 w 5178638"/>
              <a:gd name="connsiteY1072" fmla="*/ 4095486 h 4469549"/>
              <a:gd name="connsiteX1073" fmla="*/ 1275295 w 5178638"/>
              <a:gd name="connsiteY1073" fmla="*/ 4098835 h 4469549"/>
              <a:gd name="connsiteX1074" fmla="*/ 1249012 w 5178638"/>
              <a:gd name="connsiteY1074" fmla="*/ 4098835 h 4469549"/>
              <a:gd name="connsiteX1075" fmla="*/ 1282805 w 5178638"/>
              <a:gd name="connsiteY1075" fmla="*/ 4102184 h 4469549"/>
              <a:gd name="connsiteX1076" fmla="*/ 1288906 w 5178638"/>
              <a:gd name="connsiteY1076" fmla="*/ 4103858 h 4469549"/>
              <a:gd name="connsiteX1077" fmla="*/ 1288344 w 5178638"/>
              <a:gd name="connsiteY1077" fmla="*/ 4104259 h 4469549"/>
              <a:gd name="connsiteX1078" fmla="*/ 1276209 w 5178638"/>
              <a:gd name="connsiteY1078" fmla="*/ 4104259 h 4469549"/>
              <a:gd name="connsiteX1079" fmla="*/ 1242417 w 5178638"/>
              <a:gd name="connsiteY1079" fmla="*/ 4102026 h 4469549"/>
              <a:gd name="connsiteX1080" fmla="*/ 1186096 w 5178638"/>
              <a:gd name="connsiteY1080" fmla="*/ 4101887 h 4469549"/>
              <a:gd name="connsiteX1081" fmla="*/ 1154053 w 5178638"/>
              <a:gd name="connsiteY1081" fmla="*/ 4101331 h 4469549"/>
              <a:gd name="connsiteX1082" fmla="*/ 1151389 w 5178638"/>
              <a:gd name="connsiteY1082" fmla="*/ 4101067 h 4469549"/>
              <a:gd name="connsiteX1083" fmla="*/ 1138826 w 5178638"/>
              <a:gd name="connsiteY1083" fmla="*/ 4101067 h 4469549"/>
              <a:gd name="connsiteX1084" fmla="*/ 1129775 w 5178638"/>
              <a:gd name="connsiteY1084" fmla="*/ 4100910 h 4469549"/>
              <a:gd name="connsiteX1085" fmla="*/ 1118511 w 5178638"/>
              <a:gd name="connsiteY1085" fmla="*/ 4099794 h 4469549"/>
              <a:gd name="connsiteX1086" fmla="*/ 1111002 w 5178638"/>
              <a:gd name="connsiteY1086" fmla="*/ 4098677 h 4469549"/>
              <a:gd name="connsiteX1087" fmla="*/ 1108851 w 5178638"/>
              <a:gd name="connsiteY1087" fmla="*/ 4098890 h 4469549"/>
              <a:gd name="connsiteX1088" fmla="*/ 1097415 w 5178638"/>
              <a:gd name="connsiteY1088" fmla="*/ 4096044 h 4469549"/>
              <a:gd name="connsiteX1089" fmla="*/ 1068785 w 5178638"/>
              <a:gd name="connsiteY1089" fmla="*/ 4094370 h 4469549"/>
              <a:gd name="connsiteX1090" fmla="*/ 1046257 w 5178638"/>
              <a:gd name="connsiteY1090" fmla="*/ 4094370 h 4469549"/>
              <a:gd name="connsiteX1091" fmla="*/ 933615 w 5178638"/>
              <a:gd name="connsiteY1091" fmla="*/ 4091021 h 4469549"/>
              <a:gd name="connsiteX1092" fmla="*/ 918596 w 5178638"/>
              <a:gd name="connsiteY1092" fmla="*/ 4087672 h 4469549"/>
              <a:gd name="connsiteX1093" fmla="*/ 982427 w 5178638"/>
              <a:gd name="connsiteY1093" fmla="*/ 4086556 h 4469549"/>
              <a:gd name="connsiteX1094" fmla="*/ 982427 w 5178638"/>
              <a:gd name="connsiteY1094" fmla="*/ 4085439 h 4469549"/>
              <a:gd name="connsiteX1095" fmla="*/ 918596 w 5178638"/>
              <a:gd name="connsiteY1095" fmla="*/ 4085439 h 4469549"/>
              <a:gd name="connsiteX1096" fmla="*/ 858521 w 5178638"/>
              <a:gd name="connsiteY1096" fmla="*/ 4085439 h 4469549"/>
              <a:gd name="connsiteX1097" fmla="*/ 843502 w 5178638"/>
              <a:gd name="connsiteY1097" fmla="*/ 4084323 h 4469549"/>
              <a:gd name="connsiteX1098" fmla="*/ 824729 w 5178638"/>
              <a:gd name="connsiteY1098" fmla="*/ 4078741 h 4469549"/>
              <a:gd name="connsiteX1099" fmla="*/ 794691 w 5178638"/>
              <a:gd name="connsiteY1099" fmla="*/ 4077625 h 4469549"/>
              <a:gd name="connsiteX1100" fmla="*/ 768407 w 5178638"/>
              <a:gd name="connsiteY1100" fmla="*/ 4078741 h 4469549"/>
              <a:gd name="connsiteX1101" fmla="*/ 753389 w 5178638"/>
              <a:gd name="connsiteY1101" fmla="*/ 4078741 h 4469549"/>
              <a:gd name="connsiteX1102" fmla="*/ 764653 w 5178638"/>
              <a:gd name="connsiteY1102" fmla="*/ 4074276 h 4469549"/>
              <a:gd name="connsiteX1103" fmla="*/ 757144 w 5178638"/>
              <a:gd name="connsiteY1103" fmla="*/ 4069811 h 4469549"/>
              <a:gd name="connsiteX1104" fmla="*/ 738370 w 5178638"/>
              <a:gd name="connsiteY1104" fmla="*/ 4066462 h 4469549"/>
              <a:gd name="connsiteX1105" fmla="*/ 727106 w 5178638"/>
              <a:gd name="connsiteY1105" fmla="*/ 4065346 h 4469549"/>
              <a:gd name="connsiteX1106" fmla="*/ 674539 w 5178638"/>
              <a:gd name="connsiteY1106" fmla="*/ 4064229 h 4469549"/>
              <a:gd name="connsiteX1107" fmla="*/ 667030 w 5178638"/>
              <a:gd name="connsiteY1107" fmla="*/ 4061997 h 4469549"/>
              <a:gd name="connsiteX1108" fmla="*/ 674539 w 5178638"/>
              <a:gd name="connsiteY1108" fmla="*/ 4059764 h 4469549"/>
              <a:gd name="connsiteX1109" fmla="*/ 727106 w 5178638"/>
              <a:gd name="connsiteY1109" fmla="*/ 4050834 h 4469549"/>
              <a:gd name="connsiteX1110" fmla="*/ 599001 w 5178638"/>
              <a:gd name="connsiteY1110" fmla="*/ 4033583 h 4469549"/>
              <a:gd name="connsiteX1111" fmla="*/ 614389 w 5178638"/>
              <a:gd name="connsiteY1111" fmla="*/ 4034739 h 4469549"/>
              <a:gd name="connsiteX1112" fmla="*/ 636917 w 5178638"/>
              <a:gd name="connsiteY1112" fmla="*/ 4041437 h 4469549"/>
              <a:gd name="connsiteX1113" fmla="*/ 651936 w 5178638"/>
              <a:gd name="connsiteY1113" fmla="*/ 4050367 h 4469549"/>
              <a:gd name="connsiteX1114" fmla="*/ 651936 w 5178638"/>
              <a:gd name="connsiteY1114" fmla="*/ 4052600 h 4469549"/>
              <a:gd name="connsiteX1115" fmla="*/ 595615 w 5178638"/>
              <a:gd name="connsiteY1115" fmla="*/ 4063763 h 4469549"/>
              <a:gd name="connsiteX1116" fmla="*/ 579813 w 5178638"/>
              <a:gd name="connsiteY1116" fmla="*/ 4063763 h 4469549"/>
              <a:gd name="connsiteX1117" fmla="*/ 584252 w 5178638"/>
              <a:gd name="connsiteY1117" fmla="*/ 4060967 h 4469549"/>
              <a:gd name="connsiteX1118" fmla="*/ 599399 w 5178638"/>
              <a:gd name="connsiteY1118" fmla="*/ 4034968 h 4469549"/>
              <a:gd name="connsiteX1119" fmla="*/ 339045 w 5178638"/>
              <a:gd name="connsiteY1119" fmla="*/ 4030543 h 4469549"/>
              <a:gd name="connsiteX1120" fmla="*/ 335209 w 5178638"/>
              <a:gd name="connsiteY1120" fmla="*/ 4037180 h 4469549"/>
              <a:gd name="connsiteX1121" fmla="*/ 336809 w 5178638"/>
              <a:gd name="connsiteY1121" fmla="*/ 4033736 h 4469549"/>
              <a:gd name="connsiteX1122" fmla="*/ 290453 w 5178638"/>
              <a:gd name="connsiteY1122" fmla="*/ 4029505 h 4469549"/>
              <a:gd name="connsiteX1123" fmla="*/ 286529 w 5178638"/>
              <a:gd name="connsiteY1123" fmla="*/ 4036814 h 4469549"/>
              <a:gd name="connsiteX1124" fmla="*/ 293485 w 5178638"/>
              <a:gd name="connsiteY1124" fmla="*/ 4040866 h 4469549"/>
              <a:gd name="connsiteX1125" fmla="*/ 293201 w 5178638"/>
              <a:gd name="connsiteY1125" fmla="*/ 4041809 h 4469549"/>
              <a:gd name="connsiteX1126" fmla="*/ 292056 w 5178638"/>
              <a:gd name="connsiteY1126" fmla="*/ 4044494 h 4469549"/>
              <a:gd name="connsiteX1127" fmla="*/ 292429 w 5178638"/>
              <a:gd name="connsiteY1127" fmla="*/ 4044366 h 4469549"/>
              <a:gd name="connsiteX1128" fmla="*/ 291022 w 5178638"/>
              <a:gd name="connsiteY1128" fmla="*/ 4049025 h 4469549"/>
              <a:gd name="connsiteX1129" fmla="*/ 282642 w 5178638"/>
              <a:gd name="connsiteY1129" fmla="*/ 4057179 h 4469549"/>
              <a:gd name="connsiteX1130" fmla="*/ 275736 w 5178638"/>
              <a:gd name="connsiteY1130" fmla="*/ 4056958 h 4469549"/>
              <a:gd name="connsiteX1131" fmla="*/ 273452 w 5178638"/>
              <a:gd name="connsiteY1131" fmla="*/ 4058686 h 4469549"/>
              <a:gd name="connsiteX1132" fmla="*/ 689559 w 5178638"/>
              <a:gd name="connsiteY1132" fmla="*/ 4001717 h 4469549"/>
              <a:gd name="connsiteX1133" fmla="*/ 834547 w 5178638"/>
              <a:gd name="connsiteY1133" fmla="*/ 4001717 h 4469549"/>
              <a:gd name="connsiteX1134" fmla="*/ 822322 w 5178638"/>
              <a:gd name="connsiteY1134" fmla="*/ 4022795 h 4469549"/>
              <a:gd name="connsiteX1135" fmla="*/ 775917 w 5178638"/>
              <a:gd name="connsiteY1135" fmla="*/ 4021810 h 4469549"/>
              <a:gd name="connsiteX1136" fmla="*/ 719596 w 5178638"/>
              <a:gd name="connsiteY1136" fmla="*/ 4018461 h 4469549"/>
              <a:gd name="connsiteX1137" fmla="*/ 629483 w 5178638"/>
              <a:gd name="connsiteY1137" fmla="*/ 4020694 h 4469549"/>
              <a:gd name="connsiteX1138" fmla="*/ 618218 w 5178638"/>
              <a:gd name="connsiteY1138" fmla="*/ 4020694 h 4469549"/>
              <a:gd name="connsiteX1139" fmla="*/ 596068 w 5178638"/>
              <a:gd name="connsiteY1139" fmla="*/ 4019802 h 4469549"/>
              <a:gd name="connsiteX1140" fmla="*/ 595961 w 5178638"/>
              <a:gd name="connsiteY1140" fmla="*/ 4018318 h 4469549"/>
              <a:gd name="connsiteX1141" fmla="*/ 599101 w 5178638"/>
              <a:gd name="connsiteY1141" fmla="*/ 4011673 h 4469549"/>
              <a:gd name="connsiteX1142" fmla="*/ 625728 w 5178638"/>
              <a:gd name="connsiteY1142" fmla="*/ 4011763 h 4469549"/>
              <a:gd name="connsiteX1143" fmla="*/ 629483 w 5178638"/>
              <a:gd name="connsiteY1143" fmla="*/ 4010647 h 4469549"/>
              <a:gd name="connsiteX1144" fmla="*/ 614464 w 5178638"/>
              <a:gd name="connsiteY1144" fmla="*/ 4009531 h 4469549"/>
              <a:gd name="connsiteX1145" fmla="*/ 610709 w 5178638"/>
              <a:gd name="connsiteY1145" fmla="*/ 4008414 h 4469549"/>
              <a:gd name="connsiteX1146" fmla="*/ 614464 w 5178638"/>
              <a:gd name="connsiteY1146" fmla="*/ 4006182 h 4469549"/>
              <a:gd name="connsiteX1147" fmla="*/ 625728 w 5178638"/>
              <a:gd name="connsiteY1147" fmla="*/ 4003949 h 4469549"/>
              <a:gd name="connsiteX1148" fmla="*/ 689559 w 5178638"/>
              <a:gd name="connsiteY1148" fmla="*/ 4001717 h 4469549"/>
              <a:gd name="connsiteX1149" fmla="*/ 334385 w 5178638"/>
              <a:gd name="connsiteY1149" fmla="*/ 4001419 h 4469549"/>
              <a:gd name="connsiteX1150" fmla="*/ 334852 w 5178638"/>
              <a:gd name="connsiteY1150" fmla="*/ 4001529 h 4469549"/>
              <a:gd name="connsiteX1151" fmla="*/ 333695 w 5178638"/>
              <a:gd name="connsiteY1151" fmla="*/ 4006287 h 4469549"/>
              <a:gd name="connsiteX1152" fmla="*/ 323319 w 5178638"/>
              <a:gd name="connsiteY1152" fmla="*/ 4026314 h 4469549"/>
              <a:gd name="connsiteX1153" fmla="*/ 312903 w 5178638"/>
              <a:gd name="connsiteY1153" fmla="*/ 4041973 h 4469549"/>
              <a:gd name="connsiteX1154" fmla="*/ 308962 w 5178638"/>
              <a:gd name="connsiteY1154" fmla="*/ 4047899 h 4469549"/>
              <a:gd name="connsiteX1155" fmla="*/ 308160 w 5178638"/>
              <a:gd name="connsiteY1155" fmla="*/ 4048721 h 4469549"/>
              <a:gd name="connsiteX1156" fmla="*/ 304048 w 5178638"/>
              <a:gd name="connsiteY1156" fmla="*/ 4046326 h 4469549"/>
              <a:gd name="connsiteX1157" fmla="*/ 316415 w 5178638"/>
              <a:gd name="connsiteY1157" fmla="*/ 4024858 h 4469549"/>
              <a:gd name="connsiteX1158" fmla="*/ 323057 w 5178638"/>
              <a:gd name="connsiteY1158" fmla="*/ 4013459 h 4469549"/>
              <a:gd name="connsiteX1159" fmla="*/ 519386 w 5178638"/>
              <a:gd name="connsiteY1159" fmla="*/ 4000985 h 4469549"/>
              <a:gd name="connsiteX1160" fmla="*/ 524276 w 5178638"/>
              <a:gd name="connsiteY1160" fmla="*/ 4001250 h 4469549"/>
              <a:gd name="connsiteX1161" fmla="*/ 539295 w 5178638"/>
              <a:gd name="connsiteY1161" fmla="*/ 4002366 h 4469549"/>
              <a:gd name="connsiteX1162" fmla="*/ 545984 w 5178638"/>
              <a:gd name="connsiteY1162" fmla="*/ 4005439 h 4469549"/>
              <a:gd name="connsiteX1163" fmla="*/ 536302 w 5178638"/>
              <a:gd name="connsiteY1163" fmla="*/ 4026472 h 4469549"/>
              <a:gd name="connsiteX1164" fmla="*/ 526048 w 5178638"/>
              <a:gd name="connsiteY1164" fmla="*/ 4048744 h 4469549"/>
              <a:gd name="connsiteX1165" fmla="*/ 516687 w 5178638"/>
              <a:gd name="connsiteY1165" fmla="*/ 4063763 h 4469549"/>
              <a:gd name="connsiteX1166" fmla="*/ 505464 w 5178638"/>
              <a:gd name="connsiteY1166" fmla="*/ 4063763 h 4469549"/>
              <a:gd name="connsiteX1167" fmla="*/ 505464 w 5178638"/>
              <a:gd name="connsiteY1167" fmla="*/ 4073956 h 4469549"/>
              <a:gd name="connsiteX1168" fmla="*/ 509332 w 5178638"/>
              <a:gd name="connsiteY1168" fmla="*/ 4075393 h 4469549"/>
              <a:gd name="connsiteX1169" fmla="*/ 509431 w 5178638"/>
              <a:gd name="connsiteY1169" fmla="*/ 4075405 h 4469549"/>
              <a:gd name="connsiteX1170" fmla="*/ 498231 w 5178638"/>
              <a:gd name="connsiteY1170" fmla="*/ 4093374 h 4469549"/>
              <a:gd name="connsiteX1171" fmla="*/ 489774 w 5178638"/>
              <a:gd name="connsiteY1171" fmla="*/ 4104301 h 4469549"/>
              <a:gd name="connsiteX1172" fmla="*/ 478521 w 5178638"/>
              <a:gd name="connsiteY1172" fmla="*/ 4104580 h 4469549"/>
              <a:gd name="connsiteX1173" fmla="*/ 478521 w 5178638"/>
              <a:gd name="connsiteY1173" fmla="*/ 4118764 h 4469549"/>
              <a:gd name="connsiteX1174" fmla="*/ 479135 w 5178638"/>
              <a:gd name="connsiteY1174" fmla="*/ 4118762 h 4469549"/>
              <a:gd name="connsiteX1175" fmla="*/ 465813 w 5178638"/>
              <a:gd name="connsiteY1175" fmla="*/ 4139670 h 4469549"/>
              <a:gd name="connsiteX1176" fmla="*/ 465427 w 5178638"/>
              <a:gd name="connsiteY1176" fmla="*/ 4140347 h 4469549"/>
              <a:gd name="connsiteX1177" fmla="*/ 451973 w 5178638"/>
              <a:gd name="connsiteY1177" fmla="*/ 4132509 h 4469549"/>
              <a:gd name="connsiteX1178" fmla="*/ 442494 w 5178638"/>
              <a:gd name="connsiteY1178" fmla="*/ 4150667 h 4469549"/>
              <a:gd name="connsiteX1179" fmla="*/ 428728 w 5178638"/>
              <a:gd name="connsiteY1179" fmla="*/ 4177409 h 4469549"/>
              <a:gd name="connsiteX1180" fmla="*/ 433614 w 5178638"/>
              <a:gd name="connsiteY1180" fmla="*/ 4184602 h 4469549"/>
              <a:gd name="connsiteX1181" fmla="*/ 445239 w 5178638"/>
              <a:gd name="connsiteY1181" fmla="*/ 4173993 h 4469549"/>
              <a:gd name="connsiteX1182" fmla="*/ 439034 w 5178638"/>
              <a:gd name="connsiteY1182" fmla="*/ 4187760 h 4469549"/>
              <a:gd name="connsiteX1183" fmla="*/ 437144 w 5178638"/>
              <a:gd name="connsiteY1183" fmla="*/ 4191004 h 4469549"/>
              <a:gd name="connsiteX1184" fmla="*/ 443634 w 5178638"/>
              <a:gd name="connsiteY1184" fmla="*/ 4186094 h 4469549"/>
              <a:gd name="connsiteX1185" fmla="*/ 464426 w 5178638"/>
              <a:gd name="connsiteY1185" fmla="*/ 4150408 h 4469549"/>
              <a:gd name="connsiteX1186" fmla="*/ 469562 w 5178638"/>
              <a:gd name="connsiteY1186" fmla="*/ 4144709 h 4469549"/>
              <a:gd name="connsiteX1187" fmla="*/ 473092 w 5178638"/>
              <a:gd name="connsiteY1187" fmla="*/ 4151111 h 4469549"/>
              <a:gd name="connsiteX1188" fmla="*/ 463106 w 5178638"/>
              <a:gd name="connsiteY1188" fmla="*/ 4171366 h 4469549"/>
              <a:gd name="connsiteX1189" fmla="*/ 441494 w 5178638"/>
              <a:gd name="connsiteY1189" fmla="*/ 4202229 h 4469549"/>
              <a:gd name="connsiteX1190" fmla="*/ 433649 w 5178638"/>
              <a:gd name="connsiteY1190" fmla="*/ 4206350 h 4469549"/>
              <a:gd name="connsiteX1191" fmla="*/ 424199 w 5178638"/>
              <a:gd name="connsiteY1191" fmla="*/ 4222571 h 4469549"/>
              <a:gd name="connsiteX1192" fmla="*/ 413357 w 5178638"/>
              <a:gd name="connsiteY1192" fmla="*/ 4216254 h 4469549"/>
              <a:gd name="connsiteX1193" fmla="*/ 393100 w 5178638"/>
              <a:gd name="connsiteY1193" fmla="*/ 4247908 h 4469549"/>
              <a:gd name="connsiteX1194" fmla="*/ 388557 w 5178638"/>
              <a:gd name="connsiteY1194" fmla="*/ 4255008 h 4469549"/>
              <a:gd name="connsiteX1195" fmla="*/ 376059 w 5178638"/>
              <a:gd name="connsiteY1195" fmla="*/ 4256562 h 4469549"/>
              <a:gd name="connsiteX1196" fmla="*/ 382793 w 5178638"/>
              <a:gd name="connsiteY1196" fmla="*/ 4237558 h 4469549"/>
              <a:gd name="connsiteX1197" fmla="*/ 390890 w 5178638"/>
              <a:gd name="connsiteY1197" fmla="*/ 4220547 h 4469549"/>
              <a:gd name="connsiteX1198" fmla="*/ 444361 w 5178638"/>
              <a:gd name="connsiteY1198" fmla="*/ 4128768 h 4469549"/>
              <a:gd name="connsiteX1199" fmla="*/ 444792 w 5178638"/>
              <a:gd name="connsiteY1199" fmla="*/ 4129019 h 4469549"/>
              <a:gd name="connsiteX1200" fmla="*/ 467085 w 5178638"/>
              <a:gd name="connsiteY1200" fmla="*/ 3888017 h 4469549"/>
              <a:gd name="connsiteX1201" fmla="*/ 439519 w 5178638"/>
              <a:gd name="connsiteY1201" fmla="*/ 3919756 h 4469549"/>
              <a:gd name="connsiteX1202" fmla="*/ 425579 w 5178638"/>
              <a:gd name="connsiteY1202" fmla="*/ 3943683 h 4469549"/>
              <a:gd name="connsiteX1203" fmla="*/ 417122 w 5178638"/>
              <a:gd name="connsiteY1203" fmla="*/ 3967545 h 4469549"/>
              <a:gd name="connsiteX1204" fmla="*/ 409026 w 5178638"/>
              <a:gd name="connsiteY1204" fmla="*/ 3984556 h 4469549"/>
              <a:gd name="connsiteX1205" fmla="*/ 355555 w 5178638"/>
              <a:gd name="connsiteY1205" fmla="*/ 4076334 h 4469549"/>
              <a:gd name="connsiteX1206" fmla="*/ 355124 w 5178638"/>
              <a:gd name="connsiteY1206" fmla="*/ 4076083 h 4469549"/>
              <a:gd name="connsiteX1207" fmla="*/ 265592 w 5178638"/>
              <a:gd name="connsiteY1207" fmla="*/ 4229756 h 4469549"/>
              <a:gd name="connsiteX1208" fmla="*/ 247261 w 5178638"/>
              <a:gd name="connsiteY1208" fmla="*/ 4279913 h 4469549"/>
              <a:gd name="connsiteX1209" fmla="*/ 258887 w 5178638"/>
              <a:gd name="connsiteY1209" fmla="*/ 4269305 h 4469549"/>
              <a:gd name="connsiteX1210" fmla="*/ 272529 w 5178638"/>
              <a:gd name="connsiteY1210" fmla="*/ 4249007 h 4469549"/>
              <a:gd name="connsiteX1211" fmla="*/ 272368 w 5178638"/>
              <a:gd name="connsiteY1211" fmla="*/ 4233704 h 4469549"/>
              <a:gd name="connsiteX1212" fmla="*/ 276684 w 5178638"/>
              <a:gd name="connsiteY1212" fmla="*/ 4223182 h 4469549"/>
              <a:gd name="connsiteX1213" fmla="*/ 296940 w 5178638"/>
              <a:gd name="connsiteY1213" fmla="*/ 4191529 h 4469549"/>
              <a:gd name="connsiteX1214" fmla="*/ 333139 w 5178638"/>
              <a:gd name="connsiteY1214" fmla="*/ 4138745 h 4469549"/>
              <a:gd name="connsiteX1215" fmla="*/ 347724 w 5178638"/>
              <a:gd name="connsiteY1215" fmla="*/ 4116825 h 4469549"/>
              <a:gd name="connsiteX1216" fmla="*/ 357233 w 5178638"/>
              <a:gd name="connsiteY1216" fmla="*/ 4094662 h 4469549"/>
              <a:gd name="connsiteX1217" fmla="*/ 363698 w 5178638"/>
              <a:gd name="connsiteY1217" fmla="*/ 4081079 h 4469549"/>
              <a:gd name="connsiteX1218" fmla="*/ 362205 w 5178638"/>
              <a:gd name="connsiteY1218" fmla="*/ 4080209 h 4469549"/>
              <a:gd name="connsiteX1219" fmla="*/ 389709 w 5178638"/>
              <a:gd name="connsiteY1219" fmla="*/ 4032509 h 4469549"/>
              <a:gd name="connsiteX1220" fmla="*/ 430103 w 5178638"/>
              <a:gd name="connsiteY1220" fmla="*/ 3957726 h 4469549"/>
              <a:gd name="connsiteX1221" fmla="*/ 467085 w 5178638"/>
              <a:gd name="connsiteY1221" fmla="*/ 3888017 h 4469549"/>
              <a:gd name="connsiteX1222" fmla="*/ 640323 w 5178638"/>
              <a:gd name="connsiteY1222" fmla="*/ 3803532 h 4469549"/>
              <a:gd name="connsiteX1223" fmla="*/ 644522 w 5178638"/>
              <a:gd name="connsiteY1223" fmla="*/ 3804893 h 4469549"/>
              <a:gd name="connsiteX1224" fmla="*/ 638317 w 5178638"/>
              <a:gd name="connsiteY1224" fmla="*/ 3818660 h 4469549"/>
              <a:gd name="connsiteX1225" fmla="*/ 600514 w 5178638"/>
              <a:gd name="connsiteY1225" fmla="*/ 3883545 h 4469549"/>
              <a:gd name="connsiteX1226" fmla="*/ 569777 w 5178638"/>
              <a:gd name="connsiteY1226" fmla="*/ 3943313 h 4469549"/>
              <a:gd name="connsiteX1227" fmla="*/ 552595 w 5178638"/>
              <a:gd name="connsiteY1227" fmla="*/ 3988362 h 4469549"/>
              <a:gd name="connsiteX1228" fmla="*/ 546879 w 5178638"/>
              <a:gd name="connsiteY1228" fmla="*/ 3988321 h 4469549"/>
              <a:gd name="connsiteX1229" fmla="*/ 528105 w 5178638"/>
              <a:gd name="connsiteY1229" fmla="*/ 3990554 h 4469549"/>
              <a:gd name="connsiteX1230" fmla="*/ 525302 w 5178638"/>
              <a:gd name="connsiteY1230" fmla="*/ 3990832 h 4469549"/>
              <a:gd name="connsiteX1231" fmla="*/ 534324 w 5178638"/>
              <a:gd name="connsiteY1231" fmla="*/ 3975346 h 4469549"/>
              <a:gd name="connsiteX1232" fmla="*/ 552655 w 5178638"/>
              <a:gd name="connsiteY1232" fmla="*/ 3925189 h 4469549"/>
              <a:gd name="connsiteX1233" fmla="*/ 541028 w 5178638"/>
              <a:gd name="connsiteY1233" fmla="*/ 3935798 h 4469549"/>
              <a:gd name="connsiteX1234" fmla="*/ 527387 w 5178638"/>
              <a:gd name="connsiteY1234" fmla="*/ 3956095 h 4469549"/>
              <a:gd name="connsiteX1235" fmla="*/ 527547 w 5178638"/>
              <a:gd name="connsiteY1235" fmla="*/ 3971398 h 4469549"/>
              <a:gd name="connsiteX1236" fmla="*/ 523232 w 5178638"/>
              <a:gd name="connsiteY1236" fmla="*/ 3981920 h 4469549"/>
              <a:gd name="connsiteX1237" fmla="*/ 517003 w 5178638"/>
              <a:gd name="connsiteY1237" fmla="*/ 3991654 h 4469549"/>
              <a:gd name="connsiteX1238" fmla="*/ 505464 w 5178638"/>
              <a:gd name="connsiteY1238" fmla="*/ 3992798 h 4469549"/>
              <a:gd name="connsiteX1239" fmla="*/ 505464 w 5178638"/>
              <a:gd name="connsiteY1239" fmla="*/ 4000233 h 4469549"/>
              <a:gd name="connsiteX1240" fmla="*/ 511311 w 5178638"/>
              <a:gd name="connsiteY1240" fmla="*/ 4000549 h 4469549"/>
              <a:gd name="connsiteX1241" fmla="*/ 502975 w 5178638"/>
              <a:gd name="connsiteY1241" fmla="*/ 4013574 h 4469549"/>
              <a:gd name="connsiteX1242" fmla="*/ 466777 w 5178638"/>
              <a:gd name="connsiteY1242" fmla="*/ 4066358 h 4469549"/>
              <a:gd name="connsiteX1243" fmla="*/ 452192 w 5178638"/>
              <a:gd name="connsiteY1243" fmla="*/ 4088278 h 4469549"/>
              <a:gd name="connsiteX1244" fmla="*/ 442682 w 5178638"/>
              <a:gd name="connsiteY1244" fmla="*/ 4110441 h 4469549"/>
              <a:gd name="connsiteX1245" fmla="*/ 436218 w 5178638"/>
              <a:gd name="connsiteY1245" fmla="*/ 4124024 h 4469549"/>
              <a:gd name="connsiteX1246" fmla="*/ 437711 w 5178638"/>
              <a:gd name="connsiteY1246" fmla="*/ 4124894 h 4469549"/>
              <a:gd name="connsiteX1247" fmla="*/ 410206 w 5178638"/>
              <a:gd name="connsiteY1247" fmla="*/ 4172594 h 4469549"/>
              <a:gd name="connsiteX1248" fmla="*/ 369812 w 5178638"/>
              <a:gd name="connsiteY1248" fmla="*/ 4247377 h 4469549"/>
              <a:gd name="connsiteX1249" fmla="*/ 358764 w 5178638"/>
              <a:gd name="connsiteY1249" fmla="*/ 4269325 h 4469549"/>
              <a:gd name="connsiteX1250" fmla="*/ 348186 w 5178638"/>
              <a:gd name="connsiteY1250" fmla="*/ 4267618 h 4469549"/>
              <a:gd name="connsiteX1251" fmla="*/ 345326 w 5178638"/>
              <a:gd name="connsiteY1251" fmla="*/ 4267597 h 4469549"/>
              <a:gd name="connsiteX1252" fmla="*/ 362217 w 5178638"/>
              <a:gd name="connsiteY1252" fmla="*/ 4238606 h 4469549"/>
              <a:gd name="connsiteX1253" fmla="*/ 376802 w 5178638"/>
              <a:gd name="connsiteY1253" fmla="*/ 4216685 h 4469549"/>
              <a:gd name="connsiteX1254" fmla="*/ 406474 w 5178638"/>
              <a:gd name="connsiteY1254" fmla="*/ 4147063 h 4469549"/>
              <a:gd name="connsiteX1255" fmla="*/ 412965 w 5178638"/>
              <a:gd name="connsiteY1255" fmla="*/ 4142153 h 4469549"/>
              <a:gd name="connsiteX1256" fmla="*/ 421632 w 5178638"/>
              <a:gd name="connsiteY1256" fmla="*/ 4142857 h 4469549"/>
              <a:gd name="connsiteX1257" fmla="*/ 435570 w 5178638"/>
              <a:gd name="connsiteY1257" fmla="*/ 4122952 h 4469549"/>
              <a:gd name="connsiteX1258" fmla="*/ 422118 w 5178638"/>
              <a:gd name="connsiteY1258" fmla="*/ 4115115 h 4469549"/>
              <a:gd name="connsiteX1259" fmla="*/ 422449 w 5178638"/>
              <a:gd name="connsiteY1259" fmla="*/ 4114405 h 4469549"/>
              <a:gd name="connsiteX1260" fmla="*/ 439709 w 5178638"/>
              <a:gd name="connsiteY1260" fmla="*/ 4072315 h 4469549"/>
              <a:gd name="connsiteX1261" fmla="*/ 444845 w 5178638"/>
              <a:gd name="connsiteY1261" fmla="*/ 4066617 h 4469549"/>
              <a:gd name="connsiteX1262" fmla="*/ 451871 w 5178638"/>
              <a:gd name="connsiteY1262" fmla="*/ 4057673 h 4469549"/>
              <a:gd name="connsiteX1263" fmla="*/ 509930 w 5178638"/>
              <a:gd name="connsiteY1263" fmla="*/ 3961134 h 4469549"/>
              <a:gd name="connsiteX1264" fmla="*/ 529652 w 5178638"/>
              <a:gd name="connsiteY1264" fmla="*/ 3933515 h 4469549"/>
              <a:gd name="connsiteX1265" fmla="*/ 548554 w 5178638"/>
              <a:gd name="connsiteY1265" fmla="*/ 3901072 h 4469549"/>
              <a:gd name="connsiteX1266" fmla="*/ 577441 w 5178638"/>
              <a:gd name="connsiteY1266" fmla="*/ 3848375 h 4469549"/>
              <a:gd name="connsiteX1267" fmla="*/ 585002 w 5178638"/>
              <a:gd name="connsiteY1267" fmla="*/ 3835398 h 4469549"/>
              <a:gd name="connsiteX1268" fmla="*/ 592027 w 5178638"/>
              <a:gd name="connsiteY1268" fmla="*/ 3826455 h 4469549"/>
              <a:gd name="connsiteX1269" fmla="*/ 592313 w 5178638"/>
              <a:gd name="connsiteY1269" fmla="*/ 3835312 h 4469549"/>
              <a:gd name="connsiteX1270" fmla="*/ 578832 w 5178638"/>
              <a:gd name="connsiteY1270" fmla="*/ 3870912 h 4469549"/>
              <a:gd name="connsiteX1271" fmla="*/ 575337 w 5178638"/>
              <a:gd name="connsiteY1271" fmla="*/ 3886258 h 4469549"/>
              <a:gd name="connsiteX1272" fmla="*/ 609109 w 5178638"/>
              <a:gd name="connsiteY1272" fmla="*/ 3840752 h 4469549"/>
              <a:gd name="connsiteX1273" fmla="*/ 635321 w 5178638"/>
              <a:gd name="connsiteY1273" fmla="*/ 3808223 h 4469549"/>
              <a:gd name="connsiteX1274" fmla="*/ 640323 w 5178638"/>
              <a:gd name="connsiteY1274" fmla="*/ 3803532 h 4469549"/>
              <a:gd name="connsiteX1275" fmla="*/ 467740 w 5178638"/>
              <a:gd name="connsiteY1275" fmla="*/ 3690434 h 4469549"/>
              <a:gd name="connsiteX1276" fmla="*/ 466854 w 5178638"/>
              <a:gd name="connsiteY1276" fmla="*/ 3698608 h 4469549"/>
              <a:gd name="connsiteX1277" fmla="*/ 451810 w 5178638"/>
              <a:gd name="connsiteY1277" fmla="*/ 3733298 h 4469549"/>
              <a:gd name="connsiteX1278" fmla="*/ 447143 w 5178638"/>
              <a:gd name="connsiteY1278" fmla="*/ 3747961 h 4469549"/>
              <a:gd name="connsiteX1279" fmla="*/ 456119 w 5178638"/>
              <a:gd name="connsiteY1279" fmla="*/ 3735028 h 4469549"/>
              <a:gd name="connsiteX1280" fmla="*/ 446831 w 5178638"/>
              <a:gd name="connsiteY1280" fmla="*/ 3754543 h 4469549"/>
              <a:gd name="connsiteX1281" fmla="*/ 408778 w 5178638"/>
              <a:gd name="connsiteY1281" fmla="*/ 3832318 h 4469549"/>
              <a:gd name="connsiteX1282" fmla="*/ 377466 w 5178638"/>
              <a:gd name="connsiteY1282" fmla="*/ 3892295 h 4469549"/>
              <a:gd name="connsiteX1283" fmla="*/ 390983 w 5178638"/>
              <a:gd name="connsiteY1283" fmla="*/ 3878442 h 4469549"/>
              <a:gd name="connsiteX1284" fmla="*/ 400433 w 5178638"/>
              <a:gd name="connsiteY1284" fmla="*/ 3862221 h 4469549"/>
              <a:gd name="connsiteX1285" fmla="*/ 428087 w 5178638"/>
              <a:gd name="connsiteY1285" fmla="*/ 3823093 h 4469549"/>
              <a:gd name="connsiteX1286" fmla="*/ 409768 w 5178638"/>
              <a:gd name="connsiteY1286" fmla="*/ 3860897 h 4469549"/>
              <a:gd name="connsiteX1287" fmla="*/ 388090 w 5178638"/>
              <a:gd name="connsiteY1287" fmla="*/ 3904758 h 4469549"/>
              <a:gd name="connsiteX1288" fmla="*/ 367410 w 5178638"/>
              <a:gd name="connsiteY1288" fmla="*/ 3938582 h 4469549"/>
              <a:gd name="connsiteX1289" fmla="*/ 366811 w 5178638"/>
              <a:gd name="connsiteY1289" fmla="*/ 3938233 h 4469549"/>
              <a:gd name="connsiteX1290" fmla="*/ 371296 w 5178638"/>
              <a:gd name="connsiteY1290" fmla="*/ 3927809 h 4469549"/>
              <a:gd name="connsiteX1291" fmla="*/ 378856 w 5178638"/>
              <a:gd name="connsiteY1291" fmla="*/ 3914832 h 4469549"/>
              <a:gd name="connsiteX1292" fmla="*/ 374792 w 5178638"/>
              <a:gd name="connsiteY1292" fmla="*/ 3912464 h 4469549"/>
              <a:gd name="connsiteX1293" fmla="*/ 365341 w 5178638"/>
              <a:gd name="connsiteY1293" fmla="*/ 3928686 h 4469549"/>
              <a:gd name="connsiteX1294" fmla="*/ 357780 w 5178638"/>
              <a:gd name="connsiteY1294" fmla="*/ 3941663 h 4469549"/>
              <a:gd name="connsiteX1295" fmla="*/ 350754 w 5178638"/>
              <a:gd name="connsiteY1295" fmla="*/ 3950606 h 4469549"/>
              <a:gd name="connsiteX1296" fmla="*/ 352359 w 5178638"/>
              <a:gd name="connsiteY1296" fmla="*/ 3938504 h 4469549"/>
              <a:gd name="connsiteX1297" fmla="*/ 348293 w 5178638"/>
              <a:gd name="connsiteY1297" fmla="*/ 3936136 h 4469549"/>
              <a:gd name="connsiteX1298" fmla="*/ 341870 w 5178638"/>
              <a:gd name="connsiteY1298" fmla="*/ 3941959 h 4469549"/>
              <a:gd name="connsiteX1299" fmla="*/ 403787 w 5178638"/>
              <a:gd name="connsiteY1299" fmla="*/ 3835684 h 4469549"/>
              <a:gd name="connsiteX1300" fmla="*/ 424461 w 5178638"/>
              <a:gd name="connsiteY1300" fmla="*/ 3786893 h 4469549"/>
              <a:gd name="connsiteX1301" fmla="*/ 414007 w 5178638"/>
              <a:gd name="connsiteY1301" fmla="*/ 3798184 h 4469549"/>
              <a:gd name="connsiteX1302" fmla="*/ 400756 w 5178638"/>
              <a:gd name="connsiteY1302" fmla="*/ 3818709 h 4469549"/>
              <a:gd name="connsiteX1303" fmla="*/ 398964 w 5178638"/>
              <a:gd name="connsiteY1303" fmla="*/ 3832874 h 4469549"/>
              <a:gd name="connsiteX1304" fmla="*/ 394258 w 5178638"/>
              <a:gd name="connsiteY1304" fmla="*/ 3843169 h 4469549"/>
              <a:gd name="connsiteX1305" fmla="*/ 374392 w 5178638"/>
              <a:gd name="connsiteY1305" fmla="*/ 3875049 h 4469549"/>
              <a:gd name="connsiteX1306" fmla="*/ 339365 w 5178638"/>
              <a:gd name="connsiteY1306" fmla="*/ 3928517 h 4469549"/>
              <a:gd name="connsiteX1307" fmla="*/ 325170 w 5178638"/>
              <a:gd name="connsiteY1307" fmla="*/ 3950664 h 4469549"/>
              <a:gd name="connsiteX1308" fmla="*/ 314929 w 5178638"/>
              <a:gd name="connsiteY1308" fmla="*/ 3972400 h 4469549"/>
              <a:gd name="connsiteX1309" fmla="*/ 308152 w 5178638"/>
              <a:gd name="connsiteY1309" fmla="*/ 3985802 h 4469549"/>
              <a:gd name="connsiteX1310" fmla="*/ 309215 w 5178638"/>
              <a:gd name="connsiteY1310" fmla="*/ 3986421 h 4469549"/>
              <a:gd name="connsiteX1311" fmla="*/ 281649 w 5178638"/>
              <a:gd name="connsiteY1311" fmla="*/ 4034085 h 4469549"/>
              <a:gd name="connsiteX1312" fmla="*/ 262857 w 5178638"/>
              <a:gd name="connsiteY1312" fmla="*/ 4068114 h 4469549"/>
              <a:gd name="connsiteX1313" fmla="*/ 258569 w 5178638"/>
              <a:gd name="connsiteY1313" fmla="*/ 4073572 h 4469549"/>
              <a:gd name="connsiteX1314" fmla="*/ 255015 w 5178638"/>
              <a:gd name="connsiteY1314" fmla="*/ 4082315 h 4469549"/>
              <a:gd name="connsiteX1315" fmla="*/ 240572 w 5178638"/>
              <a:gd name="connsiteY1315" fmla="*/ 4108470 h 4469549"/>
              <a:gd name="connsiteX1316" fmla="*/ 224873 w 5178638"/>
              <a:gd name="connsiteY1316" fmla="*/ 4138335 h 4469549"/>
              <a:gd name="connsiteX1317" fmla="*/ 215664 w 5178638"/>
              <a:gd name="connsiteY1317" fmla="*/ 4144136 h 4469549"/>
              <a:gd name="connsiteX1318" fmla="*/ 200517 w 5178638"/>
              <a:gd name="connsiteY1318" fmla="*/ 4170134 h 4469549"/>
              <a:gd name="connsiteX1319" fmla="*/ 203504 w 5178638"/>
              <a:gd name="connsiteY1319" fmla="*/ 4180547 h 4469549"/>
              <a:gd name="connsiteX1320" fmla="*/ 198119 w 5178638"/>
              <a:gd name="connsiteY1320" fmla="*/ 4199137 h 4469549"/>
              <a:gd name="connsiteX1321" fmla="*/ 189489 w 5178638"/>
              <a:gd name="connsiteY1321" fmla="*/ 4220182 h 4469549"/>
              <a:gd name="connsiteX1322" fmla="*/ 168947 w 5178638"/>
              <a:gd name="connsiteY1322" fmla="*/ 4242978 h 4469549"/>
              <a:gd name="connsiteX1323" fmla="*/ 149680 w 5178638"/>
              <a:gd name="connsiteY1323" fmla="*/ 4258912 h 4469549"/>
              <a:gd name="connsiteX1324" fmla="*/ 146157 w 5178638"/>
              <a:gd name="connsiteY1324" fmla="*/ 4263437 h 4469549"/>
              <a:gd name="connsiteX1325" fmla="*/ 121095 w 5178638"/>
              <a:gd name="connsiteY1325" fmla="*/ 4306455 h 4469549"/>
              <a:gd name="connsiteX1326" fmla="*/ 111422 w 5178638"/>
              <a:gd name="connsiteY1326" fmla="*/ 4335483 h 4469549"/>
              <a:gd name="connsiteX1327" fmla="*/ 89275 w 5178638"/>
              <a:gd name="connsiteY1327" fmla="*/ 4370381 h 4469549"/>
              <a:gd name="connsiteX1328" fmla="*/ 81460 w 5178638"/>
              <a:gd name="connsiteY1328" fmla="*/ 4374484 h 4469549"/>
              <a:gd name="connsiteX1329" fmla="*/ 81403 w 5178638"/>
              <a:gd name="connsiteY1329" fmla="*/ 4374583 h 4469549"/>
              <a:gd name="connsiteX1330" fmla="*/ 71293 w 5178638"/>
              <a:gd name="connsiteY1330" fmla="*/ 4405531 h 4469549"/>
              <a:gd name="connsiteX1331" fmla="*/ 56072 w 5178638"/>
              <a:gd name="connsiteY1331" fmla="*/ 4433600 h 4469549"/>
              <a:gd name="connsiteX1332" fmla="*/ 35281 w 5178638"/>
              <a:gd name="connsiteY1332" fmla="*/ 4469287 h 4469549"/>
              <a:gd name="connsiteX1333" fmla="*/ 35275 w 5178638"/>
              <a:gd name="connsiteY1333" fmla="*/ 4469299 h 4469549"/>
              <a:gd name="connsiteX1334" fmla="*/ 16725 w 5178638"/>
              <a:gd name="connsiteY1334" fmla="*/ 4469299 h 4469549"/>
              <a:gd name="connsiteX1335" fmla="*/ 24822 w 5178638"/>
              <a:gd name="connsiteY1335" fmla="*/ 4447739 h 4469549"/>
              <a:gd name="connsiteX1336" fmla="*/ 26673 w 5178638"/>
              <a:gd name="connsiteY1336" fmla="*/ 4440127 h 4469549"/>
              <a:gd name="connsiteX1337" fmla="*/ 20964 w 5178638"/>
              <a:gd name="connsiteY1337" fmla="*/ 4445492 h 4469549"/>
              <a:gd name="connsiteX1338" fmla="*/ 6874 w 5178638"/>
              <a:gd name="connsiteY1338" fmla="*/ 4466072 h 4469549"/>
              <a:gd name="connsiteX1339" fmla="*/ 5101 w 5178638"/>
              <a:gd name="connsiteY1339" fmla="*/ 4469299 h 4469549"/>
              <a:gd name="connsiteX1340" fmla="*/ 0 w 5178638"/>
              <a:gd name="connsiteY1340" fmla="*/ 4469299 h 4469549"/>
              <a:gd name="connsiteX1341" fmla="*/ 106930 w 5178638"/>
              <a:gd name="connsiteY1341" fmla="*/ 4284733 h 4469549"/>
              <a:gd name="connsiteX1342" fmla="*/ 114102 w 5178638"/>
              <a:gd name="connsiteY1342" fmla="*/ 4277591 h 4469549"/>
              <a:gd name="connsiteX1343" fmla="*/ 131635 w 5178638"/>
              <a:gd name="connsiteY1343" fmla="*/ 4266622 h 4469549"/>
              <a:gd name="connsiteX1344" fmla="*/ 125038 w 5178638"/>
              <a:gd name="connsiteY1344" fmla="*/ 4280161 h 4469549"/>
              <a:gd name="connsiteX1345" fmla="*/ 94796 w 5178638"/>
              <a:gd name="connsiteY1345" fmla="*/ 4332069 h 4469549"/>
              <a:gd name="connsiteX1346" fmla="*/ 88239 w 5178638"/>
              <a:gd name="connsiteY1346" fmla="*/ 4349977 h 4469549"/>
              <a:gd name="connsiteX1347" fmla="*/ 122262 w 5178638"/>
              <a:gd name="connsiteY1347" fmla="*/ 4291580 h 4469549"/>
              <a:gd name="connsiteX1348" fmla="*/ 156284 w 5178638"/>
              <a:gd name="connsiteY1348" fmla="*/ 4233183 h 4469549"/>
              <a:gd name="connsiteX1349" fmla="*/ 190347 w 5178638"/>
              <a:gd name="connsiteY1349" fmla="*/ 4179154 h 4469549"/>
              <a:gd name="connsiteX1350" fmla="*/ 235710 w 5178638"/>
              <a:gd name="connsiteY1350" fmla="*/ 4101292 h 4469549"/>
              <a:gd name="connsiteX1351" fmla="*/ 249905 w 5178638"/>
              <a:gd name="connsiteY1351" fmla="*/ 4079144 h 4469549"/>
              <a:gd name="connsiteX1352" fmla="*/ 281921 w 5178638"/>
              <a:gd name="connsiteY1352" fmla="*/ 4010887 h 4469549"/>
              <a:gd name="connsiteX1353" fmla="*/ 287631 w 5178638"/>
              <a:gd name="connsiteY1353" fmla="*/ 4005522 h 4469549"/>
              <a:gd name="connsiteX1354" fmla="*/ 294344 w 5178638"/>
              <a:gd name="connsiteY1354" fmla="*/ 4005088 h 4469549"/>
              <a:gd name="connsiteX1355" fmla="*/ 307779 w 5178638"/>
              <a:gd name="connsiteY1355" fmla="*/ 3984890 h 4469549"/>
              <a:gd name="connsiteX1356" fmla="*/ 298204 w 5178638"/>
              <a:gd name="connsiteY1356" fmla="*/ 3979311 h 4469549"/>
              <a:gd name="connsiteX1357" fmla="*/ 298553 w 5178638"/>
              <a:gd name="connsiteY1357" fmla="*/ 3978612 h 4469549"/>
              <a:gd name="connsiteX1358" fmla="*/ 317376 w 5178638"/>
              <a:gd name="connsiteY1358" fmla="*/ 3937432 h 4469549"/>
              <a:gd name="connsiteX1359" fmla="*/ 322121 w 5178638"/>
              <a:gd name="connsiteY1359" fmla="*/ 3931506 h 4469549"/>
              <a:gd name="connsiteX1360" fmla="*/ 328756 w 5178638"/>
              <a:gd name="connsiteY1360" fmla="*/ 3922335 h 4469549"/>
              <a:gd name="connsiteX1361" fmla="*/ 386425 w 5178638"/>
              <a:gd name="connsiteY1361" fmla="*/ 3825569 h 4469549"/>
              <a:gd name="connsiteX1362" fmla="*/ 405366 w 5178638"/>
              <a:gd name="connsiteY1362" fmla="*/ 3797494 h 4469549"/>
              <a:gd name="connsiteX1363" fmla="*/ 424267 w 5178638"/>
              <a:gd name="connsiteY1363" fmla="*/ 3765052 h 4469549"/>
              <a:gd name="connsiteX1364" fmla="*/ 453545 w 5178638"/>
              <a:gd name="connsiteY1364" fmla="*/ 3712582 h 4469549"/>
              <a:gd name="connsiteX1365" fmla="*/ 461106 w 5178638"/>
              <a:gd name="connsiteY1365" fmla="*/ 3699605 h 4469549"/>
              <a:gd name="connsiteX1366" fmla="*/ 467740 w 5178638"/>
              <a:gd name="connsiteY1366" fmla="*/ 3690434 h 4469549"/>
              <a:gd name="connsiteX1367" fmla="*/ 510898 w 5178638"/>
              <a:gd name="connsiteY1367" fmla="*/ 3663690 h 4469549"/>
              <a:gd name="connsiteX1368" fmla="*/ 511642 w 5178638"/>
              <a:gd name="connsiteY1368" fmla="*/ 3663865 h 4469549"/>
              <a:gd name="connsiteX1369" fmla="*/ 505046 w 5178638"/>
              <a:gd name="connsiteY1369" fmla="*/ 3677405 h 4469549"/>
              <a:gd name="connsiteX1370" fmla="*/ 495905 w 5178638"/>
              <a:gd name="connsiteY1370" fmla="*/ 3693096 h 4469549"/>
              <a:gd name="connsiteX1371" fmla="*/ 500326 w 5178638"/>
              <a:gd name="connsiteY1371" fmla="*/ 3681417 h 4469549"/>
              <a:gd name="connsiteX1372" fmla="*/ 819189 w 5178638"/>
              <a:gd name="connsiteY1372" fmla="*/ 3621153 h 4469549"/>
              <a:gd name="connsiteX1373" fmla="*/ 809738 w 5178638"/>
              <a:gd name="connsiteY1373" fmla="*/ 3637373 h 4469549"/>
              <a:gd name="connsiteX1374" fmla="*/ 801893 w 5178638"/>
              <a:gd name="connsiteY1374" fmla="*/ 3641494 h 4469549"/>
              <a:gd name="connsiteX1375" fmla="*/ 780281 w 5178638"/>
              <a:gd name="connsiteY1375" fmla="*/ 3672358 h 4469549"/>
              <a:gd name="connsiteX1376" fmla="*/ 770295 w 5178638"/>
              <a:gd name="connsiteY1376" fmla="*/ 3692612 h 4469549"/>
              <a:gd name="connsiteX1377" fmla="*/ 773825 w 5178638"/>
              <a:gd name="connsiteY1377" fmla="*/ 3699015 h 4469549"/>
              <a:gd name="connsiteX1378" fmla="*/ 778962 w 5178638"/>
              <a:gd name="connsiteY1378" fmla="*/ 3693316 h 4469549"/>
              <a:gd name="connsiteX1379" fmla="*/ 799753 w 5178638"/>
              <a:gd name="connsiteY1379" fmla="*/ 3657630 h 4469549"/>
              <a:gd name="connsiteX1380" fmla="*/ 806243 w 5178638"/>
              <a:gd name="connsiteY1380" fmla="*/ 3652719 h 4469549"/>
              <a:gd name="connsiteX1381" fmla="*/ 804353 w 5178638"/>
              <a:gd name="connsiteY1381" fmla="*/ 3655964 h 4469549"/>
              <a:gd name="connsiteX1382" fmla="*/ 798148 w 5178638"/>
              <a:gd name="connsiteY1382" fmla="*/ 3669731 h 4469549"/>
              <a:gd name="connsiteX1383" fmla="*/ 805360 w 5178638"/>
              <a:gd name="connsiteY1383" fmla="*/ 3663150 h 4469549"/>
              <a:gd name="connsiteX1384" fmla="*/ 810533 w 5178638"/>
              <a:gd name="connsiteY1384" fmla="*/ 3653919 h 4469549"/>
              <a:gd name="connsiteX1385" fmla="*/ 822409 w 5178638"/>
              <a:gd name="connsiteY1385" fmla="*/ 3630420 h 4469549"/>
              <a:gd name="connsiteX1386" fmla="*/ 825912 w 5178638"/>
              <a:gd name="connsiteY1386" fmla="*/ 3625069 h 4469549"/>
              <a:gd name="connsiteX1387" fmla="*/ 818264 w 5178638"/>
              <a:gd name="connsiteY1387" fmla="*/ 3551085 h 4469549"/>
              <a:gd name="connsiteX1388" fmla="*/ 822328 w 5178638"/>
              <a:gd name="connsiteY1388" fmla="*/ 3553453 h 4469549"/>
              <a:gd name="connsiteX1389" fmla="*/ 814767 w 5178638"/>
              <a:gd name="connsiteY1389" fmla="*/ 3566430 h 4469549"/>
              <a:gd name="connsiteX1390" fmla="*/ 814519 w 5178638"/>
              <a:gd name="connsiteY1390" fmla="*/ 3579322 h 4469549"/>
              <a:gd name="connsiteX1391" fmla="*/ 790766 w 5178638"/>
              <a:gd name="connsiteY1391" fmla="*/ 3626320 h 4469549"/>
              <a:gd name="connsiteX1392" fmla="*/ 766337 w 5178638"/>
              <a:gd name="connsiteY1392" fmla="*/ 3652284 h 4469549"/>
              <a:gd name="connsiteX1393" fmla="*/ 747220 w 5178638"/>
              <a:gd name="connsiteY1393" fmla="*/ 3685467 h 4469549"/>
              <a:gd name="connsiteX1394" fmla="*/ 730001 w 5178638"/>
              <a:gd name="connsiteY1394" fmla="*/ 3675435 h 4469549"/>
              <a:gd name="connsiteX1395" fmla="*/ 736131 w 5178638"/>
              <a:gd name="connsiteY1395" fmla="*/ 3664017 h 4469549"/>
              <a:gd name="connsiteX1396" fmla="*/ 771224 w 5178638"/>
              <a:gd name="connsiteY1396" fmla="*/ 3597552 h 4469549"/>
              <a:gd name="connsiteX1397" fmla="*/ 791765 w 5178638"/>
              <a:gd name="connsiteY1397" fmla="*/ 3574757 h 4469549"/>
              <a:gd name="connsiteX1398" fmla="*/ 795831 w 5178638"/>
              <a:gd name="connsiteY1398" fmla="*/ 3577125 h 4469549"/>
              <a:gd name="connsiteX1399" fmla="*/ 794226 w 5178638"/>
              <a:gd name="connsiteY1399" fmla="*/ 3589227 h 4469549"/>
              <a:gd name="connsiteX1400" fmla="*/ 801252 w 5178638"/>
              <a:gd name="connsiteY1400" fmla="*/ 3580284 h 4469549"/>
              <a:gd name="connsiteX1401" fmla="*/ 808813 w 5178638"/>
              <a:gd name="connsiteY1401" fmla="*/ 3567307 h 4469549"/>
              <a:gd name="connsiteX1402" fmla="*/ 818264 w 5178638"/>
              <a:gd name="connsiteY1402" fmla="*/ 3551085 h 4469549"/>
              <a:gd name="connsiteX1403" fmla="*/ 679816 w 5178638"/>
              <a:gd name="connsiteY1403" fmla="*/ 3406814 h 4469549"/>
              <a:gd name="connsiteX1404" fmla="*/ 681518 w 5178638"/>
              <a:gd name="connsiteY1404" fmla="*/ 3407806 h 4469549"/>
              <a:gd name="connsiteX1405" fmla="*/ 605063 w 5178638"/>
              <a:gd name="connsiteY1405" fmla="*/ 3539034 h 4469549"/>
              <a:gd name="connsiteX1406" fmla="*/ 596171 w 5178638"/>
              <a:gd name="connsiteY1406" fmla="*/ 3533853 h 4469549"/>
              <a:gd name="connsiteX1407" fmla="*/ 600731 w 5178638"/>
              <a:gd name="connsiteY1407" fmla="*/ 3524270 h 4469549"/>
              <a:gd name="connsiteX1408" fmla="*/ 603785 w 5178638"/>
              <a:gd name="connsiteY1408" fmla="*/ 3517153 h 4469549"/>
              <a:gd name="connsiteX1409" fmla="*/ 618789 w 5178638"/>
              <a:gd name="connsiteY1409" fmla="*/ 3490217 h 4469549"/>
              <a:gd name="connsiteX1410" fmla="*/ 622589 w 5178638"/>
              <a:gd name="connsiteY1410" fmla="*/ 3483060 h 4469549"/>
              <a:gd name="connsiteX1411" fmla="*/ 624826 w 5178638"/>
              <a:gd name="connsiteY1411" fmla="*/ 3480187 h 4469549"/>
              <a:gd name="connsiteX1412" fmla="*/ 658056 w 5178638"/>
              <a:gd name="connsiteY1412" fmla="*/ 3431732 h 4469549"/>
              <a:gd name="connsiteX1413" fmla="*/ 658208 w 5178638"/>
              <a:gd name="connsiteY1413" fmla="*/ 3431705 h 4469549"/>
              <a:gd name="connsiteX1414" fmla="*/ 658946 w 5178638"/>
              <a:gd name="connsiteY1414" fmla="*/ 3433765 h 4469549"/>
              <a:gd name="connsiteX1415" fmla="*/ 656169 w 5178638"/>
              <a:gd name="connsiteY1415" fmla="*/ 3445183 h 4469549"/>
              <a:gd name="connsiteX1416" fmla="*/ 662804 w 5178638"/>
              <a:gd name="connsiteY1416" fmla="*/ 3436013 h 4469549"/>
              <a:gd name="connsiteX1417" fmla="*/ 670365 w 5178638"/>
              <a:gd name="connsiteY1417" fmla="*/ 3423036 h 4469549"/>
              <a:gd name="connsiteX1418" fmla="*/ 679816 w 5178638"/>
              <a:gd name="connsiteY1418" fmla="*/ 3406814 h 4469549"/>
              <a:gd name="connsiteX1419" fmla="*/ 837483 w 5178638"/>
              <a:gd name="connsiteY1419" fmla="*/ 3373771 h 4469549"/>
              <a:gd name="connsiteX1420" fmla="*/ 838838 w 5178638"/>
              <a:gd name="connsiteY1420" fmla="*/ 3374561 h 4469549"/>
              <a:gd name="connsiteX1421" fmla="*/ 823353 w 5178638"/>
              <a:gd name="connsiteY1421" fmla="*/ 3402707 h 4469549"/>
              <a:gd name="connsiteX1422" fmla="*/ 794628 w 5178638"/>
              <a:gd name="connsiteY1422" fmla="*/ 3450097 h 4469549"/>
              <a:gd name="connsiteX1423" fmla="*/ 776634 w 5178638"/>
              <a:gd name="connsiteY1423" fmla="*/ 3478213 h 4469549"/>
              <a:gd name="connsiteX1424" fmla="*/ 805350 w 5178638"/>
              <a:gd name="connsiteY1424" fmla="*/ 3428925 h 4469549"/>
              <a:gd name="connsiteX1425" fmla="*/ 837483 w 5178638"/>
              <a:gd name="connsiteY1425" fmla="*/ 3373771 h 4469549"/>
              <a:gd name="connsiteX1426" fmla="*/ 653881 w 5178638"/>
              <a:gd name="connsiteY1426" fmla="*/ 3348378 h 4469549"/>
              <a:gd name="connsiteX1427" fmla="*/ 634235 w 5178638"/>
              <a:gd name="connsiteY1427" fmla="*/ 3384297 h 4469549"/>
              <a:gd name="connsiteX1428" fmla="*/ 617184 w 5178638"/>
              <a:gd name="connsiteY1428" fmla="*/ 3409126 h 4469549"/>
              <a:gd name="connsiteX1429" fmla="*/ 608698 w 5178638"/>
              <a:gd name="connsiteY1429" fmla="*/ 3425910 h 4469549"/>
              <a:gd name="connsiteX1430" fmla="*/ 600251 w 5178638"/>
              <a:gd name="connsiteY1430" fmla="*/ 3447061 h 4469549"/>
              <a:gd name="connsiteX1431" fmla="*/ 563334 w 5178638"/>
              <a:gd name="connsiteY1431" fmla="*/ 3503772 h 4469549"/>
              <a:gd name="connsiteX1432" fmla="*/ 561444 w 5178638"/>
              <a:gd name="connsiteY1432" fmla="*/ 3507016 h 4469549"/>
              <a:gd name="connsiteX1433" fmla="*/ 506591 w 5178638"/>
              <a:gd name="connsiteY1433" fmla="*/ 3596732 h 4469549"/>
              <a:gd name="connsiteX1434" fmla="*/ 502849 w 5178638"/>
              <a:gd name="connsiteY1434" fmla="*/ 3607588 h 4469549"/>
              <a:gd name="connsiteX1435" fmla="*/ 501666 w 5178638"/>
              <a:gd name="connsiteY1435" fmla="*/ 3611308 h 4469549"/>
              <a:gd name="connsiteX1436" fmla="*/ 501597 w 5178638"/>
              <a:gd name="connsiteY1436" fmla="*/ 3603518 h 4469549"/>
              <a:gd name="connsiteX1437" fmla="*/ 641489 w 5178638"/>
              <a:gd name="connsiteY1437" fmla="*/ 3362057 h 4469549"/>
              <a:gd name="connsiteX1438" fmla="*/ 646231 w 5178638"/>
              <a:gd name="connsiteY1438" fmla="*/ 3359519 h 4469549"/>
              <a:gd name="connsiteX1439" fmla="*/ 710564 w 5178638"/>
              <a:gd name="connsiteY1439" fmla="*/ 3339730 h 4469549"/>
              <a:gd name="connsiteX1440" fmla="*/ 707553 w 5178638"/>
              <a:gd name="connsiteY1440" fmla="*/ 3355064 h 4469549"/>
              <a:gd name="connsiteX1441" fmla="*/ 706239 w 5178638"/>
              <a:gd name="connsiteY1441" fmla="*/ 3357026 h 4469549"/>
              <a:gd name="connsiteX1442" fmla="*/ 696788 w 5178638"/>
              <a:gd name="connsiteY1442" fmla="*/ 3373248 h 4469549"/>
              <a:gd name="connsiteX1443" fmla="*/ 689922 w 5178638"/>
              <a:gd name="connsiteY1443" fmla="*/ 3383370 h 4469549"/>
              <a:gd name="connsiteX1444" fmla="*/ 684600 w 5178638"/>
              <a:gd name="connsiteY1444" fmla="*/ 3387657 h 4469549"/>
              <a:gd name="connsiteX1445" fmla="*/ 684842 w 5178638"/>
              <a:gd name="connsiteY1445" fmla="*/ 3387067 h 4469549"/>
              <a:gd name="connsiteX1446" fmla="*/ 701561 w 5178638"/>
              <a:gd name="connsiteY1446" fmla="*/ 3357016 h 4469549"/>
              <a:gd name="connsiteX1447" fmla="*/ 717131 w 5178638"/>
              <a:gd name="connsiteY1447" fmla="*/ 3240043 h 4469549"/>
              <a:gd name="connsiteX1448" fmla="*/ 718095 w 5178638"/>
              <a:gd name="connsiteY1448" fmla="*/ 3240605 h 4469549"/>
              <a:gd name="connsiteX1449" fmla="*/ 702414 w 5178638"/>
              <a:gd name="connsiteY1449" fmla="*/ 3268637 h 4469549"/>
              <a:gd name="connsiteX1450" fmla="*/ 673928 w 5178638"/>
              <a:gd name="connsiteY1450" fmla="*/ 3316167 h 4469549"/>
              <a:gd name="connsiteX1451" fmla="*/ 656282 w 5178638"/>
              <a:gd name="connsiteY1451" fmla="*/ 3344484 h 4469549"/>
              <a:gd name="connsiteX1452" fmla="*/ 684998 w 5178638"/>
              <a:gd name="connsiteY1452" fmla="*/ 3295196 h 4469549"/>
              <a:gd name="connsiteX1453" fmla="*/ 717131 w 5178638"/>
              <a:gd name="connsiteY1453" fmla="*/ 3240043 h 4469549"/>
              <a:gd name="connsiteX1454" fmla="*/ 1278417 w 5178638"/>
              <a:gd name="connsiteY1454" fmla="*/ 2750583 h 4469549"/>
              <a:gd name="connsiteX1455" fmla="*/ 1282482 w 5178638"/>
              <a:gd name="connsiteY1455" fmla="*/ 2752951 h 4469549"/>
              <a:gd name="connsiteX1456" fmla="*/ 1274921 w 5178638"/>
              <a:gd name="connsiteY1456" fmla="*/ 2765928 h 4469549"/>
              <a:gd name="connsiteX1457" fmla="*/ 1274672 w 5178638"/>
              <a:gd name="connsiteY1457" fmla="*/ 2778820 h 4469549"/>
              <a:gd name="connsiteX1458" fmla="*/ 1250920 w 5178638"/>
              <a:gd name="connsiteY1458" fmla="*/ 2825818 h 4469549"/>
              <a:gd name="connsiteX1459" fmla="*/ 1226490 w 5178638"/>
              <a:gd name="connsiteY1459" fmla="*/ 2851782 h 4469549"/>
              <a:gd name="connsiteX1460" fmla="*/ 1207374 w 5178638"/>
              <a:gd name="connsiteY1460" fmla="*/ 2884965 h 4469549"/>
              <a:gd name="connsiteX1461" fmla="*/ 1190155 w 5178638"/>
              <a:gd name="connsiteY1461" fmla="*/ 2874933 h 4469549"/>
              <a:gd name="connsiteX1462" fmla="*/ 1196285 w 5178638"/>
              <a:gd name="connsiteY1462" fmla="*/ 2863515 h 4469549"/>
              <a:gd name="connsiteX1463" fmla="*/ 1231377 w 5178638"/>
              <a:gd name="connsiteY1463" fmla="*/ 2797050 h 4469549"/>
              <a:gd name="connsiteX1464" fmla="*/ 1251919 w 5178638"/>
              <a:gd name="connsiteY1464" fmla="*/ 2774255 h 4469549"/>
              <a:gd name="connsiteX1465" fmla="*/ 1255984 w 5178638"/>
              <a:gd name="connsiteY1465" fmla="*/ 2776623 h 4469549"/>
              <a:gd name="connsiteX1466" fmla="*/ 1254379 w 5178638"/>
              <a:gd name="connsiteY1466" fmla="*/ 2788725 h 4469549"/>
              <a:gd name="connsiteX1467" fmla="*/ 1261406 w 5178638"/>
              <a:gd name="connsiteY1467" fmla="*/ 2779782 h 4469549"/>
              <a:gd name="connsiteX1468" fmla="*/ 1268966 w 5178638"/>
              <a:gd name="connsiteY1468" fmla="*/ 2766805 h 4469549"/>
              <a:gd name="connsiteX1469" fmla="*/ 1278417 w 5178638"/>
              <a:gd name="connsiteY1469" fmla="*/ 2750583 h 4469549"/>
              <a:gd name="connsiteX1470" fmla="*/ 1109869 w 5178638"/>
              <a:gd name="connsiteY1470" fmla="*/ 2740889 h 4469549"/>
              <a:gd name="connsiteX1471" fmla="*/ 1100162 w 5178638"/>
              <a:gd name="connsiteY1471" fmla="*/ 2758892 h 4469549"/>
              <a:gd name="connsiteX1472" fmla="*/ 1095056 w 5178638"/>
              <a:gd name="connsiteY1472" fmla="*/ 2755917 h 4469549"/>
              <a:gd name="connsiteX1473" fmla="*/ 1141310 w 5178638"/>
              <a:gd name="connsiteY1473" fmla="*/ 2607093 h 4469549"/>
              <a:gd name="connsiteX1474" fmla="*/ 1144203 w 5178638"/>
              <a:gd name="connsiteY1474" fmla="*/ 2608779 h 4469549"/>
              <a:gd name="connsiteX1475" fmla="*/ 1136642 w 5178638"/>
              <a:gd name="connsiteY1475" fmla="*/ 2621756 h 4469549"/>
              <a:gd name="connsiteX1476" fmla="*/ 1134831 w 5178638"/>
              <a:gd name="connsiteY1476" fmla="*/ 2633737 h 4469549"/>
              <a:gd name="connsiteX1477" fmla="*/ 1110297 w 5178638"/>
              <a:gd name="connsiteY1477" fmla="*/ 2680280 h 4469549"/>
              <a:gd name="connsiteX1478" fmla="*/ 1087870 w 5178638"/>
              <a:gd name="connsiteY1478" fmla="*/ 2707410 h 4469549"/>
              <a:gd name="connsiteX1479" fmla="*/ 1068707 w 5178638"/>
              <a:gd name="connsiteY1479" fmla="*/ 2740566 h 4469549"/>
              <a:gd name="connsiteX1480" fmla="*/ 1056451 w 5178638"/>
              <a:gd name="connsiteY1480" fmla="*/ 2733425 h 4469549"/>
              <a:gd name="connsiteX1481" fmla="*/ 1062693 w 5178638"/>
              <a:gd name="connsiteY1481" fmla="*/ 2722073 h 4469549"/>
              <a:gd name="connsiteX1482" fmla="*/ 1098567 w 5178638"/>
              <a:gd name="connsiteY1482" fmla="*/ 2656064 h 4469549"/>
              <a:gd name="connsiteX1483" fmla="*/ 1117546 w 5178638"/>
              <a:gd name="connsiteY1483" fmla="*/ 2632358 h 4469549"/>
              <a:gd name="connsiteX1484" fmla="*/ 1120440 w 5178638"/>
              <a:gd name="connsiteY1484" fmla="*/ 2634044 h 4469549"/>
              <a:gd name="connsiteX1485" fmla="*/ 1117663 w 5178638"/>
              <a:gd name="connsiteY1485" fmla="*/ 2645463 h 4469549"/>
              <a:gd name="connsiteX1486" fmla="*/ 1124299 w 5178638"/>
              <a:gd name="connsiteY1486" fmla="*/ 2636292 h 4469549"/>
              <a:gd name="connsiteX1487" fmla="*/ 1131859 w 5178638"/>
              <a:gd name="connsiteY1487" fmla="*/ 2623315 h 4469549"/>
              <a:gd name="connsiteX1488" fmla="*/ 1141310 w 5178638"/>
              <a:gd name="connsiteY1488" fmla="*/ 2607093 h 4469549"/>
              <a:gd name="connsiteX1489" fmla="*/ 1210904 w 5178638"/>
              <a:gd name="connsiteY1489" fmla="*/ 2556384 h 4469549"/>
              <a:gd name="connsiteX1490" fmla="*/ 1207162 w 5178638"/>
              <a:gd name="connsiteY1490" fmla="*/ 2567240 h 4469549"/>
              <a:gd name="connsiteX1491" fmla="*/ 1204335 w 5178638"/>
              <a:gd name="connsiteY1491" fmla="*/ 2572765 h 4469549"/>
              <a:gd name="connsiteX1492" fmla="*/ 1204955 w 5178638"/>
              <a:gd name="connsiteY1492" fmla="*/ 2570044 h 4469549"/>
              <a:gd name="connsiteX1493" fmla="*/ 1203395 w 5178638"/>
              <a:gd name="connsiteY1493" fmla="*/ 2568049 h 4469549"/>
              <a:gd name="connsiteX1494" fmla="*/ 1203247 w 5178638"/>
              <a:gd name="connsiteY1494" fmla="*/ 2568146 h 4469549"/>
              <a:gd name="connsiteX1495" fmla="*/ 1209955 w 5178638"/>
              <a:gd name="connsiteY1495" fmla="*/ 2541833 h 4469549"/>
              <a:gd name="connsiteX1496" fmla="*/ 1198482 w 5178638"/>
              <a:gd name="connsiteY1496" fmla="*/ 2562184 h 4469549"/>
              <a:gd name="connsiteX1497" fmla="*/ 1193815 w 5178638"/>
              <a:gd name="connsiteY1497" fmla="*/ 2576846 h 4469549"/>
              <a:gd name="connsiteX1498" fmla="*/ 1194352 w 5178638"/>
              <a:gd name="connsiteY1498" fmla="*/ 2577758 h 4469549"/>
              <a:gd name="connsiteX1499" fmla="*/ 1186303 w 5178638"/>
              <a:gd name="connsiteY1499" fmla="*/ 2589596 h 4469549"/>
              <a:gd name="connsiteX1500" fmla="*/ 1189264 w 5178638"/>
              <a:gd name="connsiteY1500" fmla="*/ 2578285 h 4469549"/>
              <a:gd name="connsiteX1501" fmla="*/ 1199316 w 5178638"/>
              <a:gd name="connsiteY1501" fmla="*/ 2557525 h 4469549"/>
              <a:gd name="connsiteX1502" fmla="*/ 1339050 w 5178638"/>
              <a:gd name="connsiteY1502" fmla="*/ 2411560 h 4469549"/>
              <a:gd name="connsiteX1503" fmla="*/ 1356269 w 5178638"/>
              <a:gd name="connsiteY1503" fmla="*/ 2421592 h 4469549"/>
              <a:gd name="connsiteX1504" fmla="*/ 1350139 w 5178638"/>
              <a:gd name="connsiteY1504" fmla="*/ 2433009 h 4469549"/>
              <a:gd name="connsiteX1505" fmla="*/ 1315046 w 5178638"/>
              <a:gd name="connsiteY1505" fmla="*/ 2499475 h 4469549"/>
              <a:gd name="connsiteX1506" fmla="*/ 1294505 w 5178638"/>
              <a:gd name="connsiteY1506" fmla="*/ 2522270 h 4469549"/>
              <a:gd name="connsiteX1507" fmla="*/ 1290439 w 5178638"/>
              <a:gd name="connsiteY1507" fmla="*/ 2519902 h 4469549"/>
              <a:gd name="connsiteX1508" fmla="*/ 1292044 w 5178638"/>
              <a:gd name="connsiteY1508" fmla="*/ 2507800 h 4469549"/>
              <a:gd name="connsiteX1509" fmla="*/ 1285018 w 5178638"/>
              <a:gd name="connsiteY1509" fmla="*/ 2516743 h 4469549"/>
              <a:gd name="connsiteX1510" fmla="*/ 1277457 w 5178638"/>
              <a:gd name="connsiteY1510" fmla="*/ 2529720 h 4469549"/>
              <a:gd name="connsiteX1511" fmla="*/ 1268006 w 5178638"/>
              <a:gd name="connsiteY1511" fmla="*/ 2545942 h 4469549"/>
              <a:gd name="connsiteX1512" fmla="*/ 1263942 w 5178638"/>
              <a:gd name="connsiteY1512" fmla="*/ 2543574 h 4469549"/>
              <a:gd name="connsiteX1513" fmla="*/ 1271502 w 5178638"/>
              <a:gd name="connsiteY1513" fmla="*/ 2530597 h 4469549"/>
              <a:gd name="connsiteX1514" fmla="*/ 1271751 w 5178638"/>
              <a:gd name="connsiteY1514" fmla="*/ 2517705 h 4469549"/>
              <a:gd name="connsiteX1515" fmla="*/ 1295504 w 5178638"/>
              <a:gd name="connsiteY1515" fmla="*/ 2470707 h 4469549"/>
              <a:gd name="connsiteX1516" fmla="*/ 1319933 w 5178638"/>
              <a:gd name="connsiteY1516" fmla="*/ 2444744 h 4469549"/>
              <a:gd name="connsiteX1517" fmla="*/ 1294856 w 5178638"/>
              <a:gd name="connsiteY1517" fmla="*/ 2385813 h 4469549"/>
              <a:gd name="connsiteX1518" fmla="*/ 1303368 w 5178638"/>
              <a:gd name="connsiteY1518" fmla="*/ 2390771 h 4469549"/>
              <a:gd name="connsiteX1519" fmla="*/ 1287621 w 5178638"/>
              <a:gd name="connsiteY1519" fmla="*/ 2409175 h 4469549"/>
              <a:gd name="connsiteX1520" fmla="*/ 1279129 w 5178638"/>
              <a:gd name="connsiteY1520" fmla="*/ 2421540 h 4469549"/>
              <a:gd name="connsiteX1521" fmla="*/ 1268874 w 5178638"/>
              <a:gd name="connsiteY1521" fmla="*/ 2439143 h 4469549"/>
              <a:gd name="connsiteX1522" fmla="*/ 1268476 w 5178638"/>
              <a:gd name="connsiteY1522" fmla="*/ 2439208 h 4469549"/>
              <a:gd name="connsiteX1523" fmla="*/ 1271610 w 5178638"/>
              <a:gd name="connsiteY1523" fmla="*/ 2430713 h 4469549"/>
              <a:gd name="connsiteX1524" fmla="*/ 1285376 w 5178638"/>
              <a:gd name="connsiteY1524" fmla="*/ 2403970 h 4469549"/>
              <a:gd name="connsiteX1525" fmla="*/ 1581899 w 5178638"/>
              <a:gd name="connsiteY1525" fmla="*/ 2348599 h 4469549"/>
              <a:gd name="connsiteX1526" fmla="*/ 1579715 w 5178638"/>
              <a:gd name="connsiteY1526" fmla="*/ 2351813 h 4469549"/>
              <a:gd name="connsiteX1527" fmla="*/ 1578071 w 5178638"/>
              <a:gd name="connsiteY1527" fmla="*/ 2355171 h 4469549"/>
              <a:gd name="connsiteX1528" fmla="*/ 1557254 w 5178638"/>
              <a:gd name="connsiteY1528" fmla="*/ 2390901 h 4469549"/>
              <a:gd name="connsiteX1529" fmla="*/ 1555143 w 5178638"/>
              <a:gd name="connsiteY1529" fmla="*/ 2393988 h 4469549"/>
              <a:gd name="connsiteX1530" fmla="*/ 1515984 w 5178638"/>
              <a:gd name="connsiteY1530" fmla="*/ 2458084 h 4469549"/>
              <a:gd name="connsiteX1531" fmla="*/ 1434101 w 5178638"/>
              <a:gd name="connsiteY1531" fmla="*/ 2558125 h 4469549"/>
              <a:gd name="connsiteX1532" fmla="*/ 1425220 w 5178638"/>
              <a:gd name="connsiteY1532" fmla="*/ 2570264 h 4469549"/>
              <a:gd name="connsiteX1533" fmla="*/ 1383301 w 5178638"/>
              <a:gd name="connsiteY1533" fmla="*/ 2642216 h 4469549"/>
              <a:gd name="connsiteX1534" fmla="*/ 1344964 w 5178638"/>
              <a:gd name="connsiteY1534" fmla="*/ 2711135 h 4469549"/>
              <a:gd name="connsiteX1535" fmla="*/ 1341469 w 5178638"/>
              <a:gd name="connsiteY1535" fmla="*/ 2726481 h 4469549"/>
              <a:gd name="connsiteX1536" fmla="*/ 1347423 w 5178638"/>
              <a:gd name="connsiteY1536" fmla="*/ 2725604 h 4469549"/>
              <a:gd name="connsiteX1537" fmla="*/ 1360120 w 5178638"/>
              <a:gd name="connsiteY1537" fmla="*/ 2706929 h 4469549"/>
              <a:gd name="connsiteX1538" fmla="*/ 1357159 w 5178638"/>
              <a:gd name="connsiteY1538" fmla="*/ 2718240 h 4469549"/>
              <a:gd name="connsiteX1539" fmla="*/ 1332588 w 5178638"/>
              <a:gd name="connsiteY1539" fmla="*/ 2760416 h 4469549"/>
              <a:gd name="connsiteX1540" fmla="*/ 1330697 w 5178638"/>
              <a:gd name="connsiteY1540" fmla="*/ 2763660 h 4469549"/>
              <a:gd name="connsiteX1541" fmla="*/ 1290184 w 5178638"/>
              <a:gd name="connsiteY1541" fmla="*/ 2826967 h 4469549"/>
              <a:gd name="connsiteX1542" fmla="*/ 1279342 w 5178638"/>
              <a:gd name="connsiteY1542" fmla="*/ 2820650 h 4469549"/>
              <a:gd name="connsiteX1543" fmla="*/ 1269892 w 5178638"/>
              <a:gd name="connsiteY1543" fmla="*/ 2836871 h 4469549"/>
              <a:gd name="connsiteX1544" fmla="*/ 1262047 w 5178638"/>
              <a:gd name="connsiteY1544" fmla="*/ 2840992 h 4469549"/>
              <a:gd name="connsiteX1545" fmla="*/ 1240435 w 5178638"/>
              <a:gd name="connsiteY1545" fmla="*/ 2871855 h 4469549"/>
              <a:gd name="connsiteX1546" fmla="*/ 1230449 w 5178638"/>
              <a:gd name="connsiteY1546" fmla="*/ 2892110 h 4469549"/>
              <a:gd name="connsiteX1547" fmla="*/ 1233979 w 5178638"/>
              <a:gd name="connsiteY1547" fmla="*/ 2898513 h 4469549"/>
              <a:gd name="connsiteX1548" fmla="*/ 1239115 w 5178638"/>
              <a:gd name="connsiteY1548" fmla="*/ 2892814 h 4469549"/>
              <a:gd name="connsiteX1549" fmla="*/ 1259907 w 5178638"/>
              <a:gd name="connsiteY1549" fmla="*/ 2857127 h 4469549"/>
              <a:gd name="connsiteX1550" fmla="*/ 1266397 w 5178638"/>
              <a:gd name="connsiteY1550" fmla="*/ 2852217 h 4469549"/>
              <a:gd name="connsiteX1551" fmla="*/ 1264507 w 5178638"/>
              <a:gd name="connsiteY1551" fmla="*/ 2855462 h 4469549"/>
              <a:gd name="connsiteX1552" fmla="*/ 1258302 w 5178638"/>
              <a:gd name="connsiteY1552" fmla="*/ 2869229 h 4469549"/>
              <a:gd name="connsiteX1553" fmla="*/ 1269927 w 5178638"/>
              <a:gd name="connsiteY1553" fmla="*/ 2858620 h 4469549"/>
              <a:gd name="connsiteX1554" fmla="*/ 1274813 w 5178638"/>
              <a:gd name="connsiteY1554" fmla="*/ 2865812 h 4469549"/>
              <a:gd name="connsiteX1555" fmla="*/ 1261047 w 5178638"/>
              <a:gd name="connsiteY1555" fmla="*/ 2892555 h 4469549"/>
              <a:gd name="connsiteX1556" fmla="*/ 1251567 w 5178638"/>
              <a:gd name="connsiteY1556" fmla="*/ 2910712 h 4469549"/>
              <a:gd name="connsiteX1557" fmla="*/ 1225585 w 5178638"/>
              <a:gd name="connsiteY1557" fmla="*/ 2895575 h 4469549"/>
              <a:gd name="connsiteX1558" fmla="*/ 1202035 w 5178638"/>
              <a:gd name="connsiteY1558" fmla="*/ 2935995 h 4469549"/>
              <a:gd name="connsiteX1559" fmla="*/ 1148075 w 5178638"/>
              <a:gd name="connsiteY1559" fmla="*/ 3056650 h 4469549"/>
              <a:gd name="connsiteX1560" fmla="*/ 1127569 w 5178638"/>
              <a:gd name="connsiteY1560" fmla="*/ 3101194 h 4469549"/>
              <a:gd name="connsiteX1561" fmla="*/ 1099752 w 5178638"/>
              <a:gd name="connsiteY1561" fmla="*/ 3145824 h 4469549"/>
              <a:gd name="connsiteX1562" fmla="*/ 1067334 w 5178638"/>
              <a:gd name="connsiteY1562" fmla="*/ 3192120 h 4469549"/>
              <a:gd name="connsiteX1563" fmla="*/ 1024681 w 5178638"/>
              <a:gd name="connsiteY1563" fmla="*/ 3271562 h 4469549"/>
              <a:gd name="connsiteX1564" fmla="*/ 1019011 w 5178638"/>
              <a:gd name="connsiteY1564" fmla="*/ 3281294 h 4469549"/>
              <a:gd name="connsiteX1565" fmla="*/ 972291 w 5178638"/>
              <a:gd name="connsiteY1565" fmla="*/ 3358367 h 4469549"/>
              <a:gd name="connsiteX1566" fmla="*/ 923147 w 5178638"/>
              <a:gd name="connsiteY1566" fmla="*/ 3442718 h 4469549"/>
              <a:gd name="connsiteX1567" fmla="*/ 884810 w 5178638"/>
              <a:gd name="connsiteY1567" fmla="*/ 3511637 h 4469549"/>
              <a:gd name="connsiteX1568" fmla="*/ 881315 w 5178638"/>
              <a:gd name="connsiteY1568" fmla="*/ 3526983 h 4469549"/>
              <a:gd name="connsiteX1569" fmla="*/ 887270 w 5178638"/>
              <a:gd name="connsiteY1569" fmla="*/ 3526106 h 4469549"/>
              <a:gd name="connsiteX1570" fmla="*/ 899966 w 5178638"/>
              <a:gd name="connsiteY1570" fmla="*/ 3507431 h 4469549"/>
              <a:gd name="connsiteX1571" fmla="*/ 897006 w 5178638"/>
              <a:gd name="connsiteY1571" fmla="*/ 3518742 h 4469549"/>
              <a:gd name="connsiteX1572" fmla="*/ 872434 w 5178638"/>
              <a:gd name="connsiteY1572" fmla="*/ 3560918 h 4469549"/>
              <a:gd name="connsiteX1573" fmla="*/ 870544 w 5178638"/>
              <a:gd name="connsiteY1573" fmla="*/ 3564162 h 4469549"/>
              <a:gd name="connsiteX1574" fmla="*/ 862320 w 5178638"/>
              <a:gd name="connsiteY1574" fmla="*/ 3577013 h 4469549"/>
              <a:gd name="connsiteX1575" fmla="*/ 865899 w 5178638"/>
              <a:gd name="connsiteY1575" fmla="*/ 3577546 h 4469549"/>
              <a:gd name="connsiteX1576" fmla="*/ 1328730 w 5178638"/>
              <a:gd name="connsiteY1576" fmla="*/ 2783141 h 4469549"/>
              <a:gd name="connsiteX1577" fmla="*/ 1329204 w 5178638"/>
              <a:gd name="connsiteY1577" fmla="*/ 2781802 h 4469549"/>
              <a:gd name="connsiteX1578" fmla="*/ 1343144 w 5178638"/>
              <a:gd name="connsiteY1578" fmla="*/ 2757875 h 4469549"/>
              <a:gd name="connsiteX1579" fmla="*/ 1344072 w 5178638"/>
              <a:gd name="connsiteY1579" fmla="*/ 2756806 h 4469549"/>
              <a:gd name="connsiteX1580" fmla="*/ 1557254 w 5178638"/>
              <a:gd name="connsiteY1580" fmla="*/ 2390901 h 4469549"/>
              <a:gd name="connsiteX1581" fmla="*/ 1568953 w 5178638"/>
              <a:gd name="connsiteY1581" fmla="*/ 2373788 h 4469549"/>
              <a:gd name="connsiteX1582" fmla="*/ 1578071 w 5178638"/>
              <a:gd name="connsiteY1582" fmla="*/ 2355171 h 4469549"/>
              <a:gd name="connsiteX1583" fmla="*/ 1769789 w 5178638"/>
              <a:gd name="connsiteY1583" fmla="*/ 1818312 h 4469549"/>
              <a:gd name="connsiteX1584" fmla="*/ 1741073 w 5178638"/>
              <a:gd name="connsiteY1584" fmla="*/ 1867600 h 4469549"/>
              <a:gd name="connsiteX1585" fmla="*/ 1708941 w 5178638"/>
              <a:gd name="connsiteY1585" fmla="*/ 1922753 h 4469549"/>
              <a:gd name="connsiteX1586" fmla="*/ 1707586 w 5178638"/>
              <a:gd name="connsiteY1586" fmla="*/ 1921964 h 4469549"/>
              <a:gd name="connsiteX1587" fmla="*/ 1723070 w 5178638"/>
              <a:gd name="connsiteY1587" fmla="*/ 1893817 h 4469549"/>
              <a:gd name="connsiteX1588" fmla="*/ 1751796 w 5178638"/>
              <a:gd name="connsiteY1588" fmla="*/ 1846428 h 4469549"/>
              <a:gd name="connsiteX1589" fmla="*/ 1680525 w 5178638"/>
              <a:gd name="connsiteY1589" fmla="*/ 1718978 h 4469549"/>
              <a:gd name="connsiteX1590" fmla="*/ 1217694 w 5178638"/>
              <a:gd name="connsiteY1590" fmla="*/ 2513384 h 4469549"/>
              <a:gd name="connsiteX1591" fmla="*/ 1217219 w 5178638"/>
              <a:gd name="connsiteY1591" fmla="*/ 2514723 h 4469549"/>
              <a:gd name="connsiteX1592" fmla="*/ 1203279 w 5178638"/>
              <a:gd name="connsiteY1592" fmla="*/ 2538650 h 4469549"/>
              <a:gd name="connsiteX1593" fmla="*/ 1202351 w 5178638"/>
              <a:gd name="connsiteY1593" fmla="*/ 2539719 h 4469549"/>
              <a:gd name="connsiteX1594" fmla="*/ 989172 w 5178638"/>
              <a:gd name="connsiteY1594" fmla="*/ 2905622 h 4469549"/>
              <a:gd name="connsiteX1595" fmla="*/ 977470 w 5178638"/>
              <a:gd name="connsiteY1595" fmla="*/ 2922737 h 4469549"/>
              <a:gd name="connsiteX1596" fmla="*/ 968351 w 5178638"/>
              <a:gd name="connsiteY1596" fmla="*/ 2941359 h 4469549"/>
              <a:gd name="connsiteX1597" fmla="*/ 964524 w 5178638"/>
              <a:gd name="connsiteY1597" fmla="*/ 2947926 h 4469549"/>
              <a:gd name="connsiteX1598" fmla="*/ 966708 w 5178638"/>
              <a:gd name="connsiteY1598" fmla="*/ 2944712 h 4469549"/>
              <a:gd name="connsiteX1599" fmla="*/ 968351 w 5178638"/>
              <a:gd name="connsiteY1599" fmla="*/ 2941359 h 4469549"/>
              <a:gd name="connsiteX1600" fmla="*/ 989172 w 5178638"/>
              <a:gd name="connsiteY1600" fmla="*/ 2905622 h 4469549"/>
              <a:gd name="connsiteX1601" fmla="*/ 991280 w 5178638"/>
              <a:gd name="connsiteY1601" fmla="*/ 2902537 h 4469549"/>
              <a:gd name="connsiteX1602" fmla="*/ 1030440 w 5178638"/>
              <a:gd name="connsiteY1602" fmla="*/ 2838441 h 4469549"/>
              <a:gd name="connsiteX1603" fmla="*/ 1042045 w 5178638"/>
              <a:gd name="connsiteY1603" fmla="*/ 2821709 h 4469549"/>
              <a:gd name="connsiteX1604" fmla="*/ 1000644 w 5178638"/>
              <a:gd name="connsiteY1604" fmla="*/ 2907145 h 4469549"/>
              <a:gd name="connsiteX1605" fmla="*/ 978966 w 5178638"/>
              <a:gd name="connsiteY1605" fmla="*/ 2951006 h 4469549"/>
              <a:gd name="connsiteX1606" fmla="*/ 951539 w 5178638"/>
              <a:gd name="connsiteY1606" fmla="*/ 2995864 h 4469549"/>
              <a:gd name="connsiteX1607" fmla="*/ 920293 w 5178638"/>
              <a:gd name="connsiteY1607" fmla="*/ 3042842 h 4469549"/>
              <a:gd name="connsiteX1608" fmla="*/ 876859 w 5178638"/>
              <a:gd name="connsiteY1608" fmla="*/ 3121829 h 4469549"/>
              <a:gd name="connsiteX1609" fmla="*/ 871188 w 5178638"/>
              <a:gd name="connsiteY1609" fmla="*/ 3131562 h 4469549"/>
              <a:gd name="connsiteX1610" fmla="*/ 824860 w 5178638"/>
              <a:gd name="connsiteY1610" fmla="*/ 3208861 h 4469549"/>
              <a:gd name="connsiteX1611" fmla="*/ 775716 w 5178638"/>
              <a:gd name="connsiteY1611" fmla="*/ 3293212 h 4469549"/>
              <a:gd name="connsiteX1612" fmla="*/ 736988 w 5178638"/>
              <a:gd name="connsiteY1612" fmla="*/ 3361904 h 4469549"/>
              <a:gd name="connsiteX1613" fmla="*/ 732321 w 5178638"/>
              <a:gd name="connsiteY1613" fmla="*/ 3376567 h 4469549"/>
              <a:gd name="connsiteX1614" fmla="*/ 737104 w 5178638"/>
              <a:gd name="connsiteY1614" fmla="*/ 3375008 h 4469549"/>
              <a:gd name="connsiteX1615" fmla="*/ 749410 w 5178638"/>
              <a:gd name="connsiteY1615" fmla="*/ 3356105 h 4469549"/>
              <a:gd name="connsiteX1616" fmla="*/ 745668 w 5178638"/>
              <a:gd name="connsiteY1616" fmla="*/ 3366961 h 4469549"/>
              <a:gd name="connsiteX1617" fmla="*/ 721096 w 5178638"/>
              <a:gd name="connsiteY1617" fmla="*/ 3409136 h 4469549"/>
              <a:gd name="connsiteX1618" fmla="*/ 719206 w 5178638"/>
              <a:gd name="connsiteY1618" fmla="*/ 3412381 h 4469549"/>
              <a:gd name="connsiteX1619" fmla="*/ 711140 w 5178638"/>
              <a:gd name="connsiteY1619" fmla="*/ 3425325 h 4469549"/>
              <a:gd name="connsiteX1620" fmla="*/ 713882 w 5178638"/>
              <a:gd name="connsiteY1620" fmla="*/ 3425370 h 4469549"/>
              <a:gd name="connsiteX1621" fmla="*/ 1121152 w 5178638"/>
              <a:gd name="connsiteY1621" fmla="*/ 2726331 h 4469549"/>
              <a:gd name="connsiteX1622" fmla="*/ 1121203 w 5178638"/>
              <a:gd name="connsiteY1622" fmla="*/ 2726260 h 4469549"/>
              <a:gd name="connsiteX1623" fmla="*/ 1163123 w 5178638"/>
              <a:gd name="connsiteY1623" fmla="*/ 2654309 h 4469549"/>
              <a:gd name="connsiteX1624" fmla="*/ 1163341 w 5178638"/>
              <a:gd name="connsiteY1624" fmla="*/ 2653918 h 4469549"/>
              <a:gd name="connsiteX1625" fmla="*/ 1176713 w 5178638"/>
              <a:gd name="connsiteY1625" fmla="*/ 2630965 h 4469549"/>
              <a:gd name="connsiteX1626" fmla="*/ 1177254 w 5178638"/>
              <a:gd name="connsiteY1626" fmla="*/ 2629664 h 4469549"/>
              <a:gd name="connsiteX1627" fmla="*/ 1191193 w 5178638"/>
              <a:gd name="connsiteY1627" fmla="*/ 2605737 h 4469549"/>
              <a:gd name="connsiteX1628" fmla="*/ 1192056 w 5178638"/>
              <a:gd name="connsiteY1628" fmla="*/ 2604630 h 4469549"/>
              <a:gd name="connsiteX1629" fmla="*/ 1267074 w 5178638"/>
              <a:gd name="connsiteY1629" fmla="*/ 2475870 h 4469549"/>
              <a:gd name="connsiteX1630" fmla="*/ 1267081 w 5178638"/>
              <a:gd name="connsiteY1630" fmla="*/ 2475874 h 4469549"/>
              <a:gd name="connsiteX1631" fmla="*/ 1276532 w 5178638"/>
              <a:gd name="connsiteY1631" fmla="*/ 2459653 h 4469549"/>
              <a:gd name="connsiteX1632" fmla="*/ 1284377 w 5178638"/>
              <a:gd name="connsiteY1632" fmla="*/ 2455532 h 4469549"/>
              <a:gd name="connsiteX1633" fmla="*/ 1305989 w 5178638"/>
              <a:gd name="connsiteY1633" fmla="*/ 2424670 h 4469549"/>
              <a:gd name="connsiteX1634" fmla="*/ 1315975 w 5178638"/>
              <a:gd name="connsiteY1634" fmla="*/ 2404415 h 4469549"/>
              <a:gd name="connsiteX1635" fmla="*/ 1312445 w 5178638"/>
              <a:gd name="connsiteY1635" fmla="*/ 2398012 h 4469549"/>
              <a:gd name="connsiteX1636" fmla="*/ 1312415 w 5178638"/>
              <a:gd name="connsiteY1636" fmla="*/ 2398045 h 4469549"/>
              <a:gd name="connsiteX1637" fmla="*/ 1313286 w 5178638"/>
              <a:gd name="connsiteY1637" fmla="*/ 2396550 h 4469549"/>
              <a:gd name="connsiteX1638" fmla="*/ 1320839 w 5178638"/>
              <a:gd name="connsiteY1638" fmla="*/ 2400950 h 4469549"/>
              <a:gd name="connsiteX1639" fmla="*/ 1344388 w 5178638"/>
              <a:gd name="connsiteY1639" fmla="*/ 2360530 h 4469549"/>
              <a:gd name="connsiteX1640" fmla="*/ 1375126 w 5178638"/>
              <a:gd name="connsiteY1640" fmla="*/ 2300762 h 4469549"/>
              <a:gd name="connsiteX1641" fmla="*/ 1386560 w 5178638"/>
              <a:gd name="connsiteY1641" fmla="*/ 2270782 h 4469549"/>
              <a:gd name="connsiteX1642" fmla="*/ 1429883 w 5178638"/>
              <a:gd name="connsiteY1642" fmla="*/ 2196423 h 4469549"/>
              <a:gd name="connsiteX1643" fmla="*/ 1427766 w 5178638"/>
              <a:gd name="connsiteY1643" fmla="*/ 2199675 h 4469549"/>
              <a:gd name="connsiteX1644" fmla="*/ 1403194 w 5178638"/>
              <a:gd name="connsiteY1644" fmla="*/ 2241850 h 4469549"/>
              <a:gd name="connsiteX1645" fmla="*/ 1387945 w 5178638"/>
              <a:gd name="connsiteY1645" fmla="*/ 2267152 h 4469549"/>
              <a:gd name="connsiteX1646" fmla="*/ 1398348 w 5178638"/>
              <a:gd name="connsiteY1646" fmla="*/ 2239875 h 4469549"/>
              <a:gd name="connsiteX1647" fmla="*/ 1418854 w 5178638"/>
              <a:gd name="connsiteY1647" fmla="*/ 2195331 h 4469549"/>
              <a:gd name="connsiteX1648" fmla="*/ 1446671 w 5178638"/>
              <a:gd name="connsiteY1648" fmla="*/ 2150701 h 4469549"/>
              <a:gd name="connsiteX1649" fmla="*/ 1479089 w 5178638"/>
              <a:gd name="connsiteY1649" fmla="*/ 2104406 h 4469549"/>
              <a:gd name="connsiteX1650" fmla="*/ 1521742 w 5178638"/>
              <a:gd name="connsiteY1650" fmla="*/ 2024963 h 4469549"/>
              <a:gd name="connsiteX1651" fmla="*/ 1527413 w 5178638"/>
              <a:gd name="connsiteY1651" fmla="*/ 2015230 h 4469549"/>
              <a:gd name="connsiteX1652" fmla="*/ 1574132 w 5178638"/>
              <a:gd name="connsiteY1652" fmla="*/ 1938159 h 4469549"/>
              <a:gd name="connsiteX1653" fmla="*/ 1623276 w 5178638"/>
              <a:gd name="connsiteY1653" fmla="*/ 1853807 h 4469549"/>
              <a:gd name="connsiteX1654" fmla="*/ 1661613 w 5178638"/>
              <a:gd name="connsiteY1654" fmla="*/ 1784888 h 4469549"/>
              <a:gd name="connsiteX1655" fmla="*/ 1665108 w 5178638"/>
              <a:gd name="connsiteY1655" fmla="*/ 1769542 h 4469549"/>
              <a:gd name="connsiteX1656" fmla="*/ 1659154 w 5178638"/>
              <a:gd name="connsiteY1656" fmla="*/ 1770418 h 4469549"/>
              <a:gd name="connsiteX1657" fmla="*/ 1646457 w 5178638"/>
              <a:gd name="connsiteY1657" fmla="*/ 1789094 h 4469549"/>
              <a:gd name="connsiteX1658" fmla="*/ 1649418 w 5178638"/>
              <a:gd name="connsiteY1658" fmla="*/ 1777783 h 4469549"/>
              <a:gd name="connsiteX1659" fmla="*/ 1673990 w 5178638"/>
              <a:gd name="connsiteY1659" fmla="*/ 1735608 h 4469549"/>
              <a:gd name="connsiteX1660" fmla="*/ 1675880 w 5178638"/>
              <a:gd name="connsiteY1660" fmla="*/ 1732364 h 4469549"/>
              <a:gd name="connsiteX1661" fmla="*/ 1684104 w 5178638"/>
              <a:gd name="connsiteY1661" fmla="*/ 1719512 h 4469549"/>
              <a:gd name="connsiteX1662" fmla="*/ 1799203 w 5178638"/>
              <a:gd name="connsiteY1662" fmla="*/ 1611058 h 4469549"/>
              <a:gd name="connsiteX1663" fmla="*/ 1816422 w 5178638"/>
              <a:gd name="connsiteY1663" fmla="*/ 1621090 h 4469549"/>
              <a:gd name="connsiteX1664" fmla="*/ 1810292 w 5178638"/>
              <a:gd name="connsiteY1664" fmla="*/ 1632509 h 4469549"/>
              <a:gd name="connsiteX1665" fmla="*/ 1775200 w 5178638"/>
              <a:gd name="connsiteY1665" fmla="*/ 1698973 h 4469549"/>
              <a:gd name="connsiteX1666" fmla="*/ 1754659 w 5178638"/>
              <a:gd name="connsiteY1666" fmla="*/ 1721768 h 4469549"/>
              <a:gd name="connsiteX1667" fmla="*/ 1750593 w 5178638"/>
              <a:gd name="connsiteY1667" fmla="*/ 1719400 h 4469549"/>
              <a:gd name="connsiteX1668" fmla="*/ 1752198 w 5178638"/>
              <a:gd name="connsiteY1668" fmla="*/ 1707298 h 4469549"/>
              <a:gd name="connsiteX1669" fmla="*/ 1745171 w 5178638"/>
              <a:gd name="connsiteY1669" fmla="*/ 1716241 h 4469549"/>
              <a:gd name="connsiteX1670" fmla="*/ 1737611 w 5178638"/>
              <a:gd name="connsiteY1670" fmla="*/ 1729219 h 4469549"/>
              <a:gd name="connsiteX1671" fmla="*/ 1728160 w 5178638"/>
              <a:gd name="connsiteY1671" fmla="*/ 1745441 h 4469549"/>
              <a:gd name="connsiteX1672" fmla="*/ 1724095 w 5178638"/>
              <a:gd name="connsiteY1672" fmla="*/ 1743072 h 4469549"/>
              <a:gd name="connsiteX1673" fmla="*/ 1731656 w 5178638"/>
              <a:gd name="connsiteY1673" fmla="*/ 1730095 h 4469549"/>
              <a:gd name="connsiteX1674" fmla="*/ 1731905 w 5178638"/>
              <a:gd name="connsiteY1674" fmla="*/ 1717203 h 4469549"/>
              <a:gd name="connsiteX1675" fmla="*/ 1755657 w 5178638"/>
              <a:gd name="connsiteY1675" fmla="*/ 1670205 h 4469549"/>
              <a:gd name="connsiteX1676" fmla="*/ 1780087 w 5178638"/>
              <a:gd name="connsiteY1676" fmla="*/ 1644242 h 4469549"/>
              <a:gd name="connsiteX1677" fmla="*/ 1772598 w 5178638"/>
              <a:gd name="connsiteY1677" fmla="*/ 1597511 h 4469549"/>
              <a:gd name="connsiteX1678" fmla="*/ 1767462 w 5178638"/>
              <a:gd name="connsiteY1678" fmla="*/ 1603209 h 4469549"/>
              <a:gd name="connsiteX1679" fmla="*/ 1746670 w 5178638"/>
              <a:gd name="connsiteY1679" fmla="*/ 1638896 h 4469549"/>
              <a:gd name="connsiteX1680" fmla="*/ 1740180 w 5178638"/>
              <a:gd name="connsiteY1680" fmla="*/ 1643806 h 4469549"/>
              <a:gd name="connsiteX1681" fmla="*/ 1742071 w 5178638"/>
              <a:gd name="connsiteY1681" fmla="*/ 1640561 h 4469549"/>
              <a:gd name="connsiteX1682" fmla="*/ 1748275 w 5178638"/>
              <a:gd name="connsiteY1682" fmla="*/ 1626794 h 4469549"/>
              <a:gd name="connsiteX1683" fmla="*/ 1741064 w 5178638"/>
              <a:gd name="connsiteY1683" fmla="*/ 1633376 h 4469549"/>
              <a:gd name="connsiteX1684" fmla="*/ 1735890 w 5178638"/>
              <a:gd name="connsiteY1684" fmla="*/ 1642606 h 4469549"/>
              <a:gd name="connsiteX1685" fmla="*/ 1724014 w 5178638"/>
              <a:gd name="connsiteY1685" fmla="*/ 1666105 h 4469549"/>
              <a:gd name="connsiteX1686" fmla="*/ 1720512 w 5178638"/>
              <a:gd name="connsiteY1686" fmla="*/ 1671456 h 4469549"/>
              <a:gd name="connsiteX1687" fmla="*/ 1727235 w 5178638"/>
              <a:gd name="connsiteY1687" fmla="*/ 1675373 h 4469549"/>
              <a:gd name="connsiteX1688" fmla="*/ 1736685 w 5178638"/>
              <a:gd name="connsiteY1688" fmla="*/ 1659152 h 4469549"/>
              <a:gd name="connsiteX1689" fmla="*/ 1744530 w 5178638"/>
              <a:gd name="connsiteY1689" fmla="*/ 1655030 h 4469549"/>
              <a:gd name="connsiteX1690" fmla="*/ 1766142 w 5178638"/>
              <a:gd name="connsiteY1690" fmla="*/ 1624167 h 4469549"/>
              <a:gd name="connsiteX1691" fmla="*/ 1776128 w 5178638"/>
              <a:gd name="connsiteY1691" fmla="*/ 1603913 h 4469549"/>
              <a:gd name="connsiteX1692" fmla="*/ 1772598 w 5178638"/>
              <a:gd name="connsiteY1692" fmla="*/ 1597511 h 4469549"/>
              <a:gd name="connsiteX1693" fmla="*/ 1844017 w 5178638"/>
              <a:gd name="connsiteY1693" fmla="*/ 1312331 h 4469549"/>
              <a:gd name="connsiteX1694" fmla="*/ 1847547 w 5178638"/>
              <a:gd name="connsiteY1694" fmla="*/ 1318734 h 4469549"/>
              <a:gd name="connsiteX1695" fmla="*/ 1837561 w 5178638"/>
              <a:gd name="connsiteY1695" fmla="*/ 1338988 h 4469549"/>
              <a:gd name="connsiteX1696" fmla="*/ 1815949 w 5178638"/>
              <a:gd name="connsiteY1696" fmla="*/ 1369851 h 4469549"/>
              <a:gd name="connsiteX1697" fmla="*/ 1808104 w 5178638"/>
              <a:gd name="connsiteY1697" fmla="*/ 1373973 h 4469549"/>
              <a:gd name="connsiteX1698" fmla="*/ 1798654 w 5178638"/>
              <a:gd name="connsiteY1698" fmla="*/ 1390194 h 4469549"/>
              <a:gd name="connsiteX1699" fmla="*/ 1787812 w 5178638"/>
              <a:gd name="connsiteY1699" fmla="*/ 1383877 h 4469549"/>
              <a:gd name="connsiteX1700" fmla="*/ 1785154 w 5178638"/>
              <a:gd name="connsiteY1700" fmla="*/ 1388032 h 4469549"/>
              <a:gd name="connsiteX1701" fmla="*/ 1805674 w 5178638"/>
              <a:gd name="connsiteY1701" fmla="*/ 1352613 h 4469549"/>
              <a:gd name="connsiteX1702" fmla="*/ 1808069 w 5178638"/>
              <a:gd name="connsiteY1702" fmla="*/ 1352224 h 4469549"/>
              <a:gd name="connsiteX1703" fmla="*/ 1819694 w 5178638"/>
              <a:gd name="connsiteY1703" fmla="*/ 1341615 h 4469549"/>
              <a:gd name="connsiteX1704" fmla="*/ 1813489 w 5178638"/>
              <a:gd name="connsiteY1704" fmla="*/ 1355382 h 4469549"/>
              <a:gd name="connsiteX1705" fmla="*/ 1811599 w 5178638"/>
              <a:gd name="connsiteY1705" fmla="*/ 1358627 h 4469549"/>
              <a:gd name="connsiteX1706" fmla="*/ 1818089 w 5178638"/>
              <a:gd name="connsiteY1706" fmla="*/ 1353716 h 4469549"/>
              <a:gd name="connsiteX1707" fmla="*/ 1838881 w 5178638"/>
              <a:gd name="connsiteY1707" fmla="*/ 1318030 h 4469549"/>
              <a:gd name="connsiteX1708" fmla="*/ 1844017 w 5178638"/>
              <a:gd name="connsiteY1708" fmla="*/ 1312331 h 4469549"/>
              <a:gd name="connsiteX1709" fmla="*/ 2589318 w 5178638"/>
              <a:gd name="connsiteY1709" fmla="*/ 1200583 h 4469549"/>
              <a:gd name="connsiteX1710" fmla="*/ 4165655 w 5178638"/>
              <a:gd name="connsiteY1710" fmla="*/ 3937982 h 4469549"/>
              <a:gd name="connsiteX1711" fmla="*/ 1012982 w 5178638"/>
              <a:gd name="connsiteY1711" fmla="*/ 3937982 h 4469549"/>
              <a:gd name="connsiteX1712" fmla="*/ 1941420 w 5178638"/>
              <a:gd name="connsiteY1712" fmla="*/ 1118308 h 4469549"/>
              <a:gd name="connsiteX1713" fmla="*/ 1921009 w 5178638"/>
              <a:gd name="connsiteY1713" fmla="*/ 1171823 h 4469549"/>
              <a:gd name="connsiteX1714" fmla="*/ 1900503 w 5178638"/>
              <a:gd name="connsiteY1714" fmla="*/ 1216366 h 4469549"/>
              <a:gd name="connsiteX1715" fmla="*/ 1872686 w 5178638"/>
              <a:gd name="connsiteY1715" fmla="*/ 1260996 h 4469549"/>
              <a:gd name="connsiteX1716" fmla="*/ 1840268 w 5178638"/>
              <a:gd name="connsiteY1716" fmla="*/ 1307292 h 4469549"/>
              <a:gd name="connsiteX1717" fmla="*/ 1839882 w 5178638"/>
              <a:gd name="connsiteY1717" fmla="*/ 1307969 h 4469549"/>
              <a:gd name="connsiteX1718" fmla="*/ 1833644 w 5178638"/>
              <a:gd name="connsiteY1718" fmla="*/ 1304335 h 4469549"/>
              <a:gd name="connsiteX1719" fmla="*/ 2299163 w 5178638"/>
              <a:gd name="connsiteY1719" fmla="*/ 1016612 h 4469549"/>
              <a:gd name="connsiteX1720" fmla="*/ 2287536 w 5178638"/>
              <a:gd name="connsiteY1720" fmla="*/ 1027221 h 4469549"/>
              <a:gd name="connsiteX1721" fmla="*/ 2273895 w 5178638"/>
              <a:gd name="connsiteY1721" fmla="*/ 1047518 h 4469549"/>
              <a:gd name="connsiteX1722" fmla="*/ 2274055 w 5178638"/>
              <a:gd name="connsiteY1722" fmla="*/ 1062821 h 4469549"/>
              <a:gd name="connsiteX1723" fmla="*/ 2269740 w 5178638"/>
              <a:gd name="connsiteY1723" fmla="*/ 1073343 h 4469549"/>
              <a:gd name="connsiteX1724" fmla="*/ 2249483 w 5178638"/>
              <a:gd name="connsiteY1724" fmla="*/ 1104996 h 4469549"/>
              <a:gd name="connsiteX1725" fmla="*/ 2213285 w 5178638"/>
              <a:gd name="connsiteY1725" fmla="*/ 1157781 h 4469549"/>
              <a:gd name="connsiteX1726" fmla="*/ 2198700 w 5178638"/>
              <a:gd name="connsiteY1726" fmla="*/ 1179700 h 4469549"/>
              <a:gd name="connsiteX1727" fmla="*/ 2189190 w 5178638"/>
              <a:gd name="connsiteY1727" fmla="*/ 1201863 h 4469549"/>
              <a:gd name="connsiteX1728" fmla="*/ 2182726 w 5178638"/>
              <a:gd name="connsiteY1728" fmla="*/ 1215447 h 4469549"/>
              <a:gd name="connsiteX1729" fmla="*/ 2184219 w 5178638"/>
              <a:gd name="connsiteY1729" fmla="*/ 1216316 h 4469549"/>
              <a:gd name="connsiteX1730" fmla="*/ 2156714 w 5178638"/>
              <a:gd name="connsiteY1730" fmla="*/ 1264016 h 4469549"/>
              <a:gd name="connsiteX1731" fmla="*/ 2116320 w 5178638"/>
              <a:gd name="connsiteY1731" fmla="*/ 1338799 h 4469549"/>
              <a:gd name="connsiteX1732" fmla="*/ 2079338 w 5178638"/>
              <a:gd name="connsiteY1732" fmla="*/ 1408508 h 4469549"/>
              <a:gd name="connsiteX1733" fmla="*/ 2106905 w 5178638"/>
              <a:gd name="connsiteY1733" fmla="*/ 1376769 h 4469549"/>
              <a:gd name="connsiteX1734" fmla="*/ 2120845 w 5178638"/>
              <a:gd name="connsiteY1734" fmla="*/ 1352842 h 4469549"/>
              <a:gd name="connsiteX1735" fmla="*/ 2129301 w 5178638"/>
              <a:gd name="connsiteY1735" fmla="*/ 1328980 h 4469549"/>
              <a:gd name="connsiteX1736" fmla="*/ 2137398 w 5178638"/>
              <a:gd name="connsiteY1736" fmla="*/ 1311969 h 4469549"/>
              <a:gd name="connsiteX1737" fmla="*/ 2190869 w 5178638"/>
              <a:gd name="connsiteY1737" fmla="*/ 1220191 h 4469549"/>
              <a:gd name="connsiteX1738" fmla="*/ 2191300 w 5178638"/>
              <a:gd name="connsiteY1738" fmla="*/ 1220442 h 4469549"/>
              <a:gd name="connsiteX1739" fmla="*/ 2280832 w 5178638"/>
              <a:gd name="connsiteY1739" fmla="*/ 1066769 h 4469549"/>
              <a:gd name="connsiteX1740" fmla="*/ 2299163 w 5178638"/>
              <a:gd name="connsiteY1740" fmla="*/ 1016612 h 4469549"/>
              <a:gd name="connsiteX1741" fmla="*/ 2213593 w 5178638"/>
              <a:gd name="connsiteY1741" fmla="*/ 979440 h 4469549"/>
              <a:gd name="connsiteX1742" fmla="*/ 2186027 w 5178638"/>
              <a:gd name="connsiteY1742" fmla="*/ 1011179 h 4469549"/>
              <a:gd name="connsiteX1743" fmla="*/ 2172087 w 5178638"/>
              <a:gd name="connsiteY1743" fmla="*/ 1035106 h 4469549"/>
              <a:gd name="connsiteX1744" fmla="*/ 2163630 w 5178638"/>
              <a:gd name="connsiteY1744" fmla="*/ 1058967 h 4469549"/>
              <a:gd name="connsiteX1745" fmla="*/ 2155534 w 5178638"/>
              <a:gd name="connsiteY1745" fmla="*/ 1075978 h 4469549"/>
              <a:gd name="connsiteX1746" fmla="*/ 2102063 w 5178638"/>
              <a:gd name="connsiteY1746" fmla="*/ 1167757 h 4469549"/>
              <a:gd name="connsiteX1747" fmla="*/ 2101632 w 5178638"/>
              <a:gd name="connsiteY1747" fmla="*/ 1167506 h 4469549"/>
              <a:gd name="connsiteX1748" fmla="*/ 2012100 w 5178638"/>
              <a:gd name="connsiteY1748" fmla="*/ 1321178 h 4469549"/>
              <a:gd name="connsiteX1749" fmla="*/ 1993769 w 5178638"/>
              <a:gd name="connsiteY1749" fmla="*/ 1371335 h 4469549"/>
              <a:gd name="connsiteX1750" fmla="*/ 2005395 w 5178638"/>
              <a:gd name="connsiteY1750" fmla="*/ 1360728 h 4469549"/>
              <a:gd name="connsiteX1751" fmla="*/ 2019037 w 5178638"/>
              <a:gd name="connsiteY1751" fmla="*/ 1340430 h 4469549"/>
              <a:gd name="connsiteX1752" fmla="*/ 2018876 w 5178638"/>
              <a:gd name="connsiteY1752" fmla="*/ 1325127 h 4469549"/>
              <a:gd name="connsiteX1753" fmla="*/ 2023192 w 5178638"/>
              <a:gd name="connsiteY1753" fmla="*/ 1314604 h 4469549"/>
              <a:gd name="connsiteX1754" fmla="*/ 2043448 w 5178638"/>
              <a:gd name="connsiteY1754" fmla="*/ 1282952 h 4469549"/>
              <a:gd name="connsiteX1755" fmla="*/ 2079647 w 5178638"/>
              <a:gd name="connsiteY1755" fmla="*/ 1230167 h 4469549"/>
              <a:gd name="connsiteX1756" fmla="*/ 2094232 w 5178638"/>
              <a:gd name="connsiteY1756" fmla="*/ 1208247 h 4469549"/>
              <a:gd name="connsiteX1757" fmla="*/ 2103741 w 5178638"/>
              <a:gd name="connsiteY1757" fmla="*/ 1186085 h 4469549"/>
              <a:gd name="connsiteX1758" fmla="*/ 2110206 w 5178638"/>
              <a:gd name="connsiteY1758" fmla="*/ 1172501 h 4469549"/>
              <a:gd name="connsiteX1759" fmla="*/ 2108713 w 5178638"/>
              <a:gd name="connsiteY1759" fmla="*/ 1171631 h 4469549"/>
              <a:gd name="connsiteX1760" fmla="*/ 2136217 w 5178638"/>
              <a:gd name="connsiteY1760" fmla="*/ 1123931 h 4469549"/>
              <a:gd name="connsiteX1761" fmla="*/ 2176611 w 5178638"/>
              <a:gd name="connsiteY1761" fmla="*/ 1049148 h 4469549"/>
              <a:gd name="connsiteX1762" fmla="*/ 2213593 w 5178638"/>
              <a:gd name="connsiteY1762" fmla="*/ 979440 h 4469549"/>
              <a:gd name="connsiteX1763" fmla="*/ 2193644 w 5178638"/>
              <a:gd name="connsiteY1763" fmla="*/ 788775 h 4469549"/>
              <a:gd name="connsiteX1764" fmla="*/ 2184193 w 5178638"/>
              <a:gd name="connsiteY1764" fmla="*/ 804996 h 4469549"/>
              <a:gd name="connsiteX1765" fmla="*/ 2176348 w 5178638"/>
              <a:gd name="connsiteY1765" fmla="*/ 809117 h 4469549"/>
              <a:gd name="connsiteX1766" fmla="*/ 2154736 w 5178638"/>
              <a:gd name="connsiteY1766" fmla="*/ 839980 h 4469549"/>
              <a:gd name="connsiteX1767" fmla="*/ 2144750 w 5178638"/>
              <a:gd name="connsiteY1767" fmla="*/ 860235 h 4469549"/>
              <a:gd name="connsiteX1768" fmla="*/ 2148280 w 5178638"/>
              <a:gd name="connsiteY1768" fmla="*/ 866637 h 4469549"/>
              <a:gd name="connsiteX1769" fmla="*/ 2153417 w 5178638"/>
              <a:gd name="connsiteY1769" fmla="*/ 860938 h 4469549"/>
              <a:gd name="connsiteX1770" fmla="*/ 2174208 w 5178638"/>
              <a:gd name="connsiteY1770" fmla="*/ 825252 h 4469549"/>
              <a:gd name="connsiteX1771" fmla="*/ 2180698 w 5178638"/>
              <a:gd name="connsiteY1771" fmla="*/ 820342 h 4469549"/>
              <a:gd name="connsiteX1772" fmla="*/ 2178808 w 5178638"/>
              <a:gd name="connsiteY1772" fmla="*/ 823586 h 4469549"/>
              <a:gd name="connsiteX1773" fmla="*/ 2172603 w 5178638"/>
              <a:gd name="connsiteY1773" fmla="*/ 837353 h 4469549"/>
              <a:gd name="connsiteX1774" fmla="*/ 2179815 w 5178638"/>
              <a:gd name="connsiteY1774" fmla="*/ 830772 h 4469549"/>
              <a:gd name="connsiteX1775" fmla="*/ 2184988 w 5178638"/>
              <a:gd name="connsiteY1775" fmla="*/ 821541 h 4469549"/>
              <a:gd name="connsiteX1776" fmla="*/ 2196864 w 5178638"/>
              <a:gd name="connsiteY1776" fmla="*/ 798042 h 4469549"/>
              <a:gd name="connsiteX1777" fmla="*/ 2200367 w 5178638"/>
              <a:gd name="connsiteY1777" fmla="*/ 792692 h 4469549"/>
              <a:gd name="connsiteX1778" fmla="*/ 2192719 w 5178638"/>
              <a:gd name="connsiteY1778" fmla="*/ 718708 h 4469549"/>
              <a:gd name="connsiteX1779" fmla="*/ 2196783 w 5178638"/>
              <a:gd name="connsiteY1779" fmla="*/ 721076 h 4469549"/>
              <a:gd name="connsiteX1780" fmla="*/ 2189222 w 5178638"/>
              <a:gd name="connsiteY1780" fmla="*/ 734053 h 4469549"/>
              <a:gd name="connsiteX1781" fmla="*/ 2188974 w 5178638"/>
              <a:gd name="connsiteY1781" fmla="*/ 746944 h 4469549"/>
              <a:gd name="connsiteX1782" fmla="*/ 2165221 w 5178638"/>
              <a:gd name="connsiteY1782" fmla="*/ 793943 h 4469549"/>
              <a:gd name="connsiteX1783" fmla="*/ 2140792 w 5178638"/>
              <a:gd name="connsiteY1783" fmla="*/ 819906 h 4469549"/>
              <a:gd name="connsiteX1784" fmla="*/ 2121675 w 5178638"/>
              <a:gd name="connsiteY1784" fmla="*/ 853089 h 4469549"/>
              <a:gd name="connsiteX1785" fmla="*/ 2104456 w 5178638"/>
              <a:gd name="connsiteY1785" fmla="*/ 843057 h 4469549"/>
              <a:gd name="connsiteX1786" fmla="*/ 2110586 w 5178638"/>
              <a:gd name="connsiteY1786" fmla="*/ 831640 h 4469549"/>
              <a:gd name="connsiteX1787" fmla="*/ 2127932 w 5178638"/>
              <a:gd name="connsiteY1787" fmla="*/ 799920 h 4469549"/>
              <a:gd name="connsiteX1788" fmla="*/ 2143217 w 5178638"/>
              <a:gd name="connsiteY1788" fmla="*/ 769995 h 4469549"/>
              <a:gd name="connsiteX1789" fmla="*/ 2147104 w 5178638"/>
              <a:gd name="connsiteY1789" fmla="*/ 763287 h 4469549"/>
              <a:gd name="connsiteX1790" fmla="*/ 2155643 w 5178638"/>
              <a:gd name="connsiteY1790" fmla="*/ 751969 h 4469549"/>
              <a:gd name="connsiteX1791" fmla="*/ 2166220 w 5178638"/>
              <a:gd name="connsiteY1791" fmla="*/ 742379 h 4469549"/>
              <a:gd name="connsiteX1792" fmla="*/ 2170286 w 5178638"/>
              <a:gd name="connsiteY1792" fmla="*/ 744748 h 4469549"/>
              <a:gd name="connsiteX1793" fmla="*/ 2168681 w 5178638"/>
              <a:gd name="connsiteY1793" fmla="*/ 756849 h 4469549"/>
              <a:gd name="connsiteX1794" fmla="*/ 2175707 w 5178638"/>
              <a:gd name="connsiteY1794" fmla="*/ 747907 h 4469549"/>
              <a:gd name="connsiteX1795" fmla="*/ 2183268 w 5178638"/>
              <a:gd name="connsiteY1795" fmla="*/ 734929 h 4469549"/>
              <a:gd name="connsiteX1796" fmla="*/ 2192719 w 5178638"/>
              <a:gd name="connsiteY1796" fmla="*/ 718708 h 4469549"/>
              <a:gd name="connsiteX1797" fmla="*/ 2565697 w 5178638"/>
              <a:gd name="connsiteY1797" fmla="*/ 712575 h 4469549"/>
              <a:gd name="connsiteX1798" fmla="*/ 2556247 w 5178638"/>
              <a:gd name="connsiteY1798" fmla="*/ 728796 h 4469549"/>
              <a:gd name="connsiteX1799" fmla="*/ 2548402 w 5178638"/>
              <a:gd name="connsiteY1799" fmla="*/ 732917 h 4469549"/>
              <a:gd name="connsiteX1800" fmla="*/ 2526789 w 5178638"/>
              <a:gd name="connsiteY1800" fmla="*/ 763780 h 4469549"/>
              <a:gd name="connsiteX1801" fmla="*/ 2516803 w 5178638"/>
              <a:gd name="connsiteY1801" fmla="*/ 784035 h 4469549"/>
              <a:gd name="connsiteX1802" fmla="*/ 2520333 w 5178638"/>
              <a:gd name="connsiteY1802" fmla="*/ 790437 h 4469549"/>
              <a:gd name="connsiteX1803" fmla="*/ 2525470 w 5178638"/>
              <a:gd name="connsiteY1803" fmla="*/ 784738 h 4469549"/>
              <a:gd name="connsiteX1804" fmla="*/ 2546261 w 5178638"/>
              <a:gd name="connsiteY1804" fmla="*/ 749052 h 4469549"/>
              <a:gd name="connsiteX1805" fmla="*/ 2552751 w 5178638"/>
              <a:gd name="connsiteY1805" fmla="*/ 744142 h 4469549"/>
              <a:gd name="connsiteX1806" fmla="*/ 2550861 w 5178638"/>
              <a:gd name="connsiteY1806" fmla="*/ 747386 h 4469549"/>
              <a:gd name="connsiteX1807" fmla="*/ 2544657 w 5178638"/>
              <a:gd name="connsiteY1807" fmla="*/ 761154 h 4469549"/>
              <a:gd name="connsiteX1808" fmla="*/ 2551868 w 5178638"/>
              <a:gd name="connsiteY1808" fmla="*/ 754572 h 4469549"/>
              <a:gd name="connsiteX1809" fmla="*/ 2557041 w 5178638"/>
              <a:gd name="connsiteY1809" fmla="*/ 745342 h 4469549"/>
              <a:gd name="connsiteX1810" fmla="*/ 2568917 w 5178638"/>
              <a:gd name="connsiteY1810" fmla="*/ 721842 h 4469549"/>
              <a:gd name="connsiteX1811" fmla="*/ 2572420 w 5178638"/>
              <a:gd name="connsiteY1811" fmla="*/ 716492 h 4469549"/>
              <a:gd name="connsiteX1812" fmla="*/ 2564772 w 5178638"/>
              <a:gd name="connsiteY1812" fmla="*/ 642508 h 4469549"/>
              <a:gd name="connsiteX1813" fmla="*/ 2568836 w 5178638"/>
              <a:gd name="connsiteY1813" fmla="*/ 644876 h 4469549"/>
              <a:gd name="connsiteX1814" fmla="*/ 2561276 w 5178638"/>
              <a:gd name="connsiteY1814" fmla="*/ 657853 h 4469549"/>
              <a:gd name="connsiteX1815" fmla="*/ 2561027 w 5178638"/>
              <a:gd name="connsiteY1815" fmla="*/ 670745 h 4469549"/>
              <a:gd name="connsiteX1816" fmla="*/ 2537275 w 5178638"/>
              <a:gd name="connsiteY1816" fmla="*/ 717743 h 4469549"/>
              <a:gd name="connsiteX1817" fmla="*/ 2512845 w 5178638"/>
              <a:gd name="connsiteY1817" fmla="*/ 743707 h 4469549"/>
              <a:gd name="connsiteX1818" fmla="*/ 2493729 w 5178638"/>
              <a:gd name="connsiteY1818" fmla="*/ 776890 h 4469549"/>
              <a:gd name="connsiteX1819" fmla="*/ 2476509 w 5178638"/>
              <a:gd name="connsiteY1819" fmla="*/ 766857 h 4469549"/>
              <a:gd name="connsiteX1820" fmla="*/ 2482639 w 5178638"/>
              <a:gd name="connsiteY1820" fmla="*/ 755440 h 4469549"/>
              <a:gd name="connsiteX1821" fmla="*/ 2517732 w 5178638"/>
              <a:gd name="connsiteY1821" fmla="*/ 688975 h 4469549"/>
              <a:gd name="connsiteX1822" fmla="*/ 2538273 w 5178638"/>
              <a:gd name="connsiteY1822" fmla="*/ 666180 h 4469549"/>
              <a:gd name="connsiteX1823" fmla="*/ 2542339 w 5178638"/>
              <a:gd name="connsiteY1823" fmla="*/ 668548 h 4469549"/>
              <a:gd name="connsiteX1824" fmla="*/ 2540734 w 5178638"/>
              <a:gd name="connsiteY1824" fmla="*/ 680649 h 4469549"/>
              <a:gd name="connsiteX1825" fmla="*/ 2547760 w 5178638"/>
              <a:gd name="connsiteY1825" fmla="*/ 671707 h 4469549"/>
              <a:gd name="connsiteX1826" fmla="*/ 2555321 w 5178638"/>
              <a:gd name="connsiteY1826" fmla="*/ 658730 h 4469549"/>
              <a:gd name="connsiteX1827" fmla="*/ 2564772 w 5178638"/>
              <a:gd name="connsiteY1827" fmla="*/ 642508 h 4469549"/>
              <a:gd name="connsiteX1828" fmla="*/ 2583991 w 5178638"/>
              <a:gd name="connsiteY1828" fmla="*/ 465194 h 4469549"/>
              <a:gd name="connsiteX1829" fmla="*/ 2585346 w 5178638"/>
              <a:gd name="connsiteY1829" fmla="*/ 465984 h 4469549"/>
              <a:gd name="connsiteX1830" fmla="*/ 2569861 w 5178638"/>
              <a:gd name="connsiteY1830" fmla="*/ 494130 h 4469549"/>
              <a:gd name="connsiteX1831" fmla="*/ 2541136 w 5178638"/>
              <a:gd name="connsiteY1831" fmla="*/ 541520 h 4469549"/>
              <a:gd name="connsiteX1832" fmla="*/ 2523142 w 5178638"/>
              <a:gd name="connsiteY1832" fmla="*/ 569635 h 4469549"/>
              <a:gd name="connsiteX1833" fmla="*/ 2551858 w 5178638"/>
              <a:gd name="connsiteY1833" fmla="*/ 520347 h 4469549"/>
              <a:gd name="connsiteX1834" fmla="*/ 2583991 w 5178638"/>
              <a:gd name="connsiteY1834" fmla="*/ 465194 h 4469549"/>
              <a:gd name="connsiteX1835" fmla="*/ 2770729 w 5178638"/>
              <a:gd name="connsiteY1835" fmla="*/ 313123 h 4469549"/>
              <a:gd name="connsiteX1836" fmla="*/ 2784411 w 5178638"/>
              <a:gd name="connsiteY1836" fmla="*/ 336740 h 4469549"/>
              <a:gd name="connsiteX1837" fmla="*/ 2771189 w 5178638"/>
              <a:gd name="connsiteY1837" fmla="*/ 362985 h 4469549"/>
              <a:gd name="connsiteX1838" fmla="*/ 2765519 w 5178638"/>
              <a:gd name="connsiteY1838" fmla="*/ 372717 h 4469549"/>
              <a:gd name="connsiteX1839" fmla="*/ 2718800 w 5178638"/>
              <a:gd name="connsiteY1839" fmla="*/ 449789 h 4469549"/>
              <a:gd name="connsiteX1840" fmla="*/ 2669655 w 5178638"/>
              <a:gd name="connsiteY1840" fmla="*/ 534140 h 4469549"/>
              <a:gd name="connsiteX1841" fmla="*/ 2631318 w 5178638"/>
              <a:gd name="connsiteY1841" fmla="*/ 603060 h 4469549"/>
              <a:gd name="connsiteX1842" fmla="*/ 2627823 w 5178638"/>
              <a:gd name="connsiteY1842" fmla="*/ 618406 h 4469549"/>
              <a:gd name="connsiteX1843" fmla="*/ 2633778 w 5178638"/>
              <a:gd name="connsiteY1843" fmla="*/ 617529 h 4469549"/>
              <a:gd name="connsiteX1844" fmla="*/ 2646475 w 5178638"/>
              <a:gd name="connsiteY1844" fmla="*/ 598854 h 4469549"/>
              <a:gd name="connsiteX1845" fmla="*/ 2643514 w 5178638"/>
              <a:gd name="connsiteY1845" fmla="*/ 610165 h 4469549"/>
              <a:gd name="connsiteX1846" fmla="*/ 2618942 w 5178638"/>
              <a:gd name="connsiteY1846" fmla="*/ 652340 h 4469549"/>
              <a:gd name="connsiteX1847" fmla="*/ 2617052 w 5178638"/>
              <a:gd name="connsiteY1847" fmla="*/ 655585 h 4469549"/>
              <a:gd name="connsiteX1848" fmla="*/ 2608828 w 5178638"/>
              <a:gd name="connsiteY1848" fmla="*/ 668436 h 4469549"/>
              <a:gd name="connsiteX1849" fmla="*/ 2612407 w 5178638"/>
              <a:gd name="connsiteY1849" fmla="*/ 668969 h 4469549"/>
              <a:gd name="connsiteX1850" fmla="*/ 2795160 w 5178638"/>
              <a:gd name="connsiteY1850" fmla="*/ 355292 h 4469549"/>
              <a:gd name="connsiteX1851" fmla="*/ 5178638 w 5178638"/>
              <a:gd name="connsiteY1851" fmla="*/ 4469299 h 4469549"/>
              <a:gd name="connsiteX1852" fmla="*/ 2725850 w 5178638"/>
              <a:gd name="connsiteY1852" fmla="*/ 4469299 h 4469549"/>
              <a:gd name="connsiteX1853" fmla="*/ 2744858 w 5178638"/>
              <a:gd name="connsiteY1853" fmla="*/ 4468995 h 4469549"/>
              <a:gd name="connsiteX1854" fmla="*/ 2703556 w 5178638"/>
              <a:gd name="connsiteY1854" fmla="*/ 4463414 h 4469549"/>
              <a:gd name="connsiteX1855" fmla="*/ 2675865 w 5178638"/>
              <a:gd name="connsiteY1855" fmla="*/ 4463414 h 4469549"/>
              <a:gd name="connsiteX1856" fmla="*/ 2650990 w 5178638"/>
              <a:gd name="connsiteY1856" fmla="*/ 4466763 h 4469549"/>
              <a:gd name="connsiteX1857" fmla="*/ 2632216 w 5178638"/>
              <a:gd name="connsiteY1857" fmla="*/ 4467879 h 4469549"/>
              <a:gd name="connsiteX1858" fmla="*/ 2525397 w 5178638"/>
              <a:gd name="connsiteY1858" fmla="*/ 4467879 h 4469549"/>
              <a:gd name="connsiteX1859" fmla="*/ 2525397 w 5178638"/>
              <a:gd name="connsiteY1859" fmla="*/ 4469299 h 4469549"/>
              <a:gd name="connsiteX1860" fmla="*/ 2431622 w 5178638"/>
              <a:gd name="connsiteY1860" fmla="*/ 4469299 h 4469549"/>
              <a:gd name="connsiteX1861" fmla="*/ 2431622 w 5178638"/>
              <a:gd name="connsiteY1861" fmla="*/ 4468652 h 4469549"/>
              <a:gd name="connsiteX1862" fmla="*/ 2416603 w 5178638"/>
              <a:gd name="connsiteY1862" fmla="*/ 4468652 h 4469549"/>
              <a:gd name="connsiteX1863" fmla="*/ 2405338 w 5178638"/>
              <a:gd name="connsiteY1863" fmla="*/ 4461955 h 4469549"/>
              <a:gd name="connsiteX1864" fmla="*/ 2401584 w 5178638"/>
              <a:gd name="connsiteY1864" fmla="*/ 4458606 h 4469549"/>
              <a:gd name="connsiteX1865" fmla="*/ 2367791 w 5178638"/>
              <a:gd name="connsiteY1865" fmla="*/ 4455257 h 4469549"/>
              <a:gd name="connsiteX1866" fmla="*/ 2394074 w 5178638"/>
              <a:gd name="connsiteY1866" fmla="*/ 4455257 h 4469549"/>
              <a:gd name="connsiteX1867" fmla="*/ 2397829 w 5178638"/>
              <a:gd name="connsiteY1867" fmla="*/ 4451908 h 4469549"/>
              <a:gd name="connsiteX1868" fmla="*/ 2397829 w 5178638"/>
              <a:gd name="connsiteY1868" fmla="*/ 4449675 h 4469549"/>
              <a:gd name="connsiteX1869" fmla="*/ 2401584 w 5178638"/>
              <a:gd name="connsiteY1869" fmla="*/ 4449675 h 4469549"/>
              <a:gd name="connsiteX1870" fmla="*/ 2439131 w 5178638"/>
              <a:gd name="connsiteY1870" fmla="*/ 4450792 h 4469549"/>
              <a:gd name="connsiteX1871" fmla="*/ 2446640 w 5178638"/>
              <a:gd name="connsiteY1871" fmla="*/ 4449675 h 4469549"/>
              <a:gd name="connsiteX1872" fmla="*/ 2442886 w 5178638"/>
              <a:gd name="connsiteY1872" fmla="*/ 4447443 h 4469549"/>
              <a:gd name="connsiteX1873" fmla="*/ 2420357 w 5178638"/>
              <a:gd name="connsiteY1873" fmla="*/ 4442978 h 4469549"/>
              <a:gd name="connsiteX1874" fmla="*/ 2416603 w 5178638"/>
              <a:gd name="connsiteY1874" fmla="*/ 4437396 h 4469549"/>
              <a:gd name="connsiteX1875" fmla="*/ 2424112 w 5178638"/>
              <a:gd name="connsiteY1875" fmla="*/ 4434047 h 4469549"/>
              <a:gd name="connsiteX1876" fmla="*/ 2442886 w 5178638"/>
              <a:gd name="connsiteY1876" fmla="*/ 4434047 h 4469549"/>
              <a:gd name="connsiteX1877" fmla="*/ 2487942 w 5178638"/>
              <a:gd name="connsiteY1877" fmla="*/ 4438512 h 4469549"/>
              <a:gd name="connsiteX1878" fmla="*/ 2506716 w 5178638"/>
              <a:gd name="connsiteY1878" fmla="*/ 4436280 h 4469549"/>
              <a:gd name="connsiteX1879" fmla="*/ 2517980 w 5178638"/>
              <a:gd name="connsiteY1879" fmla="*/ 4429582 h 4469549"/>
              <a:gd name="connsiteX1880" fmla="*/ 2525397 w 5178638"/>
              <a:gd name="connsiteY1880" fmla="*/ 4429092 h 4469549"/>
              <a:gd name="connsiteX1881" fmla="*/ 2525397 w 5178638"/>
              <a:gd name="connsiteY1881" fmla="*/ 4461857 h 4469549"/>
              <a:gd name="connsiteX1882" fmla="*/ 2545858 w 5178638"/>
              <a:gd name="connsiteY1882" fmla="*/ 4461181 h 4469549"/>
              <a:gd name="connsiteX1883" fmla="*/ 2575895 w 5178638"/>
              <a:gd name="connsiteY1883" fmla="*/ 4460065 h 4469549"/>
              <a:gd name="connsiteX1884" fmla="*/ 2579650 w 5178638"/>
              <a:gd name="connsiteY1884" fmla="*/ 4454483 h 4469549"/>
              <a:gd name="connsiteX1885" fmla="*/ 2564631 w 5178638"/>
              <a:gd name="connsiteY1885" fmla="*/ 4451135 h 4469549"/>
              <a:gd name="connsiteX1886" fmla="*/ 2579650 w 5178638"/>
              <a:gd name="connsiteY1886" fmla="*/ 4450018 h 4469549"/>
              <a:gd name="connsiteX1887" fmla="*/ 2583405 w 5178638"/>
              <a:gd name="connsiteY1887" fmla="*/ 4450018 h 4469549"/>
              <a:gd name="connsiteX1888" fmla="*/ 2575895 w 5178638"/>
              <a:gd name="connsiteY1888" fmla="*/ 4447786 h 4469549"/>
              <a:gd name="connsiteX1889" fmla="*/ 2534594 w 5178638"/>
              <a:gd name="connsiteY1889" fmla="*/ 4447786 h 4469549"/>
              <a:gd name="connsiteX1890" fmla="*/ 2527084 w 5178638"/>
              <a:gd name="connsiteY1890" fmla="*/ 4446669 h 4469549"/>
              <a:gd name="connsiteX1891" fmla="*/ 2530839 w 5178638"/>
              <a:gd name="connsiteY1891" fmla="*/ 4442204 h 4469549"/>
              <a:gd name="connsiteX1892" fmla="*/ 2553367 w 5178638"/>
              <a:gd name="connsiteY1892" fmla="*/ 4441088 h 4469549"/>
              <a:gd name="connsiteX1893" fmla="*/ 2590914 w 5178638"/>
              <a:gd name="connsiteY1893" fmla="*/ 4443321 h 4469549"/>
              <a:gd name="connsiteX1894" fmla="*/ 2598424 w 5178638"/>
              <a:gd name="connsiteY1894" fmla="*/ 4446669 h 4469549"/>
              <a:gd name="connsiteX1895" fmla="*/ 2617197 w 5178638"/>
              <a:gd name="connsiteY1895" fmla="*/ 4446669 h 4469549"/>
              <a:gd name="connsiteX1896" fmla="*/ 2617197 w 5178638"/>
              <a:gd name="connsiteY1896" fmla="*/ 4455600 h 4469549"/>
              <a:gd name="connsiteX1897" fmla="*/ 2692292 w 5178638"/>
              <a:gd name="connsiteY1897" fmla="*/ 4457832 h 4469549"/>
              <a:gd name="connsiteX1898" fmla="*/ 2696047 w 5178638"/>
              <a:gd name="connsiteY1898" fmla="*/ 4457832 h 4469549"/>
              <a:gd name="connsiteX1899" fmla="*/ 2744858 w 5178638"/>
              <a:gd name="connsiteY1899" fmla="*/ 4457832 h 4469549"/>
              <a:gd name="connsiteX1900" fmla="*/ 2756122 w 5178638"/>
              <a:gd name="connsiteY1900" fmla="*/ 4455600 h 4469549"/>
              <a:gd name="connsiteX1901" fmla="*/ 2733594 w 5178638"/>
              <a:gd name="connsiteY1901" fmla="*/ 4454483 h 4469549"/>
              <a:gd name="connsiteX1902" fmla="*/ 2729839 w 5178638"/>
              <a:gd name="connsiteY1902" fmla="*/ 4451135 h 4469549"/>
              <a:gd name="connsiteX1903" fmla="*/ 2744858 w 5178638"/>
              <a:gd name="connsiteY1903" fmla="*/ 4447786 h 4469549"/>
              <a:gd name="connsiteX1904" fmla="*/ 2823707 w 5178638"/>
              <a:gd name="connsiteY1904" fmla="*/ 4446669 h 4469549"/>
              <a:gd name="connsiteX1905" fmla="*/ 2921330 w 5178638"/>
              <a:gd name="connsiteY1905" fmla="*/ 4446669 h 4469549"/>
              <a:gd name="connsiteX1906" fmla="*/ 3011443 w 5178638"/>
              <a:gd name="connsiteY1906" fmla="*/ 4447786 h 4469549"/>
              <a:gd name="connsiteX1907" fmla="*/ 3022707 w 5178638"/>
              <a:gd name="connsiteY1907" fmla="*/ 4447786 h 4469549"/>
              <a:gd name="connsiteX1908" fmla="*/ 3112821 w 5178638"/>
              <a:gd name="connsiteY1908" fmla="*/ 4445553 h 4469549"/>
              <a:gd name="connsiteX1909" fmla="*/ 3169142 w 5178638"/>
              <a:gd name="connsiteY1909" fmla="*/ 4448902 h 4469549"/>
              <a:gd name="connsiteX1910" fmla="*/ 3221708 w 5178638"/>
              <a:gd name="connsiteY1910" fmla="*/ 4450018 h 4469549"/>
              <a:gd name="connsiteX1911" fmla="*/ 3270519 w 5178638"/>
              <a:gd name="connsiteY1911" fmla="*/ 4446669 h 4469549"/>
              <a:gd name="connsiteX1912" fmla="*/ 3401935 w 5178638"/>
              <a:gd name="connsiteY1912" fmla="*/ 4436623 h 4469549"/>
              <a:gd name="connsiteX1913" fmla="*/ 3477029 w 5178638"/>
              <a:gd name="connsiteY1913" fmla="*/ 4436623 h 4469549"/>
              <a:gd name="connsiteX1914" fmla="*/ 3492048 w 5178638"/>
              <a:gd name="connsiteY1914" fmla="*/ 4435506 h 4469549"/>
              <a:gd name="connsiteX1915" fmla="*/ 3484539 w 5178638"/>
              <a:gd name="connsiteY1915" fmla="*/ 4431041 h 4469549"/>
              <a:gd name="connsiteX1916" fmla="*/ 3443237 w 5178638"/>
              <a:gd name="connsiteY1916" fmla="*/ 4426576 h 4469549"/>
              <a:gd name="connsiteX1917" fmla="*/ 3386916 w 5178638"/>
              <a:gd name="connsiteY1917" fmla="*/ 4422111 h 4469549"/>
              <a:gd name="connsiteX1918" fmla="*/ 3401935 w 5178638"/>
              <a:gd name="connsiteY1918" fmla="*/ 4418762 h 4469549"/>
              <a:gd name="connsiteX1919" fmla="*/ 3439482 w 5178638"/>
              <a:gd name="connsiteY1919" fmla="*/ 4414297 h 4469549"/>
              <a:gd name="connsiteX1920" fmla="*/ 3446991 w 5178638"/>
              <a:gd name="connsiteY1920" fmla="*/ 4410948 h 4469549"/>
              <a:gd name="connsiteX1921" fmla="*/ 3435727 w 5178638"/>
              <a:gd name="connsiteY1921" fmla="*/ 4409832 h 4469549"/>
              <a:gd name="connsiteX1922" fmla="*/ 3420708 w 5178638"/>
              <a:gd name="connsiteY1922" fmla="*/ 4409832 h 4469549"/>
              <a:gd name="connsiteX1923" fmla="*/ 3360633 w 5178638"/>
              <a:gd name="connsiteY1923" fmla="*/ 4410948 h 4469549"/>
              <a:gd name="connsiteX1924" fmla="*/ 3323085 w 5178638"/>
              <a:gd name="connsiteY1924" fmla="*/ 4410948 h 4469549"/>
              <a:gd name="connsiteX1925" fmla="*/ 3289293 w 5178638"/>
              <a:gd name="connsiteY1925" fmla="*/ 4408715 h 4469549"/>
              <a:gd name="connsiteX1926" fmla="*/ 3176651 w 5178638"/>
              <a:gd name="connsiteY1926" fmla="*/ 4407599 h 4469549"/>
              <a:gd name="connsiteX1927" fmla="*/ 3165387 w 5178638"/>
              <a:gd name="connsiteY1927" fmla="*/ 4406483 h 4469549"/>
              <a:gd name="connsiteX1928" fmla="*/ 3157878 w 5178638"/>
              <a:gd name="connsiteY1928" fmla="*/ 4405366 h 4469549"/>
              <a:gd name="connsiteX1929" fmla="*/ 3112821 w 5178638"/>
              <a:gd name="connsiteY1929" fmla="*/ 4409832 h 4469549"/>
              <a:gd name="connsiteX1930" fmla="*/ 3060255 w 5178638"/>
              <a:gd name="connsiteY1930" fmla="*/ 4407599 h 4469549"/>
              <a:gd name="connsiteX1931" fmla="*/ 3052745 w 5178638"/>
              <a:gd name="connsiteY1931" fmla="*/ 4407599 h 4469549"/>
              <a:gd name="connsiteX1932" fmla="*/ 3011443 w 5178638"/>
              <a:gd name="connsiteY1932" fmla="*/ 4407599 h 4469549"/>
              <a:gd name="connsiteX1933" fmla="*/ 2966387 w 5178638"/>
              <a:gd name="connsiteY1933" fmla="*/ 4405366 h 4469549"/>
              <a:gd name="connsiteX1934" fmla="*/ 2906311 w 5178638"/>
              <a:gd name="connsiteY1934" fmla="*/ 4405366 h 4469549"/>
              <a:gd name="connsiteX1935" fmla="*/ 2849990 w 5178638"/>
              <a:gd name="connsiteY1935" fmla="*/ 4408715 h 4469549"/>
              <a:gd name="connsiteX1936" fmla="*/ 2763632 w 5178638"/>
              <a:gd name="connsiteY1936" fmla="*/ 4413180 h 4469549"/>
              <a:gd name="connsiteX1937" fmla="*/ 2696047 w 5178638"/>
              <a:gd name="connsiteY1937" fmla="*/ 4415413 h 4469549"/>
              <a:gd name="connsiteX1938" fmla="*/ 2714820 w 5178638"/>
              <a:gd name="connsiteY1938" fmla="*/ 4418762 h 4469549"/>
              <a:gd name="connsiteX1939" fmla="*/ 2733594 w 5178638"/>
              <a:gd name="connsiteY1939" fmla="*/ 4418762 h 4469549"/>
              <a:gd name="connsiteX1940" fmla="*/ 2804934 w 5178638"/>
              <a:gd name="connsiteY1940" fmla="*/ 4423227 h 4469549"/>
              <a:gd name="connsiteX1941" fmla="*/ 2865009 w 5178638"/>
              <a:gd name="connsiteY1941" fmla="*/ 4423227 h 4469549"/>
              <a:gd name="connsiteX1942" fmla="*/ 2921330 w 5178638"/>
              <a:gd name="connsiteY1942" fmla="*/ 4417646 h 4469549"/>
              <a:gd name="connsiteX1943" fmla="*/ 2940104 w 5178638"/>
              <a:gd name="connsiteY1943" fmla="*/ 4415413 h 4469549"/>
              <a:gd name="connsiteX1944" fmla="*/ 3011443 w 5178638"/>
              <a:gd name="connsiteY1944" fmla="*/ 4420995 h 4469549"/>
              <a:gd name="connsiteX1945" fmla="*/ 3041481 w 5178638"/>
              <a:gd name="connsiteY1945" fmla="*/ 4422111 h 4469549"/>
              <a:gd name="connsiteX1946" fmla="*/ 3082783 w 5178638"/>
              <a:gd name="connsiteY1946" fmla="*/ 4422111 h 4469549"/>
              <a:gd name="connsiteX1947" fmla="*/ 3105311 w 5178638"/>
              <a:gd name="connsiteY1947" fmla="*/ 4422111 h 4469549"/>
              <a:gd name="connsiteX1948" fmla="*/ 3150368 w 5178638"/>
              <a:gd name="connsiteY1948" fmla="*/ 4418762 h 4469549"/>
              <a:gd name="connsiteX1949" fmla="*/ 3176651 w 5178638"/>
              <a:gd name="connsiteY1949" fmla="*/ 4419878 h 4469549"/>
              <a:gd name="connsiteX1950" fmla="*/ 3240481 w 5178638"/>
              <a:gd name="connsiteY1950" fmla="*/ 4423227 h 4469549"/>
              <a:gd name="connsiteX1951" fmla="*/ 3278029 w 5178638"/>
              <a:gd name="connsiteY1951" fmla="*/ 4424343 h 4469549"/>
              <a:gd name="connsiteX1952" fmla="*/ 3289293 w 5178638"/>
              <a:gd name="connsiteY1952" fmla="*/ 4423227 h 4469549"/>
              <a:gd name="connsiteX1953" fmla="*/ 3326840 w 5178638"/>
              <a:gd name="connsiteY1953" fmla="*/ 4418762 h 4469549"/>
              <a:gd name="connsiteX1954" fmla="*/ 3341859 w 5178638"/>
              <a:gd name="connsiteY1954" fmla="*/ 4422111 h 4469549"/>
              <a:gd name="connsiteX1955" fmla="*/ 3289293 w 5178638"/>
              <a:gd name="connsiteY1955" fmla="*/ 4428809 h 4469549"/>
              <a:gd name="connsiteX1956" fmla="*/ 3082783 w 5178638"/>
              <a:gd name="connsiteY1956" fmla="*/ 4428809 h 4469549"/>
              <a:gd name="connsiteX1957" fmla="*/ 3018953 w 5178638"/>
              <a:gd name="connsiteY1957" fmla="*/ 4431041 h 4469549"/>
              <a:gd name="connsiteX1958" fmla="*/ 3007689 w 5178638"/>
              <a:gd name="connsiteY1958" fmla="*/ 4433274 h 4469549"/>
              <a:gd name="connsiteX1959" fmla="*/ 3003934 w 5178638"/>
              <a:gd name="connsiteY1959" fmla="*/ 4435506 h 4469549"/>
              <a:gd name="connsiteX1960" fmla="*/ 3007689 w 5178638"/>
              <a:gd name="connsiteY1960" fmla="*/ 4436623 h 4469549"/>
              <a:gd name="connsiteX1961" fmla="*/ 3022707 w 5178638"/>
              <a:gd name="connsiteY1961" fmla="*/ 4437739 h 4469549"/>
              <a:gd name="connsiteX1962" fmla="*/ 3018953 w 5178638"/>
              <a:gd name="connsiteY1962" fmla="*/ 4438855 h 4469549"/>
              <a:gd name="connsiteX1963" fmla="*/ 2853745 w 5178638"/>
              <a:gd name="connsiteY1963" fmla="*/ 4436623 h 4469549"/>
              <a:gd name="connsiteX1964" fmla="*/ 2797424 w 5178638"/>
              <a:gd name="connsiteY1964" fmla="*/ 4436623 h 4469549"/>
              <a:gd name="connsiteX1965" fmla="*/ 2741103 w 5178638"/>
              <a:gd name="connsiteY1965" fmla="*/ 4436623 h 4469549"/>
              <a:gd name="connsiteX1966" fmla="*/ 2733594 w 5178638"/>
              <a:gd name="connsiteY1966" fmla="*/ 4436623 h 4469549"/>
              <a:gd name="connsiteX1967" fmla="*/ 2692292 w 5178638"/>
              <a:gd name="connsiteY1967" fmla="*/ 4434390 h 4469549"/>
              <a:gd name="connsiteX1968" fmla="*/ 2620952 w 5178638"/>
              <a:gd name="connsiteY1968" fmla="*/ 4434390 h 4469549"/>
              <a:gd name="connsiteX1969" fmla="*/ 2598424 w 5178638"/>
              <a:gd name="connsiteY1969" fmla="*/ 4432158 h 4469549"/>
              <a:gd name="connsiteX1970" fmla="*/ 2568386 w 5178638"/>
              <a:gd name="connsiteY1970" fmla="*/ 4431041 h 4469549"/>
              <a:gd name="connsiteX1971" fmla="*/ 2538348 w 5178638"/>
              <a:gd name="connsiteY1971" fmla="*/ 4431041 h 4469549"/>
              <a:gd name="connsiteX1972" fmla="*/ 2526873 w 5178638"/>
              <a:gd name="connsiteY1972" fmla="*/ 4428995 h 4469549"/>
              <a:gd name="connsiteX1973" fmla="*/ 2551773 w 5178638"/>
              <a:gd name="connsiteY1973" fmla="*/ 4427349 h 4469549"/>
              <a:gd name="connsiteX1974" fmla="*/ 2581810 w 5178638"/>
              <a:gd name="connsiteY1974" fmla="*/ 4428466 h 4469549"/>
              <a:gd name="connsiteX1975" fmla="*/ 2582075 w 5178638"/>
              <a:gd name="connsiteY1975" fmla="*/ 4428348 h 4469549"/>
              <a:gd name="connsiteX1976" fmla="*/ 2598424 w 5178638"/>
              <a:gd name="connsiteY1976" fmla="*/ 4431041 h 4469549"/>
              <a:gd name="connsiteX1977" fmla="*/ 2650990 w 5178638"/>
              <a:gd name="connsiteY1977" fmla="*/ 4428809 h 4469549"/>
              <a:gd name="connsiteX1978" fmla="*/ 2662254 w 5178638"/>
              <a:gd name="connsiteY1978" fmla="*/ 4424343 h 4469549"/>
              <a:gd name="connsiteX1979" fmla="*/ 2677273 w 5178638"/>
              <a:gd name="connsiteY1979" fmla="*/ 4424343 h 4469549"/>
              <a:gd name="connsiteX1980" fmla="*/ 2677273 w 5178638"/>
              <a:gd name="connsiteY1980" fmla="*/ 4420995 h 4469549"/>
              <a:gd name="connsiteX1981" fmla="*/ 2658499 w 5178638"/>
              <a:gd name="connsiteY1981" fmla="*/ 4420995 h 4469549"/>
              <a:gd name="connsiteX1982" fmla="*/ 2643480 w 5178638"/>
              <a:gd name="connsiteY1982" fmla="*/ 4420995 h 4469549"/>
              <a:gd name="connsiteX1983" fmla="*/ 2632216 w 5178638"/>
              <a:gd name="connsiteY1983" fmla="*/ 4419878 h 4469549"/>
              <a:gd name="connsiteX1984" fmla="*/ 2643480 w 5178638"/>
              <a:gd name="connsiteY1984" fmla="*/ 4416529 h 4469549"/>
              <a:gd name="connsiteX1985" fmla="*/ 2643480 w 5178638"/>
              <a:gd name="connsiteY1985" fmla="*/ 4413180 h 4469549"/>
              <a:gd name="connsiteX1986" fmla="*/ 2613443 w 5178638"/>
              <a:gd name="connsiteY1986" fmla="*/ 4408715 h 4469549"/>
              <a:gd name="connsiteX1987" fmla="*/ 2538348 w 5178638"/>
              <a:gd name="connsiteY1987" fmla="*/ 4410948 h 4469549"/>
              <a:gd name="connsiteX1988" fmla="*/ 2525397 w 5178638"/>
              <a:gd name="connsiteY1988" fmla="*/ 4411269 h 4469549"/>
              <a:gd name="connsiteX1989" fmla="*/ 2525397 w 5178638"/>
              <a:gd name="connsiteY1989" fmla="*/ 4419369 h 4469549"/>
              <a:gd name="connsiteX1990" fmla="*/ 2521735 w 5178638"/>
              <a:gd name="connsiteY1990" fmla="*/ 4412837 h 4469549"/>
              <a:gd name="connsiteX1991" fmla="*/ 2487942 w 5178638"/>
              <a:gd name="connsiteY1991" fmla="*/ 4412837 h 4469549"/>
              <a:gd name="connsiteX1992" fmla="*/ 2457905 w 5178638"/>
              <a:gd name="connsiteY1992" fmla="*/ 4411721 h 4469549"/>
              <a:gd name="connsiteX1993" fmla="*/ 2431622 w 5178638"/>
              <a:gd name="connsiteY1993" fmla="*/ 4412837 h 4469549"/>
              <a:gd name="connsiteX1994" fmla="*/ 2337753 w 5178638"/>
              <a:gd name="connsiteY1994" fmla="*/ 4413954 h 4469549"/>
              <a:gd name="connsiteX1995" fmla="*/ 2296451 w 5178638"/>
              <a:gd name="connsiteY1995" fmla="*/ 4413954 h 4469549"/>
              <a:gd name="connsiteX1996" fmla="*/ 2272500 w 5178638"/>
              <a:gd name="connsiteY1996" fmla="*/ 4414478 h 4469549"/>
              <a:gd name="connsiteX1997" fmla="*/ 2282748 w 5178638"/>
              <a:gd name="connsiteY1997" fmla="*/ 4413575 h 4469549"/>
              <a:gd name="connsiteX1998" fmla="*/ 2292604 w 5178638"/>
              <a:gd name="connsiteY1998" fmla="*/ 4412458 h 4469549"/>
              <a:gd name="connsiteX1999" fmla="*/ 2296359 w 5178638"/>
              <a:gd name="connsiteY1999" fmla="*/ 4410226 h 4469549"/>
              <a:gd name="connsiteX2000" fmla="*/ 2288849 w 5178638"/>
              <a:gd name="connsiteY2000" fmla="*/ 4409109 h 4469549"/>
              <a:gd name="connsiteX2001" fmla="*/ 2255057 w 5178638"/>
              <a:gd name="connsiteY2001" fmla="*/ 4409109 h 4469549"/>
              <a:gd name="connsiteX2002" fmla="*/ 2243793 w 5178638"/>
              <a:gd name="connsiteY2002" fmla="*/ 4406877 h 4469549"/>
              <a:gd name="connsiteX2003" fmla="*/ 2251302 w 5178638"/>
              <a:gd name="connsiteY2003" fmla="*/ 4404644 h 4469549"/>
              <a:gd name="connsiteX2004" fmla="*/ 2296359 w 5178638"/>
              <a:gd name="connsiteY2004" fmla="*/ 4399063 h 4469549"/>
              <a:gd name="connsiteX2005" fmla="*/ 2367699 w 5178638"/>
              <a:gd name="connsiteY2005" fmla="*/ 4394597 h 4469549"/>
              <a:gd name="connsiteX2006" fmla="*/ 2367699 w 5178638"/>
              <a:gd name="connsiteY2006" fmla="*/ 4393481 h 4469549"/>
              <a:gd name="connsiteX2007" fmla="*/ 2367699 w 5178638"/>
              <a:gd name="connsiteY2007" fmla="*/ 4391248 h 4469549"/>
              <a:gd name="connsiteX2008" fmla="*/ 2352680 w 5178638"/>
              <a:gd name="connsiteY2008" fmla="*/ 4391248 h 4469549"/>
              <a:gd name="connsiteX2009" fmla="*/ 2341415 w 5178638"/>
              <a:gd name="connsiteY2009" fmla="*/ 4384551 h 4469549"/>
              <a:gd name="connsiteX2010" fmla="*/ 2337661 w 5178638"/>
              <a:gd name="connsiteY2010" fmla="*/ 4381202 h 4469549"/>
              <a:gd name="connsiteX2011" fmla="*/ 2303868 w 5178638"/>
              <a:gd name="connsiteY2011" fmla="*/ 4377853 h 4469549"/>
              <a:gd name="connsiteX2012" fmla="*/ 2330151 w 5178638"/>
              <a:gd name="connsiteY2012" fmla="*/ 4377853 h 4469549"/>
              <a:gd name="connsiteX2013" fmla="*/ 2333906 w 5178638"/>
              <a:gd name="connsiteY2013" fmla="*/ 4374504 h 4469549"/>
              <a:gd name="connsiteX2014" fmla="*/ 2333906 w 5178638"/>
              <a:gd name="connsiteY2014" fmla="*/ 4372271 h 4469549"/>
              <a:gd name="connsiteX2015" fmla="*/ 2337661 w 5178638"/>
              <a:gd name="connsiteY2015" fmla="*/ 4372271 h 4469549"/>
              <a:gd name="connsiteX2016" fmla="*/ 2375208 w 5178638"/>
              <a:gd name="connsiteY2016" fmla="*/ 4373388 h 4469549"/>
              <a:gd name="connsiteX2017" fmla="*/ 2382717 w 5178638"/>
              <a:gd name="connsiteY2017" fmla="*/ 4372271 h 4469549"/>
              <a:gd name="connsiteX2018" fmla="*/ 2378963 w 5178638"/>
              <a:gd name="connsiteY2018" fmla="*/ 4370039 h 4469549"/>
              <a:gd name="connsiteX2019" fmla="*/ 2356434 w 5178638"/>
              <a:gd name="connsiteY2019" fmla="*/ 4365574 h 4469549"/>
              <a:gd name="connsiteX2020" fmla="*/ 2352680 w 5178638"/>
              <a:gd name="connsiteY2020" fmla="*/ 4359992 h 4469549"/>
              <a:gd name="connsiteX2021" fmla="*/ 2360189 w 5178638"/>
              <a:gd name="connsiteY2021" fmla="*/ 4356643 h 4469549"/>
              <a:gd name="connsiteX2022" fmla="*/ 2378963 w 5178638"/>
              <a:gd name="connsiteY2022" fmla="*/ 4356643 h 4469549"/>
              <a:gd name="connsiteX2023" fmla="*/ 2424019 w 5178638"/>
              <a:gd name="connsiteY2023" fmla="*/ 4361108 h 4469549"/>
              <a:gd name="connsiteX2024" fmla="*/ 2442793 w 5178638"/>
              <a:gd name="connsiteY2024" fmla="*/ 4358876 h 4469549"/>
              <a:gd name="connsiteX2025" fmla="*/ 2454057 w 5178638"/>
              <a:gd name="connsiteY2025" fmla="*/ 4352178 h 4469549"/>
              <a:gd name="connsiteX2026" fmla="*/ 2487850 w 5178638"/>
              <a:gd name="connsiteY2026" fmla="*/ 4349945 h 4469549"/>
              <a:gd name="connsiteX2027" fmla="*/ 2517887 w 5178638"/>
              <a:gd name="connsiteY2027" fmla="*/ 4351062 h 4469549"/>
              <a:gd name="connsiteX2028" fmla="*/ 2525397 w 5178638"/>
              <a:gd name="connsiteY2028" fmla="*/ 4347713 h 4469549"/>
              <a:gd name="connsiteX2029" fmla="*/ 2517887 w 5178638"/>
              <a:gd name="connsiteY2029" fmla="*/ 4344364 h 4469549"/>
              <a:gd name="connsiteX2030" fmla="*/ 2506623 w 5178638"/>
              <a:gd name="connsiteY2030" fmla="*/ 4345480 h 4469549"/>
              <a:gd name="connsiteX2031" fmla="*/ 2461567 w 5178638"/>
              <a:gd name="connsiteY2031" fmla="*/ 4342131 h 4469549"/>
              <a:gd name="connsiteX2032" fmla="*/ 2457812 w 5178638"/>
              <a:gd name="connsiteY2032" fmla="*/ 4335433 h 4469549"/>
              <a:gd name="connsiteX2033" fmla="*/ 2424019 w 5178638"/>
              <a:gd name="connsiteY2033" fmla="*/ 4335433 h 4469549"/>
              <a:gd name="connsiteX2034" fmla="*/ 2393982 w 5178638"/>
              <a:gd name="connsiteY2034" fmla="*/ 4334317 h 4469549"/>
              <a:gd name="connsiteX2035" fmla="*/ 2367699 w 5178638"/>
              <a:gd name="connsiteY2035" fmla="*/ 4335433 h 4469549"/>
              <a:gd name="connsiteX2036" fmla="*/ 2273830 w 5178638"/>
              <a:gd name="connsiteY2036" fmla="*/ 4336550 h 4469549"/>
              <a:gd name="connsiteX2037" fmla="*/ 2232528 w 5178638"/>
              <a:gd name="connsiteY2037" fmla="*/ 4336550 h 4469549"/>
              <a:gd name="connsiteX2038" fmla="*/ 2168698 w 5178638"/>
              <a:gd name="connsiteY2038" fmla="*/ 4342131 h 4469549"/>
              <a:gd name="connsiteX2039" fmla="*/ 2168544 w 5178638"/>
              <a:gd name="connsiteY2039" fmla="*/ 4342063 h 4469549"/>
              <a:gd name="connsiteX2040" fmla="*/ 2172545 w 5178638"/>
              <a:gd name="connsiteY2040" fmla="*/ 4340278 h 4469549"/>
              <a:gd name="connsiteX2041" fmla="*/ 2162258 w 5178638"/>
              <a:gd name="connsiteY2041" fmla="*/ 4339259 h 4469549"/>
              <a:gd name="connsiteX2042" fmla="*/ 2161189 w 5178638"/>
              <a:gd name="connsiteY2042" fmla="*/ 4338782 h 4469549"/>
              <a:gd name="connsiteX2043" fmla="*/ 2119887 w 5178638"/>
              <a:gd name="connsiteY2043" fmla="*/ 4337666 h 4469549"/>
              <a:gd name="connsiteX2044" fmla="*/ 2106576 w 5178638"/>
              <a:gd name="connsiteY2044" fmla="*/ 4339645 h 4469549"/>
              <a:gd name="connsiteX2045" fmla="*/ 2086187 w 5178638"/>
              <a:gd name="connsiteY2045" fmla="*/ 4340278 h 4469549"/>
              <a:gd name="connsiteX2046" fmla="*/ 2048640 w 5178638"/>
              <a:gd name="connsiteY2046" fmla="*/ 4340278 h 4469549"/>
              <a:gd name="connsiteX2047" fmla="*/ 2033151 w 5178638"/>
              <a:gd name="connsiteY2047" fmla="*/ 4339580 h 4469549"/>
              <a:gd name="connsiteX2048" fmla="*/ 2023877 w 5178638"/>
              <a:gd name="connsiteY2048" fmla="*/ 4338803 h 4469549"/>
              <a:gd name="connsiteX2049" fmla="*/ 2011000 w 5178638"/>
              <a:gd name="connsiteY2049" fmla="*/ 4335433 h 4469549"/>
              <a:gd name="connsiteX2050" fmla="*/ 1980962 w 5178638"/>
              <a:gd name="connsiteY2050" fmla="*/ 4330968 h 4469549"/>
              <a:gd name="connsiteX2051" fmla="*/ 1958434 w 5178638"/>
              <a:gd name="connsiteY2051" fmla="*/ 4333201 h 4469549"/>
              <a:gd name="connsiteX2052" fmla="*/ 1939660 w 5178638"/>
              <a:gd name="connsiteY2052" fmla="*/ 4336550 h 4469549"/>
              <a:gd name="connsiteX2053" fmla="*/ 1938307 w 5178638"/>
              <a:gd name="connsiteY2053" fmla="*/ 4337555 h 4469549"/>
              <a:gd name="connsiteX2054" fmla="*/ 1902205 w 5178638"/>
              <a:gd name="connsiteY2054" fmla="*/ 4336929 h 4469549"/>
              <a:gd name="connsiteX2055" fmla="*/ 1890941 w 5178638"/>
              <a:gd name="connsiteY2055" fmla="*/ 4335813 h 4469549"/>
              <a:gd name="connsiteX2056" fmla="*/ 1883432 w 5178638"/>
              <a:gd name="connsiteY2056" fmla="*/ 4334696 h 4469549"/>
              <a:gd name="connsiteX2057" fmla="*/ 1841816 w 5178638"/>
              <a:gd name="connsiteY2057" fmla="*/ 4338821 h 4469549"/>
              <a:gd name="connsiteX2058" fmla="*/ 1840160 w 5178638"/>
              <a:gd name="connsiteY2058" fmla="*/ 4338922 h 4469549"/>
              <a:gd name="connsiteX2059" fmla="*/ 1836718 w 5178638"/>
              <a:gd name="connsiteY2059" fmla="*/ 4339271 h 4469549"/>
              <a:gd name="connsiteX2060" fmla="*/ 1815758 w 5178638"/>
              <a:gd name="connsiteY2060" fmla="*/ 4340643 h 4469549"/>
              <a:gd name="connsiteX2061" fmla="*/ 1808245 w 5178638"/>
              <a:gd name="connsiteY2061" fmla="*/ 4339898 h 4469549"/>
              <a:gd name="connsiteX2062" fmla="*/ 1793226 w 5178638"/>
              <a:gd name="connsiteY2062" fmla="*/ 4332084 h 4469549"/>
              <a:gd name="connsiteX2063" fmla="*/ 1781962 w 5178638"/>
              <a:gd name="connsiteY2063" fmla="*/ 4329852 h 4469549"/>
              <a:gd name="connsiteX2064" fmla="*/ 1740302 w 5178638"/>
              <a:gd name="connsiteY2064" fmla="*/ 4336929 h 4469549"/>
              <a:gd name="connsiteX2065" fmla="*/ 1736997 w 5178638"/>
              <a:gd name="connsiteY2065" fmla="*/ 4336929 h 4469549"/>
              <a:gd name="connsiteX2066" fmla="*/ 1691941 w 5178638"/>
              <a:gd name="connsiteY2066" fmla="*/ 4334696 h 4469549"/>
              <a:gd name="connsiteX2067" fmla="*/ 1631865 w 5178638"/>
              <a:gd name="connsiteY2067" fmla="*/ 4334696 h 4469549"/>
              <a:gd name="connsiteX2068" fmla="*/ 1575544 w 5178638"/>
              <a:gd name="connsiteY2068" fmla="*/ 4338045 h 4469549"/>
              <a:gd name="connsiteX2069" fmla="*/ 1524836 w 5178638"/>
              <a:gd name="connsiteY2069" fmla="*/ 4340667 h 4469549"/>
              <a:gd name="connsiteX2070" fmla="*/ 1519131 w 5178638"/>
              <a:gd name="connsiteY2070" fmla="*/ 4337666 h 4469549"/>
              <a:gd name="connsiteX2071" fmla="*/ 1534150 w 5178638"/>
              <a:gd name="connsiteY2071" fmla="*/ 4336550 h 4469549"/>
              <a:gd name="connsiteX2072" fmla="*/ 1594225 w 5178638"/>
              <a:gd name="connsiteY2072" fmla="*/ 4336550 h 4469549"/>
              <a:gd name="connsiteX2073" fmla="*/ 1612999 w 5178638"/>
              <a:gd name="connsiteY2073" fmla="*/ 4333201 h 4469549"/>
              <a:gd name="connsiteX2074" fmla="*/ 1545414 w 5178638"/>
              <a:gd name="connsiteY2074" fmla="*/ 4333201 h 4469549"/>
              <a:gd name="connsiteX2075" fmla="*/ 1477829 w 5178638"/>
              <a:gd name="connsiteY2075" fmla="*/ 4333201 h 4469549"/>
              <a:gd name="connsiteX2076" fmla="*/ 1413998 w 5178638"/>
              <a:gd name="connsiteY2076" fmla="*/ 4330968 h 4469549"/>
              <a:gd name="connsiteX2077" fmla="*/ 1323885 w 5178638"/>
              <a:gd name="connsiteY2077" fmla="*/ 4330968 h 4469549"/>
              <a:gd name="connsiteX2078" fmla="*/ 1297602 w 5178638"/>
              <a:gd name="connsiteY2078" fmla="*/ 4329852 h 4469549"/>
              <a:gd name="connsiteX2079" fmla="*/ 1222508 w 5178638"/>
              <a:gd name="connsiteY2079" fmla="*/ 4336550 h 4469549"/>
              <a:gd name="connsiteX2080" fmla="*/ 1214998 w 5178638"/>
              <a:gd name="connsiteY2080" fmla="*/ 4334317 h 4469549"/>
              <a:gd name="connsiteX2081" fmla="*/ 1211243 w 5178638"/>
              <a:gd name="connsiteY2081" fmla="*/ 4328735 h 4469549"/>
              <a:gd name="connsiteX2082" fmla="*/ 1154923 w 5178638"/>
              <a:gd name="connsiteY2082" fmla="*/ 4325387 h 4469549"/>
              <a:gd name="connsiteX2083" fmla="*/ 1327640 w 5178638"/>
              <a:gd name="connsiteY2083" fmla="*/ 4323154 h 4469549"/>
              <a:gd name="connsiteX2084" fmla="*/ 1406489 w 5178638"/>
              <a:gd name="connsiteY2084" fmla="*/ 4320921 h 4469549"/>
              <a:gd name="connsiteX2085" fmla="*/ 1365187 w 5178638"/>
              <a:gd name="connsiteY2085" fmla="*/ 4315340 h 4469549"/>
              <a:gd name="connsiteX2086" fmla="*/ 1312621 w 5178638"/>
              <a:gd name="connsiteY2086" fmla="*/ 4318689 h 4469549"/>
              <a:gd name="connsiteX2087" fmla="*/ 1293847 w 5178638"/>
              <a:gd name="connsiteY2087" fmla="*/ 4319805 h 4469549"/>
              <a:gd name="connsiteX2088" fmla="*/ 1173696 w 5178638"/>
              <a:gd name="connsiteY2088" fmla="*/ 4319805 h 4469549"/>
              <a:gd name="connsiteX2089" fmla="*/ 1139904 w 5178638"/>
              <a:gd name="connsiteY2089" fmla="*/ 4315340 h 4469549"/>
              <a:gd name="connsiteX2090" fmla="*/ 1207489 w 5178638"/>
              <a:gd name="connsiteY2090" fmla="*/ 4313107 h 4469549"/>
              <a:gd name="connsiteX2091" fmla="*/ 1237526 w 5178638"/>
              <a:gd name="connsiteY2091" fmla="*/ 4311991 h 4469549"/>
              <a:gd name="connsiteX2092" fmla="*/ 1241281 w 5178638"/>
              <a:gd name="connsiteY2092" fmla="*/ 4306409 h 4469549"/>
              <a:gd name="connsiteX2093" fmla="*/ 1226262 w 5178638"/>
              <a:gd name="connsiteY2093" fmla="*/ 4303061 h 4469549"/>
              <a:gd name="connsiteX2094" fmla="*/ 1241281 w 5178638"/>
              <a:gd name="connsiteY2094" fmla="*/ 4301944 h 4469549"/>
              <a:gd name="connsiteX2095" fmla="*/ 1245036 w 5178638"/>
              <a:gd name="connsiteY2095" fmla="*/ 4301944 h 4469549"/>
              <a:gd name="connsiteX2096" fmla="*/ 1237526 w 5178638"/>
              <a:gd name="connsiteY2096" fmla="*/ 4299712 h 4469549"/>
              <a:gd name="connsiteX2097" fmla="*/ 1196225 w 5178638"/>
              <a:gd name="connsiteY2097" fmla="*/ 4299712 h 4469549"/>
              <a:gd name="connsiteX2098" fmla="*/ 1188715 w 5178638"/>
              <a:gd name="connsiteY2098" fmla="*/ 4298595 h 4469549"/>
              <a:gd name="connsiteX2099" fmla="*/ 1188022 w 5178638"/>
              <a:gd name="connsiteY2099" fmla="*/ 4296330 h 4469549"/>
              <a:gd name="connsiteX2100" fmla="*/ 1254974 w 5178638"/>
              <a:gd name="connsiteY2100" fmla="*/ 4296330 h 4469549"/>
              <a:gd name="connsiteX2101" fmla="*/ 1260055 w 5178638"/>
              <a:gd name="connsiteY2101" fmla="*/ 4298595 h 4469549"/>
              <a:gd name="connsiteX2102" fmla="*/ 1278828 w 5178638"/>
              <a:gd name="connsiteY2102" fmla="*/ 4298595 h 4469549"/>
              <a:gd name="connsiteX2103" fmla="*/ 1278828 w 5178638"/>
              <a:gd name="connsiteY2103" fmla="*/ 4307526 h 4469549"/>
              <a:gd name="connsiteX2104" fmla="*/ 1353923 w 5178638"/>
              <a:gd name="connsiteY2104" fmla="*/ 4309758 h 4469549"/>
              <a:gd name="connsiteX2105" fmla="*/ 1357678 w 5178638"/>
              <a:gd name="connsiteY2105" fmla="*/ 4309758 h 4469549"/>
              <a:gd name="connsiteX2106" fmla="*/ 1406489 w 5178638"/>
              <a:gd name="connsiteY2106" fmla="*/ 4309758 h 4469549"/>
              <a:gd name="connsiteX2107" fmla="*/ 1417753 w 5178638"/>
              <a:gd name="connsiteY2107" fmla="*/ 4307526 h 4469549"/>
              <a:gd name="connsiteX2108" fmla="*/ 1395225 w 5178638"/>
              <a:gd name="connsiteY2108" fmla="*/ 4306409 h 4469549"/>
              <a:gd name="connsiteX2109" fmla="*/ 1391470 w 5178638"/>
              <a:gd name="connsiteY2109" fmla="*/ 4303061 h 4469549"/>
              <a:gd name="connsiteX2110" fmla="*/ 1406489 w 5178638"/>
              <a:gd name="connsiteY2110" fmla="*/ 4299712 h 4469549"/>
              <a:gd name="connsiteX2111" fmla="*/ 1485338 w 5178638"/>
              <a:gd name="connsiteY2111" fmla="*/ 4298595 h 4469549"/>
              <a:gd name="connsiteX2112" fmla="*/ 1582961 w 5178638"/>
              <a:gd name="connsiteY2112" fmla="*/ 4298595 h 4469549"/>
              <a:gd name="connsiteX2113" fmla="*/ 1673074 w 5178638"/>
              <a:gd name="connsiteY2113" fmla="*/ 4299712 h 4469549"/>
              <a:gd name="connsiteX2114" fmla="*/ 1684339 w 5178638"/>
              <a:gd name="connsiteY2114" fmla="*/ 4299712 h 4469549"/>
              <a:gd name="connsiteX2115" fmla="*/ 1774452 w 5178638"/>
              <a:gd name="connsiteY2115" fmla="*/ 4297479 h 4469549"/>
              <a:gd name="connsiteX2116" fmla="*/ 1830773 w 5178638"/>
              <a:gd name="connsiteY2116" fmla="*/ 4300828 h 4469549"/>
              <a:gd name="connsiteX2117" fmla="*/ 1883339 w 5178638"/>
              <a:gd name="connsiteY2117" fmla="*/ 4301944 h 4469549"/>
              <a:gd name="connsiteX2118" fmla="*/ 1932150 w 5178638"/>
              <a:gd name="connsiteY2118" fmla="*/ 4298595 h 4469549"/>
              <a:gd name="connsiteX2119" fmla="*/ 1961779 w 5178638"/>
              <a:gd name="connsiteY2119" fmla="*/ 4296330 h 4469549"/>
              <a:gd name="connsiteX2120" fmla="*/ 2086407 w 5178638"/>
              <a:gd name="connsiteY2120" fmla="*/ 4296330 h 4469549"/>
              <a:gd name="connsiteX2121" fmla="*/ 2087803 w 5178638"/>
              <a:gd name="connsiteY2121" fmla="*/ 4296142 h 4469549"/>
              <a:gd name="connsiteX2122" fmla="*/ 2115494 w 5178638"/>
              <a:gd name="connsiteY2122" fmla="*/ 4296142 h 4469549"/>
              <a:gd name="connsiteX2123" fmla="*/ 2116885 w 5178638"/>
              <a:gd name="connsiteY2123" fmla="*/ 4296330 h 4469549"/>
              <a:gd name="connsiteX2124" fmla="*/ 2278284 w 5178638"/>
              <a:gd name="connsiteY2124" fmla="*/ 4296330 h 4469549"/>
              <a:gd name="connsiteX2125" fmla="*/ 2307640 w 5178638"/>
              <a:gd name="connsiteY2125" fmla="*/ 4298512 h 4469549"/>
              <a:gd name="connsiteX2126" fmla="*/ 2311395 w 5178638"/>
              <a:gd name="connsiteY2126" fmla="*/ 4305210 h 4469549"/>
              <a:gd name="connsiteX2127" fmla="*/ 2345188 w 5178638"/>
              <a:gd name="connsiteY2127" fmla="*/ 4305210 h 4469549"/>
              <a:gd name="connsiteX2128" fmla="*/ 2375225 w 5178638"/>
              <a:gd name="connsiteY2128" fmla="*/ 4306326 h 4469549"/>
              <a:gd name="connsiteX2129" fmla="*/ 2401508 w 5178638"/>
              <a:gd name="connsiteY2129" fmla="*/ 4305210 h 4469549"/>
              <a:gd name="connsiteX2130" fmla="*/ 2495377 w 5178638"/>
              <a:gd name="connsiteY2130" fmla="*/ 4304093 h 4469549"/>
              <a:gd name="connsiteX2131" fmla="*/ 2536679 w 5178638"/>
              <a:gd name="connsiteY2131" fmla="*/ 4304093 h 4469549"/>
              <a:gd name="connsiteX2132" fmla="*/ 2600509 w 5178638"/>
              <a:gd name="connsiteY2132" fmla="*/ 4298512 h 4469549"/>
              <a:gd name="connsiteX2133" fmla="*/ 2608018 w 5178638"/>
              <a:gd name="connsiteY2133" fmla="*/ 4301861 h 4469549"/>
              <a:gd name="connsiteX2134" fmla="*/ 2649320 w 5178638"/>
              <a:gd name="connsiteY2134" fmla="*/ 4302977 h 4469549"/>
              <a:gd name="connsiteX2135" fmla="*/ 2679358 w 5178638"/>
              <a:gd name="connsiteY2135" fmla="*/ 4298512 h 4469549"/>
              <a:gd name="connsiteX2136" fmla="*/ 2705641 w 5178638"/>
              <a:gd name="connsiteY2136" fmla="*/ 4296279 h 4469549"/>
              <a:gd name="connsiteX2137" fmla="*/ 2758207 w 5178638"/>
              <a:gd name="connsiteY2137" fmla="*/ 4305210 h 4469549"/>
              <a:gd name="connsiteX2138" fmla="*/ 2788245 w 5178638"/>
              <a:gd name="connsiteY2138" fmla="*/ 4309675 h 4469549"/>
              <a:gd name="connsiteX2139" fmla="*/ 2810773 w 5178638"/>
              <a:gd name="connsiteY2139" fmla="*/ 4307442 h 4469549"/>
              <a:gd name="connsiteX2140" fmla="*/ 2829547 w 5178638"/>
              <a:gd name="connsiteY2140" fmla="*/ 4304093 h 4469549"/>
              <a:gd name="connsiteX2141" fmla="*/ 2837057 w 5178638"/>
              <a:gd name="connsiteY2141" fmla="*/ 4298512 h 4469549"/>
              <a:gd name="connsiteX2142" fmla="*/ 2867094 w 5178638"/>
              <a:gd name="connsiteY2142" fmla="*/ 4298512 h 4469549"/>
              <a:gd name="connsiteX2143" fmla="*/ 2882113 w 5178638"/>
              <a:gd name="connsiteY2143" fmla="*/ 4304093 h 4469549"/>
              <a:gd name="connsiteX2144" fmla="*/ 2908396 w 5178638"/>
              <a:gd name="connsiteY2144" fmla="*/ 4302977 h 4469549"/>
              <a:gd name="connsiteX2145" fmla="*/ 2949698 w 5178638"/>
              <a:gd name="connsiteY2145" fmla="*/ 4299628 h 4469549"/>
              <a:gd name="connsiteX2146" fmla="*/ 2960962 w 5178638"/>
              <a:gd name="connsiteY2146" fmla="*/ 4300745 h 4469549"/>
              <a:gd name="connsiteX2147" fmla="*/ 2975981 w 5178638"/>
              <a:gd name="connsiteY2147" fmla="*/ 4308559 h 4469549"/>
              <a:gd name="connsiteX2148" fmla="*/ 2987245 w 5178638"/>
              <a:gd name="connsiteY2148" fmla="*/ 4310791 h 4469549"/>
              <a:gd name="connsiteX2149" fmla="*/ 3039812 w 5178638"/>
              <a:gd name="connsiteY2149" fmla="*/ 4301861 h 4469549"/>
              <a:gd name="connsiteX2150" fmla="*/ 3047321 w 5178638"/>
              <a:gd name="connsiteY2150" fmla="*/ 4299628 h 4469549"/>
              <a:gd name="connsiteX2151" fmla="*/ 3039812 w 5178638"/>
              <a:gd name="connsiteY2151" fmla="*/ 4297396 h 4469549"/>
              <a:gd name="connsiteX2152" fmla="*/ 2987245 w 5178638"/>
              <a:gd name="connsiteY2152" fmla="*/ 4296279 h 4469549"/>
              <a:gd name="connsiteX2153" fmla="*/ 2975981 w 5178638"/>
              <a:gd name="connsiteY2153" fmla="*/ 4295163 h 4469549"/>
              <a:gd name="connsiteX2154" fmla="*/ 2957207 w 5178638"/>
              <a:gd name="connsiteY2154" fmla="*/ 4291814 h 4469549"/>
              <a:gd name="connsiteX2155" fmla="*/ 2949698 w 5178638"/>
              <a:gd name="connsiteY2155" fmla="*/ 4287349 h 4469549"/>
              <a:gd name="connsiteX2156" fmla="*/ 2960962 w 5178638"/>
              <a:gd name="connsiteY2156" fmla="*/ 4282884 h 4469549"/>
              <a:gd name="connsiteX2157" fmla="*/ 2945944 w 5178638"/>
              <a:gd name="connsiteY2157" fmla="*/ 4282884 h 4469549"/>
              <a:gd name="connsiteX2158" fmla="*/ 2919660 w 5178638"/>
              <a:gd name="connsiteY2158" fmla="*/ 4284000 h 4469549"/>
              <a:gd name="connsiteX2159" fmla="*/ 2889622 w 5178638"/>
              <a:gd name="connsiteY2159" fmla="*/ 4282884 h 4469549"/>
              <a:gd name="connsiteX2160" fmla="*/ 2870849 w 5178638"/>
              <a:gd name="connsiteY2160" fmla="*/ 4277302 h 4469549"/>
              <a:gd name="connsiteX2161" fmla="*/ 2855830 w 5178638"/>
              <a:gd name="connsiteY2161" fmla="*/ 4276186 h 4469549"/>
              <a:gd name="connsiteX2162" fmla="*/ 2795755 w 5178638"/>
              <a:gd name="connsiteY2162" fmla="*/ 4276186 h 4469549"/>
              <a:gd name="connsiteX2163" fmla="*/ 2731924 w 5178638"/>
              <a:gd name="connsiteY2163" fmla="*/ 4276186 h 4469549"/>
              <a:gd name="connsiteX2164" fmla="*/ 2731924 w 5178638"/>
              <a:gd name="connsiteY2164" fmla="*/ 4275069 h 4469549"/>
              <a:gd name="connsiteX2165" fmla="*/ 2795755 w 5178638"/>
              <a:gd name="connsiteY2165" fmla="*/ 4273953 h 4469549"/>
              <a:gd name="connsiteX2166" fmla="*/ 2780736 w 5178638"/>
              <a:gd name="connsiteY2166" fmla="*/ 4270604 h 4469549"/>
              <a:gd name="connsiteX2167" fmla="*/ 2668094 w 5178638"/>
              <a:gd name="connsiteY2167" fmla="*/ 4267255 h 4469549"/>
              <a:gd name="connsiteX2168" fmla="*/ 2645566 w 5178638"/>
              <a:gd name="connsiteY2168" fmla="*/ 4267255 h 4469549"/>
              <a:gd name="connsiteX2169" fmla="*/ 2596754 w 5178638"/>
              <a:gd name="connsiteY2169" fmla="*/ 4260558 h 4469549"/>
              <a:gd name="connsiteX2170" fmla="*/ 2562962 w 5178638"/>
              <a:gd name="connsiteY2170" fmla="*/ 4260558 h 4469549"/>
              <a:gd name="connsiteX2171" fmla="*/ 2551697 w 5178638"/>
              <a:gd name="connsiteY2171" fmla="*/ 4258325 h 4469549"/>
              <a:gd name="connsiteX2172" fmla="*/ 2555452 w 5178638"/>
              <a:gd name="connsiteY2172" fmla="*/ 4254976 h 4469549"/>
              <a:gd name="connsiteX2173" fmla="*/ 2581735 w 5178638"/>
              <a:gd name="connsiteY2173" fmla="*/ 4253860 h 4469549"/>
              <a:gd name="connsiteX2174" fmla="*/ 2596754 w 5178638"/>
              <a:gd name="connsiteY2174" fmla="*/ 4259441 h 4469549"/>
              <a:gd name="connsiteX2175" fmla="*/ 2634301 w 5178638"/>
              <a:gd name="connsiteY2175" fmla="*/ 4260558 h 4469549"/>
              <a:gd name="connsiteX2176" fmla="*/ 2679358 w 5178638"/>
              <a:gd name="connsiteY2176" fmla="*/ 4260558 h 4469549"/>
              <a:gd name="connsiteX2177" fmla="*/ 2698132 w 5178638"/>
              <a:gd name="connsiteY2177" fmla="*/ 4260558 h 4469549"/>
              <a:gd name="connsiteX2178" fmla="*/ 2724415 w 5178638"/>
              <a:gd name="connsiteY2178" fmla="*/ 4259441 h 4469549"/>
              <a:gd name="connsiteX2179" fmla="*/ 2750698 w 5178638"/>
              <a:gd name="connsiteY2179" fmla="*/ 4260558 h 4469549"/>
              <a:gd name="connsiteX2180" fmla="*/ 2765717 w 5178638"/>
              <a:gd name="connsiteY2180" fmla="*/ 4259441 h 4469549"/>
              <a:gd name="connsiteX2181" fmla="*/ 2773226 w 5178638"/>
              <a:gd name="connsiteY2181" fmla="*/ 4262790 h 4469549"/>
              <a:gd name="connsiteX2182" fmla="*/ 2792000 w 5178638"/>
              <a:gd name="connsiteY2182" fmla="*/ 4262790 h 4469549"/>
              <a:gd name="connsiteX2183" fmla="*/ 2799509 w 5178638"/>
              <a:gd name="connsiteY2183" fmla="*/ 4260558 h 4469549"/>
              <a:gd name="connsiteX2184" fmla="*/ 2803264 w 5178638"/>
              <a:gd name="connsiteY2184" fmla="*/ 4265023 h 4469549"/>
              <a:gd name="connsiteX2185" fmla="*/ 2825792 w 5178638"/>
              <a:gd name="connsiteY2185" fmla="*/ 4265023 h 4469549"/>
              <a:gd name="connsiteX2186" fmla="*/ 2833302 w 5178638"/>
              <a:gd name="connsiteY2186" fmla="*/ 4262790 h 4469549"/>
              <a:gd name="connsiteX2187" fmla="*/ 2837057 w 5178638"/>
              <a:gd name="connsiteY2187" fmla="*/ 4267255 h 4469549"/>
              <a:gd name="connsiteX2188" fmla="*/ 2897132 w 5178638"/>
              <a:gd name="connsiteY2188" fmla="*/ 4268372 h 4469549"/>
              <a:gd name="connsiteX2189" fmla="*/ 2908396 w 5178638"/>
              <a:gd name="connsiteY2189" fmla="*/ 4268372 h 4469549"/>
              <a:gd name="connsiteX2190" fmla="*/ 2923415 w 5178638"/>
              <a:gd name="connsiteY2190" fmla="*/ 4267255 h 4469549"/>
              <a:gd name="connsiteX2191" fmla="*/ 2957207 w 5178638"/>
              <a:gd name="connsiteY2191" fmla="*/ 4265023 h 4469549"/>
              <a:gd name="connsiteX2192" fmla="*/ 2991000 w 5178638"/>
              <a:gd name="connsiteY2192" fmla="*/ 4265023 h 4469549"/>
              <a:gd name="connsiteX2193" fmla="*/ 3024792 w 5178638"/>
              <a:gd name="connsiteY2193" fmla="*/ 4267255 h 4469549"/>
              <a:gd name="connsiteX2194" fmla="*/ 3051076 w 5178638"/>
              <a:gd name="connsiteY2194" fmla="*/ 4267255 h 4469549"/>
              <a:gd name="connsiteX2195" fmla="*/ 3066095 w 5178638"/>
              <a:gd name="connsiteY2195" fmla="*/ 4265023 h 4469549"/>
              <a:gd name="connsiteX2196" fmla="*/ 3084868 w 5178638"/>
              <a:gd name="connsiteY2196" fmla="*/ 4265023 h 4469549"/>
              <a:gd name="connsiteX2197" fmla="*/ 3118661 w 5178638"/>
              <a:gd name="connsiteY2197" fmla="*/ 4265023 h 4469549"/>
              <a:gd name="connsiteX2198" fmla="*/ 3122415 w 5178638"/>
              <a:gd name="connsiteY2198" fmla="*/ 4265023 h 4469549"/>
              <a:gd name="connsiteX2199" fmla="*/ 3163718 w 5178638"/>
              <a:gd name="connsiteY2199" fmla="*/ 4271721 h 4469549"/>
              <a:gd name="connsiteX2200" fmla="*/ 3163718 w 5178638"/>
              <a:gd name="connsiteY2200" fmla="*/ 4273953 h 4469549"/>
              <a:gd name="connsiteX2201" fmla="*/ 3152453 w 5178638"/>
              <a:gd name="connsiteY2201" fmla="*/ 4280651 h 4469549"/>
              <a:gd name="connsiteX2202" fmla="*/ 3122415 w 5178638"/>
              <a:gd name="connsiteY2202" fmla="*/ 4280651 h 4469549"/>
              <a:gd name="connsiteX2203" fmla="*/ 3111151 w 5178638"/>
              <a:gd name="connsiteY2203" fmla="*/ 4282884 h 4469549"/>
              <a:gd name="connsiteX2204" fmla="*/ 3122415 w 5178638"/>
              <a:gd name="connsiteY2204" fmla="*/ 4284000 h 4469549"/>
              <a:gd name="connsiteX2205" fmla="*/ 3137434 w 5178638"/>
              <a:gd name="connsiteY2205" fmla="*/ 4282884 h 4469549"/>
              <a:gd name="connsiteX2206" fmla="*/ 3156208 w 5178638"/>
              <a:gd name="connsiteY2206" fmla="*/ 4282884 h 4469549"/>
              <a:gd name="connsiteX2207" fmla="*/ 3186246 w 5178638"/>
              <a:gd name="connsiteY2207" fmla="*/ 4284000 h 4469549"/>
              <a:gd name="connsiteX2208" fmla="*/ 3205019 w 5178638"/>
              <a:gd name="connsiteY2208" fmla="*/ 4286232 h 4469549"/>
              <a:gd name="connsiteX2209" fmla="*/ 3250076 w 5178638"/>
              <a:gd name="connsiteY2209" fmla="*/ 4302977 h 4469549"/>
              <a:gd name="connsiteX2210" fmla="*/ 3235057 w 5178638"/>
              <a:gd name="connsiteY2210" fmla="*/ 4304093 h 4469549"/>
              <a:gd name="connsiteX2211" fmla="*/ 3174982 w 5178638"/>
              <a:gd name="connsiteY2211" fmla="*/ 4304093 h 4469549"/>
              <a:gd name="connsiteX2212" fmla="*/ 3156208 w 5178638"/>
              <a:gd name="connsiteY2212" fmla="*/ 4307442 h 4469549"/>
              <a:gd name="connsiteX2213" fmla="*/ 3223793 w 5178638"/>
              <a:gd name="connsiteY2213" fmla="*/ 4307442 h 4469549"/>
              <a:gd name="connsiteX2214" fmla="*/ 3291378 w 5178638"/>
              <a:gd name="connsiteY2214" fmla="*/ 4307442 h 4469549"/>
              <a:gd name="connsiteX2215" fmla="*/ 3355209 w 5178638"/>
              <a:gd name="connsiteY2215" fmla="*/ 4309675 h 4469549"/>
              <a:gd name="connsiteX2216" fmla="*/ 3445322 w 5178638"/>
              <a:gd name="connsiteY2216" fmla="*/ 4309675 h 4469549"/>
              <a:gd name="connsiteX2217" fmla="*/ 3471605 w 5178638"/>
              <a:gd name="connsiteY2217" fmla="*/ 4310791 h 4469549"/>
              <a:gd name="connsiteX2218" fmla="*/ 3546699 w 5178638"/>
              <a:gd name="connsiteY2218" fmla="*/ 4304093 h 4469549"/>
              <a:gd name="connsiteX2219" fmla="*/ 3554209 w 5178638"/>
              <a:gd name="connsiteY2219" fmla="*/ 4306326 h 4469549"/>
              <a:gd name="connsiteX2220" fmla="*/ 3557964 w 5178638"/>
              <a:gd name="connsiteY2220" fmla="*/ 4311908 h 4469549"/>
              <a:gd name="connsiteX2221" fmla="*/ 3614284 w 5178638"/>
              <a:gd name="connsiteY2221" fmla="*/ 4315256 h 4469549"/>
              <a:gd name="connsiteX2222" fmla="*/ 3441567 w 5178638"/>
              <a:gd name="connsiteY2222" fmla="*/ 4317489 h 4469549"/>
              <a:gd name="connsiteX2223" fmla="*/ 3362718 w 5178638"/>
              <a:gd name="connsiteY2223" fmla="*/ 4319722 h 4469549"/>
              <a:gd name="connsiteX2224" fmla="*/ 3404020 w 5178638"/>
              <a:gd name="connsiteY2224" fmla="*/ 4325303 h 4469549"/>
              <a:gd name="connsiteX2225" fmla="*/ 3456586 w 5178638"/>
              <a:gd name="connsiteY2225" fmla="*/ 4321954 h 4469549"/>
              <a:gd name="connsiteX2226" fmla="*/ 3475360 w 5178638"/>
              <a:gd name="connsiteY2226" fmla="*/ 4320838 h 4469549"/>
              <a:gd name="connsiteX2227" fmla="*/ 3595511 w 5178638"/>
              <a:gd name="connsiteY2227" fmla="*/ 4320838 h 4469549"/>
              <a:gd name="connsiteX2228" fmla="*/ 3629303 w 5178638"/>
              <a:gd name="connsiteY2228" fmla="*/ 4325303 h 4469549"/>
              <a:gd name="connsiteX2229" fmla="*/ 3561718 w 5178638"/>
              <a:gd name="connsiteY2229" fmla="*/ 4327536 h 4469549"/>
              <a:gd name="connsiteX2230" fmla="*/ 3531681 w 5178638"/>
              <a:gd name="connsiteY2230" fmla="*/ 4328652 h 4469549"/>
              <a:gd name="connsiteX2231" fmla="*/ 3527926 w 5178638"/>
              <a:gd name="connsiteY2231" fmla="*/ 4334234 h 4469549"/>
              <a:gd name="connsiteX2232" fmla="*/ 3542945 w 5178638"/>
              <a:gd name="connsiteY2232" fmla="*/ 4337582 h 4469549"/>
              <a:gd name="connsiteX2233" fmla="*/ 3527926 w 5178638"/>
              <a:gd name="connsiteY2233" fmla="*/ 4338699 h 4469549"/>
              <a:gd name="connsiteX2234" fmla="*/ 3524171 w 5178638"/>
              <a:gd name="connsiteY2234" fmla="*/ 4338699 h 4469549"/>
              <a:gd name="connsiteX2235" fmla="*/ 3531681 w 5178638"/>
              <a:gd name="connsiteY2235" fmla="*/ 4340931 h 4469549"/>
              <a:gd name="connsiteX2236" fmla="*/ 3572982 w 5178638"/>
              <a:gd name="connsiteY2236" fmla="*/ 4340931 h 4469549"/>
              <a:gd name="connsiteX2237" fmla="*/ 3580492 w 5178638"/>
              <a:gd name="connsiteY2237" fmla="*/ 4342048 h 4469549"/>
              <a:gd name="connsiteX2238" fmla="*/ 3576737 w 5178638"/>
              <a:gd name="connsiteY2238" fmla="*/ 4346513 h 4469549"/>
              <a:gd name="connsiteX2239" fmla="*/ 3554209 w 5178638"/>
              <a:gd name="connsiteY2239" fmla="*/ 4347629 h 4469549"/>
              <a:gd name="connsiteX2240" fmla="*/ 3516662 w 5178638"/>
              <a:gd name="connsiteY2240" fmla="*/ 4345396 h 4469549"/>
              <a:gd name="connsiteX2241" fmla="*/ 3509152 w 5178638"/>
              <a:gd name="connsiteY2241" fmla="*/ 4342048 h 4469549"/>
              <a:gd name="connsiteX2242" fmla="*/ 3490379 w 5178638"/>
              <a:gd name="connsiteY2242" fmla="*/ 4342048 h 4469549"/>
              <a:gd name="connsiteX2243" fmla="*/ 3490379 w 5178638"/>
              <a:gd name="connsiteY2243" fmla="*/ 4333117 h 4469549"/>
              <a:gd name="connsiteX2244" fmla="*/ 3415284 w 5178638"/>
              <a:gd name="connsiteY2244" fmla="*/ 4330885 h 4469549"/>
              <a:gd name="connsiteX2245" fmla="*/ 3411529 w 5178638"/>
              <a:gd name="connsiteY2245" fmla="*/ 4330885 h 4469549"/>
              <a:gd name="connsiteX2246" fmla="*/ 3362718 w 5178638"/>
              <a:gd name="connsiteY2246" fmla="*/ 4330885 h 4469549"/>
              <a:gd name="connsiteX2247" fmla="*/ 3351454 w 5178638"/>
              <a:gd name="connsiteY2247" fmla="*/ 4333117 h 4469549"/>
              <a:gd name="connsiteX2248" fmla="*/ 3373982 w 5178638"/>
              <a:gd name="connsiteY2248" fmla="*/ 4334234 h 4469549"/>
              <a:gd name="connsiteX2249" fmla="*/ 3377737 w 5178638"/>
              <a:gd name="connsiteY2249" fmla="*/ 4337582 h 4469549"/>
              <a:gd name="connsiteX2250" fmla="*/ 3362718 w 5178638"/>
              <a:gd name="connsiteY2250" fmla="*/ 4340931 h 4469549"/>
              <a:gd name="connsiteX2251" fmla="*/ 3283869 w 5178638"/>
              <a:gd name="connsiteY2251" fmla="*/ 4342048 h 4469549"/>
              <a:gd name="connsiteX2252" fmla="*/ 3186246 w 5178638"/>
              <a:gd name="connsiteY2252" fmla="*/ 4342048 h 4469549"/>
              <a:gd name="connsiteX2253" fmla="*/ 3096133 w 5178638"/>
              <a:gd name="connsiteY2253" fmla="*/ 4340931 h 4469549"/>
              <a:gd name="connsiteX2254" fmla="*/ 3084868 w 5178638"/>
              <a:gd name="connsiteY2254" fmla="*/ 4340931 h 4469549"/>
              <a:gd name="connsiteX2255" fmla="*/ 2994755 w 5178638"/>
              <a:gd name="connsiteY2255" fmla="*/ 4343164 h 4469549"/>
              <a:gd name="connsiteX2256" fmla="*/ 2938434 w 5178638"/>
              <a:gd name="connsiteY2256" fmla="*/ 4339815 h 4469549"/>
              <a:gd name="connsiteX2257" fmla="*/ 2885868 w 5178638"/>
              <a:gd name="connsiteY2257" fmla="*/ 4338699 h 4469549"/>
              <a:gd name="connsiteX2258" fmla="*/ 2837057 w 5178638"/>
              <a:gd name="connsiteY2258" fmla="*/ 4342048 h 4469549"/>
              <a:gd name="connsiteX2259" fmla="*/ 2705641 w 5178638"/>
              <a:gd name="connsiteY2259" fmla="*/ 4352094 h 4469549"/>
              <a:gd name="connsiteX2260" fmla="*/ 2630547 w 5178638"/>
              <a:gd name="connsiteY2260" fmla="*/ 4352094 h 4469549"/>
              <a:gd name="connsiteX2261" fmla="*/ 2615528 w 5178638"/>
              <a:gd name="connsiteY2261" fmla="*/ 4353211 h 4469549"/>
              <a:gd name="connsiteX2262" fmla="*/ 2623037 w 5178638"/>
              <a:gd name="connsiteY2262" fmla="*/ 4357676 h 4469549"/>
              <a:gd name="connsiteX2263" fmla="*/ 2664339 w 5178638"/>
              <a:gd name="connsiteY2263" fmla="*/ 4362141 h 4469549"/>
              <a:gd name="connsiteX2264" fmla="*/ 2720660 w 5178638"/>
              <a:gd name="connsiteY2264" fmla="*/ 4366606 h 4469549"/>
              <a:gd name="connsiteX2265" fmla="*/ 2705641 w 5178638"/>
              <a:gd name="connsiteY2265" fmla="*/ 4369955 h 4469549"/>
              <a:gd name="connsiteX2266" fmla="*/ 2668094 w 5178638"/>
              <a:gd name="connsiteY2266" fmla="*/ 4374420 h 4469549"/>
              <a:gd name="connsiteX2267" fmla="*/ 2660585 w 5178638"/>
              <a:gd name="connsiteY2267" fmla="*/ 4377769 h 4469549"/>
              <a:gd name="connsiteX2268" fmla="*/ 2671849 w 5178638"/>
              <a:gd name="connsiteY2268" fmla="*/ 4378885 h 4469549"/>
              <a:gd name="connsiteX2269" fmla="*/ 2686868 w 5178638"/>
              <a:gd name="connsiteY2269" fmla="*/ 4378885 h 4469549"/>
              <a:gd name="connsiteX2270" fmla="*/ 2746943 w 5178638"/>
              <a:gd name="connsiteY2270" fmla="*/ 4377769 h 4469549"/>
              <a:gd name="connsiteX2271" fmla="*/ 2784490 w 5178638"/>
              <a:gd name="connsiteY2271" fmla="*/ 4377769 h 4469549"/>
              <a:gd name="connsiteX2272" fmla="*/ 2818283 w 5178638"/>
              <a:gd name="connsiteY2272" fmla="*/ 4380002 h 4469549"/>
              <a:gd name="connsiteX2273" fmla="*/ 2930925 w 5178638"/>
              <a:gd name="connsiteY2273" fmla="*/ 4381118 h 4469549"/>
              <a:gd name="connsiteX2274" fmla="*/ 2942189 w 5178638"/>
              <a:gd name="connsiteY2274" fmla="*/ 4382234 h 4469549"/>
              <a:gd name="connsiteX2275" fmla="*/ 2949698 w 5178638"/>
              <a:gd name="connsiteY2275" fmla="*/ 4383351 h 4469549"/>
              <a:gd name="connsiteX2276" fmla="*/ 2994755 w 5178638"/>
              <a:gd name="connsiteY2276" fmla="*/ 4378885 h 4469549"/>
              <a:gd name="connsiteX2277" fmla="*/ 3047321 w 5178638"/>
              <a:gd name="connsiteY2277" fmla="*/ 4381118 h 4469549"/>
              <a:gd name="connsiteX2278" fmla="*/ 3054830 w 5178638"/>
              <a:gd name="connsiteY2278" fmla="*/ 4381118 h 4469549"/>
              <a:gd name="connsiteX2279" fmla="*/ 3096133 w 5178638"/>
              <a:gd name="connsiteY2279" fmla="*/ 4381118 h 4469549"/>
              <a:gd name="connsiteX2280" fmla="*/ 3141189 w 5178638"/>
              <a:gd name="connsiteY2280" fmla="*/ 4383351 h 4469549"/>
              <a:gd name="connsiteX2281" fmla="*/ 3201265 w 5178638"/>
              <a:gd name="connsiteY2281" fmla="*/ 4383351 h 4469549"/>
              <a:gd name="connsiteX2282" fmla="*/ 3257586 w 5178638"/>
              <a:gd name="connsiteY2282" fmla="*/ 4380002 h 4469549"/>
              <a:gd name="connsiteX2283" fmla="*/ 3343944 w 5178638"/>
              <a:gd name="connsiteY2283" fmla="*/ 4375537 h 4469549"/>
              <a:gd name="connsiteX2284" fmla="*/ 3411529 w 5178638"/>
              <a:gd name="connsiteY2284" fmla="*/ 4373304 h 4469549"/>
              <a:gd name="connsiteX2285" fmla="*/ 3392756 w 5178638"/>
              <a:gd name="connsiteY2285" fmla="*/ 4369955 h 4469549"/>
              <a:gd name="connsiteX2286" fmla="*/ 3373982 w 5178638"/>
              <a:gd name="connsiteY2286" fmla="*/ 4369955 h 4469549"/>
              <a:gd name="connsiteX2287" fmla="*/ 3302642 w 5178638"/>
              <a:gd name="connsiteY2287" fmla="*/ 4365490 h 4469549"/>
              <a:gd name="connsiteX2288" fmla="*/ 3242567 w 5178638"/>
              <a:gd name="connsiteY2288" fmla="*/ 4365490 h 4469549"/>
              <a:gd name="connsiteX2289" fmla="*/ 3186246 w 5178638"/>
              <a:gd name="connsiteY2289" fmla="*/ 4371071 h 4469549"/>
              <a:gd name="connsiteX2290" fmla="*/ 3167472 w 5178638"/>
              <a:gd name="connsiteY2290" fmla="*/ 4373304 h 4469549"/>
              <a:gd name="connsiteX2291" fmla="*/ 3096133 w 5178638"/>
              <a:gd name="connsiteY2291" fmla="*/ 4367722 h 4469549"/>
              <a:gd name="connsiteX2292" fmla="*/ 3066095 w 5178638"/>
              <a:gd name="connsiteY2292" fmla="*/ 4366606 h 4469549"/>
              <a:gd name="connsiteX2293" fmla="*/ 3024792 w 5178638"/>
              <a:gd name="connsiteY2293" fmla="*/ 4366606 h 4469549"/>
              <a:gd name="connsiteX2294" fmla="*/ 3002264 w 5178638"/>
              <a:gd name="connsiteY2294" fmla="*/ 4366606 h 4469549"/>
              <a:gd name="connsiteX2295" fmla="*/ 2957207 w 5178638"/>
              <a:gd name="connsiteY2295" fmla="*/ 4369955 h 4469549"/>
              <a:gd name="connsiteX2296" fmla="*/ 2930925 w 5178638"/>
              <a:gd name="connsiteY2296" fmla="*/ 4368839 h 4469549"/>
              <a:gd name="connsiteX2297" fmla="*/ 2867094 w 5178638"/>
              <a:gd name="connsiteY2297" fmla="*/ 4365490 h 4469549"/>
              <a:gd name="connsiteX2298" fmla="*/ 2829547 w 5178638"/>
              <a:gd name="connsiteY2298" fmla="*/ 4364374 h 4469549"/>
              <a:gd name="connsiteX2299" fmla="*/ 2818283 w 5178638"/>
              <a:gd name="connsiteY2299" fmla="*/ 4365490 h 4469549"/>
              <a:gd name="connsiteX2300" fmla="*/ 2780736 w 5178638"/>
              <a:gd name="connsiteY2300" fmla="*/ 4369955 h 4469549"/>
              <a:gd name="connsiteX2301" fmla="*/ 2765717 w 5178638"/>
              <a:gd name="connsiteY2301" fmla="*/ 4366606 h 4469549"/>
              <a:gd name="connsiteX2302" fmla="*/ 2818283 w 5178638"/>
              <a:gd name="connsiteY2302" fmla="*/ 4359908 h 4469549"/>
              <a:gd name="connsiteX2303" fmla="*/ 3024792 w 5178638"/>
              <a:gd name="connsiteY2303" fmla="*/ 4359908 h 4469549"/>
              <a:gd name="connsiteX2304" fmla="*/ 3088623 w 5178638"/>
              <a:gd name="connsiteY2304" fmla="*/ 4357676 h 4469549"/>
              <a:gd name="connsiteX2305" fmla="*/ 3099887 w 5178638"/>
              <a:gd name="connsiteY2305" fmla="*/ 4355443 h 4469549"/>
              <a:gd name="connsiteX2306" fmla="*/ 3103642 w 5178638"/>
              <a:gd name="connsiteY2306" fmla="*/ 4353211 h 4469549"/>
              <a:gd name="connsiteX2307" fmla="*/ 3099887 w 5178638"/>
              <a:gd name="connsiteY2307" fmla="*/ 4352094 h 4469549"/>
              <a:gd name="connsiteX2308" fmla="*/ 3084868 w 5178638"/>
              <a:gd name="connsiteY2308" fmla="*/ 4350978 h 4469549"/>
              <a:gd name="connsiteX2309" fmla="*/ 3088623 w 5178638"/>
              <a:gd name="connsiteY2309" fmla="*/ 4349862 h 4469549"/>
              <a:gd name="connsiteX2310" fmla="*/ 3253831 w 5178638"/>
              <a:gd name="connsiteY2310" fmla="*/ 4352094 h 4469549"/>
              <a:gd name="connsiteX2311" fmla="*/ 3310152 w 5178638"/>
              <a:gd name="connsiteY2311" fmla="*/ 4352094 h 4469549"/>
              <a:gd name="connsiteX2312" fmla="*/ 3366473 w 5178638"/>
              <a:gd name="connsiteY2312" fmla="*/ 4352094 h 4469549"/>
              <a:gd name="connsiteX2313" fmla="*/ 3373982 w 5178638"/>
              <a:gd name="connsiteY2313" fmla="*/ 4352094 h 4469549"/>
              <a:gd name="connsiteX2314" fmla="*/ 3415284 w 5178638"/>
              <a:gd name="connsiteY2314" fmla="*/ 4354327 h 4469549"/>
              <a:gd name="connsiteX2315" fmla="*/ 3486624 w 5178638"/>
              <a:gd name="connsiteY2315" fmla="*/ 4354327 h 4469549"/>
              <a:gd name="connsiteX2316" fmla="*/ 3509152 w 5178638"/>
              <a:gd name="connsiteY2316" fmla="*/ 4356559 h 4469549"/>
              <a:gd name="connsiteX2317" fmla="*/ 3539190 w 5178638"/>
              <a:gd name="connsiteY2317" fmla="*/ 4357676 h 4469549"/>
              <a:gd name="connsiteX2318" fmla="*/ 3569228 w 5178638"/>
              <a:gd name="connsiteY2318" fmla="*/ 4357676 h 4469549"/>
              <a:gd name="connsiteX2319" fmla="*/ 3588002 w 5178638"/>
              <a:gd name="connsiteY2319" fmla="*/ 4361025 h 4469549"/>
              <a:gd name="connsiteX2320" fmla="*/ 3584247 w 5178638"/>
              <a:gd name="connsiteY2320" fmla="*/ 4363257 h 4469549"/>
              <a:gd name="connsiteX2321" fmla="*/ 3509152 w 5178638"/>
              <a:gd name="connsiteY2321" fmla="*/ 4357676 h 4469549"/>
              <a:gd name="connsiteX2322" fmla="*/ 3456586 w 5178638"/>
              <a:gd name="connsiteY2322" fmla="*/ 4359908 h 4469549"/>
              <a:gd name="connsiteX2323" fmla="*/ 3445322 w 5178638"/>
              <a:gd name="connsiteY2323" fmla="*/ 4364374 h 4469549"/>
              <a:gd name="connsiteX2324" fmla="*/ 3430303 w 5178638"/>
              <a:gd name="connsiteY2324" fmla="*/ 4364374 h 4469549"/>
              <a:gd name="connsiteX2325" fmla="*/ 3430303 w 5178638"/>
              <a:gd name="connsiteY2325" fmla="*/ 4367722 h 4469549"/>
              <a:gd name="connsiteX2326" fmla="*/ 3449077 w 5178638"/>
              <a:gd name="connsiteY2326" fmla="*/ 4367722 h 4469549"/>
              <a:gd name="connsiteX2327" fmla="*/ 3464096 w 5178638"/>
              <a:gd name="connsiteY2327" fmla="*/ 4367722 h 4469549"/>
              <a:gd name="connsiteX2328" fmla="*/ 3475360 w 5178638"/>
              <a:gd name="connsiteY2328" fmla="*/ 4368839 h 4469549"/>
              <a:gd name="connsiteX2329" fmla="*/ 3464096 w 5178638"/>
              <a:gd name="connsiteY2329" fmla="*/ 4372188 h 4469549"/>
              <a:gd name="connsiteX2330" fmla="*/ 3464096 w 5178638"/>
              <a:gd name="connsiteY2330" fmla="*/ 4375537 h 4469549"/>
              <a:gd name="connsiteX2331" fmla="*/ 3494133 w 5178638"/>
              <a:gd name="connsiteY2331" fmla="*/ 4380002 h 4469549"/>
              <a:gd name="connsiteX2332" fmla="*/ 3569228 w 5178638"/>
              <a:gd name="connsiteY2332" fmla="*/ 4377769 h 4469549"/>
              <a:gd name="connsiteX2333" fmla="*/ 3614284 w 5178638"/>
              <a:gd name="connsiteY2333" fmla="*/ 4376653 h 4469549"/>
              <a:gd name="connsiteX2334" fmla="*/ 3670605 w 5178638"/>
              <a:gd name="connsiteY2334" fmla="*/ 4375537 h 4469549"/>
              <a:gd name="connsiteX2335" fmla="*/ 3723172 w 5178638"/>
              <a:gd name="connsiteY2335" fmla="*/ 4377769 h 4469549"/>
              <a:gd name="connsiteX2336" fmla="*/ 3756964 w 5178638"/>
              <a:gd name="connsiteY2336" fmla="*/ 4380002 h 4469549"/>
              <a:gd name="connsiteX2337" fmla="*/ 3794511 w 5178638"/>
              <a:gd name="connsiteY2337" fmla="*/ 4383351 h 4469549"/>
              <a:gd name="connsiteX2338" fmla="*/ 3820794 w 5178638"/>
              <a:gd name="connsiteY2338" fmla="*/ 4382234 h 4469549"/>
              <a:gd name="connsiteX2339" fmla="*/ 3884625 w 5178638"/>
              <a:gd name="connsiteY2339" fmla="*/ 4378885 h 4469549"/>
              <a:gd name="connsiteX2340" fmla="*/ 3963884 w 5178638"/>
              <a:gd name="connsiteY2340" fmla="*/ 4378885 h 4469549"/>
              <a:gd name="connsiteX2341" fmla="*/ 3952620 w 5178638"/>
              <a:gd name="connsiteY2341" fmla="*/ 4377769 h 4469549"/>
              <a:gd name="connsiteX2342" fmla="*/ 3960129 w 5178638"/>
              <a:gd name="connsiteY2342" fmla="*/ 4374420 h 4469549"/>
              <a:gd name="connsiteX2343" fmla="*/ 3997676 w 5178638"/>
              <a:gd name="connsiteY2343" fmla="*/ 4369955 h 4469549"/>
              <a:gd name="connsiteX2344" fmla="*/ 4012695 w 5178638"/>
              <a:gd name="connsiteY2344" fmla="*/ 4366606 h 4469549"/>
              <a:gd name="connsiteX2345" fmla="*/ 3956374 w 5178638"/>
              <a:gd name="connsiteY2345" fmla="*/ 4362141 h 4469549"/>
              <a:gd name="connsiteX2346" fmla="*/ 3915072 w 5178638"/>
              <a:gd name="connsiteY2346" fmla="*/ 4357676 h 4469549"/>
              <a:gd name="connsiteX2347" fmla="*/ 3907563 w 5178638"/>
              <a:gd name="connsiteY2347" fmla="*/ 4353211 h 4469549"/>
              <a:gd name="connsiteX2348" fmla="*/ 3922582 w 5178638"/>
              <a:gd name="connsiteY2348" fmla="*/ 4352094 h 4469549"/>
              <a:gd name="connsiteX2349" fmla="*/ 3997676 w 5178638"/>
              <a:gd name="connsiteY2349" fmla="*/ 4352094 h 4469549"/>
              <a:gd name="connsiteX2350" fmla="*/ 4129092 w 5178638"/>
              <a:gd name="connsiteY2350" fmla="*/ 4342048 h 4469549"/>
              <a:gd name="connsiteX2351" fmla="*/ 4177903 w 5178638"/>
              <a:gd name="connsiteY2351" fmla="*/ 4338699 h 4469549"/>
              <a:gd name="connsiteX2352" fmla="*/ 4230469 w 5178638"/>
              <a:gd name="connsiteY2352" fmla="*/ 4339815 h 4469549"/>
              <a:gd name="connsiteX2353" fmla="*/ 4286790 w 5178638"/>
              <a:gd name="connsiteY2353" fmla="*/ 4343164 h 4469549"/>
              <a:gd name="connsiteX2354" fmla="*/ 4376903 w 5178638"/>
              <a:gd name="connsiteY2354" fmla="*/ 4340931 h 4469549"/>
              <a:gd name="connsiteX2355" fmla="*/ 4388168 w 5178638"/>
              <a:gd name="connsiteY2355" fmla="*/ 4340931 h 4469549"/>
              <a:gd name="connsiteX2356" fmla="*/ 4430951 w 5178638"/>
              <a:gd name="connsiteY2356" fmla="*/ 4342654 h 4469549"/>
              <a:gd name="connsiteX2357" fmla="*/ 4425789 w 5178638"/>
              <a:gd name="connsiteY2357" fmla="*/ 4340282 h 4469549"/>
              <a:gd name="connsiteX2358" fmla="*/ 4391997 w 5178638"/>
              <a:gd name="connsiteY2358" fmla="*/ 4326886 h 4469549"/>
              <a:gd name="connsiteX2359" fmla="*/ 4369469 w 5178638"/>
              <a:gd name="connsiteY2359" fmla="*/ 4320188 h 4469549"/>
              <a:gd name="connsiteX2360" fmla="*/ 4354450 w 5178638"/>
              <a:gd name="connsiteY2360" fmla="*/ 4311258 h 4469549"/>
              <a:gd name="connsiteX2361" fmla="*/ 4354450 w 5178638"/>
              <a:gd name="connsiteY2361" fmla="*/ 4309025 h 4469549"/>
              <a:gd name="connsiteX2362" fmla="*/ 4410771 w 5178638"/>
              <a:gd name="connsiteY2362" fmla="*/ 4297862 h 4469549"/>
              <a:gd name="connsiteX2363" fmla="*/ 4500922 w 5178638"/>
              <a:gd name="connsiteY2363" fmla="*/ 4297862 h 4469549"/>
              <a:gd name="connsiteX2364" fmla="*/ 4500922 w 5178638"/>
              <a:gd name="connsiteY2364" fmla="*/ 4287669 h 4469549"/>
              <a:gd name="connsiteX2365" fmla="*/ 4497054 w 5178638"/>
              <a:gd name="connsiteY2365" fmla="*/ 4286232 h 4469549"/>
              <a:gd name="connsiteX2366" fmla="*/ 4478281 w 5178638"/>
              <a:gd name="connsiteY2366" fmla="*/ 4284000 h 4469549"/>
              <a:gd name="connsiteX2367" fmla="*/ 4448243 w 5178638"/>
              <a:gd name="connsiteY2367" fmla="*/ 4282884 h 4469549"/>
              <a:gd name="connsiteX2368" fmla="*/ 4429469 w 5178638"/>
              <a:gd name="connsiteY2368" fmla="*/ 4282884 h 4469549"/>
              <a:gd name="connsiteX2369" fmla="*/ 4414450 w 5178638"/>
              <a:gd name="connsiteY2369" fmla="*/ 4284000 h 4469549"/>
              <a:gd name="connsiteX2370" fmla="*/ 4403186 w 5178638"/>
              <a:gd name="connsiteY2370" fmla="*/ 4282884 h 4469549"/>
              <a:gd name="connsiteX2371" fmla="*/ 4414450 w 5178638"/>
              <a:gd name="connsiteY2371" fmla="*/ 4280651 h 4469549"/>
              <a:gd name="connsiteX2372" fmla="*/ 4444488 w 5178638"/>
              <a:gd name="connsiteY2372" fmla="*/ 4280651 h 4469549"/>
              <a:gd name="connsiteX2373" fmla="*/ 4449664 w 5178638"/>
              <a:gd name="connsiteY2373" fmla="*/ 4277574 h 4469549"/>
              <a:gd name="connsiteX2374" fmla="*/ 4433299 w 5178638"/>
              <a:gd name="connsiteY2374" fmla="*/ 4276653 h 4469549"/>
              <a:gd name="connsiteX2375" fmla="*/ 4358204 w 5178638"/>
              <a:gd name="connsiteY2375" fmla="*/ 4275536 h 4469549"/>
              <a:gd name="connsiteX2376" fmla="*/ 4309393 w 5178638"/>
              <a:gd name="connsiteY2376" fmla="*/ 4275536 h 4469549"/>
              <a:gd name="connsiteX2377" fmla="*/ 4305517 w 5178638"/>
              <a:gd name="connsiteY2377" fmla="*/ 4275344 h 4469549"/>
              <a:gd name="connsiteX2378" fmla="*/ 4453413 w 5178638"/>
              <a:gd name="connsiteY2378" fmla="*/ 4275344 h 4469549"/>
              <a:gd name="connsiteX2379" fmla="*/ 4455753 w 5178638"/>
              <a:gd name="connsiteY2379" fmla="*/ 4273953 h 4469549"/>
              <a:gd name="connsiteX2380" fmla="*/ 4455753 w 5178638"/>
              <a:gd name="connsiteY2380" fmla="*/ 4271721 h 4469549"/>
              <a:gd name="connsiteX2381" fmla="*/ 4414450 w 5178638"/>
              <a:gd name="connsiteY2381" fmla="*/ 4265023 h 4469549"/>
              <a:gd name="connsiteX2382" fmla="*/ 4410696 w 5178638"/>
              <a:gd name="connsiteY2382" fmla="*/ 4265023 h 4469549"/>
              <a:gd name="connsiteX2383" fmla="*/ 4376903 w 5178638"/>
              <a:gd name="connsiteY2383" fmla="*/ 4265023 h 4469549"/>
              <a:gd name="connsiteX2384" fmla="*/ 4358130 w 5178638"/>
              <a:gd name="connsiteY2384" fmla="*/ 4265023 h 4469549"/>
              <a:gd name="connsiteX2385" fmla="*/ 4343111 w 5178638"/>
              <a:gd name="connsiteY2385" fmla="*/ 4267255 h 4469549"/>
              <a:gd name="connsiteX2386" fmla="*/ 4316827 w 5178638"/>
              <a:gd name="connsiteY2386" fmla="*/ 4267255 h 4469549"/>
              <a:gd name="connsiteX2387" fmla="*/ 4283035 w 5178638"/>
              <a:gd name="connsiteY2387" fmla="*/ 4265023 h 4469549"/>
              <a:gd name="connsiteX2388" fmla="*/ 4249242 w 5178638"/>
              <a:gd name="connsiteY2388" fmla="*/ 4265023 h 4469549"/>
              <a:gd name="connsiteX2389" fmla="*/ 4215450 w 5178638"/>
              <a:gd name="connsiteY2389" fmla="*/ 4267255 h 4469549"/>
              <a:gd name="connsiteX2390" fmla="*/ 4200431 w 5178638"/>
              <a:gd name="connsiteY2390" fmla="*/ 4268372 h 4469549"/>
              <a:gd name="connsiteX2391" fmla="*/ 4189167 w 5178638"/>
              <a:gd name="connsiteY2391" fmla="*/ 4268372 h 4469549"/>
              <a:gd name="connsiteX2392" fmla="*/ 4129092 w 5178638"/>
              <a:gd name="connsiteY2392" fmla="*/ 4267255 h 4469549"/>
              <a:gd name="connsiteX2393" fmla="*/ 4125337 w 5178638"/>
              <a:gd name="connsiteY2393" fmla="*/ 4262790 h 4469549"/>
              <a:gd name="connsiteX2394" fmla="*/ 4117827 w 5178638"/>
              <a:gd name="connsiteY2394" fmla="*/ 4265023 h 4469549"/>
              <a:gd name="connsiteX2395" fmla="*/ 4095299 w 5178638"/>
              <a:gd name="connsiteY2395" fmla="*/ 4265023 h 4469549"/>
              <a:gd name="connsiteX2396" fmla="*/ 4091544 w 5178638"/>
              <a:gd name="connsiteY2396" fmla="*/ 4260558 h 4469549"/>
              <a:gd name="connsiteX2397" fmla="*/ 4084035 w 5178638"/>
              <a:gd name="connsiteY2397" fmla="*/ 4262790 h 4469549"/>
              <a:gd name="connsiteX2398" fmla="*/ 4065261 w 5178638"/>
              <a:gd name="connsiteY2398" fmla="*/ 4262790 h 4469549"/>
              <a:gd name="connsiteX2399" fmla="*/ 4057752 w 5178638"/>
              <a:gd name="connsiteY2399" fmla="*/ 4259441 h 4469549"/>
              <a:gd name="connsiteX2400" fmla="*/ 4042733 w 5178638"/>
              <a:gd name="connsiteY2400" fmla="*/ 4260558 h 4469549"/>
              <a:gd name="connsiteX2401" fmla="*/ 4016450 w 5178638"/>
              <a:gd name="connsiteY2401" fmla="*/ 4259441 h 4469549"/>
              <a:gd name="connsiteX2402" fmla="*/ 3990167 w 5178638"/>
              <a:gd name="connsiteY2402" fmla="*/ 4260558 h 4469549"/>
              <a:gd name="connsiteX2403" fmla="*/ 3971393 w 5178638"/>
              <a:gd name="connsiteY2403" fmla="*/ 4260558 h 4469549"/>
              <a:gd name="connsiteX2404" fmla="*/ 3926336 w 5178638"/>
              <a:gd name="connsiteY2404" fmla="*/ 4260558 h 4469549"/>
              <a:gd name="connsiteX2405" fmla="*/ 3888789 w 5178638"/>
              <a:gd name="connsiteY2405" fmla="*/ 4259441 h 4469549"/>
              <a:gd name="connsiteX2406" fmla="*/ 3873770 w 5178638"/>
              <a:gd name="connsiteY2406" fmla="*/ 4253860 h 4469549"/>
              <a:gd name="connsiteX2407" fmla="*/ 3847487 w 5178638"/>
              <a:gd name="connsiteY2407" fmla="*/ 4254976 h 4469549"/>
              <a:gd name="connsiteX2408" fmla="*/ 3843732 w 5178638"/>
              <a:gd name="connsiteY2408" fmla="*/ 4258325 h 4469549"/>
              <a:gd name="connsiteX2409" fmla="*/ 3854997 w 5178638"/>
              <a:gd name="connsiteY2409" fmla="*/ 4260558 h 4469549"/>
              <a:gd name="connsiteX2410" fmla="*/ 3888789 w 5178638"/>
              <a:gd name="connsiteY2410" fmla="*/ 4260558 h 4469549"/>
              <a:gd name="connsiteX2411" fmla="*/ 3937601 w 5178638"/>
              <a:gd name="connsiteY2411" fmla="*/ 4267255 h 4469549"/>
              <a:gd name="connsiteX2412" fmla="*/ 3960129 w 5178638"/>
              <a:gd name="connsiteY2412" fmla="*/ 4267255 h 4469549"/>
              <a:gd name="connsiteX2413" fmla="*/ 4072771 w 5178638"/>
              <a:gd name="connsiteY2413" fmla="*/ 4270604 h 4469549"/>
              <a:gd name="connsiteX2414" fmla="*/ 4087790 w 5178638"/>
              <a:gd name="connsiteY2414" fmla="*/ 4273953 h 4469549"/>
              <a:gd name="connsiteX2415" fmla="*/ 4023959 w 5178638"/>
              <a:gd name="connsiteY2415" fmla="*/ 4275069 h 4469549"/>
              <a:gd name="connsiteX2416" fmla="*/ 4023959 w 5178638"/>
              <a:gd name="connsiteY2416" fmla="*/ 4276186 h 4469549"/>
              <a:gd name="connsiteX2417" fmla="*/ 4087790 w 5178638"/>
              <a:gd name="connsiteY2417" fmla="*/ 4276186 h 4469549"/>
              <a:gd name="connsiteX2418" fmla="*/ 4147865 w 5178638"/>
              <a:gd name="connsiteY2418" fmla="*/ 4276186 h 4469549"/>
              <a:gd name="connsiteX2419" fmla="*/ 4162884 w 5178638"/>
              <a:gd name="connsiteY2419" fmla="*/ 4277302 h 4469549"/>
              <a:gd name="connsiteX2420" fmla="*/ 4181657 w 5178638"/>
              <a:gd name="connsiteY2420" fmla="*/ 4282884 h 4469549"/>
              <a:gd name="connsiteX2421" fmla="*/ 4211695 w 5178638"/>
              <a:gd name="connsiteY2421" fmla="*/ 4284000 h 4469549"/>
              <a:gd name="connsiteX2422" fmla="*/ 4237979 w 5178638"/>
              <a:gd name="connsiteY2422" fmla="*/ 4282884 h 4469549"/>
              <a:gd name="connsiteX2423" fmla="*/ 4252997 w 5178638"/>
              <a:gd name="connsiteY2423" fmla="*/ 4282884 h 4469549"/>
              <a:gd name="connsiteX2424" fmla="*/ 4241733 w 5178638"/>
              <a:gd name="connsiteY2424" fmla="*/ 4287349 h 4469549"/>
              <a:gd name="connsiteX2425" fmla="*/ 4249242 w 5178638"/>
              <a:gd name="connsiteY2425" fmla="*/ 4291814 h 4469549"/>
              <a:gd name="connsiteX2426" fmla="*/ 4268016 w 5178638"/>
              <a:gd name="connsiteY2426" fmla="*/ 4295163 h 4469549"/>
              <a:gd name="connsiteX2427" fmla="*/ 4279280 w 5178638"/>
              <a:gd name="connsiteY2427" fmla="*/ 4296279 h 4469549"/>
              <a:gd name="connsiteX2428" fmla="*/ 4331847 w 5178638"/>
              <a:gd name="connsiteY2428" fmla="*/ 4297396 h 4469549"/>
              <a:gd name="connsiteX2429" fmla="*/ 4339356 w 5178638"/>
              <a:gd name="connsiteY2429" fmla="*/ 4299628 h 4469549"/>
              <a:gd name="connsiteX2430" fmla="*/ 4331847 w 5178638"/>
              <a:gd name="connsiteY2430" fmla="*/ 4301861 h 4469549"/>
              <a:gd name="connsiteX2431" fmla="*/ 4279280 w 5178638"/>
              <a:gd name="connsiteY2431" fmla="*/ 4310791 h 4469549"/>
              <a:gd name="connsiteX2432" fmla="*/ 4268016 w 5178638"/>
              <a:gd name="connsiteY2432" fmla="*/ 4308559 h 4469549"/>
              <a:gd name="connsiteX2433" fmla="*/ 4252997 w 5178638"/>
              <a:gd name="connsiteY2433" fmla="*/ 4300745 h 4469549"/>
              <a:gd name="connsiteX2434" fmla="*/ 4241733 w 5178638"/>
              <a:gd name="connsiteY2434" fmla="*/ 4299628 h 4469549"/>
              <a:gd name="connsiteX2435" fmla="*/ 4200431 w 5178638"/>
              <a:gd name="connsiteY2435" fmla="*/ 4302977 h 4469549"/>
              <a:gd name="connsiteX2436" fmla="*/ 4174148 w 5178638"/>
              <a:gd name="connsiteY2436" fmla="*/ 4304093 h 4469549"/>
              <a:gd name="connsiteX2437" fmla="*/ 4159129 w 5178638"/>
              <a:gd name="connsiteY2437" fmla="*/ 4298512 h 4469549"/>
              <a:gd name="connsiteX2438" fmla="*/ 4129092 w 5178638"/>
              <a:gd name="connsiteY2438" fmla="*/ 4298512 h 4469549"/>
              <a:gd name="connsiteX2439" fmla="*/ 4121582 w 5178638"/>
              <a:gd name="connsiteY2439" fmla="*/ 4304093 h 4469549"/>
              <a:gd name="connsiteX2440" fmla="*/ 4102808 w 5178638"/>
              <a:gd name="connsiteY2440" fmla="*/ 4307442 h 4469549"/>
              <a:gd name="connsiteX2441" fmla="*/ 4080280 w 5178638"/>
              <a:gd name="connsiteY2441" fmla="*/ 4309675 h 4469549"/>
              <a:gd name="connsiteX2442" fmla="*/ 4050242 w 5178638"/>
              <a:gd name="connsiteY2442" fmla="*/ 4305210 h 4469549"/>
              <a:gd name="connsiteX2443" fmla="*/ 3997676 w 5178638"/>
              <a:gd name="connsiteY2443" fmla="*/ 4296279 h 4469549"/>
              <a:gd name="connsiteX2444" fmla="*/ 3971393 w 5178638"/>
              <a:gd name="connsiteY2444" fmla="*/ 4298512 h 4469549"/>
              <a:gd name="connsiteX2445" fmla="*/ 3941355 w 5178638"/>
              <a:gd name="connsiteY2445" fmla="*/ 4302977 h 4469549"/>
              <a:gd name="connsiteX2446" fmla="*/ 3900053 w 5178638"/>
              <a:gd name="connsiteY2446" fmla="*/ 4301861 h 4469549"/>
              <a:gd name="connsiteX2447" fmla="*/ 3892544 w 5178638"/>
              <a:gd name="connsiteY2447" fmla="*/ 4298512 h 4469549"/>
              <a:gd name="connsiteX2448" fmla="*/ 3828714 w 5178638"/>
              <a:gd name="connsiteY2448" fmla="*/ 4304093 h 4469549"/>
              <a:gd name="connsiteX2449" fmla="*/ 3787412 w 5178638"/>
              <a:gd name="connsiteY2449" fmla="*/ 4304093 h 4469549"/>
              <a:gd name="connsiteX2450" fmla="*/ 3693543 w 5178638"/>
              <a:gd name="connsiteY2450" fmla="*/ 4305210 h 4469549"/>
              <a:gd name="connsiteX2451" fmla="*/ 3667260 w 5178638"/>
              <a:gd name="connsiteY2451" fmla="*/ 4306326 h 4469549"/>
              <a:gd name="connsiteX2452" fmla="*/ 3637223 w 5178638"/>
              <a:gd name="connsiteY2452" fmla="*/ 4305210 h 4469549"/>
              <a:gd name="connsiteX2453" fmla="*/ 3603430 w 5178638"/>
              <a:gd name="connsiteY2453" fmla="*/ 4305210 h 4469549"/>
              <a:gd name="connsiteX2454" fmla="*/ 3599675 w 5178638"/>
              <a:gd name="connsiteY2454" fmla="*/ 4298512 h 4469549"/>
              <a:gd name="connsiteX2455" fmla="*/ 3554619 w 5178638"/>
              <a:gd name="connsiteY2455" fmla="*/ 4295163 h 4469549"/>
              <a:gd name="connsiteX2456" fmla="*/ 3543355 w 5178638"/>
              <a:gd name="connsiteY2456" fmla="*/ 4296279 h 4469549"/>
              <a:gd name="connsiteX2457" fmla="*/ 3535845 w 5178638"/>
              <a:gd name="connsiteY2457" fmla="*/ 4292930 h 4469549"/>
              <a:gd name="connsiteX2458" fmla="*/ 3543355 w 5178638"/>
              <a:gd name="connsiteY2458" fmla="*/ 4289581 h 4469549"/>
              <a:gd name="connsiteX2459" fmla="*/ 3573392 w 5178638"/>
              <a:gd name="connsiteY2459" fmla="*/ 4290698 h 4469549"/>
              <a:gd name="connsiteX2460" fmla="*/ 3607185 w 5178638"/>
              <a:gd name="connsiteY2460" fmla="*/ 4288465 h 4469549"/>
              <a:gd name="connsiteX2461" fmla="*/ 3618449 w 5178638"/>
              <a:gd name="connsiteY2461" fmla="*/ 4281767 h 4469549"/>
              <a:gd name="connsiteX2462" fmla="*/ 3637223 w 5178638"/>
              <a:gd name="connsiteY2462" fmla="*/ 4279535 h 4469549"/>
              <a:gd name="connsiteX2463" fmla="*/ 3682279 w 5178638"/>
              <a:gd name="connsiteY2463" fmla="*/ 4284000 h 4469549"/>
              <a:gd name="connsiteX2464" fmla="*/ 3701053 w 5178638"/>
              <a:gd name="connsiteY2464" fmla="*/ 4284000 h 4469549"/>
              <a:gd name="connsiteX2465" fmla="*/ 3708562 w 5178638"/>
              <a:gd name="connsiteY2465" fmla="*/ 4280651 h 4469549"/>
              <a:gd name="connsiteX2466" fmla="*/ 3704808 w 5178638"/>
              <a:gd name="connsiteY2466" fmla="*/ 4275069 h 4469549"/>
              <a:gd name="connsiteX2467" fmla="*/ 3682279 w 5178638"/>
              <a:gd name="connsiteY2467" fmla="*/ 4270604 h 4469549"/>
              <a:gd name="connsiteX2468" fmla="*/ 3678525 w 5178638"/>
              <a:gd name="connsiteY2468" fmla="*/ 4268372 h 4469549"/>
              <a:gd name="connsiteX2469" fmla="*/ 3686034 w 5178638"/>
              <a:gd name="connsiteY2469" fmla="*/ 4267255 h 4469549"/>
              <a:gd name="connsiteX2470" fmla="*/ 3723581 w 5178638"/>
              <a:gd name="connsiteY2470" fmla="*/ 4268372 h 4469549"/>
              <a:gd name="connsiteX2471" fmla="*/ 3727336 w 5178638"/>
              <a:gd name="connsiteY2471" fmla="*/ 4268372 h 4469549"/>
              <a:gd name="connsiteX2472" fmla="*/ 3727336 w 5178638"/>
              <a:gd name="connsiteY2472" fmla="*/ 4266139 h 4469549"/>
              <a:gd name="connsiteX2473" fmla="*/ 3731091 w 5178638"/>
              <a:gd name="connsiteY2473" fmla="*/ 4262790 h 4469549"/>
              <a:gd name="connsiteX2474" fmla="*/ 3757374 w 5178638"/>
              <a:gd name="connsiteY2474" fmla="*/ 4262790 h 4469549"/>
              <a:gd name="connsiteX2475" fmla="*/ 3723581 w 5178638"/>
              <a:gd name="connsiteY2475" fmla="*/ 4259441 h 4469549"/>
              <a:gd name="connsiteX2476" fmla="*/ 3719827 w 5178638"/>
              <a:gd name="connsiteY2476" fmla="*/ 4256092 h 4469549"/>
              <a:gd name="connsiteX2477" fmla="*/ 3710539 w 5178638"/>
              <a:gd name="connsiteY2477" fmla="*/ 4250570 h 4469549"/>
              <a:gd name="connsiteX2478" fmla="*/ 3704042 w 5178638"/>
              <a:gd name="connsiteY2478" fmla="*/ 4250248 h 4469549"/>
              <a:gd name="connsiteX2479" fmla="*/ 3662740 w 5178638"/>
              <a:gd name="connsiteY2479" fmla="*/ 4250248 h 4469549"/>
              <a:gd name="connsiteX2480" fmla="*/ 3655230 w 5178638"/>
              <a:gd name="connsiteY2480" fmla="*/ 4250248 h 4469549"/>
              <a:gd name="connsiteX2481" fmla="*/ 3602664 w 5178638"/>
              <a:gd name="connsiteY2481" fmla="*/ 4248015 h 4469549"/>
              <a:gd name="connsiteX2482" fmla="*/ 3557607 w 5178638"/>
              <a:gd name="connsiteY2482" fmla="*/ 4252481 h 4469549"/>
              <a:gd name="connsiteX2483" fmla="*/ 3550098 w 5178638"/>
              <a:gd name="connsiteY2483" fmla="*/ 4251364 h 4469549"/>
              <a:gd name="connsiteX2484" fmla="*/ 3538834 w 5178638"/>
              <a:gd name="connsiteY2484" fmla="*/ 4250248 h 4469549"/>
              <a:gd name="connsiteX2485" fmla="*/ 3426192 w 5178638"/>
              <a:gd name="connsiteY2485" fmla="*/ 4249132 h 4469549"/>
              <a:gd name="connsiteX2486" fmla="*/ 3392400 w 5178638"/>
              <a:gd name="connsiteY2486" fmla="*/ 4246899 h 4469549"/>
              <a:gd name="connsiteX2487" fmla="*/ 3354852 w 5178638"/>
              <a:gd name="connsiteY2487" fmla="*/ 4246899 h 4469549"/>
              <a:gd name="connsiteX2488" fmla="*/ 3294777 w 5178638"/>
              <a:gd name="connsiteY2488" fmla="*/ 4248015 h 4469549"/>
              <a:gd name="connsiteX2489" fmla="*/ 3279758 w 5178638"/>
              <a:gd name="connsiteY2489" fmla="*/ 4248015 h 4469549"/>
              <a:gd name="connsiteX2490" fmla="*/ 3268494 w 5178638"/>
              <a:gd name="connsiteY2490" fmla="*/ 4246899 h 4469549"/>
              <a:gd name="connsiteX2491" fmla="*/ 3276003 w 5178638"/>
              <a:gd name="connsiteY2491" fmla="*/ 4243550 h 4469549"/>
              <a:gd name="connsiteX2492" fmla="*/ 3313550 w 5178638"/>
              <a:gd name="connsiteY2492" fmla="*/ 4239085 h 4469549"/>
              <a:gd name="connsiteX2493" fmla="*/ 3328569 w 5178638"/>
              <a:gd name="connsiteY2493" fmla="*/ 4235736 h 4469549"/>
              <a:gd name="connsiteX2494" fmla="*/ 3272248 w 5178638"/>
              <a:gd name="connsiteY2494" fmla="*/ 4231271 h 4469549"/>
              <a:gd name="connsiteX2495" fmla="*/ 3230946 w 5178638"/>
              <a:gd name="connsiteY2495" fmla="*/ 4226806 h 4469549"/>
              <a:gd name="connsiteX2496" fmla="*/ 3223437 w 5178638"/>
              <a:gd name="connsiteY2496" fmla="*/ 4222341 h 4469549"/>
              <a:gd name="connsiteX2497" fmla="*/ 3238456 w 5178638"/>
              <a:gd name="connsiteY2497" fmla="*/ 4221224 h 4469549"/>
              <a:gd name="connsiteX2498" fmla="*/ 3313550 w 5178638"/>
              <a:gd name="connsiteY2498" fmla="*/ 4221224 h 4469549"/>
              <a:gd name="connsiteX2499" fmla="*/ 3444966 w 5178638"/>
              <a:gd name="connsiteY2499" fmla="*/ 4211178 h 4469549"/>
              <a:gd name="connsiteX2500" fmla="*/ 3487146 w 5178638"/>
              <a:gd name="connsiteY2500" fmla="*/ 4208284 h 4469549"/>
              <a:gd name="connsiteX2501" fmla="*/ 2390123 w 5178638"/>
              <a:gd name="connsiteY2501" fmla="*/ 4208284 h 4469549"/>
              <a:gd name="connsiteX2502" fmla="*/ 2372817 w 5178638"/>
              <a:gd name="connsiteY2502" fmla="*/ 4209141 h 4469549"/>
              <a:gd name="connsiteX2503" fmla="*/ 2371425 w 5178638"/>
              <a:gd name="connsiteY2503" fmla="*/ 4209066 h 4469549"/>
              <a:gd name="connsiteX2504" fmla="*/ 2356406 w 5178638"/>
              <a:gd name="connsiteY2504" fmla="*/ 4207950 h 4469549"/>
              <a:gd name="connsiteX2505" fmla="*/ 2326368 w 5178638"/>
              <a:gd name="connsiteY2505" fmla="*/ 4207950 h 4469549"/>
              <a:gd name="connsiteX2506" fmla="*/ 2273802 w 5178638"/>
              <a:gd name="connsiteY2506" fmla="*/ 4211299 h 4469549"/>
              <a:gd name="connsiteX2507" fmla="*/ 2236255 w 5178638"/>
              <a:gd name="connsiteY2507" fmla="*/ 4210183 h 4469549"/>
              <a:gd name="connsiteX2508" fmla="*/ 2172424 w 5178638"/>
              <a:gd name="connsiteY2508" fmla="*/ 4202368 h 4469549"/>
              <a:gd name="connsiteX2509" fmla="*/ 2104839 w 5178638"/>
              <a:gd name="connsiteY2509" fmla="*/ 4209066 h 4469549"/>
              <a:gd name="connsiteX2510" fmla="*/ 2071047 w 5178638"/>
              <a:gd name="connsiteY2510" fmla="*/ 4214648 h 4469549"/>
              <a:gd name="connsiteX2511" fmla="*/ 2037254 w 5178638"/>
              <a:gd name="connsiteY2511" fmla="*/ 4210183 h 4469549"/>
              <a:gd name="connsiteX2512" fmla="*/ 2033499 w 5178638"/>
              <a:gd name="connsiteY2512" fmla="*/ 4207950 h 4469549"/>
              <a:gd name="connsiteX2513" fmla="*/ 1977179 w 5178638"/>
              <a:gd name="connsiteY2513" fmla="*/ 4202368 h 4469549"/>
              <a:gd name="connsiteX2514" fmla="*/ 1950896 w 5178638"/>
              <a:gd name="connsiteY2514" fmla="*/ 4203485 h 4469549"/>
              <a:gd name="connsiteX2515" fmla="*/ 1913348 w 5178638"/>
              <a:gd name="connsiteY2515" fmla="*/ 4211299 h 4469549"/>
              <a:gd name="connsiteX2516" fmla="*/ 1902084 w 5178638"/>
              <a:gd name="connsiteY2516" fmla="*/ 4214648 h 4469549"/>
              <a:gd name="connsiteX2517" fmla="*/ 1853273 w 5178638"/>
              <a:gd name="connsiteY2517" fmla="*/ 4213531 h 4469549"/>
              <a:gd name="connsiteX2518" fmla="*/ 1838254 w 5178638"/>
              <a:gd name="connsiteY2518" fmla="*/ 4210183 h 4469549"/>
              <a:gd name="connsiteX2519" fmla="*/ 1834499 w 5178638"/>
              <a:gd name="connsiteY2519" fmla="*/ 4207950 h 4469549"/>
              <a:gd name="connsiteX2520" fmla="*/ 1785687 w 5178638"/>
              <a:gd name="connsiteY2520" fmla="*/ 4205717 h 4469549"/>
              <a:gd name="connsiteX2521" fmla="*/ 1744386 w 5178638"/>
              <a:gd name="connsiteY2521" fmla="*/ 4210183 h 4469549"/>
              <a:gd name="connsiteX2522" fmla="*/ 1691819 w 5178638"/>
              <a:gd name="connsiteY2522" fmla="*/ 4210183 h 4469549"/>
              <a:gd name="connsiteX2523" fmla="*/ 1665536 w 5178638"/>
              <a:gd name="connsiteY2523" fmla="*/ 4207950 h 4469549"/>
              <a:gd name="connsiteX2524" fmla="*/ 1652930 w 5178638"/>
              <a:gd name="connsiteY2524" fmla="*/ 4207950 h 4469549"/>
              <a:gd name="connsiteX2525" fmla="*/ 1647927 w 5178638"/>
              <a:gd name="connsiteY2525" fmla="*/ 4206958 h 4469549"/>
              <a:gd name="connsiteX2526" fmla="*/ 1644173 w 5178638"/>
              <a:gd name="connsiteY2526" fmla="*/ 4201377 h 4469549"/>
              <a:gd name="connsiteX2527" fmla="*/ 1651682 w 5178638"/>
              <a:gd name="connsiteY2527" fmla="*/ 4198028 h 4469549"/>
              <a:gd name="connsiteX2528" fmla="*/ 1670455 w 5178638"/>
              <a:gd name="connsiteY2528" fmla="*/ 4198028 h 4469549"/>
              <a:gd name="connsiteX2529" fmla="*/ 1715512 w 5178638"/>
              <a:gd name="connsiteY2529" fmla="*/ 4202493 h 4469549"/>
              <a:gd name="connsiteX2530" fmla="*/ 1734286 w 5178638"/>
              <a:gd name="connsiteY2530" fmla="*/ 4200261 h 4469549"/>
              <a:gd name="connsiteX2531" fmla="*/ 1745550 w 5178638"/>
              <a:gd name="connsiteY2531" fmla="*/ 4193563 h 4469549"/>
              <a:gd name="connsiteX2532" fmla="*/ 1779343 w 5178638"/>
              <a:gd name="connsiteY2532" fmla="*/ 4191330 h 4469549"/>
              <a:gd name="connsiteX2533" fmla="*/ 1809380 w 5178638"/>
              <a:gd name="connsiteY2533" fmla="*/ 4192446 h 4469549"/>
              <a:gd name="connsiteX2534" fmla="*/ 1816890 w 5178638"/>
              <a:gd name="connsiteY2534" fmla="*/ 4189098 h 4469549"/>
              <a:gd name="connsiteX2535" fmla="*/ 1809380 w 5178638"/>
              <a:gd name="connsiteY2535" fmla="*/ 4185749 h 4469549"/>
              <a:gd name="connsiteX2536" fmla="*/ 1798116 w 5178638"/>
              <a:gd name="connsiteY2536" fmla="*/ 4186865 h 4469549"/>
              <a:gd name="connsiteX2537" fmla="*/ 1753060 w 5178638"/>
              <a:gd name="connsiteY2537" fmla="*/ 4183516 h 4469549"/>
              <a:gd name="connsiteX2538" fmla="*/ 1749305 w 5178638"/>
              <a:gd name="connsiteY2538" fmla="*/ 4176818 h 4469549"/>
              <a:gd name="connsiteX2539" fmla="*/ 1715512 w 5178638"/>
              <a:gd name="connsiteY2539" fmla="*/ 4176818 h 4469549"/>
              <a:gd name="connsiteX2540" fmla="*/ 1685475 w 5178638"/>
              <a:gd name="connsiteY2540" fmla="*/ 4175702 h 4469549"/>
              <a:gd name="connsiteX2541" fmla="*/ 1659191 w 5178638"/>
              <a:gd name="connsiteY2541" fmla="*/ 4176818 h 4469549"/>
              <a:gd name="connsiteX2542" fmla="*/ 1565323 w 5178638"/>
              <a:gd name="connsiteY2542" fmla="*/ 4177935 h 4469549"/>
              <a:gd name="connsiteX2543" fmla="*/ 1524021 w 5178638"/>
              <a:gd name="connsiteY2543" fmla="*/ 4177935 h 4469549"/>
              <a:gd name="connsiteX2544" fmla="*/ 1460191 w 5178638"/>
              <a:gd name="connsiteY2544" fmla="*/ 4183516 h 4469549"/>
              <a:gd name="connsiteX2545" fmla="*/ 1452682 w 5178638"/>
              <a:gd name="connsiteY2545" fmla="*/ 4180167 h 4469549"/>
              <a:gd name="connsiteX2546" fmla="*/ 1411380 w 5178638"/>
              <a:gd name="connsiteY2546" fmla="*/ 4179051 h 4469549"/>
              <a:gd name="connsiteX2547" fmla="*/ 1381342 w 5178638"/>
              <a:gd name="connsiteY2547" fmla="*/ 4183516 h 4469549"/>
              <a:gd name="connsiteX2548" fmla="*/ 1355059 w 5178638"/>
              <a:gd name="connsiteY2548" fmla="*/ 4185749 h 4469549"/>
              <a:gd name="connsiteX2549" fmla="*/ 1302492 w 5178638"/>
              <a:gd name="connsiteY2549" fmla="*/ 4176818 h 4469549"/>
              <a:gd name="connsiteX2550" fmla="*/ 1272455 w 5178638"/>
              <a:gd name="connsiteY2550" fmla="*/ 4172353 h 4469549"/>
              <a:gd name="connsiteX2551" fmla="*/ 1249927 w 5178638"/>
              <a:gd name="connsiteY2551" fmla="*/ 4174586 h 4469549"/>
              <a:gd name="connsiteX2552" fmla="*/ 1231153 w 5178638"/>
              <a:gd name="connsiteY2552" fmla="*/ 4177935 h 4469549"/>
              <a:gd name="connsiteX2553" fmla="*/ 1223643 w 5178638"/>
              <a:gd name="connsiteY2553" fmla="*/ 4183516 h 4469549"/>
              <a:gd name="connsiteX2554" fmla="*/ 1193605 w 5178638"/>
              <a:gd name="connsiteY2554" fmla="*/ 4183516 h 4469549"/>
              <a:gd name="connsiteX2555" fmla="*/ 1178587 w 5178638"/>
              <a:gd name="connsiteY2555" fmla="*/ 4177935 h 4469549"/>
              <a:gd name="connsiteX2556" fmla="*/ 1152304 w 5178638"/>
              <a:gd name="connsiteY2556" fmla="*/ 4179051 h 4469549"/>
              <a:gd name="connsiteX2557" fmla="*/ 1111002 w 5178638"/>
              <a:gd name="connsiteY2557" fmla="*/ 4182400 h 4469549"/>
              <a:gd name="connsiteX2558" fmla="*/ 1099737 w 5178638"/>
              <a:gd name="connsiteY2558" fmla="*/ 4181283 h 4469549"/>
              <a:gd name="connsiteX2559" fmla="*/ 1084719 w 5178638"/>
              <a:gd name="connsiteY2559" fmla="*/ 4173469 h 4469549"/>
              <a:gd name="connsiteX2560" fmla="*/ 1073454 w 5178638"/>
              <a:gd name="connsiteY2560" fmla="*/ 4171237 h 4469549"/>
              <a:gd name="connsiteX2561" fmla="*/ 1020888 w 5178638"/>
              <a:gd name="connsiteY2561" fmla="*/ 4180167 h 4469549"/>
              <a:gd name="connsiteX2562" fmla="*/ 1013379 w 5178638"/>
              <a:gd name="connsiteY2562" fmla="*/ 4182400 h 4469549"/>
              <a:gd name="connsiteX2563" fmla="*/ 1020888 w 5178638"/>
              <a:gd name="connsiteY2563" fmla="*/ 4184632 h 4469549"/>
              <a:gd name="connsiteX2564" fmla="*/ 1073454 w 5178638"/>
              <a:gd name="connsiteY2564" fmla="*/ 4185749 h 4469549"/>
              <a:gd name="connsiteX2565" fmla="*/ 1084719 w 5178638"/>
              <a:gd name="connsiteY2565" fmla="*/ 4186865 h 4469549"/>
              <a:gd name="connsiteX2566" fmla="*/ 1103492 w 5178638"/>
              <a:gd name="connsiteY2566" fmla="*/ 4190214 h 4469549"/>
              <a:gd name="connsiteX2567" fmla="*/ 1111002 w 5178638"/>
              <a:gd name="connsiteY2567" fmla="*/ 4194679 h 4469549"/>
              <a:gd name="connsiteX2568" fmla="*/ 1099737 w 5178638"/>
              <a:gd name="connsiteY2568" fmla="*/ 4199144 h 4469549"/>
              <a:gd name="connsiteX2569" fmla="*/ 1114756 w 5178638"/>
              <a:gd name="connsiteY2569" fmla="*/ 4199144 h 4469549"/>
              <a:gd name="connsiteX2570" fmla="*/ 1141039 w 5178638"/>
              <a:gd name="connsiteY2570" fmla="*/ 4198028 h 4469549"/>
              <a:gd name="connsiteX2571" fmla="*/ 1171077 w 5178638"/>
              <a:gd name="connsiteY2571" fmla="*/ 4199144 h 4469549"/>
              <a:gd name="connsiteX2572" fmla="*/ 1189851 w 5178638"/>
              <a:gd name="connsiteY2572" fmla="*/ 4204726 h 4469549"/>
              <a:gd name="connsiteX2573" fmla="*/ 1203329 w 5178638"/>
              <a:gd name="connsiteY2573" fmla="*/ 4205728 h 4469549"/>
              <a:gd name="connsiteX2574" fmla="*/ 1162403 w 5178638"/>
              <a:gd name="connsiteY2574" fmla="*/ 4206834 h 4469549"/>
              <a:gd name="connsiteX2575" fmla="*/ 1132366 w 5178638"/>
              <a:gd name="connsiteY2575" fmla="*/ 4204601 h 4469549"/>
              <a:gd name="connsiteX2576" fmla="*/ 1113592 w 5178638"/>
              <a:gd name="connsiteY2576" fmla="*/ 4205717 h 4469549"/>
              <a:gd name="connsiteX2577" fmla="*/ 1091064 w 5178638"/>
              <a:gd name="connsiteY2577" fmla="*/ 4209066 h 4469549"/>
              <a:gd name="connsiteX2578" fmla="*/ 1023479 w 5178638"/>
              <a:gd name="connsiteY2578" fmla="*/ 4205717 h 4469549"/>
              <a:gd name="connsiteX2579" fmla="*/ 1019724 w 5178638"/>
              <a:gd name="connsiteY2579" fmla="*/ 4205717 h 4469549"/>
              <a:gd name="connsiteX2580" fmla="*/ 914592 w 5178638"/>
              <a:gd name="connsiteY2580" fmla="*/ 4203485 h 4469549"/>
              <a:gd name="connsiteX2581" fmla="*/ 903328 w 5178638"/>
              <a:gd name="connsiteY2581" fmla="*/ 4205717 h 4469549"/>
              <a:gd name="connsiteX2582" fmla="*/ 899518 w 5178638"/>
              <a:gd name="connsiteY2582" fmla="*/ 4206567 h 4469549"/>
              <a:gd name="connsiteX2583" fmla="*/ 908246 w 5178638"/>
              <a:gd name="connsiteY2583" fmla="*/ 4201377 h 4469549"/>
              <a:gd name="connsiteX2584" fmla="*/ 938284 w 5178638"/>
              <a:gd name="connsiteY2584" fmla="*/ 4201377 h 4469549"/>
              <a:gd name="connsiteX2585" fmla="*/ 949549 w 5178638"/>
              <a:gd name="connsiteY2585" fmla="*/ 4199144 h 4469549"/>
              <a:gd name="connsiteX2586" fmla="*/ 938284 w 5178638"/>
              <a:gd name="connsiteY2586" fmla="*/ 4198028 h 4469549"/>
              <a:gd name="connsiteX2587" fmla="*/ 923265 w 5178638"/>
              <a:gd name="connsiteY2587" fmla="*/ 4199144 h 4469549"/>
              <a:gd name="connsiteX2588" fmla="*/ 904492 w 5178638"/>
              <a:gd name="connsiteY2588" fmla="*/ 4199144 h 4469549"/>
              <a:gd name="connsiteX2589" fmla="*/ 874454 w 5178638"/>
              <a:gd name="connsiteY2589" fmla="*/ 4198028 h 4469549"/>
              <a:gd name="connsiteX2590" fmla="*/ 855680 w 5178638"/>
              <a:gd name="connsiteY2590" fmla="*/ 4195795 h 4469549"/>
              <a:gd name="connsiteX2591" fmla="*/ 810624 w 5178638"/>
              <a:gd name="connsiteY2591" fmla="*/ 4179051 h 4469549"/>
              <a:gd name="connsiteX2592" fmla="*/ 825643 w 5178638"/>
              <a:gd name="connsiteY2592" fmla="*/ 4177935 h 4469549"/>
              <a:gd name="connsiteX2593" fmla="*/ 885718 w 5178638"/>
              <a:gd name="connsiteY2593" fmla="*/ 4177935 h 4469549"/>
              <a:gd name="connsiteX2594" fmla="*/ 904492 w 5178638"/>
              <a:gd name="connsiteY2594" fmla="*/ 4174586 h 4469549"/>
              <a:gd name="connsiteX2595" fmla="*/ 836907 w 5178638"/>
              <a:gd name="connsiteY2595" fmla="*/ 4174586 h 4469549"/>
              <a:gd name="connsiteX2596" fmla="*/ 769322 w 5178638"/>
              <a:gd name="connsiteY2596" fmla="*/ 4174586 h 4469549"/>
              <a:gd name="connsiteX2597" fmla="*/ 705491 w 5178638"/>
              <a:gd name="connsiteY2597" fmla="*/ 4172353 h 4469549"/>
              <a:gd name="connsiteX2598" fmla="*/ 615378 w 5178638"/>
              <a:gd name="connsiteY2598" fmla="*/ 4172353 h 4469549"/>
              <a:gd name="connsiteX2599" fmla="*/ 589095 w 5178638"/>
              <a:gd name="connsiteY2599" fmla="*/ 4171237 h 4469549"/>
              <a:gd name="connsiteX2600" fmla="*/ 514001 w 5178638"/>
              <a:gd name="connsiteY2600" fmla="*/ 4177935 h 4469549"/>
              <a:gd name="connsiteX2601" fmla="*/ 509005 w 5178638"/>
              <a:gd name="connsiteY2601" fmla="*/ 4176449 h 4469549"/>
              <a:gd name="connsiteX2602" fmla="*/ 513386 w 5178638"/>
              <a:gd name="connsiteY2602" fmla="*/ 4168289 h 4469549"/>
              <a:gd name="connsiteX2603" fmla="*/ 510432 w 5178638"/>
              <a:gd name="connsiteY2603" fmla="*/ 4166568 h 4469549"/>
              <a:gd name="connsiteX2604" fmla="*/ 534182 w 5178638"/>
              <a:gd name="connsiteY2604" fmla="*/ 4166492 h 4469549"/>
              <a:gd name="connsiteX2605" fmla="*/ 619133 w 5178638"/>
              <a:gd name="connsiteY2605" fmla="*/ 4164539 h 4469549"/>
              <a:gd name="connsiteX2606" fmla="*/ 697982 w 5178638"/>
              <a:gd name="connsiteY2606" fmla="*/ 4162306 h 4469549"/>
              <a:gd name="connsiteX2607" fmla="*/ 656680 w 5178638"/>
              <a:gd name="connsiteY2607" fmla="*/ 4156725 h 4469549"/>
              <a:gd name="connsiteX2608" fmla="*/ 628989 w 5178638"/>
              <a:gd name="connsiteY2608" fmla="*/ 4156725 h 4469549"/>
              <a:gd name="connsiteX2609" fmla="*/ 604114 w 5178638"/>
              <a:gd name="connsiteY2609" fmla="*/ 4160074 h 4469549"/>
              <a:gd name="connsiteX2610" fmla="*/ 585340 w 5178638"/>
              <a:gd name="connsiteY2610" fmla="*/ 4161190 h 4469549"/>
              <a:gd name="connsiteX2611" fmla="*/ 507350 w 5178638"/>
              <a:gd name="connsiteY2611" fmla="*/ 4161190 h 4469549"/>
              <a:gd name="connsiteX2612" fmla="*/ 508894 w 5178638"/>
              <a:gd name="connsiteY2612" fmla="*/ 4156077 h 4469549"/>
              <a:gd name="connsiteX2613" fmla="*/ 510188 w 5178638"/>
              <a:gd name="connsiteY2613" fmla="*/ 4154075 h 4469549"/>
              <a:gd name="connsiteX2614" fmla="*/ 529019 w 5178638"/>
              <a:gd name="connsiteY2614" fmla="*/ 4153376 h 4469549"/>
              <a:gd name="connsiteX2615" fmla="*/ 532774 w 5178638"/>
              <a:gd name="connsiteY2615" fmla="*/ 4147794 h 4469549"/>
              <a:gd name="connsiteX2616" fmla="*/ 526494 w 5178638"/>
              <a:gd name="connsiteY2616" fmla="*/ 4146394 h 4469549"/>
              <a:gd name="connsiteX2617" fmla="*/ 530302 w 5178638"/>
              <a:gd name="connsiteY2617" fmla="*/ 4143513 h 4469549"/>
              <a:gd name="connsiteX2618" fmla="*/ 532774 w 5178638"/>
              <a:gd name="connsiteY2618" fmla="*/ 4143329 h 4469549"/>
              <a:gd name="connsiteX2619" fmla="*/ 536529 w 5178638"/>
              <a:gd name="connsiteY2619" fmla="*/ 4143329 h 4469549"/>
              <a:gd name="connsiteX2620" fmla="*/ 535590 w 5178638"/>
              <a:gd name="connsiteY2620" fmla="*/ 4141376 h 4469549"/>
              <a:gd name="connsiteX2621" fmla="*/ 533258 w 5178638"/>
              <a:gd name="connsiteY2621" fmla="*/ 4141277 h 4469549"/>
              <a:gd name="connsiteX2622" fmla="*/ 534321 w 5178638"/>
              <a:gd name="connsiteY2622" fmla="*/ 4140473 h 4469549"/>
              <a:gd name="connsiteX2623" fmla="*/ 537638 w 5178638"/>
              <a:gd name="connsiteY2623" fmla="*/ 4136251 h 4469549"/>
              <a:gd name="connsiteX2624" fmla="*/ 544038 w 5178638"/>
              <a:gd name="connsiteY2624" fmla="*/ 4136632 h 4469549"/>
              <a:gd name="connsiteX2625" fmla="*/ 551548 w 5178638"/>
              <a:gd name="connsiteY2625" fmla="*/ 4139980 h 4469549"/>
              <a:gd name="connsiteX2626" fmla="*/ 570321 w 5178638"/>
              <a:gd name="connsiteY2626" fmla="*/ 4139980 h 4469549"/>
              <a:gd name="connsiteX2627" fmla="*/ 570321 w 5178638"/>
              <a:gd name="connsiteY2627" fmla="*/ 4148911 h 4469549"/>
              <a:gd name="connsiteX2628" fmla="*/ 645416 w 5178638"/>
              <a:gd name="connsiteY2628" fmla="*/ 4151143 h 4469549"/>
              <a:gd name="connsiteX2629" fmla="*/ 649171 w 5178638"/>
              <a:gd name="connsiteY2629" fmla="*/ 4151143 h 4469549"/>
              <a:gd name="connsiteX2630" fmla="*/ 697982 w 5178638"/>
              <a:gd name="connsiteY2630" fmla="*/ 4151143 h 4469549"/>
              <a:gd name="connsiteX2631" fmla="*/ 709246 w 5178638"/>
              <a:gd name="connsiteY2631" fmla="*/ 4148911 h 4469549"/>
              <a:gd name="connsiteX2632" fmla="*/ 686718 w 5178638"/>
              <a:gd name="connsiteY2632" fmla="*/ 4147794 h 4469549"/>
              <a:gd name="connsiteX2633" fmla="*/ 682963 w 5178638"/>
              <a:gd name="connsiteY2633" fmla="*/ 4144446 h 4469549"/>
              <a:gd name="connsiteX2634" fmla="*/ 697982 w 5178638"/>
              <a:gd name="connsiteY2634" fmla="*/ 4141097 h 4469549"/>
              <a:gd name="connsiteX2635" fmla="*/ 776831 w 5178638"/>
              <a:gd name="connsiteY2635" fmla="*/ 4139980 h 4469549"/>
              <a:gd name="connsiteX2636" fmla="*/ 874454 w 5178638"/>
              <a:gd name="connsiteY2636" fmla="*/ 4139980 h 4469549"/>
              <a:gd name="connsiteX2637" fmla="*/ 964567 w 5178638"/>
              <a:gd name="connsiteY2637" fmla="*/ 4141097 h 4469549"/>
              <a:gd name="connsiteX2638" fmla="*/ 975831 w 5178638"/>
              <a:gd name="connsiteY2638" fmla="*/ 4141097 h 4469549"/>
              <a:gd name="connsiteX2639" fmla="*/ 1065945 w 5178638"/>
              <a:gd name="connsiteY2639" fmla="*/ 4138864 h 4469549"/>
              <a:gd name="connsiteX2640" fmla="*/ 1122266 w 5178638"/>
              <a:gd name="connsiteY2640" fmla="*/ 4142213 h 4469549"/>
              <a:gd name="connsiteX2641" fmla="*/ 1174832 w 5178638"/>
              <a:gd name="connsiteY2641" fmla="*/ 4143329 h 4469549"/>
              <a:gd name="connsiteX2642" fmla="*/ 1198833 w 5178638"/>
              <a:gd name="connsiteY2642" fmla="*/ 4141682 h 4469549"/>
              <a:gd name="connsiteX2643" fmla="*/ 1227250 w 5178638"/>
              <a:gd name="connsiteY2643" fmla="*/ 4142354 h 4469549"/>
              <a:gd name="connsiteX2644" fmla="*/ 1309854 w 5178638"/>
              <a:gd name="connsiteY2644" fmla="*/ 4142633 h 4469549"/>
              <a:gd name="connsiteX2645" fmla="*/ 1313608 w 5178638"/>
              <a:gd name="connsiteY2645" fmla="*/ 4141517 h 4469549"/>
              <a:gd name="connsiteX2646" fmla="*/ 1298590 w 5178638"/>
              <a:gd name="connsiteY2646" fmla="*/ 4140401 h 4469549"/>
              <a:gd name="connsiteX2647" fmla="*/ 1294835 w 5178638"/>
              <a:gd name="connsiteY2647" fmla="*/ 4139284 h 4469549"/>
              <a:gd name="connsiteX2648" fmla="*/ 1298590 w 5178638"/>
              <a:gd name="connsiteY2648" fmla="*/ 4137052 h 4469549"/>
              <a:gd name="connsiteX2649" fmla="*/ 1309854 w 5178638"/>
              <a:gd name="connsiteY2649" fmla="*/ 4134819 h 4469549"/>
              <a:gd name="connsiteX2650" fmla="*/ 1373684 w 5178638"/>
              <a:gd name="connsiteY2650" fmla="*/ 4132587 h 4469549"/>
              <a:gd name="connsiteX2651" fmla="*/ 1580194 w 5178638"/>
              <a:gd name="connsiteY2651" fmla="*/ 4132587 h 4469549"/>
              <a:gd name="connsiteX2652" fmla="*/ 1632760 w 5178638"/>
              <a:gd name="connsiteY2652" fmla="*/ 4125889 h 4469549"/>
              <a:gd name="connsiteX2653" fmla="*/ 1617741 w 5178638"/>
              <a:gd name="connsiteY2653" fmla="*/ 4122540 h 4469549"/>
              <a:gd name="connsiteX2654" fmla="*/ 1580194 w 5178638"/>
              <a:gd name="connsiteY2654" fmla="*/ 4127005 h 4469549"/>
              <a:gd name="connsiteX2655" fmla="*/ 1568930 w 5178638"/>
              <a:gd name="connsiteY2655" fmla="*/ 4128121 h 4469549"/>
              <a:gd name="connsiteX2656" fmla="*/ 1531382 w 5178638"/>
              <a:gd name="connsiteY2656" fmla="*/ 4127005 h 4469549"/>
              <a:gd name="connsiteX2657" fmla="*/ 1467552 w 5178638"/>
              <a:gd name="connsiteY2657" fmla="*/ 4123656 h 4469549"/>
              <a:gd name="connsiteX2658" fmla="*/ 1441269 w 5178638"/>
              <a:gd name="connsiteY2658" fmla="*/ 4122540 h 4469549"/>
              <a:gd name="connsiteX2659" fmla="*/ 1430009 w 5178638"/>
              <a:gd name="connsiteY2659" fmla="*/ 4123524 h 4469549"/>
              <a:gd name="connsiteX2660" fmla="*/ 1396361 w 5178638"/>
              <a:gd name="connsiteY2660" fmla="*/ 4119887 h 4469549"/>
              <a:gd name="connsiteX2661" fmla="*/ 1340040 w 5178638"/>
              <a:gd name="connsiteY2661" fmla="*/ 4115422 h 4469549"/>
              <a:gd name="connsiteX2662" fmla="*/ 1355059 w 5178638"/>
              <a:gd name="connsiteY2662" fmla="*/ 4112073 h 4469549"/>
              <a:gd name="connsiteX2663" fmla="*/ 1355276 w 5178638"/>
              <a:gd name="connsiteY2663" fmla="*/ 4112047 h 4469549"/>
              <a:gd name="connsiteX2664" fmla="*/ 1376031 w 5178638"/>
              <a:gd name="connsiteY2664" fmla="*/ 4115423 h 4469549"/>
              <a:gd name="connsiteX2665" fmla="*/ 1403722 w 5178638"/>
              <a:gd name="connsiteY2665" fmla="*/ 4113610 h 4469549"/>
              <a:gd name="connsiteX2666" fmla="*/ 1448779 w 5178638"/>
              <a:gd name="connsiteY2666" fmla="*/ 4109144 h 4469549"/>
              <a:gd name="connsiteX2667" fmla="*/ 1456288 w 5178638"/>
              <a:gd name="connsiteY2667" fmla="*/ 4110261 h 4469549"/>
              <a:gd name="connsiteX2668" fmla="*/ 1467552 w 5178638"/>
              <a:gd name="connsiteY2668" fmla="*/ 4111377 h 4469549"/>
              <a:gd name="connsiteX2669" fmla="*/ 1580194 w 5178638"/>
              <a:gd name="connsiteY2669" fmla="*/ 4112493 h 4469549"/>
              <a:gd name="connsiteX2670" fmla="*/ 1613986 w 5178638"/>
              <a:gd name="connsiteY2670" fmla="*/ 4114726 h 4469549"/>
              <a:gd name="connsiteX2671" fmla="*/ 1651534 w 5178638"/>
              <a:gd name="connsiteY2671" fmla="*/ 4114726 h 4469549"/>
              <a:gd name="connsiteX2672" fmla="*/ 1711609 w 5178638"/>
              <a:gd name="connsiteY2672" fmla="*/ 4113610 h 4469549"/>
              <a:gd name="connsiteX2673" fmla="*/ 1726628 w 5178638"/>
              <a:gd name="connsiteY2673" fmla="*/ 4113610 h 4469549"/>
              <a:gd name="connsiteX2674" fmla="*/ 1737892 w 5178638"/>
              <a:gd name="connsiteY2674" fmla="*/ 4114726 h 4469549"/>
              <a:gd name="connsiteX2675" fmla="*/ 1730383 w 5178638"/>
              <a:gd name="connsiteY2675" fmla="*/ 4118075 h 4469549"/>
              <a:gd name="connsiteX2676" fmla="*/ 1692836 w 5178638"/>
              <a:gd name="connsiteY2676" fmla="*/ 4122540 h 4469549"/>
              <a:gd name="connsiteX2677" fmla="*/ 1677817 w 5178638"/>
              <a:gd name="connsiteY2677" fmla="*/ 4125889 h 4469549"/>
              <a:gd name="connsiteX2678" fmla="*/ 1734138 w 5178638"/>
              <a:gd name="connsiteY2678" fmla="*/ 4130354 h 4469549"/>
              <a:gd name="connsiteX2679" fmla="*/ 1775440 w 5178638"/>
              <a:gd name="connsiteY2679" fmla="*/ 4134819 h 4469549"/>
              <a:gd name="connsiteX2680" fmla="*/ 1782949 w 5178638"/>
              <a:gd name="connsiteY2680" fmla="*/ 4139284 h 4469549"/>
              <a:gd name="connsiteX2681" fmla="*/ 1767930 w 5178638"/>
              <a:gd name="connsiteY2681" fmla="*/ 4140401 h 4469549"/>
              <a:gd name="connsiteX2682" fmla="*/ 1692836 w 5178638"/>
              <a:gd name="connsiteY2682" fmla="*/ 4140401 h 4469549"/>
              <a:gd name="connsiteX2683" fmla="*/ 1561420 w 5178638"/>
              <a:gd name="connsiteY2683" fmla="*/ 4150447 h 4469549"/>
              <a:gd name="connsiteX2684" fmla="*/ 1519240 w 5178638"/>
              <a:gd name="connsiteY2684" fmla="*/ 4153341 h 4469549"/>
              <a:gd name="connsiteX2685" fmla="*/ 2616263 w 5178638"/>
              <a:gd name="connsiteY2685" fmla="*/ 4153341 h 4469549"/>
              <a:gd name="connsiteX2686" fmla="*/ 2657444 w 5178638"/>
              <a:gd name="connsiteY2686" fmla="*/ 4151301 h 4469549"/>
              <a:gd name="connsiteX2687" fmla="*/ 2676217 w 5178638"/>
              <a:gd name="connsiteY2687" fmla="*/ 4149068 h 4469549"/>
              <a:gd name="connsiteX2688" fmla="*/ 2657444 w 5178638"/>
              <a:gd name="connsiteY2688" fmla="*/ 4146836 h 4469549"/>
              <a:gd name="connsiteX2689" fmla="*/ 2526028 w 5178638"/>
              <a:gd name="connsiteY2689" fmla="*/ 4149068 h 4469549"/>
              <a:gd name="connsiteX2690" fmla="*/ 2469707 w 5178638"/>
              <a:gd name="connsiteY2690" fmla="*/ 4142370 h 4469549"/>
              <a:gd name="connsiteX2691" fmla="*/ 2469707 w 5178638"/>
              <a:gd name="connsiteY2691" fmla="*/ 4140138 h 4469549"/>
              <a:gd name="connsiteX2692" fmla="*/ 2473462 w 5178638"/>
              <a:gd name="connsiteY2692" fmla="*/ 4135673 h 4469549"/>
              <a:gd name="connsiteX2693" fmla="*/ 2507255 w 5178638"/>
              <a:gd name="connsiteY2693" fmla="*/ 4135673 h 4469549"/>
              <a:gd name="connsiteX2694" fmla="*/ 2529783 w 5178638"/>
              <a:gd name="connsiteY2694" fmla="*/ 4133440 h 4469549"/>
              <a:gd name="connsiteX2695" fmla="*/ 2533538 w 5178638"/>
              <a:gd name="connsiteY2695" fmla="*/ 4131208 h 4469549"/>
              <a:gd name="connsiteX2696" fmla="*/ 2526028 w 5178638"/>
              <a:gd name="connsiteY2696" fmla="*/ 4130091 h 4469549"/>
              <a:gd name="connsiteX2697" fmla="*/ 2492236 w 5178638"/>
              <a:gd name="connsiteY2697" fmla="*/ 4130091 h 4469549"/>
              <a:gd name="connsiteX2698" fmla="*/ 2480972 w 5178638"/>
              <a:gd name="connsiteY2698" fmla="*/ 4127859 h 4469549"/>
              <a:gd name="connsiteX2699" fmla="*/ 2488481 w 5178638"/>
              <a:gd name="connsiteY2699" fmla="*/ 4125626 h 4469549"/>
              <a:gd name="connsiteX2700" fmla="*/ 2533538 w 5178638"/>
              <a:gd name="connsiteY2700" fmla="*/ 4120045 h 4469549"/>
              <a:gd name="connsiteX2701" fmla="*/ 2604878 w 5178638"/>
              <a:gd name="connsiteY2701" fmla="*/ 4115579 h 4469549"/>
              <a:gd name="connsiteX2702" fmla="*/ 2604878 w 5178638"/>
              <a:gd name="connsiteY2702" fmla="*/ 4114463 h 4469549"/>
              <a:gd name="connsiteX2703" fmla="*/ 2604878 w 5178638"/>
              <a:gd name="connsiteY2703" fmla="*/ 4112230 h 4469549"/>
              <a:gd name="connsiteX2704" fmla="*/ 2589859 w 5178638"/>
              <a:gd name="connsiteY2704" fmla="*/ 4112230 h 4469549"/>
              <a:gd name="connsiteX2705" fmla="*/ 2578594 w 5178638"/>
              <a:gd name="connsiteY2705" fmla="*/ 4105533 h 4469549"/>
              <a:gd name="connsiteX2706" fmla="*/ 2574840 w 5178638"/>
              <a:gd name="connsiteY2706" fmla="*/ 4102184 h 4469549"/>
              <a:gd name="connsiteX2707" fmla="*/ 2541047 w 5178638"/>
              <a:gd name="connsiteY2707" fmla="*/ 4098835 h 4469549"/>
              <a:gd name="connsiteX2708" fmla="*/ 2567330 w 5178638"/>
              <a:gd name="connsiteY2708" fmla="*/ 4098835 h 4469549"/>
              <a:gd name="connsiteX2709" fmla="*/ 2571085 w 5178638"/>
              <a:gd name="connsiteY2709" fmla="*/ 4095486 h 4469549"/>
              <a:gd name="connsiteX2710" fmla="*/ 2571085 w 5178638"/>
              <a:gd name="connsiteY2710" fmla="*/ 4093253 h 4469549"/>
              <a:gd name="connsiteX2711" fmla="*/ 2574840 w 5178638"/>
              <a:gd name="connsiteY2711" fmla="*/ 4093253 h 4469549"/>
              <a:gd name="connsiteX2712" fmla="*/ 2612387 w 5178638"/>
              <a:gd name="connsiteY2712" fmla="*/ 4094370 h 4469549"/>
              <a:gd name="connsiteX2713" fmla="*/ 2619896 w 5178638"/>
              <a:gd name="connsiteY2713" fmla="*/ 4093253 h 4469549"/>
              <a:gd name="connsiteX2714" fmla="*/ 2616142 w 5178638"/>
              <a:gd name="connsiteY2714" fmla="*/ 4091021 h 4469549"/>
              <a:gd name="connsiteX2715" fmla="*/ 2593613 w 5178638"/>
              <a:gd name="connsiteY2715" fmla="*/ 4086556 h 4469549"/>
              <a:gd name="connsiteX2716" fmla="*/ 2589859 w 5178638"/>
              <a:gd name="connsiteY2716" fmla="*/ 4080974 h 4469549"/>
              <a:gd name="connsiteX2717" fmla="*/ 2597368 w 5178638"/>
              <a:gd name="connsiteY2717" fmla="*/ 4077625 h 4469549"/>
              <a:gd name="connsiteX2718" fmla="*/ 2616142 w 5178638"/>
              <a:gd name="connsiteY2718" fmla="*/ 4077625 h 4469549"/>
              <a:gd name="connsiteX2719" fmla="*/ 2661198 w 5178638"/>
              <a:gd name="connsiteY2719" fmla="*/ 4082090 h 4469549"/>
              <a:gd name="connsiteX2720" fmla="*/ 2679972 w 5178638"/>
              <a:gd name="connsiteY2720" fmla="*/ 4079858 h 4469549"/>
              <a:gd name="connsiteX2721" fmla="*/ 2691236 w 5178638"/>
              <a:gd name="connsiteY2721" fmla="*/ 4073160 h 4469549"/>
              <a:gd name="connsiteX2722" fmla="*/ 2725029 w 5178638"/>
              <a:gd name="connsiteY2722" fmla="*/ 4070927 h 4469549"/>
              <a:gd name="connsiteX2723" fmla="*/ 2755066 w 5178638"/>
              <a:gd name="connsiteY2723" fmla="*/ 4072044 h 4469549"/>
              <a:gd name="connsiteX2724" fmla="*/ 2762576 w 5178638"/>
              <a:gd name="connsiteY2724" fmla="*/ 4068695 h 4469549"/>
              <a:gd name="connsiteX2725" fmla="*/ 2755066 w 5178638"/>
              <a:gd name="connsiteY2725" fmla="*/ 4065346 h 4469549"/>
              <a:gd name="connsiteX2726" fmla="*/ 2743802 w 5178638"/>
              <a:gd name="connsiteY2726" fmla="*/ 4066462 h 4469549"/>
              <a:gd name="connsiteX2727" fmla="*/ 2698746 w 5178638"/>
              <a:gd name="connsiteY2727" fmla="*/ 4063113 h 4469549"/>
              <a:gd name="connsiteX2728" fmla="*/ 2694991 w 5178638"/>
              <a:gd name="connsiteY2728" fmla="*/ 4056415 h 4469549"/>
              <a:gd name="connsiteX2729" fmla="*/ 2661198 w 5178638"/>
              <a:gd name="connsiteY2729" fmla="*/ 4056415 h 4469549"/>
              <a:gd name="connsiteX2730" fmla="*/ 2631161 w 5178638"/>
              <a:gd name="connsiteY2730" fmla="*/ 4055299 h 4469549"/>
              <a:gd name="connsiteX2731" fmla="*/ 2604878 w 5178638"/>
              <a:gd name="connsiteY2731" fmla="*/ 4056415 h 4469549"/>
              <a:gd name="connsiteX2732" fmla="*/ 2511009 w 5178638"/>
              <a:gd name="connsiteY2732" fmla="*/ 4057532 h 4469549"/>
              <a:gd name="connsiteX2733" fmla="*/ 2469707 w 5178638"/>
              <a:gd name="connsiteY2733" fmla="*/ 4057532 h 4469549"/>
              <a:gd name="connsiteX2734" fmla="*/ 2405877 w 5178638"/>
              <a:gd name="connsiteY2734" fmla="*/ 4063113 h 4469549"/>
              <a:gd name="connsiteX2735" fmla="*/ 2398368 w 5178638"/>
              <a:gd name="connsiteY2735" fmla="*/ 4059764 h 4469549"/>
              <a:gd name="connsiteX2736" fmla="*/ 2357066 w 5178638"/>
              <a:gd name="connsiteY2736" fmla="*/ 4058648 h 4469549"/>
              <a:gd name="connsiteX2737" fmla="*/ 2327028 w 5178638"/>
              <a:gd name="connsiteY2737" fmla="*/ 4063113 h 4469549"/>
              <a:gd name="connsiteX2738" fmla="*/ 2300745 w 5178638"/>
              <a:gd name="connsiteY2738" fmla="*/ 4065346 h 4469549"/>
              <a:gd name="connsiteX2739" fmla="*/ 2248179 w 5178638"/>
              <a:gd name="connsiteY2739" fmla="*/ 4056415 h 4469549"/>
              <a:gd name="connsiteX2740" fmla="*/ 2218141 w 5178638"/>
              <a:gd name="connsiteY2740" fmla="*/ 4051950 h 4469549"/>
              <a:gd name="connsiteX2741" fmla="*/ 2195613 w 5178638"/>
              <a:gd name="connsiteY2741" fmla="*/ 4054183 h 4469549"/>
              <a:gd name="connsiteX2742" fmla="*/ 2176839 w 5178638"/>
              <a:gd name="connsiteY2742" fmla="*/ 4057532 h 4469549"/>
              <a:gd name="connsiteX2743" fmla="*/ 2169329 w 5178638"/>
              <a:gd name="connsiteY2743" fmla="*/ 4063113 h 4469549"/>
              <a:gd name="connsiteX2744" fmla="*/ 2139292 w 5178638"/>
              <a:gd name="connsiteY2744" fmla="*/ 4063113 h 4469549"/>
              <a:gd name="connsiteX2745" fmla="*/ 2124273 w 5178638"/>
              <a:gd name="connsiteY2745" fmla="*/ 4057532 h 4469549"/>
              <a:gd name="connsiteX2746" fmla="*/ 2097990 w 5178638"/>
              <a:gd name="connsiteY2746" fmla="*/ 4058648 h 4469549"/>
              <a:gd name="connsiteX2747" fmla="*/ 2056688 w 5178638"/>
              <a:gd name="connsiteY2747" fmla="*/ 4061997 h 4469549"/>
              <a:gd name="connsiteX2748" fmla="*/ 2045424 w 5178638"/>
              <a:gd name="connsiteY2748" fmla="*/ 4060880 h 4469549"/>
              <a:gd name="connsiteX2749" fmla="*/ 2030405 w 5178638"/>
              <a:gd name="connsiteY2749" fmla="*/ 4053066 h 4469549"/>
              <a:gd name="connsiteX2750" fmla="*/ 2019141 w 5178638"/>
              <a:gd name="connsiteY2750" fmla="*/ 4050834 h 4469549"/>
              <a:gd name="connsiteX2751" fmla="*/ 1966574 w 5178638"/>
              <a:gd name="connsiteY2751" fmla="*/ 4059764 h 4469549"/>
              <a:gd name="connsiteX2752" fmla="*/ 1959065 w 5178638"/>
              <a:gd name="connsiteY2752" fmla="*/ 4061997 h 4469549"/>
              <a:gd name="connsiteX2753" fmla="*/ 1966574 w 5178638"/>
              <a:gd name="connsiteY2753" fmla="*/ 4064229 h 4469549"/>
              <a:gd name="connsiteX2754" fmla="*/ 2019141 w 5178638"/>
              <a:gd name="connsiteY2754" fmla="*/ 4065346 h 4469549"/>
              <a:gd name="connsiteX2755" fmla="*/ 2030405 w 5178638"/>
              <a:gd name="connsiteY2755" fmla="*/ 4066462 h 4469549"/>
              <a:gd name="connsiteX2756" fmla="*/ 2049179 w 5178638"/>
              <a:gd name="connsiteY2756" fmla="*/ 4069811 h 4469549"/>
              <a:gd name="connsiteX2757" fmla="*/ 2056688 w 5178638"/>
              <a:gd name="connsiteY2757" fmla="*/ 4074276 h 4469549"/>
              <a:gd name="connsiteX2758" fmla="*/ 2045424 w 5178638"/>
              <a:gd name="connsiteY2758" fmla="*/ 4078741 h 4469549"/>
              <a:gd name="connsiteX2759" fmla="*/ 2060442 w 5178638"/>
              <a:gd name="connsiteY2759" fmla="*/ 4078741 h 4469549"/>
              <a:gd name="connsiteX2760" fmla="*/ 2086726 w 5178638"/>
              <a:gd name="connsiteY2760" fmla="*/ 4077625 h 4469549"/>
              <a:gd name="connsiteX2761" fmla="*/ 2116764 w 5178638"/>
              <a:gd name="connsiteY2761" fmla="*/ 4078741 h 4469549"/>
              <a:gd name="connsiteX2762" fmla="*/ 2135537 w 5178638"/>
              <a:gd name="connsiteY2762" fmla="*/ 4084323 h 4469549"/>
              <a:gd name="connsiteX2763" fmla="*/ 2150556 w 5178638"/>
              <a:gd name="connsiteY2763" fmla="*/ 4085439 h 4469549"/>
              <a:gd name="connsiteX2764" fmla="*/ 2210631 w 5178638"/>
              <a:gd name="connsiteY2764" fmla="*/ 4085439 h 4469549"/>
              <a:gd name="connsiteX2765" fmla="*/ 2274462 w 5178638"/>
              <a:gd name="connsiteY2765" fmla="*/ 4085439 h 4469549"/>
              <a:gd name="connsiteX2766" fmla="*/ 2274462 w 5178638"/>
              <a:gd name="connsiteY2766" fmla="*/ 4086556 h 4469549"/>
              <a:gd name="connsiteX2767" fmla="*/ 2210631 w 5178638"/>
              <a:gd name="connsiteY2767" fmla="*/ 4087672 h 4469549"/>
              <a:gd name="connsiteX2768" fmla="*/ 2225650 w 5178638"/>
              <a:gd name="connsiteY2768" fmla="*/ 4091021 h 4469549"/>
              <a:gd name="connsiteX2769" fmla="*/ 2338292 w 5178638"/>
              <a:gd name="connsiteY2769" fmla="*/ 4094370 h 4469549"/>
              <a:gd name="connsiteX2770" fmla="*/ 2360820 w 5178638"/>
              <a:gd name="connsiteY2770" fmla="*/ 4094370 h 4469549"/>
              <a:gd name="connsiteX2771" fmla="*/ 2409632 w 5178638"/>
              <a:gd name="connsiteY2771" fmla="*/ 4101067 h 4469549"/>
              <a:gd name="connsiteX2772" fmla="*/ 2443424 w 5178638"/>
              <a:gd name="connsiteY2772" fmla="*/ 4101067 h 4469549"/>
              <a:gd name="connsiteX2773" fmla="*/ 2454689 w 5178638"/>
              <a:gd name="connsiteY2773" fmla="*/ 4103300 h 4469549"/>
              <a:gd name="connsiteX2774" fmla="*/ 2450934 w 5178638"/>
              <a:gd name="connsiteY2774" fmla="*/ 4106649 h 4469549"/>
              <a:gd name="connsiteX2775" fmla="*/ 2424651 w 5178638"/>
              <a:gd name="connsiteY2775" fmla="*/ 4107765 h 4469549"/>
              <a:gd name="connsiteX2776" fmla="*/ 2409632 w 5178638"/>
              <a:gd name="connsiteY2776" fmla="*/ 4102184 h 4469549"/>
              <a:gd name="connsiteX2777" fmla="*/ 2372085 w 5178638"/>
              <a:gd name="connsiteY2777" fmla="*/ 4101067 h 4469549"/>
              <a:gd name="connsiteX2778" fmla="*/ 2327028 w 5178638"/>
              <a:gd name="connsiteY2778" fmla="*/ 4101067 h 4469549"/>
              <a:gd name="connsiteX2779" fmla="*/ 2308254 w 5178638"/>
              <a:gd name="connsiteY2779" fmla="*/ 4101067 h 4469549"/>
              <a:gd name="connsiteX2780" fmla="*/ 2281971 w 5178638"/>
              <a:gd name="connsiteY2780" fmla="*/ 4102184 h 4469549"/>
              <a:gd name="connsiteX2781" fmla="*/ 2255688 w 5178638"/>
              <a:gd name="connsiteY2781" fmla="*/ 4101067 h 4469549"/>
              <a:gd name="connsiteX2782" fmla="*/ 2240669 w 5178638"/>
              <a:gd name="connsiteY2782" fmla="*/ 4102184 h 4469549"/>
              <a:gd name="connsiteX2783" fmla="*/ 2233160 w 5178638"/>
              <a:gd name="connsiteY2783" fmla="*/ 4098835 h 4469549"/>
              <a:gd name="connsiteX2784" fmla="*/ 2214386 w 5178638"/>
              <a:gd name="connsiteY2784" fmla="*/ 4098835 h 4469549"/>
              <a:gd name="connsiteX2785" fmla="*/ 2206877 w 5178638"/>
              <a:gd name="connsiteY2785" fmla="*/ 4101067 h 4469549"/>
              <a:gd name="connsiteX2786" fmla="*/ 2203122 w 5178638"/>
              <a:gd name="connsiteY2786" fmla="*/ 4096602 h 4469549"/>
              <a:gd name="connsiteX2787" fmla="*/ 2180594 w 5178638"/>
              <a:gd name="connsiteY2787" fmla="*/ 4096602 h 4469549"/>
              <a:gd name="connsiteX2788" fmla="*/ 2173084 w 5178638"/>
              <a:gd name="connsiteY2788" fmla="*/ 4098835 h 4469549"/>
              <a:gd name="connsiteX2789" fmla="*/ 2169329 w 5178638"/>
              <a:gd name="connsiteY2789" fmla="*/ 4094370 h 4469549"/>
              <a:gd name="connsiteX2790" fmla="*/ 2109254 w 5178638"/>
              <a:gd name="connsiteY2790" fmla="*/ 4093253 h 4469549"/>
              <a:gd name="connsiteX2791" fmla="*/ 2097990 w 5178638"/>
              <a:gd name="connsiteY2791" fmla="*/ 4093253 h 4469549"/>
              <a:gd name="connsiteX2792" fmla="*/ 2082971 w 5178638"/>
              <a:gd name="connsiteY2792" fmla="*/ 4094370 h 4469549"/>
              <a:gd name="connsiteX2793" fmla="*/ 2049179 w 5178638"/>
              <a:gd name="connsiteY2793" fmla="*/ 4096602 h 4469549"/>
              <a:gd name="connsiteX2794" fmla="*/ 2015386 w 5178638"/>
              <a:gd name="connsiteY2794" fmla="*/ 4096602 h 4469549"/>
              <a:gd name="connsiteX2795" fmla="*/ 1981594 w 5178638"/>
              <a:gd name="connsiteY2795" fmla="*/ 4094370 h 4469549"/>
              <a:gd name="connsiteX2796" fmla="*/ 1955310 w 5178638"/>
              <a:gd name="connsiteY2796" fmla="*/ 4094370 h 4469549"/>
              <a:gd name="connsiteX2797" fmla="*/ 1940291 w 5178638"/>
              <a:gd name="connsiteY2797" fmla="*/ 4096602 h 4469549"/>
              <a:gd name="connsiteX2798" fmla="*/ 1921518 w 5178638"/>
              <a:gd name="connsiteY2798" fmla="*/ 4096602 h 4469549"/>
              <a:gd name="connsiteX2799" fmla="*/ 1887725 w 5178638"/>
              <a:gd name="connsiteY2799" fmla="*/ 4096602 h 4469549"/>
              <a:gd name="connsiteX2800" fmla="*/ 1883971 w 5178638"/>
              <a:gd name="connsiteY2800" fmla="*/ 4096602 h 4469549"/>
              <a:gd name="connsiteX2801" fmla="*/ 1842668 w 5178638"/>
              <a:gd name="connsiteY2801" fmla="*/ 4089904 h 4469549"/>
              <a:gd name="connsiteX2802" fmla="*/ 1842668 w 5178638"/>
              <a:gd name="connsiteY2802" fmla="*/ 4087672 h 4469549"/>
              <a:gd name="connsiteX2803" fmla="*/ 1853933 w 5178638"/>
              <a:gd name="connsiteY2803" fmla="*/ 4080974 h 4469549"/>
              <a:gd name="connsiteX2804" fmla="*/ 1883971 w 5178638"/>
              <a:gd name="connsiteY2804" fmla="*/ 4080974 h 4469549"/>
              <a:gd name="connsiteX2805" fmla="*/ 1895235 w 5178638"/>
              <a:gd name="connsiteY2805" fmla="*/ 4078741 h 4469549"/>
              <a:gd name="connsiteX2806" fmla="*/ 1883971 w 5178638"/>
              <a:gd name="connsiteY2806" fmla="*/ 4077625 h 4469549"/>
              <a:gd name="connsiteX2807" fmla="*/ 1868952 w 5178638"/>
              <a:gd name="connsiteY2807" fmla="*/ 4078741 h 4469549"/>
              <a:gd name="connsiteX2808" fmla="*/ 1850178 w 5178638"/>
              <a:gd name="connsiteY2808" fmla="*/ 4078741 h 4469549"/>
              <a:gd name="connsiteX2809" fmla="*/ 1820140 w 5178638"/>
              <a:gd name="connsiteY2809" fmla="*/ 4077625 h 4469549"/>
              <a:gd name="connsiteX2810" fmla="*/ 1801367 w 5178638"/>
              <a:gd name="connsiteY2810" fmla="*/ 4075393 h 4469549"/>
              <a:gd name="connsiteX2811" fmla="*/ 1756310 w 5178638"/>
              <a:gd name="connsiteY2811" fmla="*/ 4058648 h 4469549"/>
              <a:gd name="connsiteX2812" fmla="*/ 1771329 w 5178638"/>
              <a:gd name="connsiteY2812" fmla="*/ 4057532 h 4469549"/>
              <a:gd name="connsiteX2813" fmla="*/ 1831404 w 5178638"/>
              <a:gd name="connsiteY2813" fmla="*/ 4057532 h 4469549"/>
              <a:gd name="connsiteX2814" fmla="*/ 1850178 w 5178638"/>
              <a:gd name="connsiteY2814" fmla="*/ 4054183 h 4469549"/>
              <a:gd name="connsiteX2815" fmla="*/ 1782593 w 5178638"/>
              <a:gd name="connsiteY2815" fmla="*/ 4054183 h 4469549"/>
              <a:gd name="connsiteX2816" fmla="*/ 1715008 w 5178638"/>
              <a:gd name="connsiteY2816" fmla="*/ 4054183 h 4469549"/>
              <a:gd name="connsiteX2817" fmla="*/ 1651177 w 5178638"/>
              <a:gd name="connsiteY2817" fmla="*/ 4051950 h 4469549"/>
              <a:gd name="connsiteX2818" fmla="*/ 1561064 w 5178638"/>
              <a:gd name="connsiteY2818" fmla="*/ 4051950 h 4469549"/>
              <a:gd name="connsiteX2819" fmla="*/ 1534781 w 5178638"/>
              <a:gd name="connsiteY2819" fmla="*/ 4050834 h 4469549"/>
              <a:gd name="connsiteX2820" fmla="*/ 1459687 w 5178638"/>
              <a:gd name="connsiteY2820" fmla="*/ 4057532 h 4469549"/>
              <a:gd name="connsiteX2821" fmla="*/ 1452177 w 5178638"/>
              <a:gd name="connsiteY2821" fmla="*/ 4055299 h 4469549"/>
              <a:gd name="connsiteX2822" fmla="*/ 1448422 w 5178638"/>
              <a:gd name="connsiteY2822" fmla="*/ 4049717 h 4469549"/>
              <a:gd name="connsiteX2823" fmla="*/ 1426422 w 5178638"/>
              <a:gd name="connsiteY2823" fmla="*/ 4049665 h 4469549"/>
              <a:gd name="connsiteX2824" fmla="*/ 1420774 w 5178638"/>
              <a:gd name="connsiteY2824" fmla="*/ 4049508 h 4469549"/>
              <a:gd name="connsiteX2825" fmla="*/ 4371810 w 5178638"/>
              <a:gd name="connsiteY2825" fmla="*/ 4049508 h 4469549"/>
              <a:gd name="connsiteX2826" fmla="*/ 2589320 w 5178638"/>
              <a:gd name="connsiteY2826" fmla="*/ 976247 h 4469549"/>
              <a:gd name="connsiteX2827" fmla="*/ 838064 w 5178638"/>
              <a:gd name="connsiteY2827" fmla="*/ 3995653 h 4469549"/>
              <a:gd name="connsiteX2828" fmla="*/ 783426 w 5178638"/>
              <a:gd name="connsiteY2828" fmla="*/ 3992786 h 4469549"/>
              <a:gd name="connsiteX2829" fmla="*/ 757144 w 5178638"/>
              <a:gd name="connsiteY2829" fmla="*/ 3991670 h 4469549"/>
              <a:gd name="connsiteX2830" fmla="*/ 712087 w 5178638"/>
              <a:gd name="connsiteY2830" fmla="*/ 3995019 h 4469549"/>
              <a:gd name="connsiteX2831" fmla="*/ 689559 w 5178638"/>
              <a:gd name="connsiteY2831" fmla="*/ 3995019 h 4469549"/>
              <a:gd name="connsiteX2832" fmla="*/ 648256 w 5178638"/>
              <a:gd name="connsiteY2832" fmla="*/ 3995019 h 4469549"/>
              <a:gd name="connsiteX2833" fmla="*/ 618218 w 5178638"/>
              <a:gd name="connsiteY2833" fmla="*/ 3993903 h 4469549"/>
              <a:gd name="connsiteX2834" fmla="*/ 607456 w 5178638"/>
              <a:gd name="connsiteY2834" fmla="*/ 3992166 h 4469549"/>
              <a:gd name="connsiteX2835" fmla="*/ 610427 w 5178638"/>
              <a:gd name="connsiteY2835" fmla="*/ 3984921 h 4469549"/>
              <a:gd name="connsiteX2836" fmla="*/ 614567 w 5178638"/>
              <a:gd name="connsiteY2836" fmla="*/ 3980326 h 4469549"/>
              <a:gd name="connsiteX2837" fmla="*/ 618218 w 5178638"/>
              <a:gd name="connsiteY2837" fmla="*/ 3980507 h 4469549"/>
              <a:gd name="connsiteX2838" fmla="*/ 659521 w 5178638"/>
              <a:gd name="connsiteY2838" fmla="*/ 3980507 h 4469549"/>
              <a:gd name="connsiteX2839" fmla="*/ 659929 w 5178638"/>
              <a:gd name="connsiteY2839" fmla="*/ 3980507 h 4469549"/>
              <a:gd name="connsiteX2840" fmla="*/ 656176 w 5178638"/>
              <a:gd name="connsiteY2840" fmla="*/ 3979391 h 4469549"/>
              <a:gd name="connsiteX2841" fmla="*/ 633178 w 5178638"/>
              <a:gd name="connsiteY2841" fmla="*/ 3975065 h 4469549"/>
              <a:gd name="connsiteX2842" fmla="*/ 617558 w 5178638"/>
              <a:gd name="connsiteY2842" fmla="*/ 3977006 h 4469549"/>
              <a:gd name="connsiteX2843" fmla="*/ 630968 w 5178638"/>
              <a:gd name="connsiteY2843" fmla="*/ 3962124 h 4469549"/>
              <a:gd name="connsiteX2844" fmla="*/ 650236 w 5178638"/>
              <a:gd name="connsiteY2844" fmla="*/ 3946191 h 4469549"/>
              <a:gd name="connsiteX2845" fmla="*/ 653758 w 5178638"/>
              <a:gd name="connsiteY2845" fmla="*/ 3941666 h 4469549"/>
              <a:gd name="connsiteX2846" fmla="*/ 678821 w 5178638"/>
              <a:gd name="connsiteY2846" fmla="*/ 3898648 h 4469549"/>
              <a:gd name="connsiteX2847" fmla="*/ 688494 w 5178638"/>
              <a:gd name="connsiteY2847" fmla="*/ 3869620 h 4469549"/>
              <a:gd name="connsiteX2848" fmla="*/ 710640 w 5178638"/>
              <a:gd name="connsiteY2848" fmla="*/ 3834722 h 4469549"/>
              <a:gd name="connsiteX2849" fmla="*/ 718455 w 5178638"/>
              <a:gd name="connsiteY2849" fmla="*/ 3830619 h 4469549"/>
              <a:gd name="connsiteX2850" fmla="*/ 718513 w 5178638"/>
              <a:gd name="connsiteY2850" fmla="*/ 3830520 h 4469549"/>
              <a:gd name="connsiteX2851" fmla="*/ 728623 w 5178638"/>
              <a:gd name="connsiteY2851" fmla="*/ 3799572 h 4469549"/>
              <a:gd name="connsiteX2852" fmla="*/ 743843 w 5178638"/>
              <a:gd name="connsiteY2852" fmla="*/ 3771503 h 4469549"/>
              <a:gd name="connsiteX2853" fmla="*/ 764635 w 5178638"/>
              <a:gd name="connsiteY2853" fmla="*/ 3735816 h 4469549"/>
              <a:gd name="connsiteX2854" fmla="*/ 781621 w 5178638"/>
              <a:gd name="connsiteY2854" fmla="*/ 3705509 h 4469549"/>
              <a:gd name="connsiteX2855" fmla="*/ 751200 w 5178638"/>
              <a:gd name="connsiteY2855" fmla="*/ 3687785 h 4469549"/>
              <a:gd name="connsiteX2856" fmla="*/ 760524 w 5178638"/>
              <a:gd name="connsiteY2856" fmla="*/ 3678229 h 4469549"/>
              <a:gd name="connsiteX2857" fmla="*/ 775645 w 5178638"/>
              <a:gd name="connsiteY2857" fmla="*/ 3652274 h 4469549"/>
              <a:gd name="connsiteX2858" fmla="*/ 792122 w 5178638"/>
              <a:gd name="connsiteY2858" fmla="*/ 3627110 h 4469549"/>
              <a:gd name="connsiteX2859" fmla="*/ 806173 w 5178638"/>
              <a:gd name="connsiteY2859" fmla="*/ 3609223 h 4469549"/>
              <a:gd name="connsiteX2860" fmla="*/ 842086 w 5178638"/>
              <a:gd name="connsiteY2860" fmla="*/ 3547582 h 4469549"/>
              <a:gd name="connsiteX2861" fmla="*/ 865588 w 5178638"/>
              <a:gd name="connsiteY2861" fmla="*/ 3513474 h 4469549"/>
              <a:gd name="connsiteX2862" fmla="*/ 869368 w 5178638"/>
              <a:gd name="connsiteY2862" fmla="*/ 3506986 h 4469549"/>
              <a:gd name="connsiteX2863" fmla="*/ 897721 w 5178638"/>
              <a:gd name="connsiteY2863" fmla="*/ 3458322 h 4469549"/>
              <a:gd name="connsiteX2864" fmla="*/ 926073 w 5178638"/>
              <a:gd name="connsiteY2864" fmla="*/ 3409658 h 4469549"/>
              <a:gd name="connsiteX2865" fmla="*/ 1011949 w 5178638"/>
              <a:gd name="connsiteY2865" fmla="*/ 3268489 h 4469549"/>
              <a:gd name="connsiteX2866" fmla="*/ 1012484 w 5178638"/>
              <a:gd name="connsiteY2866" fmla="*/ 3264456 h 4469549"/>
              <a:gd name="connsiteX2867" fmla="*/ 1003569 w 5178638"/>
              <a:gd name="connsiteY2867" fmla="*/ 3276643 h 4469549"/>
              <a:gd name="connsiteX2868" fmla="*/ 1000323 w 5178638"/>
              <a:gd name="connsiteY2868" fmla="*/ 3279097 h 4469549"/>
              <a:gd name="connsiteX2869" fmla="*/ 999504 w 5178638"/>
              <a:gd name="connsiteY2869" fmla="*/ 3274274 h 4469549"/>
              <a:gd name="connsiteX2870" fmla="*/ 1002463 w 5178638"/>
              <a:gd name="connsiteY2870" fmla="*/ 3262962 h 4469549"/>
              <a:gd name="connsiteX2871" fmla="*/ 1031886 w 5178638"/>
              <a:gd name="connsiteY2871" fmla="*/ 3206231 h 4469549"/>
              <a:gd name="connsiteX2872" fmla="*/ 1135845 w 5178638"/>
              <a:gd name="connsiteY2872" fmla="*/ 3027796 h 4469549"/>
              <a:gd name="connsiteX2873" fmla="*/ 1154176 w 5178638"/>
              <a:gd name="connsiteY2873" fmla="*/ 2977639 h 4469549"/>
              <a:gd name="connsiteX2874" fmla="*/ 1142549 w 5178638"/>
              <a:gd name="connsiteY2874" fmla="*/ 2988248 h 4469549"/>
              <a:gd name="connsiteX2875" fmla="*/ 1129068 w 5178638"/>
              <a:gd name="connsiteY2875" fmla="*/ 3023848 h 4469549"/>
              <a:gd name="connsiteX2876" fmla="*/ 1124753 w 5178638"/>
              <a:gd name="connsiteY2876" fmla="*/ 3034370 h 4469549"/>
              <a:gd name="connsiteX2877" fmla="*/ 1104496 w 5178638"/>
              <a:gd name="connsiteY2877" fmla="*/ 3066024 h 4469549"/>
              <a:gd name="connsiteX2878" fmla="*/ 1068298 w 5178638"/>
              <a:gd name="connsiteY2878" fmla="*/ 3118808 h 4469549"/>
              <a:gd name="connsiteX2879" fmla="*/ 1053712 w 5178638"/>
              <a:gd name="connsiteY2879" fmla="*/ 3140728 h 4469549"/>
              <a:gd name="connsiteX2880" fmla="*/ 1035096 w 5178638"/>
              <a:gd name="connsiteY2880" fmla="*/ 3182029 h 4469549"/>
              <a:gd name="connsiteX2881" fmla="*/ 1023755 w 5178638"/>
              <a:gd name="connsiteY2881" fmla="*/ 3201494 h 4469549"/>
              <a:gd name="connsiteX2882" fmla="*/ 1002963 w 5178638"/>
              <a:gd name="connsiteY2882" fmla="*/ 3237181 h 4469549"/>
              <a:gd name="connsiteX2883" fmla="*/ 986487 w 5178638"/>
              <a:gd name="connsiteY2883" fmla="*/ 3262346 h 4469549"/>
              <a:gd name="connsiteX2884" fmla="*/ 943798 w 5178638"/>
              <a:gd name="connsiteY2884" fmla="*/ 3320038 h 4469549"/>
              <a:gd name="connsiteX2885" fmla="*/ 937058 w 5178638"/>
              <a:gd name="connsiteY2885" fmla="*/ 3337839 h 4469549"/>
              <a:gd name="connsiteX2886" fmla="*/ 915481 w 5178638"/>
              <a:gd name="connsiteY2886" fmla="*/ 3390451 h 4469549"/>
              <a:gd name="connsiteX2887" fmla="*/ 885239 w 5178638"/>
              <a:gd name="connsiteY2887" fmla="*/ 3442358 h 4469549"/>
              <a:gd name="connsiteX2888" fmla="*/ 843905 w 5178638"/>
              <a:gd name="connsiteY2888" fmla="*/ 3500842 h 4469549"/>
              <a:gd name="connsiteX2889" fmla="*/ 834454 w 5178638"/>
              <a:gd name="connsiteY2889" fmla="*/ 3517063 h 4469549"/>
              <a:gd name="connsiteX2890" fmla="*/ 820938 w 5178638"/>
              <a:gd name="connsiteY2890" fmla="*/ 3530916 h 4469549"/>
              <a:gd name="connsiteX2891" fmla="*/ 852250 w 5178638"/>
              <a:gd name="connsiteY2891" fmla="*/ 3470939 h 4469549"/>
              <a:gd name="connsiteX2892" fmla="*/ 890303 w 5178638"/>
              <a:gd name="connsiteY2892" fmla="*/ 3393164 h 4469549"/>
              <a:gd name="connsiteX2893" fmla="*/ 914590 w 5178638"/>
              <a:gd name="connsiteY2893" fmla="*/ 3342131 h 4469549"/>
              <a:gd name="connsiteX2894" fmla="*/ 944832 w 5178638"/>
              <a:gd name="connsiteY2894" fmla="*/ 3290222 h 4469549"/>
              <a:gd name="connsiteX2895" fmla="*/ 970225 w 5178638"/>
              <a:gd name="connsiteY2895" fmla="*/ 3252871 h 4469549"/>
              <a:gd name="connsiteX2896" fmla="*/ 991016 w 5178638"/>
              <a:gd name="connsiteY2896" fmla="*/ 3217184 h 4469549"/>
              <a:gd name="connsiteX2897" fmla="*/ 994797 w 5178638"/>
              <a:gd name="connsiteY2897" fmla="*/ 3210695 h 4469549"/>
              <a:gd name="connsiteX2898" fmla="*/ 1023970 w 5178638"/>
              <a:gd name="connsiteY2898" fmla="*/ 3166855 h 4469549"/>
              <a:gd name="connsiteX2899" fmla="*/ 1041230 w 5178638"/>
              <a:gd name="connsiteY2899" fmla="*/ 3124765 h 4469549"/>
              <a:gd name="connsiteX2900" fmla="*/ 1046366 w 5178638"/>
              <a:gd name="connsiteY2900" fmla="*/ 3119067 h 4469549"/>
              <a:gd name="connsiteX2901" fmla="*/ 1053391 w 5178638"/>
              <a:gd name="connsiteY2901" fmla="*/ 3110123 h 4469549"/>
              <a:gd name="connsiteX2902" fmla="*/ 1111451 w 5178638"/>
              <a:gd name="connsiteY2902" fmla="*/ 3013584 h 4469549"/>
              <a:gd name="connsiteX2903" fmla="*/ 1131173 w 5178638"/>
              <a:gd name="connsiteY2903" fmla="*/ 2985966 h 4469549"/>
              <a:gd name="connsiteX2904" fmla="*/ 1150075 w 5178638"/>
              <a:gd name="connsiteY2904" fmla="*/ 2953522 h 4469549"/>
              <a:gd name="connsiteX2905" fmla="*/ 1178962 w 5178638"/>
              <a:gd name="connsiteY2905" fmla="*/ 2900825 h 4469549"/>
              <a:gd name="connsiteX2906" fmla="*/ 1186523 w 5178638"/>
              <a:gd name="connsiteY2906" fmla="*/ 2887848 h 4469549"/>
              <a:gd name="connsiteX2907" fmla="*/ 1193548 w 5178638"/>
              <a:gd name="connsiteY2907" fmla="*/ 2878905 h 4469549"/>
              <a:gd name="connsiteX2908" fmla="*/ 1193834 w 5178638"/>
              <a:gd name="connsiteY2908" fmla="*/ 2887762 h 4469549"/>
              <a:gd name="connsiteX2909" fmla="*/ 1180353 w 5178638"/>
              <a:gd name="connsiteY2909" fmla="*/ 2923362 h 4469549"/>
              <a:gd name="connsiteX2910" fmla="*/ 1176857 w 5178638"/>
              <a:gd name="connsiteY2910" fmla="*/ 2938708 h 4469549"/>
              <a:gd name="connsiteX2911" fmla="*/ 1210630 w 5178638"/>
              <a:gd name="connsiteY2911" fmla="*/ 2893202 h 4469549"/>
              <a:gd name="connsiteX2912" fmla="*/ 1214107 w 5178638"/>
              <a:gd name="connsiteY2912" fmla="*/ 2888887 h 4469549"/>
              <a:gd name="connsiteX2913" fmla="*/ 1211353 w 5178638"/>
              <a:gd name="connsiteY2913" fmla="*/ 2887283 h 4469549"/>
              <a:gd name="connsiteX2914" fmla="*/ 1220677 w 5178638"/>
              <a:gd name="connsiteY2914" fmla="*/ 2877727 h 4469549"/>
              <a:gd name="connsiteX2915" fmla="*/ 1235799 w 5178638"/>
              <a:gd name="connsiteY2915" fmla="*/ 2851772 h 4469549"/>
              <a:gd name="connsiteX2916" fmla="*/ 1252276 w 5178638"/>
              <a:gd name="connsiteY2916" fmla="*/ 2826608 h 4469549"/>
              <a:gd name="connsiteX2917" fmla="*/ 1266326 w 5178638"/>
              <a:gd name="connsiteY2917" fmla="*/ 2808721 h 4469549"/>
              <a:gd name="connsiteX2918" fmla="*/ 1302239 w 5178638"/>
              <a:gd name="connsiteY2918" fmla="*/ 2747080 h 4469549"/>
              <a:gd name="connsiteX2919" fmla="*/ 1325742 w 5178638"/>
              <a:gd name="connsiteY2919" fmla="*/ 2712972 h 4469549"/>
              <a:gd name="connsiteX2920" fmla="*/ 1329522 w 5178638"/>
              <a:gd name="connsiteY2920" fmla="*/ 2706484 h 4469549"/>
              <a:gd name="connsiteX2921" fmla="*/ 1357874 w 5178638"/>
              <a:gd name="connsiteY2921" fmla="*/ 2657820 h 4469549"/>
              <a:gd name="connsiteX2922" fmla="*/ 1386227 w 5178638"/>
              <a:gd name="connsiteY2922" fmla="*/ 2609156 h 4469549"/>
              <a:gd name="connsiteX2923" fmla="*/ 1472103 w 5178638"/>
              <a:gd name="connsiteY2923" fmla="*/ 2467987 h 4469549"/>
              <a:gd name="connsiteX2924" fmla="*/ 1472638 w 5178638"/>
              <a:gd name="connsiteY2924" fmla="*/ 2463954 h 4469549"/>
              <a:gd name="connsiteX2925" fmla="*/ 1463723 w 5178638"/>
              <a:gd name="connsiteY2925" fmla="*/ 2476141 h 4469549"/>
              <a:gd name="connsiteX2926" fmla="*/ 1460477 w 5178638"/>
              <a:gd name="connsiteY2926" fmla="*/ 2478595 h 4469549"/>
              <a:gd name="connsiteX2927" fmla="*/ 1459657 w 5178638"/>
              <a:gd name="connsiteY2927" fmla="*/ 2473772 h 4469549"/>
              <a:gd name="connsiteX2928" fmla="*/ 1462617 w 5178638"/>
              <a:gd name="connsiteY2928" fmla="*/ 2462461 h 4469549"/>
              <a:gd name="connsiteX2929" fmla="*/ 1492040 w 5178638"/>
              <a:gd name="connsiteY2929" fmla="*/ 2405730 h 4469549"/>
              <a:gd name="connsiteX2930" fmla="*/ 1515028 w 5178638"/>
              <a:gd name="connsiteY2930" fmla="*/ 2366271 h 4469549"/>
              <a:gd name="connsiteX2931" fmla="*/ 1513667 w 5178638"/>
              <a:gd name="connsiteY2931" fmla="*/ 2365479 h 4469549"/>
              <a:gd name="connsiteX2932" fmla="*/ 1500642 w 5178638"/>
              <a:gd name="connsiteY2932" fmla="*/ 2370194 h 4469549"/>
              <a:gd name="connsiteX2933" fmla="*/ 1495249 w 5178638"/>
              <a:gd name="connsiteY2933" fmla="*/ 2381527 h 4469549"/>
              <a:gd name="connsiteX2934" fmla="*/ 1483909 w 5178638"/>
              <a:gd name="connsiteY2934" fmla="*/ 2400992 h 4469549"/>
              <a:gd name="connsiteX2935" fmla="*/ 1463117 w 5178638"/>
              <a:gd name="connsiteY2935" fmla="*/ 2436679 h 4469549"/>
              <a:gd name="connsiteX2936" fmla="*/ 1446641 w 5178638"/>
              <a:gd name="connsiteY2936" fmla="*/ 2461844 h 4469549"/>
              <a:gd name="connsiteX2937" fmla="*/ 1403952 w 5178638"/>
              <a:gd name="connsiteY2937" fmla="*/ 2519536 h 4469549"/>
              <a:gd name="connsiteX2938" fmla="*/ 1397212 w 5178638"/>
              <a:gd name="connsiteY2938" fmla="*/ 2537338 h 4469549"/>
              <a:gd name="connsiteX2939" fmla="*/ 1375634 w 5178638"/>
              <a:gd name="connsiteY2939" fmla="*/ 2589949 h 4469549"/>
              <a:gd name="connsiteX2940" fmla="*/ 1345392 w 5178638"/>
              <a:gd name="connsiteY2940" fmla="*/ 2641857 h 4469549"/>
              <a:gd name="connsiteX2941" fmla="*/ 1304059 w 5178638"/>
              <a:gd name="connsiteY2941" fmla="*/ 2700340 h 4469549"/>
              <a:gd name="connsiteX2942" fmla="*/ 1294608 w 5178638"/>
              <a:gd name="connsiteY2942" fmla="*/ 2716561 h 4469549"/>
              <a:gd name="connsiteX2943" fmla="*/ 1281092 w 5178638"/>
              <a:gd name="connsiteY2943" fmla="*/ 2730413 h 4469549"/>
              <a:gd name="connsiteX2944" fmla="*/ 1312404 w 5178638"/>
              <a:gd name="connsiteY2944" fmla="*/ 2670437 h 4469549"/>
              <a:gd name="connsiteX2945" fmla="*/ 1350457 w 5178638"/>
              <a:gd name="connsiteY2945" fmla="*/ 2592662 h 4469549"/>
              <a:gd name="connsiteX2946" fmla="*/ 1374743 w 5178638"/>
              <a:gd name="connsiteY2946" fmla="*/ 2541629 h 4469549"/>
              <a:gd name="connsiteX2947" fmla="*/ 1404986 w 5178638"/>
              <a:gd name="connsiteY2947" fmla="*/ 2489721 h 4469549"/>
              <a:gd name="connsiteX2948" fmla="*/ 1430378 w 5178638"/>
              <a:gd name="connsiteY2948" fmla="*/ 2452370 h 4469549"/>
              <a:gd name="connsiteX2949" fmla="*/ 1451170 w 5178638"/>
              <a:gd name="connsiteY2949" fmla="*/ 2416682 h 4469549"/>
              <a:gd name="connsiteX2950" fmla="*/ 1454951 w 5178638"/>
              <a:gd name="connsiteY2950" fmla="*/ 2410193 h 4469549"/>
              <a:gd name="connsiteX2951" fmla="*/ 1472385 w 5178638"/>
              <a:gd name="connsiteY2951" fmla="*/ 2391562 h 4469549"/>
              <a:gd name="connsiteX2952" fmla="*/ 1473418 w 5178638"/>
              <a:gd name="connsiteY2952" fmla="*/ 2389345 h 4469549"/>
              <a:gd name="connsiteX2953" fmla="*/ 1456736 w 5178638"/>
              <a:gd name="connsiteY2953" fmla="*/ 2406727 h 4469549"/>
              <a:gd name="connsiteX2954" fmla="*/ 1442520 w 5178638"/>
              <a:gd name="connsiteY2954" fmla="*/ 2406591 h 4469549"/>
              <a:gd name="connsiteX2955" fmla="*/ 1422425 w 5178638"/>
              <a:gd name="connsiteY2955" fmla="*/ 2412265 h 4469549"/>
              <a:gd name="connsiteX2956" fmla="*/ 1408283 w 5178638"/>
              <a:gd name="connsiteY2956" fmla="*/ 2422151 h 4469549"/>
              <a:gd name="connsiteX2957" fmla="*/ 1409643 w 5178638"/>
              <a:gd name="connsiteY2957" fmla="*/ 2411891 h 4469549"/>
              <a:gd name="connsiteX2958" fmla="*/ 1435571 w 5178638"/>
              <a:gd name="connsiteY2958" fmla="*/ 2370506 h 4469549"/>
              <a:gd name="connsiteX2959" fmla="*/ 1447196 w 5178638"/>
              <a:gd name="connsiteY2959" fmla="*/ 2359898 h 4469549"/>
              <a:gd name="connsiteX2960" fmla="*/ 1451797 w 5178638"/>
              <a:gd name="connsiteY2960" fmla="*/ 2358232 h 4469549"/>
              <a:gd name="connsiteX2961" fmla="*/ 1479080 w 5178638"/>
              <a:gd name="connsiteY2961" fmla="*/ 2317635 h 4469549"/>
              <a:gd name="connsiteX2962" fmla="*/ 1494450 w 5178638"/>
              <a:gd name="connsiteY2962" fmla="*/ 2278791 h 4469549"/>
              <a:gd name="connsiteX2963" fmla="*/ 1520912 w 5178638"/>
              <a:gd name="connsiteY2963" fmla="*/ 2233370 h 4469549"/>
              <a:gd name="connsiteX2964" fmla="*/ 1536854 w 5178638"/>
              <a:gd name="connsiteY2964" fmla="*/ 2212240 h 4469549"/>
              <a:gd name="connsiteX2965" fmla="*/ 1543200 w 5178638"/>
              <a:gd name="connsiteY2965" fmla="*/ 2201348 h 4469549"/>
              <a:gd name="connsiteX2966" fmla="*/ 1546923 w 5178638"/>
              <a:gd name="connsiteY2966" fmla="*/ 2197727 h 4469549"/>
              <a:gd name="connsiteX2967" fmla="*/ 1555588 w 5178638"/>
              <a:gd name="connsiteY2967" fmla="*/ 2198430 h 4469549"/>
              <a:gd name="connsiteX2968" fmla="*/ 1555874 w 5178638"/>
              <a:gd name="connsiteY2968" fmla="*/ 2207287 h 4469549"/>
              <a:gd name="connsiteX2969" fmla="*/ 1546423 w 5178638"/>
              <a:gd name="connsiteY2969" fmla="*/ 2223508 h 4469549"/>
              <a:gd name="connsiteX2970" fmla="*/ 1518321 w 5178638"/>
              <a:gd name="connsiteY2970" fmla="*/ 2259281 h 4469549"/>
              <a:gd name="connsiteX2971" fmla="*/ 1511579 w 5178638"/>
              <a:gd name="connsiteY2971" fmla="*/ 2277082 h 4469549"/>
              <a:gd name="connsiteX2972" fmla="*/ 1514040 w 5178638"/>
              <a:gd name="connsiteY2972" fmla="*/ 2291551 h 4469549"/>
              <a:gd name="connsiteX2973" fmla="*/ 1499739 w 5178638"/>
              <a:gd name="connsiteY2973" fmla="*/ 2322330 h 4469549"/>
              <a:gd name="connsiteX2974" fmla="*/ 1483264 w 5178638"/>
              <a:gd name="connsiteY2974" fmla="*/ 2347494 h 4469549"/>
              <a:gd name="connsiteX2975" fmla="*/ 1483548 w 5178638"/>
              <a:gd name="connsiteY2975" fmla="*/ 2356351 h 4469549"/>
              <a:gd name="connsiteX2976" fmla="*/ 1491394 w 5178638"/>
              <a:gd name="connsiteY2976" fmla="*/ 2352230 h 4469549"/>
              <a:gd name="connsiteX2977" fmla="*/ 1495709 w 5178638"/>
              <a:gd name="connsiteY2977" fmla="*/ 2341708 h 4469549"/>
              <a:gd name="connsiteX2978" fmla="*/ 1522456 w 5178638"/>
              <a:gd name="connsiteY2978" fmla="*/ 2305147 h 4469549"/>
              <a:gd name="connsiteX2979" fmla="*/ 1532478 w 5178638"/>
              <a:gd name="connsiteY2979" fmla="*/ 2306640 h 4469549"/>
              <a:gd name="connsiteX2980" fmla="*/ 1549490 w 5178638"/>
              <a:gd name="connsiteY2980" fmla="*/ 2277440 h 4469549"/>
              <a:gd name="connsiteX2981" fmla="*/ 1565965 w 5178638"/>
              <a:gd name="connsiteY2981" fmla="*/ 2252276 h 4469549"/>
              <a:gd name="connsiteX2982" fmla="*/ 1577842 w 5178638"/>
              <a:gd name="connsiteY2982" fmla="*/ 2228776 h 4469549"/>
              <a:gd name="connsiteX2983" fmla="*/ 1623740 w 5178638"/>
              <a:gd name="connsiteY2983" fmla="*/ 2146880 h 4469549"/>
              <a:gd name="connsiteX2984" fmla="*/ 1644531 w 5178638"/>
              <a:gd name="connsiteY2984" fmla="*/ 2111193 h 4469549"/>
              <a:gd name="connsiteX2985" fmla="*/ 1669889 w 5178638"/>
              <a:gd name="connsiteY2985" fmla="*/ 2052093 h 4469549"/>
              <a:gd name="connsiteX2986" fmla="*/ 1677734 w 5178638"/>
              <a:gd name="connsiteY2986" fmla="*/ 2047974 h 4469549"/>
              <a:gd name="connsiteX2987" fmla="*/ 1699881 w 5178638"/>
              <a:gd name="connsiteY2987" fmla="*/ 2013076 h 4469549"/>
              <a:gd name="connsiteX2988" fmla="*/ 1709582 w 5178638"/>
              <a:gd name="connsiteY2988" fmla="*/ 1983964 h 4469549"/>
              <a:gd name="connsiteX2989" fmla="*/ 1720102 w 5178638"/>
              <a:gd name="connsiteY2989" fmla="*/ 1959675 h 4469549"/>
              <a:gd name="connsiteX2990" fmla="*/ 1757406 w 5178638"/>
              <a:gd name="connsiteY2990" fmla="*/ 1920571 h 4469549"/>
              <a:gd name="connsiteX2991" fmla="*/ 1777948 w 5178638"/>
              <a:gd name="connsiteY2991" fmla="*/ 1897776 h 4469549"/>
              <a:gd name="connsiteX2992" fmla="*/ 1786578 w 5178638"/>
              <a:gd name="connsiteY2992" fmla="*/ 1876731 h 4469549"/>
              <a:gd name="connsiteX2993" fmla="*/ 1791963 w 5178638"/>
              <a:gd name="connsiteY2993" fmla="*/ 1858140 h 4469549"/>
              <a:gd name="connsiteX2994" fmla="*/ 1788968 w 5178638"/>
              <a:gd name="connsiteY2994" fmla="*/ 1847704 h 4469549"/>
              <a:gd name="connsiteX2995" fmla="*/ 1804090 w 5178638"/>
              <a:gd name="connsiteY2995" fmla="*/ 1821751 h 4469549"/>
              <a:gd name="connsiteX2996" fmla="*/ 1818425 w 5178638"/>
              <a:gd name="connsiteY2996" fmla="*/ 1812721 h 4469549"/>
              <a:gd name="connsiteX2997" fmla="*/ 1830301 w 5178638"/>
              <a:gd name="connsiteY2997" fmla="*/ 1789222 h 4469549"/>
              <a:gd name="connsiteX2998" fmla="*/ 1847027 w 5178638"/>
              <a:gd name="connsiteY2998" fmla="*/ 1751166 h 4469549"/>
              <a:gd name="connsiteX2999" fmla="*/ 1854054 w 5178638"/>
              <a:gd name="connsiteY2999" fmla="*/ 1742222 h 4469549"/>
              <a:gd name="connsiteX3000" fmla="*/ 1871100 w 5178638"/>
              <a:gd name="connsiteY3000" fmla="*/ 1734773 h 4469549"/>
              <a:gd name="connsiteX3001" fmla="*/ 1879481 w 5178638"/>
              <a:gd name="connsiteY3001" fmla="*/ 1726619 h 4469549"/>
              <a:gd name="connsiteX3002" fmla="*/ 1895102 w 5178638"/>
              <a:gd name="connsiteY3002" fmla="*/ 1674882 h 4469549"/>
              <a:gd name="connsiteX3003" fmla="*/ 1896171 w 5178638"/>
              <a:gd name="connsiteY3003" fmla="*/ 1666815 h 4469549"/>
              <a:gd name="connsiteX3004" fmla="*/ 1889682 w 5178638"/>
              <a:gd name="connsiteY3004" fmla="*/ 1671724 h 4469549"/>
              <a:gd name="connsiteX3005" fmla="*/ 1861864 w 5178638"/>
              <a:gd name="connsiteY3005" fmla="*/ 1716354 h 4469549"/>
              <a:gd name="connsiteX3006" fmla="*/ 1854838 w 5178638"/>
              <a:gd name="connsiteY3006" fmla="*/ 1725299 h 4469549"/>
              <a:gd name="connsiteX3007" fmla="*/ 1841322 w 5178638"/>
              <a:gd name="connsiteY3007" fmla="*/ 1739151 h 4469549"/>
              <a:gd name="connsiteX3008" fmla="*/ 1832121 w 5178638"/>
              <a:gd name="connsiteY3008" fmla="*/ 1742482 h 4469549"/>
              <a:gd name="connsiteX3009" fmla="*/ 1832371 w 5178638"/>
              <a:gd name="connsiteY3009" fmla="*/ 1729590 h 4469549"/>
              <a:gd name="connsiteX3010" fmla="*/ 1824811 w 5178638"/>
              <a:gd name="connsiteY3010" fmla="*/ 1742567 h 4469549"/>
              <a:gd name="connsiteX3011" fmla="*/ 1812935 w 5178638"/>
              <a:gd name="connsiteY3011" fmla="*/ 1766066 h 4469549"/>
              <a:gd name="connsiteX3012" fmla="*/ 1796458 w 5178638"/>
              <a:gd name="connsiteY3012" fmla="*/ 1791231 h 4469549"/>
              <a:gd name="connsiteX3013" fmla="*/ 1780231 w 5178638"/>
              <a:gd name="connsiteY3013" fmla="*/ 1803505 h 4469549"/>
              <a:gd name="connsiteX3014" fmla="*/ 1772230 w 5178638"/>
              <a:gd name="connsiteY3014" fmla="*/ 1814442 h 4469549"/>
              <a:gd name="connsiteX3015" fmla="*/ 1791489 w 5178638"/>
              <a:gd name="connsiteY3015" fmla="*/ 1778297 h 4469549"/>
              <a:gd name="connsiteX3016" fmla="*/ 1809321 w 5178638"/>
              <a:gd name="connsiteY3016" fmla="*/ 1753923 h 4469549"/>
              <a:gd name="connsiteX3017" fmla="*/ 1817417 w 5178638"/>
              <a:gd name="connsiteY3017" fmla="*/ 1736912 h 4469549"/>
              <a:gd name="connsiteX3018" fmla="*/ 1824692 w 5178638"/>
              <a:gd name="connsiteY3018" fmla="*/ 1715078 h 4469549"/>
              <a:gd name="connsiteX3019" fmla="*/ 1862781 w 5178638"/>
              <a:gd name="connsiteY3019" fmla="*/ 1659050 h 4469549"/>
              <a:gd name="connsiteX3020" fmla="*/ 1864671 w 5178638"/>
              <a:gd name="connsiteY3020" fmla="*/ 1655806 h 4469549"/>
              <a:gd name="connsiteX3021" fmla="*/ 1920305 w 5178638"/>
              <a:gd name="connsiteY3021" fmla="*/ 1566545 h 4469549"/>
              <a:gd name="connsiteX3022" fmla="*/ 1923266 w 5178638"/>
              <a:gd name="connsiteY3022" fmla="*/ 1555234 h 4469549"/>
              <a:gd name="connsiteX3023" fmla="*/ 1924152 w 5178638"/>
              <a:gd name="connsiteY3023" fmla="*/ 1551341 h 4469549"/>
              <a:gd name="connsiteX3024" fmla="*/ 1926058 w 5178638"/>
              <a:gd name="connsiteY3024" fmla="*/ 1562553 h 4469549"/>
              <a:gd name="connsiteX3025" fmla="*/ 1910937 w 5178638"/>
              <a:gd name="connsiteY3025" fmla="*/ 1588507 h 4469549"/>
              <a:gd name="connsiteX3026" fmla="*/ 1907977 w 5178638"/>
              <a:gd name="connsiteY3026" fmla="*/ 1599820 h 4469549"/>
              <a:gd name="connsiteX3027" fmla="*/ 1915003 w 5178638"/>
              <a:gd name="connsiteY3027" fmla="*/ 1590876 h 4469549"/>
              <a:gd name="connsiteX3028" fmla="*/ 1921209 w 5178638"/>
              <a:gd name="connsiteY3028" fmla="*/ 1577109 h 4469549"/>
              <a:gd name="connsiteX3029" fmla="*/ 1930659 w 5178638"/>
              <a:gd name="connsiteY3029" fmla="*/ 1560888 h 4469549"/>
              <a:gd name="connsiteX3030" fmla="*/ 1947135 w 5178638"/>
              <a:gd name="connsiteY3030" fmla="*/ 1535723 h 4469549"/>
              <a:gd name="connsiteX3031" fmla="*/ 1959297 w 5178638"/>
              <a:gd name="connsiteY3031" fmla="*/ 1521081 h 4469549"/>
              <a:gd name="connsiteX3032" fmla="*/ 2002305 w 5178638"/>
              <a:gd name="connsiteY3032" fmla="*/ 1493993 h 4469549"/>
              <a:gd name="connsiteX3033" fmla="*/ 1996099 w 5178638"/>
              <a:gd name="connsiteY3033" fmla="*/ 1507760 h 4469549"/>
              <a:gd name="connsiteX3034" fmla="*/ 1965857 w 5178638"/>
              <a:gd name="connsiteY3034" fmla="*/ 1559668 h 4469549"/>
              <a:gd name="connsiteX3035" fmla="*/ 1960472 w 5178638"/>
              <a:gd name="connsiteY3035" fmla="*/ 1578258 h 4469549"/>
              <a:gd name="connsiteX3036" fmla="*/ 1994495 w 5178638"/>
              <a:gd name="connsiteY3036" fmla="*/ 1519861 h 4469549"/>
              <a:gd name="connsiteX3037" fmla="*/ 2028517 w 5178638"/>
              <a:gd name="connsiteY3037" fmla="*/ 1461464 h 4469549"/>
              <a:gd name="connsiteX3038" fmla="*/ 2063361 w 5178638"/>
              <a:gd name="connsiteY3038" fmla="*/ 1407890 h 4469549"/>
              <a:gd name="connsiteX3039" fmla="*/ 2108725 w 5178638"/>
              <a:gd name="connsiteY3039" fmla="*/ 1330028 h 4469549"/>
              <a:gd name="connsiteX3040" fmla="*/ 2123310 w 5178638"/>
              <a:gd name="connsiteY3040" fmla="*/ 1308107 h 4469549"/>
              <a:gd name="connsiteX3041" fmla="*/ 2152982 w 5178638"/>
              <a:gd name="connsiteY3041" fmla="*/ 1238485 h 4469549"/>
              <a:gd name="connsiteX3042" fmla="*/ 2159473 w 5178638"/>
              <a:gd name="connsiteY3042" fmla="*/ 1233576 h 4469549"/>
              <a:gd name="connsiteX3043" fmla="*/ 2168140 w 5178638"/>
              <a:gd name="connsiteY3043" fmla="*/ 1234280 h 4469549"/>
              <a:gd name="connsiteX3044" fmla="*/ 2182078 w 5178638"/>
              <a:gd name="connsiteY3044" fmla="*/ 1214374 h 4469549"/>
              <a:gd name="connsiteX3045" fmla="*/ 2168626 w 5178638"/>
              <a:gd name="connsiteY3045" fmla="*/ 1206538 h 4469549"/>
              <a:gd name="connsiteX3046" fmla="*/ 2168957 w 5178638"/>
              <a:gd name="connsiteY3046" fmla="*/ 1205827 h 4469549"/>
              <a:gd name="connsiteX3047" fmla="*/ 2186217 w 5178638"/>
              <a:gd name="connsiteY3047" fmla="*/ 1163737 h 4469549"/>
              <a:gd name="connsiteX3048" fmla="*/ 2191353 w 5178638"/>
              <a:gd name="connsiteY3048" fmla="*/ 1158039 h 4469549"/>
              <a:gd name="connsiteX3049" fmla="*/ 2198379 w 5178638"/>
              <a:gd name="connsiteY3049" fmla="*/ 1149096 h 4469549"/>
              <a:gd name="connsiteX3050" fmla="*/ 2256438 w 5178638"/>
              <a:gd name="connsiteY3050" fmla="*/ 1052557 h 4469549"/>
              <a:gd name="connsiteX3051" fmla="*/ 2276160 w 5178638"/>
              <a:gd name="connsiteY3051" fmla="*/ 1024938 h 4469549"/>
              <a:gd name="connsiteX3052" fmla="*/ 2295062 w 5178638"/>
              <a:gd name="connsiteY3052" fmla="*/ 992495 h 4469549"/>
              <a:gd name="connsiteX3053" fmla="*/ 2323949 w 5178638"/>
              <a:gd name="connsiteY3053" fmla="*/ 939798 h 4469549"/>
              <a:gd name="connsiteX3054" fmla="*/ 2331510 w 5178638"/>
              <a:gd name="connsiteY3054" fmla="*/ 926821 h 4469549"/>
              <a:gd name="connsiteX3055" fmla="*/ 2338535 w 5178638"/>
              <a:gd name="connsiteY3055" fmla="*/ 917877 h 4469549"/>
              <a:gd name="connsiteX3056" fmla="*/ 2338821 w 5178638"/>
              <a:gd name="connsiteY3056" fmla="*/ 926734 h 4469549"/>
              <a:gd name="connsiteX3057" fmla="*/ 2325340 w 5178638"/>
              <a:gd name="connsiteY3057" fmla="*/ 962335 h 4469549"/>
              <a:gd name="connsiteX3058" fmla="*/ 2321845 w 5178638"/>
              <a:gd name="connsiteY3058" fmla="*/ 977681 h 4469549"/>
              <a:gd name="connsiteX3059" fmla="*/ 2355617 w 5178638"/>
              <a:gd name="connsiteY3059" fmla="*/ 932174 h 4469549"/>
              <a:gd name="connsiteX3060" fmla="*/ 2381829 w 5178638"/>
              <a:gd name="connsiteY3060" fmla="*/ 899645 h 4469549"/>
              <a:gd name="connsiteX3061" fmla="*/ 2391030 w 5178638"/>
              <a:gd name="connsiteY3061" fmla="*/ 896315 h 4469549"/>
              <a:gd name="connsiteX3062" fmla="*/ 2384825 w 5178638"/>
              <a:gd name="connsiteY3062" fmla="*/ 910083 h 4469549"/>
              <a:gd name="connsiteX3063" fmla="*/ 2347022 w 5178638"/>
              <a:gd name="connsiteY3063" fmla="*/ 974967 h 4469549"/>
              <a:gd name="connsiteX3064" fmla="*/ 2293062 w 5178638"/>
              <a:gd name="connsiteY3064" fmla="*/ 1095623 h 4469549"/>
              <a:gd name="connsiteX3065" fmla="*/ 2272556 w 5178638"/>
              <a:gd name="connsiteY3065" fmla="*/ 1140167 h 4469549"/>
              <a:gd name="connsiteX3066" fmla="*/ 2244739 w 5178638"/>
              <a:gd name="connsiteY3066" fmla="*/ 1184797 h 4469549"/>
              <a:gd name="connsiteX3067" fmla="*/ 2212321 w 5178638"/>
              <a:gd name="connsiteY3067" fmla="*/ 1231092 h 4469549"/>
              <a:gd name="connsiteX3068" fmla="*/ 2211935 w 5178638"/>
              <a:gd name="connsiteY3068" fmla="*/ 1231770 h 4469549"/>
              <a:gd name="connsiteX3069" fmla="*/ 2198481 w 5178638"/>
              <a:gd name="connsiteY3069" fmla="*/ 1223931 h 4469549"/>
              <a:gd name="connsiteX3070" fmla="*/ 2189002 w 5178638"/>
              <a:gd name="connsiteY3070" fmla="*/ 1242089 h 4469549"/>
              <a:gd name="connsiteX3071" fmla="*/ 2175236 w 5178638"/>
              <a:gd name="connsiteY3071" fmla="*/ 1268832 h 4469549"/>
              <a:gd name="connsiteX3072" fmla="*/ 2180122 w 5178638"/>
              <a:gd name="connsiteY3072" fmla="*/ 1276024 h 4469549"/>
              <a:gd name="connsiteX3073" fmla="*/ 2191747 w 5178638"/>
              <a:gd name="connsiteY3073" fmla="*/ 1265415 h 4469549"/>
              <a:gd name="connsiteX3074" fmla="*/ 2185542 w 5178638"/>
              <a:gd name="connsiteY3074" fmla="*/ 1279182 h 4469549"/>
              <a:gd name="connsiteX3075" fmla="*/ 2183652 w 5178638"/>
              <a:gd name="connsiteY3075" fmla="*/ 1282427 h 4469549"/>
              <a:gd name="connsiteX3076" fmla="*/ 2190142 w 5178638"/>
              <a:gd name="connsiteY3076" fmla="*/ 1277517 h 4469549"/>
              <a:gd name="connsiteX3077" fmla="*/ 2210934 w 5178638"/>
              <a:gd name="connsiteY3077" fmla="*/ 1241831 h 4469549"/>
              <a:gd name="connsiteX3078" fmla="*/ 2216070 w 5178638"/>
              <a:gd name="connsiteY3078" fmla="*/ 1236131 h 4469549"/>
              <a:gd name="connsiteX3079" fmla="*/ 2219600 w 5178638"/>
              <a:gd name="connsiteY3079" fmla="*/ 1242535 h 4469549"/>
              <a:gd name="connsiteX3080" fmla="*/ 2209614 w 5178638"/>
              <a:gd name="connsiteY3080" fmla="*/ 1262789 h 4469549"/>
              <a:gd name="connsiteX3081" fmla="*/ 2188002 w 5178638"/>
              <a:gd name="connsiteY3081" fmla="*/ 1293652 h 4469549"/>
              <a:gd name="connsiteX3082" fmla="*/ 2180157 w 5178638"/>
              <a:gd name="connsiteY3082" fmla="*/ 1297772 h 4469549"/>
              <a:gd name="connsiteX3083" fmla="*/ 2170707 w 5178638"/>
              <a:gd name="connsiteY3083" fmla="*/ 1313993 h 4469549"/>
              <a:gd name="connsiteX3084" fmla="*/ 2159865 w 5178638"/>
              <a:gd name="connsiteY3084" fmla="*/ 1307677 h 4469549"/>
              <a:gd name="connsiteX3085" fmla="*/ 2119352 w 5178638"/>
              <a:gd name="connsiteY3085" fmla="*/ 1370984 h 4469549"/>
              <a:gd name="connsiteX3086" fmla="*/ 2117461 w 5178638"/>
              <a:gd name="connsiteY3086" fmla="*/ 1374228 h 4469549"/>
              <a:gd name="connsiteX3087" fmla="*/ 2092890 w 5178638"/>
              <a:gd name="connsiteY3087" fmla="*/ 1416403 h 4469549"/>
              <a:gd name="connsiteX3088" fmla="*/ 2089929 w 5178638"/>
              <a:gd name="connsiteY3088" fmla="*/ 1427715 h 4469549"/>
              <a:gd name="connsiteX3089" fmla="*/ 2102626 w 5178638"/>
              <a:gd name="connsiteY3089" fmla="*/ 1409040 h 4469549"/>
              <a:gd name="connsiteX3090" fmla="*/ 2108580 w 5178638"/>
              <a:gd name="connsiteY3090" fmla="*/ 1408163 h 4469549"/>
              <a:gd name="connsiteX3091" fmla="*/ 2105085 w 5178638"/>
              <a:gd name="connsiteY3091" fmla="*/ 1423509 h 4469549"/>
              <a:gd name="connsiteX3092" fmla="*/ 2066748 w 5178638"/>
              <a:gd name="connsiteY3092" fmla="*/ 1492429 h 4469549"/>
              <a:gd name="connsiteX3093" fmla="*/ 2017604 w 5178638"/>
              <a:gd name="connsiteY3093" fmla="*/ 1576780 h 4469549"/>
              <a:gd name="connsiteX3094" fmla="*/ 1970885 w 5178638"/>
              <a:gd name="connsiteY3094" fmla="*/ 1653851 h 4469549"/>
              <a:gd name="connsiteX3095" fmla="*/ 1965214 w 5178638"/>
              <a:gd name="connsiteY3095" fmla="*/ 1663585 h 4469549"/>
              <a:gd name="connsiteX3096" fmla="*/ 1922561 w 5178638"/>
              <a:gd name="connsiteY3096" fmla="*/ 1743027 h 4469549"/>
              <a:gd name="connsiteX3097" fmla="*/ 1890143 w 5178638"/>
              <a:gd name="connsiteY3097" fmla="*/ 1789322 h 4469549"/>
              <a:gd name="connsiteX3098" fmla="*/ 1862326 w 5178638"/>
              <a:gd name="connsiteY3098" fmla="*/ 1833952 h 4469549"/>
              <a:gd name="connsiteX3099" fmla="*/ 1841820 w 5178638"/>
              <a:gd name="connsiteY3099" fmla="*/ 1878496 h 4469549"/>
              <a:gd name="connsiteX3100" fmla="*/ 1787860 w 5178638"/>
              <a:gd name="connsiteY3100" fmla="*/ 1999151 h 4469549"/>
              <a:gd name="connsiteX3101" fmla="*/ 1750057 w 5178638"/>
              <a:gd name="connsiteY3101" fmla="*/ 2064036 h 4469549"/>
              <a:gd name="connsiteX3102" fmla="*/ 1743853 w 5178638"/>
              <a:gd name="connsiteY3102" fmla="*/ 2077803 h 4469549"/>
              <a:gd name="connsiteX3103" fmla="*/ 1753053 w 5178638"/>
              <a:gd name="connsiteY3103" fmla="*/ 2074473 h 4469549"/>
              <a:gd name="connsiteX3104" fmla="*/ 1779265 w 5178638"/>
              <a:gd name="connsiteY3104" fmla="*/ 2041944 h 4469549"/>
              <a:gd name="connsiteX3105" fmla="*/ 1813038 w 5178638"/>
              <a:gd name="connsiteY3105" fmla="*/ 1996438 h 4469549"/>
              <a:gd name="connsiteX3106" fmla="*/ 1809543 w 5178638"/>
              <a:gd name="connsiteY3106" fmla="*/ 2011784 h 4469549"/>
              <a:gd name="connsiteX3107" fmla="*/ 1796062 w 5178638"/>
              <a:gd name="connsiteY3107" fmla="*/ 2047384 h 4469549"/>
              <a:gd name="connsiteX3108" fmla="*/ 1796347 w 5178638"/>
              <a:gd name="connsiteY3108" fmla="*/ 2056242 h 4469549"/>
              <a:gd name="connsiteX3109" fmla="*/ 1803372 w 5178638"/>
              <a:gd name="connsiteY3109" fmla="*/ 2047298 h 4469549"/>
              <a:gd name="connsiteX3110" fmla="*/ 1810933 w 5178638"/>
              <a:gd name="connsiteY3110" fmla="*/ 2034321 h 4469549"/>
              <a:gd name="connsiteX3111" fmla="*/ 1839820 w 5178638"/>
              <a:gd name="connsiteY3111" fmla="*/ 1981624 h 4469549"/>
              <a:gd name="connsiteX3112" fmla="*/ 1858722 w 5178638"/>
              <a:gd name="connsiteY3112" fmla="*/ 1949180 h 4469549"/>
              <a:gd name="connsiteX3113" fmla="*/ 1878444 w 5178638"/>
              <a:gd name="connsiteY3113" fmla="*/ 1921562 h 4469549"/>
              <a:gd name="connsiteX3114" fmla="*/ 1936504 w 5178638"/>
              <a:gd name="connsiteY3114" fmla="*/ 1825023 h 4469549"/>
              <a:gd name="connsiteX3115" fmla="*/ 1943529 w 5178638"/>
              <a:gd name="connsiteY3115" fmla="*/ 1816080 h 4469549"/>
              <a:gd name="connsiteX3116" fmla="*/ 1948665 w 5178638"/>
              <a:gd name="connsiteY3116" fmla="*/ 1810381 h 4469549"/>
              <a:gd name="connsiteX3117" fmla="*/ 1965925 w 5178638"/>
              <a:gd name="connsiteY3117" fmla="*/ 1768291 h 4469549"/>
              <a:gd name="connsiteX3118" fmla="*/ 1995098 w 5178638"/>
              <a:gd name="connsiteY3118" fmla="*/ 1724451 h 4469549"/>
              <a:gd name="connsiteX3119" fmla="*/ 1998879 w 5178638"/>
              <a:gd name="connsiteY3119" fmla="*/ 1717962 h 4469549"/>
              <a:gd name="connsiteX3120" fmla="*/ 2019671 w 5178638"/>
              <a:gd name="connsiteY3120" fmla="*/ 1682276 h 4469549"/>
              <a:gd name="connsiteX3121" fmla="*/ 2045063 w 5178638"/>
              <a:gd name="connsiteY3121" fmla="*/ 1644923 h 4469549"/>
              <a:gd name="connsiteX3122" fmla="*/ 2075306 w 5178638"/>
              <a:gd name="connsiteY3122" fmla="*/ 1593015 h 4469549"/>
              <a:gd name="connsiteX3123" fmla="*/ 2099592 w 5178638"/>
              <a:gd name="connsiteY3123" fmla="*/ 1541983 h 4469549"/>
              <a:gd name="connsiteX3124" fmla="*/ 2137645 w 5178638"/>
              <a:gd name="connsiteY3124" fmla="*/ 1464207 h 4469549"/>
              <a:gd name="connsiteX3125" fmla="*/ 2168957 w 5178638"/>
              <a:gd name="connsiteY3125" fmla="*/ 1404230 h 4469549"/>
              <a:gd name="connsiteX3126" fmla="*/ 2155441 w 5178638"/>
              <a:gd name="connsiteY3126" fmla="*/ 1418082 h 4469549"/>
              <a:gd name="connsiteX3127" fmla="*/ 2145990 w 5178638"/>
              <a:gd name="connsiteY3127" fmla="*/ 1434305 h 4469549"/>
              <a:gd name="connsiteX3128" fmla="*/ 2104657 w 5178638"/>
              <a:gd name="connsiteY3128" fmla="*/ 1492788 h 4469549"/>
              <a:gd name="connsiteX3129" fmla="*/ 2074414 w 5178638"/>
              <a:gd name="connsiteY3129" fmla="*/ 1544695 h 4469549"/>
              <a:gd name="connsiteX3130" fmla="*/ 2052837 w 5178638"/>
              <a:gd name="connsiteY3130" fmla="*/ 1597307 h 4469549"/>
              <a:gd name="connsiteX3131" fmla="*/ 2046097 w 5178638"/>
              <a:gd name="connsiteY3131" fmla="*/ 1615108 h 4469549"/>
              <a:gd name="connsiteX3132" fmla="*/ 2003408 w 5178638"/>
              <a:gd name="connsiteY3132" fmla="*/ 1672801 h 4469549"/>
              <a:gd name="connsiteX3133" fmla="*/ 1986932 w 5178638"/>
              <a:gd name="connsiteY3133" fmla="*/ 1697965 h 4469549"/>
              <a:gd name="connsiteX3134" fmla="*/ 1966140 w 5178638"/>
              <a:gd name="connsiteY3134" fmla="*/ 1733653 h 4469549"/>
              <a:gd name="connsiteX3135" fmla="*/ 1954800 w 5178638"/>
              <a:gd name="connsiteY3135" fmla="*/ 1753118 h 4469549"/>
              <a:gd name="connsiteX3136" fmla="*/ 1936183 w 5178638"/>
              <a:gd name="connsiteY3136" fmla="*/ 1794418 h 4469549"/>
              <a:gd name="connsiteX3137" fmla="*/ 1921597 w 5178638"/>
              <a:gd name="connsiteY3137" fmla="*/ 1816339 h 4469549"/>
              <a:gd name="connsiteX3138" fmla="*/ 1885399 w 5178638"/>
              <a:gd name="connsiteY3138" fmla="*/ 1869122 h 4469549"/>
              <a:gd name="connsiteX3139" fmla="*/ 1865143 w 5178638"/>
              <a:gd name="connsiteY3139" fmla="*/ 1900775 h 4469549"/>
              <a:gd name="connsiteX3140" fmla="*/ 1860827 w 5178638"/>
              <a:gd name="connsiteY3140" fmla="*/ 1911298 h 4469549"/>
              <a:gd name="connsiteX3141" fmla="*/ 1847346 w 5178638"/>
              <a:gd name="connsiteY3141" fmla="*/ 1946898 h 4469549"/>
              <a:gd name="connsiteX3142" fmla="*/ 1835720 w 5178638"/>
              <a:gd name="connsiteY3142" fmla="*/ 1957507 h 4469549"/>
              <a:gd name="connsiteX3143" fmla="*/ 1854051 w 5178638"/>
              <a:gd name="connsiteY3143" fmla="*/ 1907350 h 4469549"/>
              <a:gd name="connsiteX3144" fmla="*/ 1958009 w 5178638"/>
              <a:gd name="connsiteY3144" fmla="*/ 1728915 h 4469549"/>
              <a:gd name="connsiteX3145" fmla="*/ 1987432 w 5178638"/>
              <a:gd name="connsiteY3145" fmla="*/ 1672185 h 4469549"/>
              <a:gd name="connsiteX3146" fmla="*/ 1990392 w 5178638"/>
              <a:gd name="connsiteY3146" fmla="*/ 1660873 h 4469549"/>
              <a:gd name="connsiteX3147" fmla="*/ 1989572 w 5178638"/>
              <a:gd name="connsiteY3147" fmla="*/ 1656049 h 4469549"/>
              <a:gd name="connsiteX3148" fmla="*/ 1986326 w 5178638"/>
              <a:gd name="connsiteY3148" fmla="*/ 1658503 h 4469549"/>
              <a:gd name="connsiteX3149" fmla="*/ 1977411 w 5178638"/>
              <a:gd name="connsiteY3149" fmla="*/ 1670690 h 4469549"/>
              <a:gd name="connsiteX3150" fmla="*/ 1977946 w 5178638"/>
              <a:gd name="connsiteY3150" fmla="*/ 1666658 h 4469549"/>
              <a:gd name="connsiteX3151" fmla="*/ 2063822 w 5178638"/>
              <a:gd name="connsiteY3151" fmla="*/ 1525488 h 4469549"/>
              <a:gd name="connsiteX3152" fmla="*/ 2092175 w 5178638"/>
              <a:gd name="connsiteY3152" fmla="*/ 1476824 h 4469549"/>
              <a:gd name="connsiteX3153" fmla="*/ 2120527 w 5178638"/>
              <a:gd name="connsiteY3153" fmla="*/ 1428160 h 4469549"/>
              <a:gd name="connsiteX3154" fmla="*/ 2124307 w 5178638"/>
              <a:gd name="connsiteY3154" fmla="*/ 1421671 h 4469549"/>
              <a:gd name="connsiteX3155" fmla="*/ 2147810 w 5178638"/>
              <a:gd name="connsiteY3155" fmla="*/ 1387564 h 4469549"/>
              <a:gd name="connsiteX3156" fmla="*/ 2183723 w 5178638"/>
              <a:gd name="connsiteY3156" fmla="*/ 1325922 h 4469549"/>
              <a:gd name="connsiteX3157" fmla="*/ 2197773 w 5178638"/>
              <a:gd name="connsiteY3157" fmla="*/ 1308037 h 4469549"/>
              <a:gd name="connsiteX3158" fmla="*/ 2214250 w 5178638"/>
              <a:gd name="connsiteY3158" fmla="*/ 1282872 h 4469549"/>
              <a:gd name="connsiteX3159" fmla="*/ 2229372 w 5178638"/>
              <a:gd name="connsiteY3159" fmla="*/ 1256918 h 4469549"/>
              <a:gd name="connsiteX3160" fmla="*/ 2238264 w 5178638"/>
              <a:gd name="connsiteY3160" fmla="*/ 1247803 h 4469549"/>
              <a:gd name="connsiteX3161" fmla="*/ 2242375 w 5178638"/>
              <a:gd name="connsiteY3161" fmla="*/ 1250199 h 4469549"/>
              <a:gd name="connsiteX3162" fmla="*/ 2223559 w 5178638"/>
              <a:gd name="connsiteY3162" fmla="*/ 1282862 h 4469549"/>
              <a:gd name="connsiteX3163" fmla="*/ 2199129 w 5178638"/>
              <a:gd name="connsiteY3163" fmla="*/ 1308826 h 4469549"/>
              <a:gd name="connsiteX3164" fmla="*/ 2175377 w 5178638"/>
              <a:gd name="connsiteY3164" fmla="*/ 1355825 h 4469549"/>
              <a:gd name="connsiteX3165" fmla="*/ 2175128 w 5178638"/>
              <a:gd name="connsiteY3165" fmla="*/ 1368716 h 4469549"/>
              <a:gd name="connsiteX3166" fmla="*/ 2167567 w 5178638"/>
              <a:gd name="connsiteY3166" fmla="*/ 1381693 h 4469549"/>
              <a:gd name="connsiteX3167" fmla="*/ 2171632 w 5178638"/>
              <a:gd name="connsiteY3167" fmla="*/ 1384061 h 4469549"/>
              <a:gd name="connsiteX3168" fmla="*/ 2181083 w 5178638"/>
              <a:gd name="connsiteY3168" fmla="*/ 1367839 h 4469549"/>
              <a:gd name="connsiteX3169" fmla="*/ 2188643 w 5178638"/>
              <a:gd name="connsiteY3169" fmla="*/ 1354863 h 4469549"/>
              <a:gd name="connsiteX3170" fmla="*/ 2195670 w 5178638"/>
              <a:gd name="connsiteY3170" fmla="*/ 1345919 h 4469549"/>
              <a:gd name="connsiteX3171" fmla="*/ 2194065 w 5178638"/>
              <a:gd name="connsiteY3171" fmla="*/ 1358020 h 4469549"/>
              <a:gd name="connsiteX3172" fmla="*/ 2198130 w 5178638"/>
              <a:gd name="connsiteY3172" fmla="*/ 1360389 h 4469549"/>
              <a:gd name="connsiteX3173" fmla="*/ 2218672 w 5178638"/>
              <a:gd name="connsiteY3173" fmla="*/ 1337595 h 4469549"/>
              <a:gd name="connsiteX3174" fmla="*/ 2253764 w 5178638"/>
              <a:gd name="connsiteY3174" fmla="*/ 1271129 h 4469549"/>
              <a:gd name="connsiteX3175" fmla="*/ 2259894 w 5178638"/>
              <a:gd name="connsiteY3175" fmla="*/ 1259711 h 4469549"/>
              <a:gd name="connsiteX3176" fmla="*/ 2252938 w 5178638"/>
              <a:gd name="connsiteY3176" fmla="*/ 1255659 h 4469549"/>
              <a:gd name="connsiteX3177" fmla="*/ 2255402 w 5178638"/>
              <a:gd name="connsiteY3177" fmla="*/ 1247500 h 4469549"/>
              <a:gd name="connsiteX3178" fmla="*/ 2263782 w 5178638"/>
              <a:gd name="connsiteY3178" fmla="*/ 1239345 h 4469549"/>
              <a:gd name="connsiteX3179" fmla="*/ 2280829 w 5178638"/>
              <a:gd name="connsiteY3179" fmla="*/ 1231895 h 4469549"/>
              <a:gd name="connsiteX3180" fmla="*/ 2287855 w 5178638"/>
              <a:gd name="connsiteY3180" fmla="*/ 1222953 h 4469549"/>
              <a:gd name="connsiteX3181" fmla="*/ 2304581 w 5178638"/>
              <a:gd name="connsiteY3181" fmla="*/ 1184897 h 4469549"/>
              <a:gd name="connsiteX3182" fmla="*/ 2316457 w 5178638"/>
              <a:gd name="connsiteY3182" fmla="*/ 1161398 h 4469549"/>
              <a:gd name="connsiteX3183" fmla="*/ 2330760 w 5178638"/>
              <a:gd name="connsiteY3183" fmla="*/ 1152389 h 4469549"/>
              <a:gd name="connsiteX3184" fmla="*/ 2345907 w 5178638"/>
              <a:gd name="connsiteY3184" fmla="*/ 1126391 h 4469549"/>
              <a:gd name="connsiteX3185" fmla="*/ 2342919 w 5178638"/>
              <a:gd name="connsiteY3185" fmla="*/ 1115978 h 4469549"/>
              <a:gd name="connsiteX3186" fmla="*/ 2348305 w 5178638"/>
              <a:gd name="connsiteY3186" fmla="*/ 1097388 h 4469549"/>
              <a:gd name="connsiteX3187" fmla="*/ 2356935 w 5178638"/>
              <a:gd name="connsiteY3187" fmla="*/ 1076344 h 4469549"/>
              <a:gd name="connsiteX3188" fmla="*/ 2377476 w 5178638"/>
              <a:gd name="connsiteY3188" fmla="*/ 1053547 h 4469549"/>
              <a:gd name="connsiteX3189" fmla="*/ 2396744 w 5178638"/>
              <a:gd name="connsiteY3189" fmla="*/ 1037613 h 4469549"/>
              <a:gd name="connsiteX3190" fmla="*/ 2400266 w 5178638"/>
              <a:gd name="connsiteY3190" fmla="*/ 1033088 h 4469549"/>
              <a:gd name="connsiteX3191" fmla="*/ 2425329 w 5178638"/>
              <a:gd name="connsiteY3191" fmla="*/ 990071 h 4469549"/>
              <a:gd name="connsiteX3192" fmla="*/ 2435002 w 5178638"/>
              <a:gd name="connsiteY3192" fmla="*/ 961043 h 4469549"/>
              <a:gd name="connsiteX3193" fmla="*/ 2457148 w 5178638"/>
              <a:gd name="connsiteY3193" fmla="*/ 926145 h 4469549"/>
              <a:gd name="connsiteX3194" fmla="*/ 2464964 w 5178638"/>
              <a:gd name="connsiteY3194" fmla="*/ 922041 h 4469549"/>
              <a:gd name="connsiteX3195" fmla="*/ 2465021 w 5178638"/>
              <a:gd name="connsiteY3195" fmla="*/ 921943 h 4469549"/>
              <a:gd name="connsiteX3196" fmla="*/ 2475131 w 5178638"/>
              <a:gd name="connsiteY3196" fmla="*/ 890995 h 4469549"/>
              <a:gd name="connsiteX3197" fmla="*/ 2490351 w 5178638"/>
              <a:gd name="connsiteY3197" fmla="*/ 862926 h 4469549"/>
              <a:gd name="connsiteX3198" fmla="*/ 2511143 w 5178638"/>
              <a:gd name="connsiteY3198" fmla="*/ 827239 h 4469549"/>
              <a:gd name="connsiteX3199" fmla="*/ 2528129 w 5178638"/>
              <a:gd name="connsiteY3199" fmla="*/ 796932 h 4469549"/>
              <a:gd name="connsiteX3200" fmla="*/ 2497708 w 5178638"/>
              <a:gd name="connsiteY3200" fmla="*/ 779208 h 4469549"/>
              <a:gd name="connsiteX3201" fmla="*/ 2507032 w 5178638"/>
              <a:gd name="connsiteY3201" fmla="*/ 769651 h 4469549"/>
              <a:gd name="connsiteX3202" fmla="*/ 2522153 w 5178638"/>
              <a:gd name="connsiteY3202" fmla="*/ 743697 h 4469549"/>
              <a:gd name="connsiteX3203" fmla="*/ 2538631 w 5178638"/>
              <a:gd name="connsiteY3203" fmla="*/ 718533 h 4469549"/>
              <a:gd name="connsiteX3204" fmla="*/ 2552681 w 5178638"/>
              <a:gd name="connsiteY3204" fmla="*/ 700646 h 4469549"/>
              <a:gd name="connsiteX3205" fmla="*/ 2588594 w 5178638"/>
              <a:gd name="connsiteY3205" fmla="*/ 639005 h 4469549"/>
              <a:gd name="connsiteX3206" fmla="*/ 2612096 w 5178638"/>
              <a:gd name="connsiteY3206" fmla="*/ 604897 h 4469549"/>
              <a:gd name="connsiteX3207" fmla="*/ 2615876 w 5178638"/>
              <a:gd name="connsiteY3207" fmla="*/ 598409 h 4469549"/>
              <a:gd name="connsiteX3208" fmla="*/ 2644229 w 5178638"/>
              <a:gd name="connsiteY3208" fmla="*/ 549745 h 4469549"/>
              <a:gd name="connsiteX3209" fmla="*/ 2672581 w 5178638"/>
              <a:gd name="connsiteY3209" fmla="*/ 501081 h 4469549"/>
              <a:gd name="connsiteX3210" fmla="*/ 2758458 w 5178638"/>
              <a:gd name="connsiteY3210" fmla="*/ 359912 h 4469549"/>
              <a:gd name="connsiteX3211" fmla="*/ 2758993 w 5178638"/>
              <a:gd name="connsiteY3211" fmla="*/ 355879 h 4469549"/>
              <a:gd name="connsiteX3212" fmla="*/ 2750078 w 5178638"/>
              <a:gd name="connsiteY3212" fmla="*/ 368065 h 4469549"/>
              <a:gd name="connsiteX3213" fmla="*/ 2746831 w 5178638"/>
              <a:gd name="connsiteY3213" fmla="*/ 370520 h 4469549"/>
              <a:gd name="connsiteX3214" fmla="*/ 2746012 w 5178638"/>
              <a:gd name="connsiteY3214" fmla="*/ 365697 h 4469549"/>
              <a:gd name="connsiteX3215" fmla="*/ 2748972 w 5178638"/>
              <a:gd name="connsiteY3215" fmla="*/ 354385 h 4469549"/>
              <a:gd name="connsiteX3216" fmla="*/ 2764191 w 5178638"/>
              <a:gd name="connsiteY3216" fmla="*/ 326316 h 4469549"/>
              <a:gd name="connsiteX3217" fmla="*/ 2755540 w 5178638"/>
              <a:gd name="connsiteY3217" fmla="*/ 286906 h 4469549"/>
              <a:gd name="connsiteX3218" fmla="*/ 2764627 w 5178638"/>
              <a:gd name="connsiteY3218" fmla="*/ 302591 h 4469549"/>
              <a:gd name="connsiteX3219" fmla="*/ 2749472 w 5178638"/>
              <a:gd name="connsiteY3219" fmla="*/ 328604 h 4469549"/>
              <a:gd name="connsiteX3220" fmla="*/ 2732995 w 5178638"/>
              <a:gd name="connsiteY3220" fmla="*/ 353769 h 4469549"/>
              <a:gd name="connsiteX3221" fmla="*/ 2690306 w 5178638"/>
              <a:gd name="connsiteY3221" fmla="*/ 411461 h 4469549"/>
              <a:gd name="connsiteX3222" fmla="*/ 2683566 w 5178638"/>
              <a:gd name="connsiteY3222" fmla="*/ 429262 h 4469549"/>
              <a:gd name="connsiteX3223" fmla="*/ 2661989 w 5178638"/>
              <a:gd name="connsiteY3223" fmla="*/ 481873 h 4469549"/>
              <a:gd name="connsiteX3224" fmla="*/ 2631747 w 5178638"/>
              <a:gd name="connsiteY3224" fmla="*/ 533781 h 4469549"/>
              <a:gd name="connsiteX3225" fmla="*/ 2590414 w 5178638"/>
              <a:gd name="connsiteY3225" fmla="*/ 592265 h 4469549"/>
              <a:gd name="connsiteX3226" fmla="*/ 2580963 w 5178638"/>
              <a:gd name="connsiteY3226" fmla="*/ 608486 h 4469549"/>
              <a:gd name="connsiteX3227" fmla="*/ 2567447 w 5178638"/>
              <a:gd name="connsiteY3227" fmla="*/ 622338 h 4469549"/>
              <a:gd name="connsiteX3228" fmla="*/ 2598758 w 5178638"/>
              <a:gd name="connsiteY3228" fmla="*/ 562362 h 4469549"/>
              <a:gd name="connsiteX3229" fmla="*/ 2636811 w 5178638"/>
              <a:gd name="connsiteY3229" fmla="*/ 484587 h 4469549"/>
              <a:gd name="connsiteX3230" fmla="*/ 2661098 w 5178638"/>
              <a:gd name="connsiteY3230" fmla="*/ 433554 h 4469549"/>
              <a:gd name="connsiteX3231" fmla="*/ 2691341 w 5178638"/>
              <a:gd name="connsiteY3231" fmla="*/ 381645 h 4469549"/>
              <a:gd name="connsiteX3232" fmla="*/ 2716733 w 5178638"/>
              <a:gd name="connsiteY3232" fmla="*/ 344294 h 4469549"/>
              <a:gd name="connsiteX3233" fmla="*/ 2737525 w 5178638"/>
              <a:gd name="connsiteY3233" fmla="*/ 308607 h 4469549"/>
              <a:gd name="connsiteX3234" fmla="*/ 2741305 w 5178638"/>
              <a:gd name="connsiteY3234" fmla="*/ 302118 h 4469549"/>
              <a:gd name="connsiteX3235" fmla="*/ 2605391 w 5178638"/>
              <a:gd name="connsiteY3235" fmla="*/ 27742 h 4469549"/>
              <a:gd name="connsiteX3236" fmla="*/ 2613689 w 5178638"/>
              <a:gd name="connsiteY3236" fmla="*/ 42064 h 4469549"/>
              <a:gd name="connsiteX3237" fmla="*/ 2611315 w 5178638"/>
              <a:gd name="connsiteY3237" fmla="*/ 47173 h 4469549"/>
              <a:gd name="connsiteX3238" fmla="*/ 2604904 w 5178638"/>
              <a:gd name="connsiteY3238" fmla="*/ 59732 h 4469549"/>
              <a:gd name="connsiteX3239" fmla="*/ 2608434 w 5178638"/>
              <a:gd name="connsiteY3239" fmla="*/ 66135 h 4469549"/>
              <a:gd name="connsiteX3240" fmla="*/ 2613571 w 5178638"/>
              <a:gd name="connsiteY3240" fmla="*/ 60436 h 4469549"/>
              <a:gd name="connsiteX3241" fmla="*/ 2618967 w 5178638"/>
              <a:gd name="connsiteY3241" fmla="*/ 51174 h 4469549"/>
              <a:gd name="connsiteX3242" fmla="*/ 2630137 w 5178638"/>
              <a:gd name="connsiteY3242" fmla="*/ 70454 h 4469549"/>
              <a:gd name="connsiteX3243" fmla="*/ 2626023 w 5178638"/>
              <a:gd name="connsiteY3243" fmla="*/ 78335 h 4469549"/>
              <a:gd name="connsiteX3244" fmla="*/ 2600040 w 5178638"/>
              <a:gd name="connsiteY3244" fmla="*/ 63197 h 4469549"/>
              <a:gd name="connsiteX3245" fmla="*/ 2576491 w 5178638"/>
              <a:gd name="connsiteY3245" fmla="*/ 103617 h 4469549"/>
              <a:gd name="connsiteX3246" fmla="*/ 2522531 w 5178638"/>
              <a:gd name="connsiteY3246" fmla="*/ 224273 h 4469549"/>
              <a:gd name="connsiteX3247" fmla="*/ 2502024 w 5178638"/>
              <a:gd name="connsiteY3247" fmla="*/ 268816 h 4469549"/>
              <a:gd name="connsiteX3248" fmla="*/ 2474208 w 5178638"/>
              <a:gd name="connsiteY3248" fmla="*/ 313447 h 4469549"/>
              <a:gd name="connsiteX3249" fmla="*/ 2441790 w 5178638"/>
              <a:gd name="connsiteY3249" fmla="*/ 359742 h 4469549"/>
              <a:gd name="connsiteX3250" fmla="*/ 2399136 w 5178638"/>
              <a:gd name="connsiteY3250" fmla="*/ 439185 h 4469549"/>
              <a:gd name="connsiteX3251" fmla="*/ 2393466 w 5178638"/>
              <a:gd name="connsiteY3251" fmla="*/ 448917 h 4469549"/>
              <a:gd name="connsiteX3252" fmla="*/ 2346746 w 5178638"/>
              <a:gd name="connsiteY3252" fmla="*/ 525989 h 4469549"/>
              <a:gd name="connsiteX3253" fmla="*/ 2297602 w 5178638"/>
              <a:gd name="connsiteY3253" fmla="*/ 610340 h 4469549"/>
              <a:gd name="connsiteX3254" fmla="*/ 2259265 w 5178638"/>
              <a:gd name="connsiteY3254" fmla="*/ 679260 h 4469549"/>
              <a:gd name="connsiteX3255" fmla="*/ 2255770 w 5178638"/>
              <a:gd name="connsiteY3255" fmla="*/ 694606 h 4469549"/>
              <a:gd name="connsiteX3256" fmla="*/ 2261725 w 5178638"/>
              <a:gd name="connsiteY3256" fmla="*/ 693729 h 4469549"/>
              <a:gd name="connsiteX3257" fmla="*/ 2274421 w 5178638"/>
              <a:gd name="connsiteY3257" fmla="*/ 675054 h 4469549"/>
              <a:gd name="connsiteX3258" fmla="*/ 2271461 w 5178638"/>
              <a:gd name="connsiteY3258" fmla="*/ 686365 h 4469549"/>
              <a:gd name="connsiteX3259" fmla="*/ 2246889 w 5178638"/>
              <a:gd name="connsiteY3259" fmla="*/ 728540 h 4469549"/>
              <a:gd name="connsiteX3260" fmla="*/ 2244999 w 5178638"/>
              <a:gd name="connsiteY3260" fmla="*/ 731785 h 4469549"/>
              <a:gd name="connsiteX3261" fmla="*/ 2236775 w 5178638"/>
              <a:gd name="connsiteY3261" fmla="*/ 744636 h 4469549"/>
              <a:gd name="connsiteX3262" fmla="*/ 2240354 w 5178638"/>
              <a:gd name="connsiteY3262" fmla="*/ 745169 h 4469549"/>
              <a:gd name="connsiteX3263" fmla="*/ 2631790 w 5178638"/>
              <a:gd name="connsiteY3263" fmla="*/ 73307 h 4469549"/>
              <a:gd name="connsiteX3264" fmla="*/ 2698582 w 5178638"/>
              <a:gd name="connsiteY3264" fmla="*/ 188594 h 4469549"/>
              <a:gd name="connsiteX3265" fmla="*/ 2691432 w 5178638"/>
              <a:gd name="connsiteY3265" fmla="*/ 201336 h 4469549"/>
              <a:gd name="connsiteX3266" fmla="*/ 2669192 w 5178638"/>
              <a:gd name="connsiteY3266" fmla="*/ 241068 h 4469549"/>
              <a:gd name="connsiteX3267" fmla="*/ 2648400 w 5178638"/>
              <a:gd name="connsiteY3267" fmla="*/ 276755 h 4469549"/>
              <a:gd name="connsiteX3268" fmla="*/ 2623043 w 5178638"/>
              <a:gd name="connsiteY3268" fmla="*/ 335855 h 4469549"/>
              <a:gd name="connsiteX3269" fmla="*/ 2615198 w 5178638"/>
              <a:gd name="connsiteY3269" fmla="*/ 339974 h 4469549"/>
              <a:gd name="connsiteX3270" fmla="*/ 2593051 w 5178638"/>
              <a:gd name="connsiteY3270" fmla="*/ 374872 h 4469549"/>
              <a:gd name="connsiteX3271" fmla="*/ 2583350 w 5178638"/>
              <a:gd name="connsiteY3271" fmla="*/ 403984 h 4469549"/>
              <a:gd name="connsiteX3272" fmla="*/ 2572830 w 5178638"/>
              <a:gd name="connsiteY3272" fmla="*/ 428273 h 4469549"/>
              <a:gd name="connsiteX3273" fmla="*/ 2535525 w 5178638"/>
              <a:gd name="connsiteY3273" fmla="*/ 467377 h 4469549"/>
              <a:gd name="connsiteX3274" fmla="*/ 2514984 w 5178638"/>
              <a:gd name="connsiteY3274" fmla="*/ 490172 h 4469549"/>
              <a:gd name="connsiteX3275" fmla="*/ 2506354 w 5178638"/>
              <a:gd name="connsiteY3275" fmla="*/ 511217 h 4469549"/>
              <a:gd name="connsiteX3276" fmla="*/ 2500969 w 5178638"/>
              <a:gd name="connsiteY3276" fmla="*/ 529807 h 4469549"/>
              <a:gd name="connsiteX3277" fmla="*/ 2503963 w 5178638"/>
              <a:gd name="connsiteY3277" fmla="*/ 540244 h 4469549"/>
              <a:gd name="connsiteX3278" fmla="*/ 2488842 w 5178638"/>
              <a:gd name="connsiteY3278" fmla="*/ 566198 h 4469549"/>
              <a:gd name="connsiteX3279" fmla="*/ 2474507 w 5178638"/>
              <a:gd name="connsiteY3279" fmla="*/ 575227 h 4469549"/>
              <a:gd name="connsiteX3280" fmla="*/ 2462630 w 5178638"/>
              <a:gd name="connsiteY3280" fmla="*/ 598726 h 4469549"/>
              <a:gd name="connsiteX3281" fmla="*/ 2445904 w 5178638"/>
              <a:gd name="connsiteY3281" fmla="*/ 636782 h 4469549"/>
              <a:gd name="connsiteX3282" fmla="*/ 2438877 w 5178638"/>
              <a:gd name="connsiteY3282" fmla="*/ 645725 h 4469549"/>
              <a:gd name="connsiteX3283" fmla="*/ 2421831 w 5178638"/>
              <a:gd name="connsiteY3283" fmla="*/ 653175 h 4469549"/>
              <a:gd name="connsiteX3284" fmla="*/ 2413451 w 5178638"/>
              <a:gd name="connsiteY3284" fmla="*/ 661330 h 4469549"/>
              <a:gd name="connsiteX3285" fmla="*/ 2397830 w 5178638"/>
              <a:gd name="connsiteY3285" fmla="*/ 713065 h 4469549"/>
              <a:gd name="connsiteX3286" fmla="*/ 2396760 w 5178638"/>
              <a:gd name="connsiteY3286" fmla="*/ 721133 h 4469549"/>
              <a:gd name="connsiteX3287" fmla="*/ 2403250 w 5178638"/>
              <a:gd name="connsiteY3287" fmla="*/ 716223 h 4469549"/>
              <a:gd name="connsiteX3288" fmla="*/ 2431068 w 5178638"/>
              <a:gd name="connsiteY3288" fmla="*/ 671594 h 4469549"/>
              <a:gd name="connsiteX3289" fmla="*/ 2438094 w 5178638"/>
              <a:gd name="connsiteY3289" fmla="*/ 662650 h 4469549"/>
              <a:gd name="connsiteX3290" fmla="*/ 2451610 w 5178638"/>
              <a:gd name="connsiteY3290" fmla="*/ 648797 h 4469549"/>
              <a:gd name="connsiteX3291" fmla="*/ 2460811 w 5178638"/>
              <a:gd name="connsiteY3291" fmla="*/ 645466 h 4469549"/>
              <a:gd name="connsiteX3292" fmla="*/ 2460560 w 5178638"/>
              <a:gd name="connsiteY3292" fmla="*/ 658358 h 4469549"/>
              <a:gd name="connsiteX3293" fmla="*/ 2468121 w 5178638"/>
              <a:gd name="connsiteY3293" fmla="*/ 645381 h 4469549"/>
              <a:gd name="connsiteX3294" fmla="*/ 2479997 w 5178638"/>
              <a:gd name="connsiteY3294" fmla="*/ 621882 h 4469549"/>
              <a:gd name="connsiteX3295" fmla="*/ 2496473 w 5178638"/>
              <a:gd name="connsiteY3295" fmla="*/ 596717 h 4469549"/>
              <a:gd name="connsiteX3296" fmla="*/ 2512701 w 5178638"/>
              <a:gd name="connsiteY3296" fmla="*/ 584443 h 4469549"/>
              <a:gd name="connsiteX3297" fmla="*/ 2520702 w 5178638"/>
              <a:gd name="connsiteY3297" fmla="*/ 573506 h 4469549"/>
              <a:gd name="connsiteX3298" fmla="*/ 2501442 w 5178638"/>
              <a:gd name="connsiteY3298" fmla="*/ 609650 h 4469549"/>
              <a:gd name="connsiteX3299" fmla="*/ 2483611 w 5178638"/>
              <a:gd name="connsiteY3299" fmla="*/ 634025 h 4469549"/>
              <a:gd name="connsiteX3300" fmla="*/ 2475514 w 5178638"/>
              <a:gd name="connsiteY3300" fmla="*/ 651036 h 4469549"/>
              <a:gd name="connsiteX3301" fmla="*/ 2468239 w 5178638"/>
              <a:gd name="connsiteY3301" fmla="*/ 672870 h 4469549"/>
              <a:gd name="connsiteX3302" fmla="*/ 2430151 w 5178638"/>
              <a:gd name="connsiteY3302" fmla="*/ 728898 h 4469549"/>
              <a:gd name="connsiteX3303" fmla="*/ 2428261 w 5178638"/>
              <a:gd name="connsiteY3303" fmla="*/ 732142 h 4469549"/>
              <a:gd name="connsiteX3304" fmla="*/ 2372627 w 5178638"/>
              <a:gd name="connsiteY3304" fmla="*/ 821403 h 4469549"/>
              <a:gd name="connsiteX3305" fmla="*/ 2369666 w 5178638"/>
              <a:gd name="connsiteY3305" fmla="*/ 832714 h 4469549"/>
              <a:gd name="connsiteX3306" fmla="*/ 2368780 w 5178638"/>
              <a:gd name="connsiteY3306" fmla="*/ 836607 h 4469549"/>
              <a:gd name="connsiteX3307" fmla="*/ 2366873 w 5178638"/>
              <a:gd name="connsiteY3307" fmla="*/ 825395 h 4469549"/>
              <a:gd name="connsiteX3308" fmla="*/ 2381994 w 5178638"/>
              <a:gd name="connsiteY3308" fmla="*/ 799441 h 4469549"/>
              <a:gd name="connsiteX3309" fmla="*/ 2384955 w 5178638"/>
              <a:gd name="connsiteY3309" fmla="*/ 788128 h 4469549"/>
              <a:gd name="connsiteX3310" fmla="*/ 2377929 w 5178638"/>
              <a:gd name="connsiteY3310" fmla="*/ 797072 h 4469549"/>
              <a:gd name="connsiteX3311" fmla="*/ 2371723 w 5178638"/>
              <a:gd name="connsiteY3311" fmla="*/ 810838 h 4469549"/>
              <a:gd name="connsiteX3312" fmla="*/ 2362272 w 5178638"/>
              <a:gd name="connsiteY3312" fmla="*/ 827059 h 4469549"/>
              <a:gd name="connsiteX3313" fmla="*/ 2345796 w 5178638"/>
              <a:gd name="connsiteY3313" fmla="*/ 852224 h 4469549"/>
              <a:gd name="connsiteX3314" fmla="*/ 2333635 w 5178638"/>
              <a:gd name="connsiteY3314" fmla="*/ 866867 h 4469549"/>
              <a:gd name="connsiteX3315" fmla="*/ 2290626 w 5178638"/>
              <a:gd name="connsiteY3315" fmla="*/ 893955 h 4469549"/>
              <a:gd name="connsiteX3316" fmla="*/ 2296832 w 5178638"/>
              <a:gd name="connsiteY3316" fmla="*/ 880188 h 4469549"/>
              <a:gd name="connsiteX3317" fmla="*/ 2327074 w 5178638"/>
              <a:gd name="connsiteY3317" fmla="*/ 828280 h 4469549"/>
              <a:gd name="connsiteX3318" fmla="*/ 2332460 w 5178638"/>
              <a:gd name="connsiteY3318" fmla="*/ 809690 h 4469549"/>
              <a:gd name="connsiteX3319" fmla="*/ 2298437 w 5178638"/>
              <a:gd name="connsiteY3319" fmla="*/ 868087 h 4469549"/>
              <a:gd name="connsiteX3320" fmla="*/ 2264414 w 5178638"/>
              <a:gd name="connsiteY3320" fmla="*/ 926484 h 4469549"/>
              <a:gd name="connsiteX3321" fmla="*/ 2229570 w 5178638"/>
              <a:gd name="connsiteY3321" fmla="*/ 980057 h 4469549"/>
              <a:gd name="connsiteX3322" fmla="*/ 2184207 w 5178638"/>
              <a:gd name="connsiteY3322" fmla="*/ 1057919 h 4469549"/>
              <a:gd name="connsiteX3323" fmla="*/ 2169621 w 5178638"/>
              <a:gd name="connsiteY3323" fmla="*/ 1079840 h 4469549"/>
              <a:gd name="connsiteX3324" fmla="*/ 2139949 w 5178638"/>
              <a:gd name="connsiteY3324" fmla="*/ 1149462 h 4469549"/>
              <a:gd name="connsiteX3325" fmla="*/ 2133458 w 5178638"/>
              <a:gd name="connsiteY3325" fmla="*/ 1154372 h 4469549"/>
              <a:gd name="connsiteX3326" fmla="*/ 2124791 w 5178638"/>
              <a:gd name="connsiteY3326" fmla="*/ 1153668 h 4469549"/>
              <a:gd name="connsiteX3327" fmla="*/ 2110853 w 5178638"/>
              <a:gd name="connsiteY3327" fmla="*/ 1173573 h 4469549"/>
              <a:gd name="connsiteX3328" fmla="*/ 2124305 w 5178638"/>
              <a:gd name="connsiteY3328" fmla="*/ 1181410 h 4469549"/>
              <a:gd name="connsiteX3329" fmla="*/ 2123975 w 5178638"/>
              <a:gd name="connsiteY3329" fmla="*/ 1182120 h 4469549"/>
              <a:gd name="connsiteX3330" fmla="*/ 2106714 w 5178638"/>
              <a:gd name="connsiteY3330" fmla="*/ 1224210 h 4469549"/>
              <a:gd name="connsiteX3331" fmla="*/ 2101578 w 5178638"/>
              <a:gd name="connsiteY3331" fmla="*/ 1229908 h 4469549"/>
              <a:gd name="connsiteX3332" fmla="*/ 2094553 w 5178638"/>
              <a:gd name="connsiteY3332" fmla="*/ 1238852 h 4469549"/>
              <a:gd name="connsiteX3333" fmla="*/ 2036493 w 5178638"/>
              <a:gd name="connsiteY3333" fmla="*/ 1335391 h 4469549"/>
              <a:gd name="connsiteX3334" fmla="*/ 2016771 w 5178638"/>
              <a:gd name="connsiteY3334" fmla="*/ 1363010 h 4469549"/>
              <a:gd name="connsiteX3335" fmla="*/ 1997870 w 5178638"/>
              <a:gd name="connsiteY3335" fmla="*/ 1395453 h 4469549"/>
              <a:gd name="connsiteX3336" fmla="*/ 1968982 w 5178638"/>
              <a:gd name="connsiteY3336" fmla="*/ 1448150 h 4469549"/>
              <a:gd name="connsiteX3337" fmla="*/ 1961422 w 5178638"/>
              <a:gd name="connsiteY3337" fmla="*/ 1461126 h 4469549"/>
              <a:gd name="connsiteX3338" fmla="*/ 1954396 w 5178638"/>
              <a:gd name="connsiteY3338" fmla="*/ 1470071 h 4469549"/>
              <a:gd name="connsiteX3339" fmla="*/ 1954111 w 5178638"/>
              <a:gd name="connsiteY3339" fmla="*/ 1461213 h 4469549"/>
              <a:gd name="connsiteX3340" fmla="*/ 1967592 w 5178638"/>
              <a:gd name="connsiteY3340" fmla="*/ 1425613 h 4469549"/>
              <a:gd name="connsiteX3341" fmla="*/ 1971087 w 5178638"/>
              <a:gd name="connsiteY3341" fmla="*/ 1410267 h 4469549"/>
              <a:gd name="connsiteX3342" fmla="*/ 1937314 w 5178638"/>
              <a:gd name="connsiteY3342" fmla="*/ 1455773 h 4469549"/>
              <a:gd name="connsiteX3343" fmla="*/ 1911102 w 5178638"/>
              <a:gd name="connsiteY3343" fmla="*/ 1488302 h 4469549"/>
              <a:gd name="connsiteX3344" fmla="*/ 1901902 w 5178638"/>
              <a:gd name="connsiteY3344" fmla="*/ 1491632 h 4469549"/>
              <a:gd name="connsiteX3345" fmla="*/ 1908106 w 5178638"/>
              <a:gd name="connsiteY3345" fmla="*/ 1477865 h 4469549"/>
              <a:gd name="connsiteX3346" fmla="*/ 1945909 w 5178638"/>
              <a:gd name="connsiteY3346" fmla="*/ 1412981 h 4469549"/>
              <a:gd name="connsiteX3347" fmla="*/ 1999869 w 5178638"/>
              <a:gd name="connsiteY3347" fmla="*/ 1292325 h 4469549"/>
              <a:gd name="connsiteX3348" fmla="*/ 2020375 w 5178638"/>
              <a:gd name="connsiteY3348" fmla="*/ 1247781 h 4469549"/>
              <a:gd name="connsiteX3349" fmla="*/ 2048192 w 5178638"/>
              <a:gd name="connsiteY3349" fmla="*/ 1203151 h 4469549"/>
              <a:gd name="connsiteX3350" fmla="*/ 2080610 w 5178638"/>
              <a:gd name="connsiteY3350" fmla="*/ 1156856 h 4469549"/>
              <a:gd name="connsiteX3351" fmla="*/ 2080998 w 5178638"/>
              <a:gd name="connsiteY3351" fmla="*/ 1156179 h 4469549"/>
              <a:gd name="connsiteX3352" fmla="*/ 2094450 w 5178638"/>
              <a:gd name="connsiteY3352" fmla="*/ 1164016 h 4469549"/>
              <a:gd name="connsiteX3353" fmla="*/ 2103930 w 5178638"/>
              <a:gd name="connsiteY3353" fmla="*/ 1145859 h 4469549"/>
              <a:gd name="connsiteX3354" fmla="*/ 2117696 w 5178638"/>
              <a:gd name="connsiteY3354" fmla="*/ 1119116 h 4469549"/>
              <a:gd name="connsiteX3355" fmla="*/ 2112809 w 5178638"/>
              <a:gd name="connsiteY3355" fmla="*/ 1111923 h 4469549"/>
              <a:gd name="connsiteX3356" fmla="*/ 2101184 w 5178638"/>
              <a:gd name="connsiteY3356" fmla="*/ 1122533 h 4469549"/>
              <a:gd name="connsiteX3357" fmla="*/ 2107389 w 5178638"/>
              <a:gd name="connsiteY3357" fmla="*/ 1108765 h 4469549"/>
              <a:gd name="connsiteX3358" fmla="*/ 2109279 w 5178638"/>
              <a:gd name="connsiteY3358" fmla="*/ 1105521 h 4469549"/>
              <a:gd name="connsiteX3359" fmla="*/ 2102789 w 5178638"/>
              <a:gd name="connsiteY3359" fmla="*/ 1110431 h 4469549"/>
              <a:gd name="connsiteX3360" fmla="*/ 2081998 w 5178638"/>
              <a:gd name="connsiteY3360" fmla="*/ 1146117 h 4469549"/>
              <a:gd name="connsiteX3361" fmla="*/ 2076861 w 5178638"/>
              <a:gd name="connsiteY3361" fmla="*/ 1151816 h 4469549"/>
              <a:gd name="connsiteX3362" fmla="*/ 2073331 w 5178638"/>
              <a:gd name="connsiteY3362" fmla="*/ 1145414 h 4469549"/>
              <a:gd name="connsiteX3363" fmla="*/ 2083317 w 5178638"/>
              <a:gd name="connsiteY3363" fmla="*/ 1125159 h 4469549"/>
              <a:gd name="connsiteX3364" fmla="*/ 2104929 w 5178638"/>
              <a:gd name="connsiteY3364" fmla="*/ 1094296 h 4469549"/>
              <a:gd name="connsiteX3365" fmla="*/ 2112774 w 5178638"/>
              <a:gd name="connsiteY3365" fmla="*/ 1090175 h 4469549"/>
              <a:gd name="connsiteX3366" fmla="*/ 2122225 w 5178638"/>
              <a:gd name="connsiteY3366" fmla="*/ 1073954 h 4469549"/>
              <a:gd name="connsiteX3367" fmla="*/ 2133067 w 5178638"/>
              <a:gd name="connsiteY3367" fmla="*/ 1080271 h 4469549"/>
              <a:gd name="connsiteX3368" fmla="*/ 2173580 w 5178638"/>
              <a:gd name="connsiteY3368" fmla="*/ 1016964 h 4469549"/>
              <a:gd name="connsiteX3369" fmla="*/ 2175470 w 5178638"/>
              <a:gd name="connsiteY3369" fmla="*/ 1013719 h 4469549"/>
              <a:gd name="connsiteX3370" fmla="*/ 2200042 w 5178638"/>
              <a:gd name="connsiteY3370" fmla="*/ 971544 h 4469549"/>
              <a:gd name="connsiteX3371" fmla="*/ 2203003 w 5178638"/>
              <a:gd name="connsiteY3371" fmla="*/ 960233 h 4469549"/>
              <a:gd name="connsiteX3372" fmla="*/ 2190306 w 5178638"/>
              <a:gd name="connsiteY3372" fmla="*/ 978908 h 4469549"/>
              <a:gd name="connsiteX3373" fmla="*/ 2184351 w 5178638"/>
              <a:gd name="connsiteY3373" fmla="*/ 979785 h 4469549"/>
              <a:gd name="connsiteX3374" fmla="*/ 2187846 w 5178638"/>
              <a:gd name="connsiteY3374" fmla="*/ 964439 h 4469549"/>
              <a:gd name="connsiteX3375" fmla="*/ 2226183 w 5178638"/>
              <a:gd name="connsiteY3375" fmla="*/ 895519 h 4469549"/>
              <a:gd name="connsiteX3376" fmla="*/ 2275327 w 5178638"/>
              <a:gd name="connsiteY3376" fmla="*/ 811168 h 4469549"/>
              <a:gd name="connsiteX3377" fmla="*/ 2322047 w 5178638"/>
              <a:gd name="connsiteY3377" fmla="*/ 734096 h 4469549"/>
              <a:gd name="connsiteX3378" fmla="*/ 2327717 w 5178638"/>
              <a:gd name="connsiteY3378" fmla="*/ 724363 h 4469549"/>
              <a:gd name="connsiteX3379" fmla="*/ 2370370 w 5178638"/>
              <a:gd name="connsiteY3379" fmla="*/ 644921 h 4469549"/>
              <a:gd name="connsiteX3380" fmla="*/ 2402789 w 5178638"/>
              <a:gd name="connsiteY3380" fmla="*/ 598626 h 4469549"/>
              <a:gd name="connsiteX3381" fmla="*/ 2430606 w 5178638"/>
              <a:gd name="connsiteY3381" fmla="*/ 553995 h 4469549"/>
              <a:gd name="connsiteX3382" fmla="*/ 2451112 w 5178638"/>
              <a:gd name="connsiteY3382" fmla="*/ 509452 h 4469549"/>
              <a:gd name="connsiteX3383" fmla="*/ 2505072 w 5178638"/>
              <a:gd name="connsiteY3383" fmla="*/ 388796 h 4469549"/>
              <a:gd name="connsiteX3384" fmla="*/ 2542875 w 5178638"/>
              <a:gd name="connsiteY3384" fmla="*/ 323911 h 4469549"/>
              <a:gd name="connsiteX3385" fmla="*/ 2549079 w 5178638"/>
              <a:gd name="connsiteY3385" fmla="*/ 310144 h 4469549"/>
              <a:gd name="connsiteX3386" fmla="*/ 2539879 w 5178638"/>
              <a:gd name="connsiteY3386" fmla="*/ 313474 h 4469549"/>
              <a:gd name="connsiteX3387" fmla="*/ 2513667 w 5178638"/>
              <a:gd name="connsiteY3387" fmla="*/ 346003 h 4469549"/>
              <a:gd name="connsiteX3388" fmla="*/ 2479894 w 5178638"/>
              <a:gd name="connsiteY3388" fmla="*/ 391510 h 4469549"/>
              <a:gd name="connsiteX3389" fmla="*/ 2483389 w 5178638"/>
              <a:gd name="connsiteY3389" fmla="*/ 376164 h 4469549"/>
              <a:gd name="connsiteX3390" fmla="*/ 2496870 w 5178638"/>
              <a:gd name="connsiteY3390" fmla="*/ 340563 h 4469549"/>
              <a:gd name="connsiteX3391" fmla="*/ 2496584 w 5178638"/>
              <a:gd name="connsiteY3391" fmla="*/ 331706 h 4469549"/>
              <a:gd name="connsiteX3392" fmla="*/ 2489559 w 5178638"/>
              <a:gd name="connsiteY3392" fmla="*/ 340650 h 4469549"/>
              <a:gd name="connsiteX3393" fmla="*/ 2481999 w 5178638"/>
              <a:gd name="connsiteY3393" fmla="*/ 353627 h 4469549"/>
              <a:gd name="connsiteX3394" fmla="*/ 2453111 w 5178638"/>
              <a:gd name="connsiteY3394" fmla="*/ 406324 h 4469549"/>
              <a:gd name="connsiteX3395" fmla="*/ 2434209 w 5178638"/>
              <a:gd name="connsiteY3395" fmla="*/ 438767 h 4469549"/>
              <a:gd name="connsiteX3396" fmla="*/ 2414487 w 5178638"/>
              <a:gd name="connsiteY3396" fmla="*/ 466386 h 4469549"/>
              <a:gd name="connsiteX3397" fmla="*/ 2356428 w 5178638"/>
              <a:gd name="connsiteY3397" fmla="*/ 562925 h 4469549"/>
              <a:gd name="connsiteX3398" fmla="*/ 2349402 w 5178638"/>
              <a:gd name="connsiteY3398" fmla="*/ 571868 h 4469549"/>
              <a:gd name="connsiteX3399" fmla="*/ 2344266 w 5178638"/>
              <a:gd name="connsiteY3399" fmla="*/ 577566 h 4469549"/>
              <a:gd name="connsiteX3400" fmla="*/ 2327006 w 5178638"/>
              <a:gd name="connsiteY3400" fmla="*/ 619657 h 4469549"/>
              <a:gd name="connsiteX3401" fmla="*/ 2297833 w 5178638"/>
              <a:gd name="connsiteY3401" fmla="*/ 663497 h 4469549"/>
              <a:gd name="connsiteX3402" fmla="*/ 2294053 w 5178638"/>
              <a:gd name="connsiteY3402" fmla="*/ 669986 h 4469549"/>
              <a:gd name="connsiteX3403" fmla="*/ 2273261 w 5178638"/>
              <a:gd name="connsiteY3403" fmla="*/ 705673 h 4469549"/>
              <a:gd name="connsiteX3404" fmla="*/ 2247869 w 5178638"/>
              <a:gd name="connsiteY3404" fmla="*/ 743024 h 4469549"/>
              <a:gd name="connsiteX3405" fmla="*/ 2217626 w 5178638"/>
              <a:gd name="connsiteY3405" fmla="*/ 794933 h 4469549"/>
              <a:gd name="connsiteX3406" fmla="*/ 2193339 w 5178638"/>
              <a:gd name="connsiteY3406" fmla="*/ 845965 h 4469549"/>
              <a:gd name="connsiteX3407" fmla="*/ 2155286 w 5178638"/>
              <a:gd name="connsiteY3407" fmla="*/ 923741 h 4469549"/>
              <a:gd name="connsiteX3408" fmla="*/ 2123974 w 5178638"/>
              <a:gd name="connsiteY3408" fmla="*/ 983717 h 4469549"/>
              <a:gd name="connsiteX3409" fmla="*/ 2137491 w 5178638"/>
              <a:gd name="connsiteY3409" fmla="*/ 969865 h 4469549"/>
              <a:gd name="connsiteX3410" fmla="*/ 2146941 w 5178638"/>
              <a:gd name="connsiteY3410" fmla="*/ 953643 h 4469549"/>
              <a:gd name="connsiteX3411" fmla="*/ 2188275 w 5178638"/>
              <a:gd name="connsiteY3411" fmla="*/ 895160 h 4469549"/>
              <a:gd name="connsiteX3412" fmla="*/ 2218517 w 5178638"/>
              <a:gd name="connsiteY3412" fmla="*/ 843252 h 4469549"/>
              <a:gd name="connsiteX3413" fmla="*/ 2240094 w 5178638"/>
              <a:gd name="connsiteY3413" fmla="*/ 790641 h 4469549"/>
              <a:gd name="connsiteX3414" fmla="*/ 2246834 w 5178638"/>
              <a:gd name="connsiteY3414" fmla="*/ 772840 h 4469549"/>
              <a:gd name="connsiteX3415" fmla="*/ 2289523 w 5178638"/>
              <a:gd name="connsiteY3415" fmla="*/ 715147 h 4469549"/>
              <a:gd name="connsiteX3416" fmla="*/ 2305999 w 5178638"/>
              <a:gd name="connsiteY3416" fmla="*/ 689983 h 4469549"/>
              <a:gd name="connsiteX3417" fmla="*/ 2326791 w 5178638"/>
              <a:gd name="connsiteY3417" fmla="*/ 654295 h 4469549"/>
              <a:gd name="connsiteX3418" fmla="*/ 2338132 w 5178638"/>
              <a:gd name="connsiteY3418" fmla="*/ 634830 h 4469549"/>
              <a:gd name="connsiteX3419" fmla="*/ 2356748 w 5178638"/>
              <a:gd name="connsiteY3419" fmla="*/ 593530 h 4469549"/>
              <a:gd name="connsiteX3420" fmla="*/ 2371334 w 5178638"/>
              <a:gd name="connsiteY3420" fmla="*/ 571609 h 4469549"/>
              <a:gd name="connsiteX3421" fmla="*/ 2407532 w 5178638"/>
              <a:gd name="connsiteY3421" fmla="*/ 518826 h 4469549"/>
              <a:gd name="connsiteX3422" fmla="*/ 2427789 w 5178638"/>
              <a:gd name="connsiteY3422" fmla="*/ 487172 h 4469549"/>
              <a:gd name="connsiteX3423" fmla="*/ 2432105 w 5178638"/>
              <a:gd name="connsiteY3423" fmla="*/ 476650 h 4469549"/>
              <a:gd name="connsiteX3424" fmla="*/ 2445586 w 5178638"/>
              <a:gd name="connsiteY3424" fmla="*/ 441050 h 4469549"/>
              <a:gd name="connsiteX3425" fmla="*/ 2457212 w 5178638"/>
              <a:gd name="connsiteY3425" fmla="*/ 430441 h 4469549"/>
              <a:gd name="connsiteX3426" fmla="*/ 2438881 w 5178638"/>
              <a:gd name="connsiteY3426" fmla="*/ 480598 h 4469549"/>
              <a:gd name="connsiteX3427" fmla="*/ 2334922 w 5178638"/>
              <a:gd name="connsiteY3427" fmla="*/ 659033 h 4469549"/>
              <a:gd name="connsiteX3428" fmla="*/ 2305499 w 5178638"/>
              <a:gd name="connsiteY3428" fmla="*/ 715764 h 4469549"/>
              <a:gd name="connsiteX3429" fmla="*/ 2302540 w 5178638"/>
              <a:gd name="connsiteY3429" fmla="*/ 727076 h 4469549"/>
              <a:gd name="connsiteX3430" fmla="*/ 2303359 w 5178638"/>
              <a:gd name="connsiteY3430" fmla="*/ 731899 h 4469549"/>
              <a:gd name="connsiteX3431" fmla="*/ 2306606 w 5178638"/>
              <a:gd name="connsiteY3431" fmla="*/ 729445 h 4469549"/>
              <a:gd name="connsiteX3432" fmla="*/ 2315520 w 5178638"/>
              <a:gd name="connsiteY3432" fmla="*/ 717257 h 4469549"/>
              <a:gd name="connsiteX3433" fmla="*/ 2314985 w 5178638"/>
              <a:gd name="connsiteY3433" fmla="*/ 721290 h 4469549"/>
              <a:gd name="connsiteX3434" fmla="*/ 2229109 w 5178638"/>
              <a:gd name="connsiteY3434" fmla="*/ 862460 h 4469549"/>
              <a:gd name="connsiteX3435" fmla="*/ 2200757 w 5178638"/>
              <a:gd name="connsiteY3435" fmla="*/ 911124 h 4469549"/>
              <a:gd name="connsiteX3436" fmla="*/ 2172404 w 5178638"/>
              <a:gd name="connsiteY3436" fmla="*/ 959788 h 4469549"/>
              <a:gd name="connsiteX3437" fmla="*/ 2168624 w 5178638"/>
              <a:gd name="connsiteY3437" fmla="*/ 966276 h 4469549"/>
              <a:gd name="connsiteX3438" fmla="*/ 2145122 w 5178638"/>
              <a:gd name="connsiteY3438" fmla="*/ 1000384 h 4469549"/>
              <a:gd name="connsiteX3439" fmla="*/ 2109209 w 5178638"/>
              <a:gd name="connsiteY3439" fmla="*/ 1062025 h 4469549"/>
              <a:gd name="connsiteX3440" fmla="*/ 2095158 w 5178638"/>
              <a:gd name="connsiteY3440" fmla="*/ 1079912 h 4469549"/>
              <a:gd name="connsiteX3441" fmla="*/ 2078681 w 5178638"/>
              <a:gd name="connsiteY3441" fmla="*/ 1105076 h 4469549"/>
              <a:gd name="connsiteX3442" fmla="*/ 2063560 w 5178638"/>
              <a:gd name="connsiteY3442" fmla="*/ 1131030 h 4469549"/>
              <a:gd name="connsiteX3443" fmla="*/ 2054668 w 5178638"/>
              <a:gd name="connsiteY3443" fmla="*/ 1140144 h 4469549"/>
              <a:gd name="connsiteX3444" fmla="*/ 2050556 w 5178638"/>
              <a:gd name="connsiteY3444" fmla="*/ 1137749 h 4469549"/>
              <a:gd name="connsiteX3445" fmla="*/ 2069373 w 5178638"/>
              <a:gd name="connsiteY3445" fmla="*/ 1105085 h 4469549"/>
              <a:gd name="connsiteX3446" fmla="*/ 2093802 w 5178638"/>
              <a:gd name="connsiteY3446" fmla="*/ 1079122 h 4469549"/>
              <a:gd name="connsiteX3447" fmla="*/ 2117555 w 5178638"/>
              <a:gd name="connsiteY3447" fmla="*/ 1032123 h 4469549"/>
              <a:gd name="connsiteX3448" fmla="*/ 2117804 w 5178638"/>
              <a:gd name="connsiteY3448" fmla="*/ 1019232 h 4469549"/>
              <a:gd name="connsiteX3449" fmla="*/ 2125364 w 5178638"/>
              <a:gd name="connsiteY3449" fmla="*/ 1006255 h 4469549"/>
              <a:gd name="connsiteX3450" fmla="*/ 2121300 w 5178638"/>
              <a:gd name="connsiteY3450" fmla="*/ 1003887 h 4469549"/>
              <a:gd name="connsiteX3451" fmla="*/ 2111849 w 5178638"/>
              <a:gd name="connsiteY3451" fmla="*/ 1020109 h 4469549"/>
              <a:gd name="connsiteX3452" fmla="*/ 2104288 w 5178638"/>
              <a:gd name="connsiteY3452" fmla="*/ 1033086 h 4469549"/>
              <a:gd name="connsiteX3453" fmla="*/ 2097262 w 5178638"/>
              <a:gd name="connsiteY3453" fmla="*/ 1042028 h 4469549"/>
              <a:gd name="connsiteX3454" fmla="*/ 2098867 w 5178638"/>
              <a:gd name="connsiteY3454" fmla="*/ 1029927 h 4469549"/>
              <a:gd name="connsiteX3455" fmla="*/ 2094801 w 5178638"/>
              <a:gd name="connsiteY3455" fmla="*/ 1027558 h 4469549"/>
              <a:gd name="connsiteX3456" fmla="*/ 2074260 w 5178638"/>
              <a:gd name="connsiteY3456" fmla="*/ 1050354 h 4469549"/>
              <a:gd name="connsiteX3457" fmla="*/ 2039167 w 5178638"/>
              <a:gd name="connsiteY3457" fmla="*/ 1116819 h 4469549"/>
              <a:gd name="connsiteX3458" fmla="*/ 2033037 w 5178638"/>
              <a:gd name="connsiteY3458" fmla="*/ 1128236 h 4469549"/>
              <a:gd name="connsiteX3459" fmla="*/ 2039993 w 5178638"/>
              <a:gd name="connsiteY3459" fmla="*/ 1132289 h 4469549"/>
              <a:gd name="connsiteX3460" fmla="*/ 2037530 w 5178638"/>
              <a:gd name="connsiteY3460" fmla="*/ 1140448 h 4469549"/>
              <a:gd name="connsiteX3461" fmla="*/ 2029150 w 5178638"/>
              <a:gd name="connsiteY3461" fmla="*/ 1148602 h 4469549"/>
              <a:gd name="connsiteX3462" fmla="*/ 2012103 w 5178638"/>
              <a:gd name="connsiteY3462" fmla="*/ 1156052 h 4469549"/>
              <a:gd name="connsiteX3463" fmla="*/ 2005077 w 5178638"/>
              <a:gd name="connsiteY3463" fmla="*/ 1164995 h 4469549"/>
              <a:gd name="connsiteX3464" fmla="*/ 1988350 w 5178638"/>
              <a:gd name="connsiteY3464" fmla="*/ 1203050 h 4469549"/>
              <a:gd name="connsiteX3465" fmla="*/ 1976474 w 5178638"/>
              <a:gd name="connsiteY3465" fmla="*/ 1226550 h 4469549"/>
              <a:gd name="connsiteX3466" fmla="*/ 1962172 w 5178638"/>
              <a:gd name="connsiteY3466" fmla="*/ 1235558 h 4469549"/>
              <a:gd name="connsiteX3467" fmla="*/ 1947025 w 5178638"/>
              <a:gd name="connsiteY3467" fmla="*/ 1261557 h 4469549"/>
              <a:gd name="connsiteX3468" fmla="*/ 1950012 w 5178638"/>
              <a:gd name="connsiteY3468" fmla="*/ 1271969 h 4469549"/>
              <a:gd name="connsiteX3469" fmla="*/ 1944627 w 5178638"/>
              <a:gd name="connsiteY3469" fmla="*/ 1290559 h 4469549"/>
              <a:gd name="connsiteX3470" fmla="*/ 1935997 w 5178638"/>
              <a:gd name="connsiteY3470" fmla="*/ 1311604 h 4469549"/>
              <a:gd name="connsiteX3471" fmla="*/ 1915455 w 5178638"/>
              <a:gd name="connsiteY3471" fmla="*/ 1334400 h 4469549"/>
              <a:gd name="connsiteX3472" fmla="*/ 1896188 w 5178638"/>
              <a:gd name="connsiteY3472" fmla="*/ 1350335 h 4469549"/>
              <a:gd name="connsiteX3473" fmla="*/ 1892665 w 5178638"/>
              <a:gd name="connsiteY3473" fmla="*/ 1354859 h 4469549"/>
              <a:gd name="connsiteX3474" fmla="*/ 1867603 w 5178638"/>
              <a:gd name="connsiteY3474" fmla="*/ 1397877 h 4469549"/>
              <a:gd name="connsiteX3475" fmla="*/ 1857930 w 5178638"/>
              <a:gd name="connsiteY3475" fmla="*/ 1426905 h 4469549"/>
              <a:gd name="connsiteX3476" fmla="*/ 1835783 w 5178638"/>
              <a:gd name="connsiteY3476" fmla="*/ 1461803 h 4469549"/>
              <a:gd name="connsiteX3477" fmla="*/ 1827968 w 5178638"/>
              <a:gd name="connsiteY3477" fmla="*/ 1465906 h 4469549"/>
              <a:gd name="connsiteX3478" fmla="*/ 1827911 w 5178638"/>
              <a:gd name="connsiteY3478" fmla="*/ 1466005 h 4469549"/>
              <a:gd name="connsiteX3479" fmla="*/ 1817801 w 5178638"/>
              <a:gd name="connsiteY3479" fmla="*/ 1496953 h 4469549"/>
              <a:gd name="connsiteX3480" fmla="*/ 1802580 w 5178638"/>
              <a:gd name="connsiteY3480" fmla="*/ 1525022 h 4469549"/>
              <a:gd name="connsiteX3481" fmla="*/ 1781789 w 5178638"/>
              <a:gd name="connsiteY3481" fmla="*/ 1560709 h 4469549"/>
              <a:gd name="connsiteX3482" fmla="*/ 1764803 w 5178638"/>
              <a:gd name="connsiteY3482" fmla="*/ 1591017 h 4469549"/>
              <a:gd name="connsiteX3483" fmla="*/ 1795224 w 5178638"/>
              <a:gd name="connsiteY3483" fmla="*/ 1608740 h 4469549"/>
              <a:gd name="connsiteX3484" fmla="*/ 1785900 w 5178638"/>
              <a:gd name="connsiteY3484" fmla="*/ 1618296 h 4469549"/>
              <a:gd name="connsiteX3485" fmla="*/ 1770779 w 5178638"/>
              <a:gd name="connsiteY3485" fmla="*/ 1644252 h 4469549"/>
              <a:gd name="connsiteX3486" fmla="*/ 1754301 w 5178638"/>
              <a:gd name="connsiteY3486" fmla="*/ 1669415 h 4469549"/>
              <a:gd name="connsiteX3487" fmla="*/ 1740251 w 5178638"/>
              <a:gd name="connsiteY3487" fmla="*/ 1687302 h 4469549"/>
              <a:gd name="connsiteX3488" fmla="*/ 1704338 w 5178638"/>
              <a:gd name="connsiteY3488" fmla="*/ 1748943 h 4469549"/>
              <a:gd name="connsiteX3489" fmla="*/ 1680835 w 5178638"/>
              <a:gd name="connsiteY3489" fmla="*/ 1783051 h 4469549"/>
              <a:gd name="connsiteX3490" fmla="*/ 1677055 w 5178638"/>
              <a:gd name="connsiteY3490" fmla="*/ 1789539 h 4469549"/>
              <a:gd name="connsiteX3491" fmla="*/ 1648703 w 5178638"/>
              <a:gd name="connsiteY3491" fmla="*/ 1838204 h 4469549"/>
              <a:gd name="connsiteX3492" fmla="*/ 1620351 w 5178638"/>
              <a:gd name="connsiteY3492" fmla="*/ 1886867 h 4469549"/>
              <a:gd name="connsiteX3493" fmla="*/ 1534474 w 5178638"/>
              <a:gd name="connsiteY3493" fmla="*/ 2028036 h 4469549"/>
              <a:gd name="connsiteX3494" fmla="*/ 1533939 w 5178638"/>
              <a:gd name="connsiteY3494" fmla="*/ 2032069 h 4469549"/>
              <a:gd name="connsiteX3495" fmla="*/ 1542854 w 5178638"/>
              <a:gd name="connsiteY3495" fmla="*/ 2019882 h 4469549"/>
              <a:gd name="connsiteX3496" fmla="*/ 1546100 w 5178638"/>
              <a:gd name="connsiteY3496" fmla="*/ 2017428 h 4469549"/>
              <a:gd name="connsiteX3497" fmla="*/ 1546920 w 5178638"/>
              <a:gd name="connsiteY3497" fmla="*/ 2022251 h 4469549"/>
              <a:gd name="connsiteX3498" fmla="*/ 1543960 w 5178638"/>
              <a:gd name="connsiteY3498" fmla="*/ 2033563 h 4469549"/>
              <a:gd name="connsiteX3499" fmla="*/ 1514537 w 5178638"/>
              <a:gd name="connsiteY3499" fmla="*/ 2090294 h 4469549"/>
              <a:gd name="connsiteX3500" fmla="*/ 1410579 w 5178638"/>
              <a:gd name="connsiteY3500" fmla="*/ 2268729 h 4469549"/>
              <a:gd name="connsiteX3501" fmla="*/ 1392248 w 5178638"/>
              <a:gd name="connsiteY3501" fmla="*/ 2318885 h 4469549"/>
              <a:gd name="connsiteX3502" fmla="*/ 1403874 w 5178638"/>
              <a:gd name="connsiteY3502" fmla="*/ 2308277 h 4469549"/>
              <a:gd name="connsiteX3503" fmla="*/ 1417355 w 5178638"/>
              <a:gd name="connsiteY3503" fmla="*/ 2272676 h 4469549"/>
              <a:gd name="connsiteX3504" fmla="*/ 1421671 w 5178638"/>
              <a:gd name="connsiteY3504" fmla="*/ 2262155 h 4469549"/>
              <a:gd name="connsiteX3505" fmla="*/ 1441928 w 5178638"/>
              <a:gd name="connsiteY3505" fmla="*/ 2230501 h 4469549"/>
              <a:gd name="connsiteX3506" fmla="*/ 1478126 w 5178638"/>
              <a:gd name="connsiteY3506" fmla="*/ 2177717 h 4469549"/>
              <a:gd name="connsiteX3507" fmla="*/ 1492711 w 5178638"/>
              <a:gd name="connsiteY3507" fmla="*/ 2155796 h 4469549"/>
              <a:gd name="connsiteX3508" fmla="*/ 1511328 w 5178638"/>
              <a:gd name="connsiteY3508" fmla="*/ 2114497 h 4469549"/>
              <a:gd name="connsiteX3509" fmla="*/ 1522669 w 5178638"/>
              <a:gd name="connsiteY3509" fmla="*/ 2095031 h 4469549"/>
              <a:gd name="connsiteX3510" fmla="*/ 1543460 w 5178638"/>
              <a:gd name="connsiteY3510" fmla="*/ 2059344 h 4469549"/>
              <a:gd name="connsiteX3511" fmla="*/ 1559936 w 5178638"/>
              <a:gd name="connsiteY3511" fmla="*/ 2034179 h 4469549"/>
              <a:gd name="connsiteX3512" fmla="*/ 1602625 w 5178638"/>
              <a:gd name="connsiteY3512" fmla="*/ 1976487 h 4469549"/>
              <a:gd name="connsiteX3513" fmla="*/ 1609365 w 5178638"/>
              <a:gd name="connsiteY3513" fmla="*/ 1958686 h 4469549"/>
              <a:gd name="connsiteX3514" fmla="*/ 1630943 w 5178638"/>
              <a:gd name="connsiteY3514" fmla="*/ 1906075 h 4469549"/>
              <a:gd name="connsiteX3515" fmla="*/ 1661185 w 5178638"/>
              <a:gd name="connsiteY3515" fmla="*/ 1854166 h 4469549"/>
              <a:gd name="connsiteX3516" fmla="*/ 1702518 w 5178638"/>
              <a:gd name="connsiteY3516" fmla="*/ 1795684 h 4469549"/>
              <a:gd name="connsiteX3517" fmla="*/ 1711969 w 5178638"/>
              <a:gd name="connsiteY3517" fmla="*/ 1779461 h 4469549"/>
              <a:gd name="connsiteX3518" fmla="*/ 1725485 w 5178638"/>
              <a:gd name="connsiteY3518" fmla="*/ 1765610 h 4469549"/>
              <a:gd name="connsiteX3519" fmla="*/ 1694173 w 5178638"/>
              <a:gd name="connsiteY3519" fmla="*/ 1825585 h 4469549"/>
              <a:gd name="connsiteX3520" fmla="*/ 1656121 w 5178638"/>
              <a:gd name="connsiteY3520" fmla="*/ 1903361 h 4469549"/>
              <a:gd name="connsiteX3521" fmla="*/ 1631834 w 5178638"/>
              <a:gd name="connsiteY3521" fmla="*/ 1954395 h 4469549"/>
              <a:gd name="connsiteX3522" fmla="*/ 1601591 w 5178638"/>
              <a:gd name="connsiteY3522" fmla="*/ 2006302 h 4469549"/>
              <a:gd name="connsiteX3523" fmla="*/ 1576199 w 5178638"/>
              <a:gd name="connsiteY3523" fmla="*/ 2043654 h 4469549"/>
              <a:gd name="connsiteX3524" fmla="*/ 1555407 w 5178638"/>
              <a:gd name="connsiteY3524" fmla="*/ 2079341 h 4469549"/>
              <a:gd name="connsiteX3525" fmla="*/ 1551627 w 5178638"/>
              <a:gd name="connsiteY3525" fmla="*/ 2085830 h 4469549"/>
              <a:gd name="connsiteX3526" fmla="*/ 1522454 w 5178638"/>
              <a:gd name="connsiteY3526" fmla="*/ 2129671 h 4469549"/>
              <a:gd name="connsiteX3527" fmla="*/ 1505193 w 5178638"/>
              <a:gd name="connsiteY3527" fmla="*/ 2171761 h 4469549"/>
              <a:gd name="connsiteX3528" fmla="*/ 1500057 w 5178638"/>
              <a:gd name="connsiteY3528" fmla="*/ 2177458 h 4469549"/>
              <a:gd name="connsiteX3529" fmla="*/ 1493032 w 5178638"/>
              <a:gd name="connsiteY3529" fmla="*/ 2186401 h 4469549"/>
              <a:gd name="connsiteX3530" fmla="*/ 1434972 w 5178638"/>
              <a:gd name="connsiteY3530" fmla="*/ 2282941 h 4469549"/>
              <a:gd name="connsiteX3531" fmla="*/ 1415251 w 5178638"/>
              <a:gd name="connsiteY3531" fmla="*/ 2310560 h 4469549"/>
              <a:gd name="connsiteX3532" fmla="*/ 1396349 w 5178638"/>
              <a:gd name="connsiteY3532" fmla="*/ 2343002 h 4469549"/>
              <a:gd name="connsiteX3533" fmla="*/ 1367461 w 5178638"/>
              <a:gd name="connsiteY3533" fmla="*/ 2395700 h 4469549"/>
              <a:gd name="connsiteX3534" fmla="*/ 1359901 w 5178638"/>
              <a:gd name="connsiteY3534" fmla="*/ 2408677 h 4469549"/>
              <a:gd name="connsiteX3535" fmla="*/ 1352875 w 5178638"/>
              <a:gd name="connsiteY3535" fmla="*/ 2417620 h 4469549"/>
              <a:gd name="connsiteX3536" fmla="*/ 1352590 w 5178638"/>
              <a:gd name="connsiteY3536" fmla="*/ 2408764 h 4469549"/>
              <a:gd name="connsiteX3537" fmla="*/ 1366071 w 5178638"/>
              <a:gd name="connsiteY3537" fmla="*/ 2373163 h 4469549"/>
              <a:gd name="connsiteX3538" fmla="*/ 1369566 w 5178638"/>
              <a:gd name="connsiteY3538" fmla="*/ 2357817 h 4469549"/>
              <a:gd name="connsiteX3539" fmla="*/ 1335793 w 5178638"/>
              <a:gd name="connsiteY3539" fmla="*/ 2403323 h 4469549"/>
              <a:gd name="connsiteX3540" fmla="*/ 1332317 w 5178638"/>
              <a:gd name="connsiteY3540" fmla="*/ 2407638 h 4469549"/>
              <a:gd name="connsiteX3541" fmla="*/ 1335070 w 5178638"/>
              <a:gd name="connsiteY3541" fmla="*/ 2409242 h 4469549"/>
              <a:gd name="connsiteX3542" fmla="*/ 1325746 w 5178638"/>
              <a:gd name="connsiteY3542" fmla="*/ 2418798 h 4469549"/>
              <a:gd name="connsiteX3543" fmla="*/ 1310625 w 5178638"/>
              <a:gd name="connsiteY3543" fmla="*/ 2444752 h 4469549"/>
              <a:gd name="connsiteX3544" fmla="*/ 1294148 w 5178638"/>
              <a:gd name="connsiteY3544" fmla="*/ 2469917 h 4469549"/>
              <a:gd name="connsiteX3545" fmla="*/ 1280097 w 5178638"/>
              <a:gd name="connsiteY3545" fmla="*/ 2487804 h 4469549"/>
              <a:gd name="connsiteX3546" fmla="*/ 1244184 w 5178638"/>
              <a:gd name="connsiteY3546" fmla="*/ 2549445 h 4469549"/>
              <a:gd name="connsiteX3547" fmla="*/ 1220682 w 5178638"/>
              <a:gd name="connsiteY3547" fmla="*/ 2583552 h 4469549"/>
              <a:gd name="connsiteX3548" fmla="*/ 1216902 w 5178638"/>
              <a:gd name="connsiteY3548" fmla="*/ 2590041 h 4469549"/>
              <a:gd name="connsiteX3549" fmla="*/ 1188549 w 5178638"/>
              <a:gd name="connsiteY3549" fmla="*/ 2638705 h 4469549"/>
              <a:gd name="connsiteX3550" fmla="*/ 1160197 w 5178638"/>
              <a:gd name="connsiteY3550" fmla="*/ 2687369 h 4469549"/>
              <a:gd name="connsiteX3551" fmla="*/ 1074321 w 5178638"/>
              <a:gd name="connsiteY3551" fmla="*/ 2828538 h 4469549"/>
              <a:gd name="connsiteX3552" fmla="*/ 1073786 w 5178638"/>
              <a:gd name="connsiteY3552" fmla="*/ 2832571 h 4469549"/>
              <a:gd name="connsiteX3553" fmla="*/ 1082701 w 5178638"/>
              <a:gd name="connsiteY3553" fmla="*/ 2820384 h 4469549"/>
              <a:gd name="connsiteX3554" fmla="*/ 1085947 w 5178638"/>
              <a:gd name="connsiteY3554" fmla="*/ 2817930 h 4469549"/>
              <a:gd name="connsiteX3555" fmla="*/ 1086766 w 5178638"/>
              <a:gd name="connsiteY3555" fmla="*/ 2822753 h 4469549"/>
              <a:gd name="connsiteX3556" fmla="*/ 1083807 w 5178638"/>
              <a:gd name="connsiteY3556" fmla="*/ 2834065 h 4469549"/>
              <a:gd name="connsiteX3557" fmla="*/ 1054384 w 5178638"/>
              <a:gd name="connsiteY3557" fmla="*/ 2890796 h 4469549"/>
              <a:gd name="connsiteX3558" fmla="*/ 1031395 w 5178638"/>
              <a:gd name="connsiteY3558" fmla="*/ 2930253 h 4469549"/>
              <a:gd name="connsiteX3559" fmla="*/ 1032756 w 5178638"/>
              <a:gd name="connsiteY3559" fmla="*/ 2931046 h 4469549"/>
              <a:gd name="connsiteX3560" fmla="*/ 1045781 w 5178638"/>
              <a:gd name="connsiteY3560" fmla="*/ 2926331 h 4469549"/>
              <a:gd name="connsiteX3561" fmla="*/ 1051174 w 5178638"/>
              <a:gd name="connsiteY3561" fmla="*/ 2914998 h 4469549"/>
              <a:gd name="connsiteX3562" fmla="*/ 1062515 w 5178638"/>
              <a:gd name="connsiteY3562" fmla="*/ 2895533 h 4469549"/>
              <a:gd name="connsiteX3563" fmla="*/ 1083307 w 5178638"/>
              <a:gd name="connsiteY3563" fmla="*/ 2859846 h 4469549"/>
              <a:gd name="connsiteX3564" fmla="*/ 1099783 w 5178638"/>
              <a:gd name="connsiteY3564" fmla="*/ 2834681 h 4469549"/>
              <a:gd name="connsiteX3565" fmla="*/ 1142472 w 5178638"/>
              <a:gd name="connsiteY3565" fmla="*/ 2776989 h 4469549"/>
              <a:gd name="connsiteX3566" fmla="*/ 1149212 w 5178638"/>
              <a:gd name="connsiteY3566" fmla="*/ 2759188 h 4469549"/>
              <a:gd name="connsiteX3567" fmla="*/ 1170789 w 5178638"/>
              <a:gd name="connsiteY3567" fmla="*/ 2706576 h 4469549"/>
              <a:gd name="connsiteX3568" fmla="*/ 1201031 w 5178638"/>
              <a:gd name="connsiteY3568" fmla="*/ 2654668 h 4469549"/>
              <a:gd name="connsiteX3569" fmla="*/ 1242365 w 5178638"/>
              <a:gd name="connsiteY3569" fmla="*/ 2596186 h 4469549"/>
              <a:gd name="connsiteX3570" fmla="*/ 1251816 w 5178638"/>
              <a:gd name="connsiteY3570" fmla="*/ 2579964 h 4469549"/>
              <a:gd name="connsiteX3571" fmla="*/ 1265332 w 5178638"/>
              <a:gd name="connsiteY3571" fmla="*/ 2566111 h 4469549"/>
              <a:gd name="connsiteX3572" fmla="*/ 1234020 w 5178638"/>
              <a:gd name="connsiteY3572" fmla="*/ 2626087 h 4469549"/>
              <a:gd name="connsiteX3573" fmla="*/ 1195967 w 5178638"/>
              <a:gd name="connsiteY3573" fmla="*/ 2703863 h 4469549"/>
              <a:gd name="connsiteX3574" fmla="*/ 1171680 w 5178638"/>
              <a:gd name="connsiteY3574" fmla="*/ 2754896 h 4469549"/>
              <a:gd name="connsiteX3575" fmla="*/ 1141437 w 5178638"/>
              <a:gd name="connsiteY3575" fmla="*/ 2806804 h 4469549"/>
              <a:gd name="connsiteX3576" fmla="*/ 1116045 w 5178638"/>
              <a:gd name="connsiteY3576" fmla="*/ 2844156 h 4469549"/>
              <a:gd name="connsiteX3577" fmla="*/ 1095254 w 5178638"/>
              <a:gd name="connsiteY3577" fmla="*/ 2879843 h 4469549"/>
              <a:gd name="connsiteX3578" fmla="*/ 1091473 w 5178638"/>
              <a:gd name="connsiteY3578" fmla="*/ 2886332 h 4469549"/>
              <a:gd name="connsiteX3579" fmla="*/ 1074039 w 5178638"/>
              <a:gd name="connsiteY3579" fmla="*/ 2904963 h 4469549"/>
              <a:gd name="connsiteX3580" fmla="*/ 1073006 w 5178638"/>
              <a:gd name="connsiteY3580" fmla="*/ 2907181 h 4469549"/>
              <a:gd name="connsiteX3581" fmla="*/ 1089687 w 5178638"/>
              <a:gd name="connsiteY3581" fmla="*/ 2889798 h 4469549"/>
              <a:gd name="connsiteX3582" fmla="*/ 1103903 w 5178638"/>
              <a:gd name="connsiteY3582" fmla="*/ 2889934 h 4469549"/>
              <a:gd name="connsiteX3583" fmla="*/ 1123999 w 5178638"/>
              <a:gd name="connsiteY3583" fmla="*/ 2884259 h 4469549"/>
              <a:gd name="connsiteX3584" fmla="*/ 1138141 w 5178638"/>
              <a:gd name="connsiteY3584" fmla="*/ 2874373 h 4469549"/>
              <a:gd name="connsiteX3585" fmla="*/ 1136780 w 5178638"/>
              <a:gd name="connsiteY3585" fmla="*/ 2884633 h 4469549"/>
              <a:gd name="connsiteX3586" fmla="*/ 1110852 w 5178638"/>
              <a:gd name="connsiteY3586" fmla="*/ 2926018 h 4469549"/>
              <a:gd name="connsiteX3587" fmla="*/ 1099227 w 5178638"/>
              <a:gd name="connsiteY3587" fmla="*/ 2936628 h 4469549"/>
              <a:gd name="connsiteX3588" fmla="*/ 1094626 w 5178638"/>
              <a:gd name="connsiteY3588" fmla="*/ 2938293 h 4469549"/>
              <a:gd name="connsiteX3589" fmla="*/ 1067343 w 5178638"/>
              <a:gd name="connsiteY3589" fmla="*/ 2978889 h 4469549"/>
              <a:gd name="connsiteX3590" fmla="*/ 1051974 w 5178638"/>
              <a:gd name="connsiteY3590" fmla="*/ 3017734 h 4469549"/>
              <a:gd name="connsiteX3591" fmla="*/ 1025511 w 5178638"/>
              <a:gd name="connsiteY3591" fmla="*/ 3063155 h 4469549"/>
              <a:gd name="connsiteX3592" fmla="*/ 1009569 w 5178638"/>
              <a:gd name="connsiteY3592" fmla="*/ 3084285 h 4469549"/>
              <a:gd name="connsiteX3593" fmla="*/ 1003223 w 5178638"/>
              <a:gd name="connsiteY3593" fmla="*/ 3095177 h 4469549"/>
              <a:gd name="connsiteX3594" fmla="*/ 999500 w 5178638"/>
              <a:gd name="connsiteY3594" fmla="*/ 3098799 h 4469549"/>
              <a:gd name="connsiteX3595" fmla="*/ 990836 w 5178638"/>
              <a:gd name="connsiteY3595" fmla="*/ 3098095 h 4469549"/>
              <a:gd name="connsiteX3596" fmla="*/ 990550 w 5178638"/>
              <a:gd name="connsiteY3596" fmla="*/ 3089238 h 4469549"/>
              <a:gd name="connsiteX3597" fmla="*/ 1000000 w 5178638"/>
              <a:gd name="connsiteY3597" fmla="*/ 3073017 h 4469549"/>
              <a:gd name="connsiteX3598" fmla="*/ 1028103 w 5178638"/>
              <a:gd name="connsiteY3598" fmla="*/ 3037244 h 4469549"/>
              <a:gd name="connsiteX3599" fmla="*/ 1034844 w 5178638"/>
              <a:gd name="connsiteY3599" fmla="*/ 3019444 h 4469549"/>
              <a:gd name="connsiteX3600" fmla="*/ 1032383 w 5178638"/>
              <a:gd name="connsiteY3600" fmla="*/ 3004974 h 4469549"/>
              <a:gd name="connsiteX3601" fmla="*/ 1046684 w 5178638"/>
              <a:gd name="connsiteY3601" fmla="*/ 2974195 h 4469549"/>
              <a:gd name="connsiteX3602" fmla="*/ 1063160 w 5178638"/>
              <a:gd name="connsiteY3602" fmla="*/ 2949031 h 4469549"/>
              <a:gd name="connsiteX3603" fmla="*/ 1062876 w 5178638"/>
              <a:gd name="connsiteY3603" fmla="*/ 2940174 h 4469549"/>
              <a:gd name="connsiteX3604" fmla="*/ 1055030 w 5178638"/>
              <a:gd name="connsiteY3604" fmla="*/ 2944295 h 4469549"/>
              <a:gd name="connsiteX3605" fmla="*/ 1050714 w 5178638"/>
              <a:gd name="connsiteY3605" fmla="*/ 2954817 h 4469549"/>
              <a:gd name="connsiteX3606" fmla="*/ 1023967 w 5178638"/>
              <a:gd name="connsiteY3606" fmla="*/ 2991378 h 4469549"/>
              <a:gd name="connsiteX3607" fmla="*/ 1013946 w 5178638"/>
              <a:gd name="connsiteY3607" fmla="*/ 2989886 h 4469549"/>
              <a:gd name="connsiteX3608" fmla="*/ 996934 w 5178638"/>
              <a:gd name="connsiteY3608" fmla="*/ 3019084 h 4469549"/>
              <a:gd name="connsiteX3609" fmla="*/ 980458 w 5178638"/>
              <a:gd name="connsiteY3609" fmla="*/ 3044249 h 4469549"/>
              <a:gd name="connsiteX3610" fmla="*/ 968582 w 5178638"/>
              <a:gd name="connsiteY3610" fmla="*/ 3067749 h 4469549"/>
              <a:gd name="connsiteX3611" fmla="*/ 922684 w 5178638"/>
              <a:gd name="connsiteY3611" fmla="*/ 3149645 h 4469549"/>
              <a:gd name="connsiteX3612" fmla="*/ 901892 w 5178638"/>
              <a:gd name="connsiteY3612" fmla="*/ 3185332 h 4469549"/>
              <a:gd name="connsiteX3613" fmla="*/ 876535 w 5178638"/>
              <a:gd name="connsiteY3613" fmla="*/ 3244432 h 4469549"/>
              <a:gd name="connsiteX3614" fmla="*/ 868689 w 5178638"/>
              <a:gd name="connsiteY3614" fmla="*/ 3248551 h 4469549"/>
              <a:gd name="connsiteX3615" fmla="*/ 846543 w 5178638"/>
              <a:gd name="connsiteY3615" fmla="*/ 3283449 h 4469549"/>
              <a:gd name="connsiteX3616" fmla="*/ 836842 w 5178638"/>
              <a:gd name="connsiteY3616" fmla="*/ 3312561 h 4469549"/>
              <a:gd name="connsiteX3617" fmla="*/ 826322 w 5178638"/>
              <a:gd name="connsiteY3617" fmla="*/ 3336850 h 4469549"/>
              <a:gd name="connsiteX3618" fmla="*/ 789017 w 5178638"/>
              <a:gd name="connsiteY3618" fmla="*/ 3375954 h 4469549"/>
              <a:gd name="connsiteX3619" fmla="*/ 768476 w 5178638"/>
              <a:gd name="connsiteY3619" fmla="*/ 3398750 h 4469549"/>
              <a:gd name="connsiteX3620" fmla="*/ 759846 w 5178638"/>
              <a:gd name="connsiteY3620" fmla="*/ 3419794 h 4469549"/>
              <a:gd name="connsiteX3621" fmla="*/ 754461 w 5178638"/>
              <a:gd name="connsiteY3621" fmla="*/ 3438385 h 4469549"/>
              <a:gd name="connsiteX3622" fmla="*/ 757455 w 5178638"/>
              <a:gd name="connsiteY3622" fmla="*/ 3448821 h 4469549"/>
              <a:gd name="connsiteX3623" fmla="*/ 742334 w 5178638"/>
              <a:gd name="connsiteY3623" fmla="*/ 3474775 h 4469549"/>
              <a:gd name="connsiteX3624" fmla="*/ 727998 w 5178638"/>
              <a:gd name="connsiteY3624" fmla="*/ 3483804 h 4469549"/>
              <a:gd name="connsiteX3625" fmla="*/ 716122 w 5178638"/>
              <a:gd name="connsiteY3625" fmla="*/ 3507303 h 4469549"/>
              <a:gd name="connsiteX3626" fmla="*/ 699396 w 5178638"/>
              <a:gd name="connsiteY3626" fmla="*/ 3545359 h 4469549"/>
              <a:gd name="connsiteX3627" fmla="*/ 692369 w 5178638"/>
              <a:gd name="connsiteY3627" fmla="*/ 3554303 h 4469549"/>
              <a:gd name="connsiteX3628" fmla="*/ 675323 w 5178638"/>
              <a:gd name="connsiteY3628" fmla="*/ 3561752 h 4469549"/>
              <a:gd name="connsiteX3629" fmla="*/ 666943 w 5178638"/>
              <a:gd name="connsiteY3629" fmla="*/ 3569907 h 4469549"/>
              <a:gd name="connsiteX3630" fmla="*/ 651321 w 5178638"/>
              <a:gd name="connsiteY3630" fmla="*/ 3621643 h 4469549"/>
              <a:gd name="connsiteX3631" fmla="*/ 650252 w 5178638"/>
              <a:gd name="connsiteY3631" fmla="*/ 3629710 h 4469549"/>
              <a:gd name="connsiteX3632" fmla="*/ 656742 w 5178638"/>
              <a:gd name="connsiteY3632" fmla="*/ 3624801 h 4469549"/>
              <a:gd name="connsiteX3633" fmla="*/ 684560 w 5178638"/>
              <a:gd name="connsiteY3633" fmla="*/ 3580171 h 4469549"/>
              <a:gd name="connsiteX3634" fmla="*/ 691585 w 5178638"/>
              <a:gd name="connsiteY3634" fmla="*/ 3571227 h 4469549"/>
              <a:gd name="connsiteX3635" fmla="*/ 705102 w 5178638"/>
              <a:gd name="connsiteY3635" fmla="*/ 3557375 h 4469549"/>
              <a:gd name="connsiteX3636" fmla="*/ 714303 w 5178638"/>
              <a:gd name="connsiteY3636" fmla="*/ 3554044 h 4469549"/>
              <a:gd name="connsiteX3637" fmla="*/ 714052 w 5178638"/>
              <a:gd name="connsiteY3637" fmla="*/ 3566935 h 4469549"/>
              <a:gd name="connsiteX3638" fmla="*/ 721613 w 5178638"/>
              <a:gd name="connsiteY3638" fmla="*/ 3553958 h 4469549"/>
              <a:gd name="connsiteX3639" fmla="*/ 733489 w 5178638"/>
              <a:gd name="connsiteY3639" fmla="*/ 3530459 h 4469549"/>
              <a:gd name="connsiteX3640" fmla="*/ 749965 w 5178638"/>
              <a:gd name="connsiteY3640" fmla="*/ 3505294 h 4469549"/>
              <a:gd name="connsiteX3641" fmla="*/ 766192 w 5178638"/>
              <a:gd name="connsiteY3641" fmla="*/ 3493020 h 4469549"/>
              <a:gd name="connsiteX3642" fmla="*/ 774194 w 5178638"/>
              <a:gd name="connsiteY3642" fmla="*/ 3482083 h 4469549"/>
              <a:gd name="connsiteX3643" fmla="*/ 754934 w 5178638"/>
              <a:gd name="connsiteY3643" fmla="*/ 3518228 h 4469549"/>
              <a:gd name="connsiteX3644" fmla="*/ 737102 w 5178638"/>
              <a:gd name="connsiteY3644" fmla="*/ 3542602 h 4469549"/>
              <a:gd name="connsiteX3645" fmla="*/ 729006 w 5178638"/>
              <a:gd name="connsiteY3645" fmla="*/ 3559613 h 4469549"/>
              <a:gd name="connsiteX3646" fmla="*/ 721731 w 5178638"/>
              <a:gd name="connsiteY3646" fmla="*/ 3581447 h 4469549"/>
              <a:gd name="connsiteX3647" fmla="*/ 683643 w 5178638"/>
              <a:gd name="connsiteY3647" fmla="*/ 3637475 h 4469549"/>
              <a:gd name="connsiteX3648" fmla="*/ 681752 w 5178638"/>
              <a:gd name="connsiteY3648" fmla="*/ 3640719 h 4469549"/>
              <a:gd name="connsiteX3649" fmla="*/ 626119 w 5178638"/>
              <a:gd name="connsiteY3649" fmla="*/ 3729980 h 4469549"/>
              <a:gd name="connsiteX3650" fmla="*/ 623158 w 5178638"/>
              <a:gd name="connsiteY3650" fmla="*/ 3741291 h 4469549"/>
              <a:gd name="connsiteX3651" fmla="*/ 622272 w 5178638"/>
              <a:gd name="connsiteY3651" fmla="*/ 3745184 h 4469549"/>
              <a:gd name="connsiteX3652" fmla="*/ 620365 w 5178638"/>
              <a:gd name="connsiteY3652" fmla="*/ 3733972 h 4469549"/>
              <a:gd name="connsiteX3653" fmla="*/ 635486 w 5178638"/>
              <a:gd name="connsiteY3653" fmla="*/ 3708018 h 4469549"/>
              <a:gd name="connsiteX3654" fmla="*/ 638446 w 5178638"/>
              <a:gd name="connsiteY3654" fmla="*/ 3696705 h 4469549"/>
              <a:gd name="connsiteX3655" fmla="*/ 631421 w 5178638"/>
              <a:gd name="connsiteY3655" fmla="*/ 3705649 h 4469549"/>
              <a:gd name="connsiteX3656" fmla="*/ 625215 w 5178638"/>
              <a:gd name="connsiteY3656" fmla="*/ 3719416 h 4469549"/>
              <a:gd name="connsiteX3657" fmla="*/ 615764 w 5178638"/>
              <a:gd name="connsiteY3657" fmla="*/ 3735637 h 4469549"/>
              <a:gd name="connsiteX3658" fmla="*/ 599288 w 5178638"/>
              <a:gd name="connsiteY3658" fmla="*/ 3760802 h 4469549"/>
              <a:gd name="connsiteX3659" fmla="*/ 587127 w 5178638"/>
              <a:gd name="connsiteY3659" fmla="*/ 3775444 h 4469549"/>
              <a:gd name="connsiteX3660" fmla="*/ 544118 w 5178638"/>
              <a:gd name="connsiteY3660" fmla="*/ 3802532 h 4469549"/>
              <a:gd name="connsiteX3661" fmla="*/ 550324 w 5178638"/>
              <a:gd name="connsiteY3661" fmla="*/ 3788765 h 4469549"/>
              <a:gd name="connsiteX3662" fmla="*/ 580566 w 5178638"/>
              <a:gd name="connsiteY3662" fmla="*/ 3736858 h 4469549"/>
              <a:gd name="connsiteX3663" fmla="*/ 585952 w 5178638"/>
              <a:gd name="connsiteY3663" fmla="*/ 3718267 h 4469549"/>
              <a:gd name="connsiteX3664" fmla="*/ 551929 w 5178638"/>
              <a:gd name="connsiteY3664" fmla="*/ 3776664 h 4469549"/>
              <a:gd name="connsiteX3665" fmla="*/ 517906 w 5178638"/>
              <a:gd name="connsiteY3665" fmla="*/ 3835061 h 4469549"/>
              <a:gd name="connsiteX3666" fmla="*/ 483062 w 5178638"/>
              <a:gd name="connsiteY3666" fmla="*/ 3888635 h 4469549"/>
              <a:gd name="connsiteX3667" fmla="*/ 437699 w 5178638"/>
              <a:gd name="connsiteY3667" fmla="*/ 3966497 h 4469549"/>
              <a:gd name="connsiteX3668" fmla="*/ 423113 w 5178638"/>
              <a:gd name="connsiteY3668" fmla="*/ 3988417 h 4469549"/>
              <a:gd name="connsiteX3669" fmla="*/ 393441 w 5178638"/>
              <a:gd name="connsiteY3669" fmla="*/ 4058040 h 4469549"/>
              <a:gd name="connsiteX3670" fmla="*/ 386950 w 5178638"/>
              <a:gd name="connsiteY3670" fmla="*/ 4062949 h 4469549"/>
              <a:gd name="connsiteX3671" fmla="*/ 378283 w 5178638"/>
              <a:gd name="connsiteY3671" fmla="*/ 4062246 h 4469549"/>
              <a:gd name="connsiteX3672" fmla="*/ 364345 w 5178638"/>
              <a:gd name="connsiteY3672" fmla="*/ 4082150 h 4469549"/>
              <a:gd name="connsiteX3673" fmla="*/ 377797 w 5178638"/>
              <a:gd name="connsiteY3673" fmla="*/ 4089988 h 4469549"/>
              <a:gd name="connsiteX3674" fmla="*/ 377467 w 5178638"/>
              <a:gd name="connsiteY3674" fmla="*/ 4090698 h 4469549"/>
              <a:gd name="connsiteX3675" fmla="*/ 360206 w 5178638"/>
              <a:gd name="connsiteY3675" fmla="*/ 4132788 h 4469549"/>
              <a:gd name="connsiteX3676" fmla="*/ 355070 w 5178638"/>
              <a:gd name="connsiteY3676" fmla="*/ 4138486 h 4469549"/>
              <a:gd name="connsiteX3677" fmla="*/ 348045 w 5178638"/>
              <a:gd name="connsiteY3677" fmla="*/ 4147429 h 4469549"/>
              <a:gd name="connsiteX3678" fmla="*/ 289985 w 5178638"/>
              <a:gd name="connsiteY3678" fmla="*/ 4243968 h 4469549"/>
              <a:gd name="connsiteX3679" fmla="*/ 270263 w 5178638"/>
              <a:gd name="connsiteY3679" fmla="*/ 4271588 h 4469549"/>
              <a:gd name="connsiteX3680" fmla="*/ 270244 w 5178638"/>
              <a:gd name="connsiteY3680" fmla="*/ 4271622 h 4469549"/>
              <a:gd name="connsiteX3681" fmla="*/ 268285 w 5178638"/>
              <a:gd name="connsiteY3681" fmla="*/ 4271816 h 4469549"/>
              <a:gd name="connsiteX3682" fmla="*/ 268285 w 5178638"/>
              <a:gd name="connsiteY3682" fmla="*/ 4274984 h 4469549"/>
              <a:gd name="connsiteX3683" fmla="*/ 251362 w 5178638"/>
              <a:gd name="connsiteY3683" fmla="*/ 4304030 h 4469549"/>
              <a:gd name="connsiteX3684" fmla="*/ 222474 w 5178638"/>
              <a:gd name="connsiteY3684" fmla="*/ 4356728 h 4469549"/>
              <a:gd name="connsiteX3685" fmla="*/ 214914 w 5178638"/>
              <a:gd name="connsiteY3685" fmla="*/ 4369705 h 4469549"/>
              <a:gd name="connsiteX3686" fmla="*/ 207888 w 5178638"/>
              <a:gd name="connsiteY3686" fmla="*/ 4378648 h 4469549"/>
              <a:gd name="connsiteX3687" fmla="*/ 207603 w 5178638"/>
              <a:gd name="connsiteY3687" fmla="*/ 4369791 h 4469549"/>
              <a:gd name="connsiteX3688" fmla="*/ 221084 w 5178638"/>
              <a:gd name="connsiteY3688" fmla="*/ 4334191 h 4469549"/>
              <a:gd name="connsiteX3689" fmla="*/ 224579 w 5178638"/>
              <a:gd name="connsiteY3689" fmla="*/ 4318845 h 4469549"/>
              <a:gd name="connsiteX3690" fmla="*/ 190806 w 5178638"/>
              <a:gd name="connsiteY3690" fmla="*/ 4364351 h 4469549"/>
              <a:gd name="connsiteX3691" fmla="*/ 164594 w 5178638"/>
              <a:gd name="connsiteY3691" fmla="*/ 4396880 h 4469549"/>
              <a:gd name="connsiteX3692" fmla="*/ 155394 w 5178638"/>
              <a:gd name="connsiteY3692" fmla="*/ 4400210 h 4469549"/>
              <a:gd name="connsiteX3693" fmla="*/ 161598 w 5178638"/>
              <a:gd name="connsiteY3693" fmla="*/ 4386443 h 4469549"/>
              <a:gd name="connsiteX3694" fmla="*/ 199401 w 5178638"/>
              <a:gd name="connsiteY3694" fmla="*/ 4321558 h 4469549"/>
              <a:gd name="connsiteX3695" fmla="*/ 253361 w 5178638"/>
              <a:gd name="connsiteY3695" fmla="*/ 4200902 h 4469549"/>
              <a:gd name="connsiteX3696" fmla="*/ 258335 w 5178638"/>
              <a:gd name="connsiteY3696" fmla="*/ 4190098 h 4469549"/>
              <a:gd name="connsiteX3697" fmla="*/ 273677 w 5178638"/>
              <a:gd name="connsiteY3697" fmla="*/ 4162522 h 4469549"/>
              <a:gd name="connsiteX3698" fmla="*/ 269470 w 5178638"/>
              <a:gd name="connsiteY3698" fmla="*/ 4165911 h 4469549"/>
              <a:gd name="connsiteX3699" fmla="*/ 273867 w 5178638"/>
              <a:gd name="connsiteY3699" fmla="*/ 4156359 h 4469549"/>
              <a:gd name="connsiteX3700" fmla="*/ 300733 w 5178638"/>
              <a:gd name="connsiteY3700" fmla="*/ 4113254 h 4469549"/>
              <a:gd name="connsiteX3701" fmla="*/ 299175 w 5178638"/>
              <a:gd name="connsiteY3701" fmla="*/ 4116540 h 4469549"/>
              <a:gd name="connsiteX3702" fmla="*/ 302069 w 5178638"/>
              <a:gd name="connsiteY3702" fmla="*/ 4118225 h 4469549"/>
              <a:gd name="connsiteX3703" fmla="*/ 321048 w 5178638"/>
              <a:gd name="connsiteY3703" fmla="*/ 4094520 h 4469549"/>
              <a:gd name="connsiteX3704" fmla="*/ 336294 w 5178638"/>
              <a:gd name="connsiteY3704" fmla="*/ 4065808 h 4469549"/>
              <a:gd name="connsiteX3705" fmla="*/ 347942 w 5178638"/>
              <a:gd name="connsiteY3705" fmla="*/ 4072593 h 4469549"/>
              <a:gd name="connsiteX3706" fmla="*/ 357422 w 5178638"/>
              <a:gd name="connsiteY3706" fmla="*/ 4054436 h 4469549"/>
              <a:gd name="connsiteX3707" fmla="*/ 371188 w 5178638"/>
              <a:gd name="connsiteY3707" fmla="*/ 4027693 h 4469549"/>
              <a:gd name="connsiteX3708" fmla="*/ 366301 w 5178638"/>
              <a:gd name="connsiteY3708" fmla="*/ 4020501 h 4469549"/>
              <a:gd name="connsiteX3709" fmla="*/ 360088 w 5178638"/>
              <a:gd name="connsiteY3709" fmla="*/ 4028830 h 4469549"/>
              <a:gd name="connsiteX3710" fmla="*/ 355718 w 5178638"/>
              <a:gd name="connsiteY3710" fmla="*/ 4030671 h 4469549"/>
              <a:gd name="connsiteX3711" fmla="*/ 356922 w 5178638"/>
              <a:gd name="connsiteY3711" fmla="*/ 4028510 h 4469549"/>
              <a:gd name="connsiteX3712" fmla="*/ 363164 w 5178638"/>
              <a:gd name="connsiteY3712" fmla="*/ 4017158 h 4469549"/>
              <a:gd name="connsiteX3713" fmla="*/ 361540 w 5178638"/>
              <a:gd name="connsiteY3713" fmla="*/ 4016212 h 4469549"/>
              <a:gd name="connsiteX3714" fmla="*/ 362771 w 5178638"/>
              <a:gd name="connsiteY3714" fmla="*/ 4014098 h 4469549"/>
              <a:gd name="connsiteX3715" fmla="*/ 359928 w 5178638"/>
              <a:gd name="connsiteY3715" fmla="*/ 4013528 h 4469549"/>
              <a:gd name="connsiteX3716" fmla="*/ 359092 w 5178638"/>
              <a:gd name="connsiteY3716" fmla="*/ 4014785 h 4469549"/>
              <a:gd name="connsiteX3717" fmla="*/ 358213 w 5178638"/>
              <a:gd name="connsiteY3717" fmla="*/ 4014273 h 4469549"/>
              <a:gd name="connsiteX3718" fmla="*/ 361170 w 5178638"/>
              <a:gd name="connsiteY3718" fmla="*/ 4006402 h 4469549"/>
              <a:gd name="connsiteX3719" fmla="*/ 368769 w 5178638"/>
              <a:gd name="connsiteY3719" fmla="*/ 3997793 h 4469549"/>
              <a:gd name="connsiteX3720" fmla="*/ 383081 w 5178638"/>
              <a:gd name="connsiteY3720" fmla="*/ 3988749 h 4469549"/>
              <a:gd name="connsiteX3721" fmla="*/ 384062 w 5178638"/>
              <a:gd name="connsiteY3721" fmla="*/ 3987394 h 4469549"/>
              <a:gd name="connsiteX3722" fmla="*/ 386559 w 5178638"/>
              <a:gd name="connsiteY3722" fmla="*/ 3988848 h 4469549"/>
              <a:gd name="connsiteX3723" fmla="*/ 427072 w 5178638"/>
              <a:gd name="connsiteY3723" fmla="*/ 3925541 h 4469549"/>
              <a:gd name="connsiteX3724" fmla="*/ 428962 w 5178638"/>
              <a:gd name="connsiteY3724" fmla="*/ 3922297 h 4469549"/>
              <a:gd name="connsiteX3725" fmla="*/ 453534 w 5178638"/>
              <a:gd name="connsiteY3725" fmla="*/ 3880121 h 4469549"/>
              <a:gd name="connsiteX3726" fmla="*/ 456495 w 5178638"/>
              <a:gd name="connsiteY3726" fmla="*/ 3868810 h 4469549"/>
              <a:gd name="connsiteX3727" fmla="*/ 447327 w 5178638"/>
              <a:gd name="connsiteY3727" fmla="*/ 3882295 h 4469549"/>
              <a:gd name="connsiteX3728" fmla="*/ 446343 w 5178638"/>
              <a:gd name="connsiteY3728" fmla="*/ 3873515 h 4469549"/>
              <a:gd name="connsiteX3729" fmla="*/ 452901 w 5178638"/>
              <a:gd name="connsiteY3729" fmla="*/ 3855607 h 4469549"/>
              <a:gd name="connsiteX3730" fmla="*/ 461558 w 5178638"/>
              <a:gd name="connsiteY3730" fmla="*/ 3836666 h 4469549"/>
              <a:gd name="connsiteX3731" fmla="*/ 462847 w 5178638"/>
              <a:gd name="connsiteY3731" fmla="*/ 3834349 h 4469549"/>
              <a:gd name="connsiteX3732" fmla="*/ 481291 w 5178638"/>
              <a:gd name="connsiteY3732" fmla="*/ 3811311 h 4469549"/>
              <a:gd name="connsiteX3733" fmla="*/ 498410 w 5178638"/>
              <a:gd name="connsiteY3733" fmla="*/ 3794125 h 4469549"/>
              <a:gd name="connsiteX3734" fmla="*/ 501742 w 5178638"/>
              <a:gd name="connsiteY3734" fmla="*/ 3789489 h 4469549"/>
              <a:gd name="connsiteX3735" fmla="*/ 526804 w 5178638"/>
              <a:gd name="connsiteY3735" fmla="*/ 3746472 h 4469549"/>
              <a:gd name="connsiteX3736" fmla="*/ 538035 w 5178638"/>
              <a:gd name="connsiteY3736" fmla="*/ 3718351 h 4469549"/>
              <a:gd name="connsiteX3737" fmla="*/ 559791 w 5178638"/>
              <a:gd name="connsiteY3737" fmla="*/ 3683226 h 4469549"/>
              <a:gd name="connsiteX3738" fmla="*/ 566439 w 5178638"/>
              <a:gd name="connsiteY3738" fmla="*/ 3678442 h 4469549"/>
              <a:gd name="connsiteX3739" fmla="*/ 566496 w 5178638"/>
              <a:gd name="connsiteY3739" fmla="*/ 3678344 h 4469549"/>
              <a:gd name="connsiteX3740" fmla="*/ 578311 w 5178638"/>
              <a:gd name="connsiteY3740" fmla="*/ 3648389 h 4469549"/>
              <a:gd name="connsiteX3741" fmla="*/ 593775 w 5178638"/>
              <a:gd name="connsiteY3741" fmla="*/ 3620462 h 4469549"/>
              <a:gd name="connsiteX3742" fmla="*/ 614567 w 5178638"/>
              <a:gd name="connsiteY3742" fmla="*/ 3584775 h 4469549"/>
              <a:gd name="connsiteX3743" fmla="*/ 631697 w 5178638"/>
              <a:gd name="connsiteY3743" fmla="*/ 3554552 h 4469549"/>
              <a:gd name="connsiteX3744" fmla="*/ 625494 w 5178638"/>
              <a:gd name="connsiteY3744" fmla="*/ 3550938 h 4469549"/>
              <a:gd name="connsiteX3745" fmla="*/ 626444 w 5178638"/>
              <a:gd name="connsiteY3745" fmla="*/ 3549447 h 4469549"/>
              <a:gd name="connsiteX3746" fmla="*/ 631139 w 5178638"/>
              <a:gd name="connsiteY3746" fmla="*/ 3543583 h 4469549"/>
              <a:gd name="connsiteX3747" fmla="*/ 640326 w 5178638"/>
              <a:gd name="connsiteY3747" fmla="*/ 3527816 h 4469549"/>
              <a:gd name="connsiteX3748" fmla="*/ 652972 w 5178638"/>
              <a:gd name="connsiteY3748" fmla="*/ 3511477 h 4469549"/>
              <a:gd name="connsiteX3749" fmla="*/ 649154 w 5178638"/>
              <a:gd name="connsiteY3749" fmla="*/ 3519315 h 4469549"/>
              <a:gd name="connsiteX3750" fmla="*/ 655639 w 5178638"/>
              <a:gd name="connsiteY3750" fmla="*/ 3512310 h 4469549"/>
              <a:gd name="connsiteX3751" fmla="*/ 660856 w 5178638"/>
              <a:gd name="connsiteY3751" fmla="*/ 3503105 h 4469549"/>
              <a:gd name="connsiteX3752" fmla="*/ 664784 w 5178638"/>
              <a:gd name="connsiteY3752" fmla="*/ 3493559 h 4469549"/>
              <a:gd name="connsiteX3753" fmla="*/ 684097 w 5178638"/>
              <a:gd name="connsiteY3753" fmla="*/ 3462573 h 4469549"/>
              <a:gd name="connsiteX3754" fmla="*/ 704603 w 5178638"/>
              <a:gd name="connsiteY3754" fmla="*/ 3418029 h 4469549"/>
              <a:gd name="connsiteX3755" fmla="*/ 748321 w 5178638"/>
              <a:gd name="connsiteY3755" fmla="*/ 3320276 h 4469549"/>
              <a:gd name="connsiteX3756" fmla="*/ 753804 w 5178638"/>
              <a:gd name="connsiteY3756" fmla="*/ 3310865 h 4469549"/>
              <a:gd name="connsiteX3757" fmla="*/ 782157 w 5178638"/>
              <a:gd name="connsiteY3757" fmla="*/ 3262201 h 4469549"/>
              <a:gd name="connsiteX3758" fmla="*/ 867252 w 5178638"/>
              <a:gd name="connsiteY3758" fmla="*/ 3120577 h 4469549"/>
              <a:gd name="connsiteX3759" fmla="*/ 868177 w 5178638"/>
              <a:gd name="connsiteY3759" fmla="*/ 3116771 h 4469549"/>
              <a:gd name="connsiteX3760" fmla="*/ 859653 w 5178638"/>
              <a:gd name="connsiteY3760" fmla="*/ 3129186 h 4469549"/>
              <a:gd name="connsiteX3761" fmla="*/ 856798 w 5178638"/>
              <a:gd name="connsiteY3761" fmla="*/ 3131868 h 4469549"/>
              <a:gd name="connsiteX3762" fmla="*/ 856759 w 5178638"/>
              <a:gd name="connsiteY3762" fmla="*/ 3127500 h 4469549"/>
              <a:gd name="connsiteX3763" fmla="*/ 860500 w 5178638"/>
              <a:gd name="connsiteY3763" fmla="*/ 3116643 h 4469549"/>
              <a:gd name="connsiteX3764" fmla="*/ 890704 w 5178638"/>
              <a:gd name="connsiteY3764" fmla="*/ 3060367 h 4469549"/>
              <a:gd name="connsiteX3765" fmla="*/ 994663 w 5178638"/>
              <a:gd name="connsiteY3765" fmla="*/ 2881932 h 4469549"/>
              <a:gd name="connsiteX3766" fmla="*/ 1015337 w 5178638"/>
              <a:gd name="connsiteY3766" fmla="*/ 2833141 h 4469549"/>
              <a:gd name="connsiteX3767" fmla="*/ 1004883 w 5178638"/>
              <a:gd name="connsiteY3767" fmla="*/ 2844432 h 4469549"/>
              <a:gd name="connsiteX3768" fmla="*/ 989840 w 5178638"/>
              <a:gd name="connsiteY3768" fmla="*/ 2879122 h 4469549"/>
              <a:gd name="connsiteX3769" fmla="*/ 985133 w 5178638"/>
              <a:gd name="connsiteY3769" fmla="*/ 2889417 h 4469549"/>
              <a:gd name="connsiteX3770" fmla="*/ 965267 w 5178638"/>
              <a:gd name="connsiteY3770" fmla="*/ 2921298 h 4469549"/>
              <a:gd name="connsiteX3771" fmla="*/ 930241 w 5178638"/>
              <a:gd name="connsiteY3771" fmla="*/ 2974765 h 4469549"/>
              <a:gd name="connsiteX3772" fmla="*/ 916046 w 5178638"/>
              <a:gd name="connsiteY3772" fmla="*/ 2996913 h 4469549"/>
              <a:gd name="connsiteX3773" fmla="*/ 896258 w 5178638"/>
              <a:gd name="connsiteY3773" fmla="*/ 3037530 h 4469549"/>
              <a:gd name="connsiteX3774" fmla="*/ 884917 w 5178638"/>
              <a:gd name="connsiteY3774" fmla="*/ 3056995 h 4469549"/>
              <a:gd name="connsiteX3775" fmla="*/ 864125 w 5178638"/>
              <a:gd name="connsiteY3775" fmla="*/ 3092682 h 4469549"/>
              <a:gd name="connsiteX3776" fmla="*/ 848039 w 5178638"/>
              <a:gd name="connsiteY3776" fmla="*/ 3118075 h 4469549"/>
              <a:gd name="connsiteX3777" fmla="*/ 807304 w 5178638"/>
              <a:gd name="connsiteY3777" fmla="*/ 3176905 h 4469549"/>
              <a:gd name="connsiteX3778" fmla="*/ 799782 w 5178638"/>
              <a:gd name="connsiteY3778" fmla="*/ 3194251 h 4469549"/>
              <a:gd name="connsiteX3779" fmla="*/ 778819 w 5178638"/>
              <a:gd name="connsiteY3779" fmla="*/ 3240110 h 4469549"/>
              <a:gd name="connsiteX3780" fmla="*/ 767158 w 5178638"/>
              <a:gd name="connsiteY3780" fmla="*/ 3254581 h 4469549"/>
              <a:gd name="connsiteX3781" fmla="*/ 733386 w 5178638"/>
              <a:gd name="connsiteY3781" fmla="*/ 3300087 h 4469549"/>
              <a:gd name="connsiteX3782" fmla="*/ 734392 w 5178638"/>
              <a:gd name="connsiteY3782" fmla="*/ 3293619 h 4469549"/>
              <a:gd name="connsiteX3783" fmla="*/ 756152 w 5178638"/>
              <a:gd name="connsiteY3783" fmla="*/ 3251396 h 4469549"/>
              <a:gd name="connsiteX3784" fmla="*/ 781611 w 5178638"/>
              <a:gd name="connsiteY3784" fmla="*/ 3201046 h 4469549"/>
              <a:gd name="connsiteX3785" fmla="*/ 811854 w 5178638"/>
              <a:gd name="connsiteY3785" fmla="*/ 3149138 h 4469549"/>
              <a:gd name="connsiteX3786" fmla="*/ 836465 w 5178638"/>
              <a:gd name="connsiteY3786" fmla="*/ 3111331 h 4469549"/>
              <a:gd name="connsiteX3787" fmla="*/ 857256 w 5178638"/>
              <a:gd name="connsiteY3787" fmla="*/ 3075644 h 4469549"/>
              <a:gd name="connsiteX3788" fmla="*/ 861037 w 5178638"/>
              <a:gd name="connsiteY3788" fmla="*/ 3069155 h 4469549"/>
              <a:gd name="connsiteX3789" fmla="*/ 889428 w 5178638"/>
              <a:gd name="connsiteY3789" fmla="*/ 3024860 h 4469549"/>
              <a:gd name="connsiteX3790" fmla="*/ 908252 w 5178638"/>
              <a:gd name="connsiteY3790" fmla="*/ 2983680 h 4469549"/>
              <a:gd name="connsiteX3791" fmla="*/ 912997 w 5178638"/>
              <a:gd name="connsiteY3791" fmla="*/ 2977754 h 4469549"/>
              <a:gd name="connsiteX3792" fmla="*/ 919631 w 5178638"/>
              <a:gd name="connsiteY3792" fmla="*/ 2968583 h 4469549"/>
              <a:gd name="connsiteX3793" fmla="*/ 977300 w 5178638"/>
              <a:gd name="connsiteY3793" fmla="*/ 2871817 h 4469549"/>
              <a:gd name="connsiteX3794" fmla="*/ 996241 w 5178638"/>
              <a:gd name="connsiteY3794" fmla="*/ 2843743 h 4469549"/>
              <a:gd name="connsiteX3795" fmla="*/ 1015143 w 5178638"/>
              <a:gd name="connsiteY3795" fmla="*/ 2811300 h 4469549"/>
              <a:gd name="connsiteX3796" fmla="*/ 1044421 w 5178638"/>
              <a:gd name="connsiteY3796" fmla="*/ 2758830 h 4469549"/>
              <a:gd name="connsiteX3797" fmla="*/ 1051981 w 5178638"/>
              <a:gd name="connsiteY3797" fmla="*/ 2745853 h 4469549"/>
              <a:gd name="connsiteX3798" fmla="*/ 1058616 w 5178638"/>
              <a:gd name="connsiteY3798" fmla="*/ 2736682 h 4469549"/>
              <a:gd name="connsiteX3799" fmla="*/ 1057730 w 5178638"/>
              <a:gd name="connsiteY3799" fmla="*/ 2744856 h 4469549"/>
              <a:gd name="connsiteX3800" fmla="*/ 1042686 w 5178638"/>
              <a:gd name="connsiteY3800" fmla="*/ 2779546 h 4469549"/>
              <a:gd name="connsiteX3801" fmla="*/ 1038019 w 5178638"/>
              <a:gd name="connsiteY3801" fmla="*/ 2794209 h 4469549"/>
              <a:gd name="connsiteX3802" fmla="*/ 1070230 w 5178638"/>
              <a:gd name="connsiteY3802" fmla="*/ 2747793 h 4469549"/>
              <a:gd name="connsiteX3803" fmla="*/ 1073499 w 5178638"/>
              <a:gd name="connsiteY3803" fmla="*/ 2743358 h 4469549"/>
              <a:gd name="connsiteX3804" fmla="*/ 1071539 w 5178638"/>
              <a:gd name="connsiteY3804" fmla="*/ 2742216 h 4469549"/>
              <a:gd name="connsiteX3805" fmla="*/ 1080055 w 5178638"/>
              <a:gd name="connsiteY3805" fmla="*/ 2732188 h 4469549"/>
              <a:gd name="connsiteX3806" fmla="*/ 1095176 w 5178638"/>
              <a:gd name="connsiteY3806" fmla="*/ 2706234 h 4469549"/>
              <a:gd name="connsiteX3807" fmla="*/ 1111263 w 5178638"/>
              <a:gd name="connsiteY3807" fmla="*/ 2680842 h 4469549"/>
              <a:gd name="connsiteX3808" fmla="*/ 1124532 w 5178638"/>
              <a:gd name="connsiteY3808" fmla="*/ 2662500 h 4469549"/>
              <a:gd name="connsiteX3809" fmla="*/ 1160445 w 5178638"/>
              <a:gd name="connsiteY3809" fmla="*/ 2600860 h 4469549"/>
              <a:gd name="connsiteX3810" fmla="*/ 1183166 w 5178638"/>
              <a:gd name="connsiteY3810" fmla="*/ 2566296 h 4469549"/>
              <a:gd name="connsiteX3811" fmla="*/ 1186946 w 5178638"/>
              <a:gd name="connsiteY3811" fmla="*/ 2559808 h 4469549"/>
              <a:gd name="connsiteX3812" fmla="*/ 1215298 w 5178638"/>
              <a:gd name="connsiteY3812" fmla="*/ 2511144 h 4469549"/>
              <a:gd name="connsiteX3813" fmla="*/ 1243651 w 5178638"/>
              <a:gd name="connsiteY3813" fmla="*/ 2462480 h 4469549"/>
              <a:gd name="connsiteX3814" fmla="*/ 1328746 w 5178638"/>
              <a:gd name="connsiteY3814" fmla="*/ 2320856 h 4469549"/>
              <a:gd name="connsiteX3815" fmla="*/ 1329672 w 5178638"/>
              <a:gd name="connsiteY3815" fmla="*/ 2317050 h 4469549"/>
              <a:gd name="connsiteX3816" fmla="*/ 1321147 w 5178638"/>
              <a:gd name="connsiteY3816" fmla="*/ 2329465 h 4469549"/>
              <a:gd name="connsiteX3817" fmla="*/ 1318292 w 5178638"/>
              <a:gd name="connsiteY3817" fmla="*/ 2332147 h 4469549"/>
              <a:gd name="connsiteX3818" fmla="*/ 1318254 w 5178638"/>
              <a:gd name="connsiteY3818" fmla="*/ 2327779 h 4469549"/>
              <a:gd name="connsiteX3819" fmla="*/ 1321994 w 5178638"/>
              <a:gd name="connsiteY3819" fmla="*/ 2316922 h 4469549"/>
              <a:gd name="connsiteX3820" fmla="*/ 1352198 w 5178638"/>
              <a:gd name="connsiteY3820" fmla="*/ 2260646 h 4469549"/>
              <a:gd name="connsiteX3821" fmla="*/ 1375187 w 5178638"/>
              <a:gd name="connsiteY3821" fmla="*/ 2221188 h 4469549"/>
              <a:gd name="connsiteX3822" fmla="*/ 1374218 w 5178638"/>
              <a:gd name="connsiteY3822" fmla="*/ 2220624 h 4469549"/>
              <a:gd name="connsiteX3823" fmla="*/ 1363405 w 5178638"/>
              <a:gd name="connsiteY3823" fmla="*/ 2226628 h 4469549"/>
              <a:gd name="connsiteX3824" fmla="*/ 1357752 w 5178638"/>
              <a:gd name="connsiteY3824" fmla="*/ 2237809 h 4469549"/>
              <a:gd name="connsiteX3825" fmla="*/ 1346411 w 5178638"/>
              <a:gd name="connsiteY3825" fmla="*/ 2257275 h 4469549"/>
              <a:gd name="connsiteX3826" fmla="*/ 1325619 w 5178638"/>
              <a:gd name="connsiteY3826" fmla="*/ 2292961 h 4469549"/>
              <a:gd name="connsiteX3827" fmla="*/ 1309534 w 5178638"/>
              <a:gd name="connsiteY3827" fmla="*/ 2318354 h 4469549"/>
              <a:gd name="connsiteX3828" fmla="*/ 1268798 w 5178638"/>
              <a:gd name="connsiteY3828" fmla="*/ 2377184 h 4469549"/>
              <a:gd name="connsiteX3829" fmla="*/ 1261276 w 5178638"/>
              <a:gd name="connsiteY3829" fmla="*/ 2394531 h 4469549"/>
              <a:gd name="connsiteX3830" fmla="*/ 1237746 w 5178638"/>
              <a:gd name="connsiteY3830" fmla="*/ 2446003 h 4469549"/>
              <a:gd name="connsiteX3831" fmla="*/ 1207504 w 5178638"/>
              <a:gd name="connsiteY3831" fmla="*/ 2497912 h 4469549"/>
              <a:gd name="connsiteX3832" fmla="*/ 1167733 w 5178638"/>
              <a:gd name="connsiteY3832" fmla="*/ 2557305 h 4469549"/>
              <a:gd name="connsiteX3833" fmla="*/ 1158282 w 5178638"/>
              <a:gd name="connsiteY3833" fmla="*/ 2573527 h 4469549"/>
              <a:gd name="connsiteX3834" fmla="*/ 1145938 w 5178638"/>
              <a:gd name="connsiteY3834" fmla="*/ 2588062 h 4469549"/>
              <a:gd name="connsiteX3835" fmla="*/ 1178031 w 5178638"/>
              <a:gd name="connsiteY3835" fmla="*/ 2528541 h 4469549"/>
              <a:gd name="connsiteX3836" fmla="*/ 1217647 w 5178638"/>
              <a:gd name="connsiteY3836" fmla="*/ 2451675 h 4469549"/>
              <a:gd name="connsiteX3837" fmla="*/ 1243105 w 5178638"/>
              <a:gd name="connsiteY3837" fmla="*/ 2401325 h 4469549"/>
              <a:gd name="connsiteX3838" fmla="*/ 1273348 w 5178638"/>
              <a:gd name="connsiteY3838" fmla="*/ 2349417 h 4469549"/>
              <a:gd name="connsiteX3839" fmla="*/ 1297959 w 5178638"/>
              <a:gd name="connsiteY3839" fmla="*/ 2311610 h 4469549"/>
              <a:gd name="connsiteX3840" fmla="*/ 1318751 w 5178638"/>
              <a:gd name="connsiteY3840" fmla="*/ 2275923 h 4469549"/>
              <a:gd name="connsiteX3841" fmla="*/ 1322531 w 5178638"/>
              <a:gd name="connsiteY3841" fmla="*/ 2269434 h 4469549"/>
              <a:gd name="connsiteX3842" fmla="*/ 1338549 w 5178638"/>
              <a:gd name="connsiteY3842" fmla="*/ 2249978 h 4469549"/>
              <a:gd name="connsiteX3843" fmla="*/ 1339638 w 5178638"/>
              <a:gd name="connsiteY3843" fmla="*/ 2247793 h 4469549"/>
              <a:gd name="connsiteX3844" fmla="*/ 1324367 w 5178638"/>
              <a:gd name="connsiteY3844" fmla="*/ 2265997 h 4469549"/>
              <a:gd name="connsiteX3845" fmla="*/ 1313228 w 5178638"/>
              <a:gd name="connsiteY3845" fmla="*/ 2267654 h 4469549"/>
              <a:gd name="connsiteX3846" fmla="*/ 1276039 w 5178638"/>
              <a:gd name="connsiteY3846" fmla="*/ 2293787 h 4469549"/>
              <a:gd name="connsiteX3847" fmla="*/ 1267514 w 5178638"/>
              <a:gd name="connsiteY3847" fmla="*/ 2306203 h 4469549"/>
              <a:gd name="connsiteX3848" fmla="*/ 1244793 w 5178638"/>
              <a:gd name="connsiteY3848" fmla="*/ 2340766 h 4469549"/>
              <a:gd name="connsiteX3849" fmla="*/ 1236268 w 5178638"/>
              <a:gd name="connsiteY3849" fmla="*/ 2353182 h 4469549"/>
              <a:gd name="connsiteX3850" fmla="*/ 1221147 w 5178638"/>
              <a:gd name="connsiteY3850" fmla="*/ 2379136 h 4469549"/>
              <a:gd name="connsiteX3851" fmla="*/ 1197578 w 5178638"/>
              <a:gd name="connsiteY3851" fmla="*/ 2426241 h 4469549"/>
              <a:gd name="connsiteX3852" fmla="*/ 1177712 w 5178638"/>
              <a:gd name="connsiteY3852" fmla="*/ 2458121 h 4469549"/>
              <a:gd name="connsiteX3853" fmla="*/ 1138827 w 5178638"/>
              <a:gd name="connsiteY3853" fmla="*/ 2509341 h 4469549"/>
              <a:gd name="connsiteX3854" fmla="*/ 1110592 w 5178638"/>
              <a:gd name="connsiteY3854" fmla="*/ 2571109 h 4469549"/>
              <a:gd name="connsiteX3855" fmla="*/ 1098404 w 5178638"/>
              <a:gd name="connsiteY3855" fmla="*/ 2603118 h 4469549"/>
              <a:gd name="connsiteX3856" fmla="*/ 1077534 w 5178638"/>
              <a:gd name="connsiteY3856" fmla="*/ 2630068 h 4469549"/>
              <a:gd name="connsiteX3857" fmla="*/ 1073714 w 5178638"/>
              <a:gd name="connsiteY3857" fmla="*/ 2632189 h 4469549"/>
              <a:gd name="connsiteX3858" fmla="*/ 1040539 w 5178638"/>
              <a:gd name="connsiteY3858" fmla="*/ 2678042 h 4469549"/>
              <a:gd name="connsiteX3859" fmla="*/ 1028273 w 5178638"/>
              <a:gd name="connsiteY3859" fmla="*/ 2701314 h 4469549"/>
              <a:gd name="connsiteX3860" fmla="*/ 1016123 w 5178638"/>
              <a:gd name="connsiteY3860" fmla="*/ 2737691 h 4469549"/>
              <a:gd name="connsiteX3861" fmla="*/ 1013347 w 5178638"/>
              <a:gd name="connsiteY3861" fmla="*/ 2749110 h 4469549"/>
              <a:gd name="connsiteX3862" fmla="*/ 987810 w 5178638"/>
              <a:gd name="connsiteY3862" fmla="*/ 2790722 h 4469549"/>
              <a:gd name="connsiteX3863" fmla="*/ 977356 w 5178638"/>
              <a:gd name="connsiteY3863" fmla="*/ 2802014 h 4469549"/>
              <a:gd name="connsiteX3864" fmla="*/ 973536 w 5178638"/>
              <a:gd name="connsiteY3864" fmla="*/ 2804135 h 4469549"/>
              <a:gd name="connsiteX3865" fmla="*/ 947035 w 5178638"/>
              <a:gd name="connsiteY3865" fmla="*/ 2845186 h 4469549"/>
              <a:gd name="connsiteX3866" fmla="*/ 930102 w 5178638"/>
              <a:gd name="connsiteY3866" fmla="*/ 2883121 h 4469549"/>
              <a:gd name="connsiteX3867" fmla="*/ 903640 w 5178638"/>
              <a:gd name="connsiteY3867" fmla="*/ 2928541 h 4469549"/>
              <a:gd name="connsiteX3868" fmla="*/ 888479 w 5178638"/>
              <a:gd name="connsiteY3868" fmla="*/ 2950127 h 4469549"/>
              <a:gd name="connsiteX3869" fmla="*/ 882133 w 5178638"/>
              <a:gd name="connsiteY3869" fmla="*/ 2961019 h 4469549"/>
              <a:gd name="connsiteX3870" fmla="*/ 878758 w 5178638"/>
              <a:gd name="connsiteY3870" fmla="*/ 2964843 h 4469549"/>
              <a:gd name="connsiteX3871" fmla="*/ 872046 w 5178638"/>
              <a:gd name="connsiteY3871" fmla="*/ 2965277 h 4469549"/>
              <a:gd name="connsiteX3872" fmla="*/ 872203 w 5178638"/>
              <a:gd name="connsiteY3872" fmla="*/ 2963832 h 4469549"/>
              <a:gd name="connsiteX3873" fmla="*/ 898029 w 5178638"/>
              <a:gd name="connsiteY3873" fmla="*/ 2919256 h 4469549"/>
              <a:gd name="connsiteX3874" fmla="*/ 908922 w 5178638"/>
              <a:gd name="connsiteY3874" fmla="*/ 2904198 h 4469549"/>
              <a:gd name="connsiteX3875" fmla="*/ 915201 w 5178638"/>
              <a:gd name="connsiteY3875" fmla="*/ 2895363 h 4469549"/>
              <a:gd name="connsiteX3876" fmla="*/ 916325 w 5178638"/>
              <a:gd name="connsiteY3876" fmla="*/ 2887675 h 4469549"/>
              <a:gd name="connsiteX3877" fmla="*/ 1718820 w 5178638"/>
              <a:gd name="connsiteY3877" fmla="*/ 1502528 h 4469549"/>
              <a:gd name="connsiteX3878" fmla="*/ 1730573 w 5178638"/>
              <a:gd name="connsiteY3878" fmla="*/ 1485239 h 4469549"/>
              <a:gd name="connsiteX3879" fmla="*/ 1736527 w 5178638"/>
              <a:gd name="connsiteY3879" fmla="*/ 1484363 h 4469549"/>
              <a:gd name="connsiteX3880" fmla="*/ 1733032 w 5178638"/>
              <a:gd name="connsiteY3880" fmla="*/ 1499709 h 4469549"/>
              <a:gd name="connsiteX3881" fmla="*/ 1694695 w 5178638"/>
              <a:gd name="connsiteY3881" fmla="*/ 1568628 h 4469549"/>
              <a:gd name="connsiteX3882" fmla="*/ 1645551 w 5178638"/>
              <a:gd name="connsiteY3882" fmla="*/ 1652979 h 4469549"/>
              <a:gd name="connsiteX3883" fmla="*/ 1598832 w 5178638"/>
              <a:gd name="connsiteY3883" fmla="*/ 1730051 h 4469549"/>
              <a:gd name="connsiteX3884" fmla="*/ 1593161 w 5178638"/>
              <a:gd name="connsiteY3884" fmla="*/ 1739784 h 4469549"/>
              <a:gd name="connsiteX3885" fmla="*/ 1550508 w 5178638"/>
              <a:gd name="connsiteY3885" fmla="*/ 1819227 h 4469549"/>
              <a:gd name="connsiteX3886" fmla="*/ 1518090 w 5178638"/>
              <a:gd name="connsiteY3886" fmla="*/ 1865522 h 4469549"/>
              <a:gd name="connsiteX3887" fmla="*/ 1490273 w 5178638"/>
              <a:gd name="connsiteY3887" fmla="*/ 1910152 h 4469549"/>
              <a:gd name="connsiteX3888" fmla="*/ 1469767 w 5178638"/>
              <a:gd name="connsiteY3888" fmla="*/ 1954697 h 4469549"/>
              <a:gd name="connsiteX3889" fmla="*/ 1415807 w 5178638"/>
              <a:gd name="connsiteY3889" fmla="*/ 2075351 h 4469549"/>
              <a:gd name="connsiteX3890" fmla="*/ 1378004 w 5178638"/>
              <a:gd name="connsiteY3890" fmla="*/ 2140236 h 4469549"/>
              <a:gd name="connsiteX3891" fmla="*/ 1371800 w 5178638"/>
              <a:gd name="connsiteY3891" fmla="*/ 2154003 h 4469549"/>
              <a:gd name="connsiteX3892" fmla="*/ 1381000 w 5178638"/>
              <a:gd name="connsiteY3892" fmla="*/ 2150673 h 4469549"/>
              <a:gd name="connsiteX3893" fmla="*/ 1407212 w 5178638"/>
              <a:gd name="connsiteY3893" fmla="*/ 2118144 h 4469549"/>
              <a:gd name="connsiteX3894" fmla="*/ 1440985 w 5178638"/>
              <a:gd name="connsiteY3894" fmla="*/ 2072638 h 4469549"/>
              <a:gd name="connsiteX3895" fmla="*/ 1437490 w 5178638"/>
              <a:gd name="connsiteY3895" fmla="*/ 2087984 h 4469549"/>
              <a:gd name="connsiteX3896" fmla="*/ 1424009 w 5178638"/>
              <a:gd name="connsiteY3896" fmla="*/ 2123584 h 4469549"/>
              <a:gd name="connsiteX3897" fmla="*/ 1424294 w 5178638"/>
              <a:gd name="connsiteY3897" fmla="*/ 2132442 h 4469549"/>
              <a:gd name="connsiteX3898" fmla="*/ 1431319 w 5178638"/>
              <a:gd name="connsiteY3898" fmla="*/ 2123498 h 4469549"/>
              <a:gd name="connsiteX3899" fmla="*/ 1438880 w 5178638"/>
              <a:gd name="connsiteY3899" fmla="*/ 2110521 h 4469549"/>
              <a:gd name="connsiteX3900" fmla="*/ 1467767 w 5178638"/>
              <a:gd name="connsiteY3900" fmla="*/ 2057824 h 4469549"/>
              <a:gd name="connsiteX3901" fmla="*/ 1486669 w 5178638"/>
              <a:gd name="connsiteY3901" fmla="*/ 2025380 h 4469549"/>
              <a:gd name="connsiteX3902" fmla="*/ 1506391 w 5178638"/>
              <a:gd name="connsiteY3902" fmla="*/ 1997762 h 4469549"/>
              <a:gd name="connsiteX3903" fmla="*/ 1564451 w 5178638"/>
              <a:gd name="connsiteY3903" fmla="*/ 1901223 h 4469549"/>
              <a:gd name="connsiteX3904" fmla="*/ 1571476 w 5178638"/>
              <a:gd name="connsiteY3904" fmla="*/ 1892280 h 4469549"/>
              <a:gd name="connsiteX3905" fmla="*/ 1576612 w 5178638"/>
              <a:gd name="connsiteY3905" fmla="*/ 1886581 h 4469549"/>
              <a:gd name="connsiteX3906" fmla="*/ 1593872 w 5178638"/>
              <a:gd name="connsiteY3906" fmla="*/ 1844491 h 4469549"/>
              <a:gd name="connsiteX3907" fmla="*/ 1623045 w 5178638"/>
              <a:gd name="connsiteY3907" fmla="*/ 1800651 h 4469549"/>
              <a:gd name="connsiteX3908" fmla="*/ 1626826 w 5178638"/>
              <a:gd name="connsiteY3908" fmla="*/ 1794162 h 4469549"/>
              <a:gd name="connsiteX3909" fmla="*/ 1647618 w 5178638"/>
              <a:gd name="connsiteY3909" fmla="*/ 1758475 h 4469549"/>
              <a:gd name="connsiteX3910" fmla="*/ 1673010 w 5178638"/>
              <a:gd name="connsiteY3910" fmla="*/ 1721124 h 4469549"/>
              <a:gd name="connsiteX3911" fmla="*/ 1703253 w 5178638"/>
              <a:gd name="connsiteY3911" fmla="*/ 1669216 h 4469549"/>
              <a:gd name="connsiteX3912" fmla="*/ 1727539 w 5178638"/>
              <a:gd name="connsiteY3912" fmla="*/ 1618182 h 4469549"/>
              <a:gd name="connsiteX3913" fmla="*/ 1765592 w 5178638"/>
              <a:gd name="connsiteY3913" fmla="*/ 1540406 h 4469549"/>
              <a:gd name="connsiteX3914" fmla="*/ 1796904 w 5178638"/>
              <a:gd name="connsiteY3914" fmla="*/ 1480431 h 4469549"/>
              <a:gd name="connsiteX3915" fmla="*/ 1783388 w 5178638"/>
              <a:gd name="connsiteY3915" fmla="*/ 1494283 h 4469549"/>
              <a:gd name="connsiteX3916" fmla="*/ 1773937 w 5178638"/>
              <a:gd name="connsiteY3916" fmla="*/ 1510505 h 4469549"/>
              <a:gd name="connsiteX3917" fmla="*/ 1732604 w 5178638"/>
              <a:gd name="connsiteY3917" fmla="*/ 1568988 h 4469549"/>
              <a:gd name="connsiteX3918" fmla="*/ 1702361 w 5178638"/>
              <a:gd name="connsiteY3918" fmla="*/ 1620895 h 4469549"/>
              <a:gd name="connsiteX3919" fmla="*/ 1680784 w 5178638"/>
              <a:gd name="connsiteY3919" fmla="*/ 1673506 h 4469549"/>
              <a:gd name="connsiteX3920" fmla="*/ 1674044 w 5178638"/>
              <a:gd name="connsiteY3920" fmla="*/ 1691308 h 4469549"/>
              <a:gd name="connsiteX3921" fmla="*/ 1631355 w 5178638"/>
              <a:gd name="connsiteY3921" fmla="*/ 1749001 h 4469549"/>
              <a:gd name="connsiteX3922" fmla="*/ 1614879 w 5178638"/>
              <a:gd name="connsiteY3922" fmla="*/ 1774165 h 4469549"/>
              <a:gd name="connsiteX3923" fmla="*/ 1594087 w 5178638"/>
              <a:gd name="connsiteY3923" fmla="*/ 1809852 h 4469549"/>
              <a:gd name="connsiteX3924" fmla="*/ 1582747 w 5178638"/>
              <a:gd name="connsiteY3924" fmla="*/ 1829318 h 4469549"/>
              <a:gd name="connsiteX3925" fmla="*/ 1564130 w 5178638"/>
              <a:gd name="connsiteY3925" fmla="*/ 1870618 h 4469549"/>
              <a:gd name="connsiteX3926" fmla="*/ 1549544 w 5178638"/>
              <a:gd name="connsiteY3926" fmla="*/ 1892538 h 4469549"/>
              <a:gd name="connsiteX3927" fmla="*/ 1513346 w 5178638"/>
              <a:gd name="connsiteY3927" fmla="*/ 1945321 h 4469549"/>
              <a:gd name="connsiteX3928" fmla="*/ 1493090 w 5178638"/>
              <a:gd name="connsiteY3928" fmla="*/ 1976975 h 4469549"/>
              <a:gd name="connsiteX3929" fmla="*/ 1488774 w 5178638"/>
              <a:gd name="connsiteY3929" fmla="*/ 1987498 h 4469549"/>
              <a:gd name="connsiteX3930" fmla="*/ 1475293 w 5178638"/>
              <a:gd name="connsiteY3930" fmla="*/ 2023098 h 4469549"/>
              <a:gd name="connsiteX3931" fmla="*/ 1463667 w 5178638"/>
              <a:gd name="connsiteY3931" fmla="*/ 2033707 h 4469549"/>
              <a:gd name="connsiteX3932" fmla="*/ 1481998 w 5178638"/>
              <a:gd name="connsiteY3932" fmla="*/ 1983550 h 4469549"/>
              <a:gd name="connsiteX3933" fmla="*/ 1585956 w 5178638"/>
              <a:gd name="connsiteY3933" fmla="*/ 1805115 h 4469549"/>
              <a:gd name="connsiteX3934" fmla="*/ 1615379 w 5178638"/>
              <a:gd name="connsiteY3934" fmla="*/ 1748384 h 4469549"/>
              <a:gd name="connsiteX3935" fmla="*/ 1618339 w 5178638"/>
              <a:gd name="connsiteY3935" fmla="*/ 1737072 h 4469549"/>
              <a:gd name="connsiteX3936" fmla="*/ 1617519 w 5178638"/>
              <a:gd name="connsiteY3936" fmla="*/ 1732249 h 4469549"/>
              <a:gd name="connsiteX3937" fmla="*/ 1614273 w 5178638"/>
              <a:gd name="connsiteY3937" fmla="*/ 1734703 h 4469549"/>
              <a:gd name="connsiteX3938" fmla="*/ 1605358 w 5178638"/>
              <a:gd name="connsiteY3938" fmla="*/ 1746890 h 4469549"/>
              <a:gd name="connsiteX3939" fmla="*/ 1605893 w 5178638"/>
              <a:gd name="connsiteY3939" fmla="*/ 1742857 h 4469549"/>
              <a:gd name="connsiteX3940" fmla="*/ 1691769 w 5178638"/>
              <a:gd name="connsiteY3940" fmla="*/ 1601689 h 4469549"/>
              <a:gd name="connsiteX3941" fmla="*/ 1720122 w 5178638"/>
              <a:gd name="connsiteY3941" fmla="*/ 1553024 h 4469549"/>
              <a:gd name="connsiteX3942" fmla="*/ 1748474 w 5178638"/>
              <a:gd name="connsiteY3942" fmla="*/ 1504360 h 4469549"/>
              <a:gd name="connsiteX3943" fmla="*/ 1752254 w 5178638"/>
              <a:gd name="connsiteY3943" fmla="*/ 1497871 h 4469549"/>
              <a:gd name="connsiteX3944" fmla="*/ 1775757 w 5178638"/>
              <a:gd name="connsiteY3944" fmla="*/ 1463765 h 4469549"/>
              <a:gd name="connsiteX3945" fmla="*/ 1811670 w 5178638"/>
              <a:gd name="connsiteY3945" fmla="*/ 1402123 h 4469549"/>
              <a:gd name="connsiteX3946" fmla="*/ 1825720 w 5178638"/>
              <a:gd name="connsiteY3946" fmla="*/ 1384236 h 4469549"/>
              <a:gd name="connsiteX3947" fmla="*/ 1842197 w 5178638"/>
              <a:gd name="connsiteY3947" fmla="*/ 1359072 h 4469549"/>
              <a:gd name="connsiteX3948" fmla="*/ 1857319 w 5178638"/>
              <a:gd name="connsiteY3948" fmla="*/ 1333117 h 4469549"/>
              <a:gd name="connsiteX3949" fmla="*/ 1866211 w 5178638"/>
              <a:gd name="connsiteY3949" fmla="*/ 1324004 h 4469549"/>
              <a:gd name="connsiteX3950" fmla="*/ 1870322 w 5178638"/>
              <a:gd name="connsiteY3950" fmla="*/ 1326399 h 4469549"/>
              <a:gd name="connsiteX3951" fmla="*/ 1851506 w 5178638"/>
              <a:gd name="connsiteY3951" fmla="*/ 1359063 h 4469549"/>
              <a:gd name="connsiteX3952" fmla="*/ 1827076 w 5178638"/>
              <a:gd name="connsiteY3952" fmla="*/ 1385027 h 4469549"/>
              <a:gd name="connsiteX3953" fmla="*/ 1803324 w 5178638"/>
              <a:gd name="connsiteY3953" fmla="*/ 1432024 h 4469549"/>
              <a:gd name="connsiteX3954" fmla="*/ 1803075 w 5178638"/>
              <a:gd name="connsiteY3954" fmla="*/ 1444915 h 4469549"/>
              <a:gd name="connsiteX3955" fmla="*/ 1795514 w 5178638"/>
              <a:gd name="connsiteY3955" fmla="*/ 1457893 h 4469549"/>
              <a:gd name="connsiteX3956" fmla="*/ 1799579 w 5178638"/>
              <a:gd name="connsiteY3956" fmla="*/ 1460260 h 4469549"/>
              <a:gd name="connsiteX3957" fmla="*/ 1809030 w 5178638"/>
              <a:gd name="connsiteY3957" fmla="*/ 1444039 h 4469549"/>
              <a:gd name="connsiteX3958" fmla="*/ 1816590 w 5178638"/>
              <a:gd name="connsiteY3958" fmla="*/ 1431062 h 4469549"/>
              <a:gd name="connsiteX3959" fmla="*/ 1823617 w 5178638"/>
              <a:gd name="connsiteY3959" fmla="*/ 1422119 h 4469549"/>
              <a:gd name="connsiteX3960" fmla="*/ 1822012 w 5178638"/>
              <a:gd name="connsiteY3960" fmla="*/ 1434221 h 4469549"/>
              <a:gd name="connsiteX3961" fmla="*/ 1826077 w 5178638"/>
              <a:gd name="connsiteY3961" fmla="*/ 1436590 h 4469549"/>
              <a:gd name="connsiteX3962" fmla="*/ 1846619 w 5178638"/>
              <a:gd name="connsiteY3962" fmla="*/ 1413794 h 4469549"/>
              <a:gd name="connsiteX3963" fmla="*/ 1881711 w 5178638"/>
              <a:gd name="connsiteY3963" fmla="*/ 1347329 h 4469549"/>
              <a:gd name="connsiteX3964" fmla="*/ 1887841 w 5178638"/>
              <a:gd name="connsiteY3964" fmla="*/ 1335911 h 4469549"/>
              <a:gd name="connsiteX3965" fmla="*/ 1880885 w 5178638"/>
              <a:gd name="connsiteY3965" fmla="*/ 1331859 h 4469549"/>
              <a:gd name="connsiteX3966" fmla="*/ 1883349 w 5178638"/>
              <a:gd name="connsiteY3966" fmla="*/ 1323699 h 4469549"/>
              <a:gd name="connsiteX3967" fmla="*/ 1891729 w 5178638"/>
              <a:gd name="connsiteY3967" fmla="*/ 1315546 h 4469549"/>
              <a:gd name="connsiteX3968" fmla="*/ 1908776 w 5178638"/>
              <a:gd name="connsiteY3968" fmla="*/ 1308095 h 4469549"/>
              <a:gd name="connsiteX3969" fmla="*/ 1915802 w 5178638"/>
              <a:gd name="connsiteY3969" fmla="*/ 1299153 h 4469549"/>
              <a:gd name="connsiteX3970" fmla="*/ 1932528 w 5178638"/>
              <a:gd name="connsiteY3970" fmla="*/ 1261097 h 4469549"/>
              <a:gd name="connsiteX3971" fmla="*/ 1944404 w 5178638"/>
              <a:gd name="connsiteY3971" fmla="*/ 1237598 h 4469549"/>
              <a:gd name="connsiteX3972" fmla="*/ 1958707 w 5178638"/>
              <a:gd name="connsiteY3972" fmla="*/ 1228589 h 4469549"/>
              <a:gd name="connsiteX3973" fmla="*/ 1973854 w 5178638"/>
              <a:gd name="connsiteY3973" fmla="*/ 1202591 h 4469549"/>
              <a:gd name="connsiteX3974" fmla="*/ 1970866 w 5178638"/>
              <a:gd name="connsiteY3974" fmla="*/ 1192178 h 4469549"/>
              <a:gd name="connsiteX3975" fmla="*/ 1976252 w 5178638"/>
              <a:gd name="connsiteY3975" fmla="*/ 1173588 h 4469549"/>
              <a:gd name="connsiteX3976" fmla="*/ 1984882 w 5178638"/>
              <a:gd name="connsiteY3976" fmla="*/ 1152543 h 4469549"/>
              <a:gd name="connsiteX3977" fmla="*/ 2005423 w 5178638"/>
              <a:gd name="connsiteY3977" fmla="*/ 1129747 h 4469549"/>
              <a:gd name="connsiteX3978" fmla="*/ 2024691 w 5178638"/>
              <a:gd name="connsiteY3978" fmla="*/ 1113813 h 4469549"/>
              <a:gd name="connsiteX3979" fmla="*/ 2028213 w 5178638"/>
              <a:gd name="connsiteY3979" fmla="*/ 1109288 h 4469549"/>
              <a:gd name="connsiteX3980" fmla="*/ 2053276 w 5178638"/>
              <a:gd name="connsiteY3980" fmla="*/ 1066271 h 4469549"/>
              <a:gd name="connsiteX3981" fmla="*/ 2062949 w 5178638"/>
              <a:gd name="connsiteY3981" fmla="*/ 1037242 h 4469549"/>
              <a:gd name="connsiteX3982" fmla="*/ 2085095 w 5178638"/>
              <a:gd name="connsiteY3982" fmla="*/ 1002345 h 4469549"/>
              <a:gd name="connsiteX3983" fmla="*/ 2092910 w 5178638"/>
              <a:gd name="connsiteY3983" fmla="*/ 998241 h 4469549"/>
              <a:gd name="connsiteX3984" fmla="*/ 2092968 w 5178638"/>
              <a:gd name="connsiteY3984" fmla="*/ 998143 h 4469549"/>
              <a:gd name="connsiteX3985" fmla="*/ 2103078 w 5178638"/>
              <a:gd name="connsiteY3985" fmla="*/ 967195 h 4469549"/>
              <a:gd name="connsiteX3986" fmla="*/ 2118298 w 5178638"/>
              <a:gd name="connsiteY3986" fmla="*/ 939126 h 4469549"/>
              <a:gd name="connsiteX3987" fmla="*/ 2139090 w 5178638"/>
              <a:gd name="connsiteY3987" fmla="*/ 903439 h 4469549"/>
              <a:gd name="connsiteX3988" fmla="*/ 2156076 w 5178638"/>
              <a:gd name="connsiteY3988" fmla="*/ 873131 h 4469549"/>
              <a:gd name="connsiteX3989" fmla="*/ 2125655 w 5178638"/>
              <a:gd name="connsiteY3989" fmla="*/ 855408 h 4469549"/>
              <a:gd name="connsiteX3990" fmla="*/ 2134979 w 5178638"/>
              <a:gd name="connsiteY3990" fmla="*/ 845851 h 4469549"/>
              <a:gd name="connsiteX3991" fmla="*/ 2150100 w 5178638"/>
              <a:gd name="connsiteY3991" fmla="*/ 819897 h 4469549"/>
              <a:gd name="connsiteX3992" fmla="*/ 2166577 w 5178638"/>
              <a:gd name="connsiteY3992" fmla="*/ 794733 h 4469549"/>
              <a:gd name="connsiteX3993" fmla="*/ 2180628 w 5178638"/>
              <a:gd name="connsiteY3993" fmla="*/ 776846 h 4469549"/>
              <a:gd name="connsiteX3994" fmla="*/ 2216541 w 5178638"/>
              <a:gd name="connsiteY3994" fmla="*/ 715205 h 4469549"/>
              <a:gd name="connsiteX3995" fmla="*/ 2240043 w 5178638"/>
              <a:gd name="connsiteY3995" fmla="*/ 681097 h 4469549"/>
              <a:gd name="connsiteX3996" fmla="*/ 2243823 w 5178638"/>
              <a:gd name="connsiteY3996" fmla="*/ 674609 h 4469549"/>
              <a:gd name="connsiteX3997" fmla="*/ 2272176 w 5178638"/>
              <a:gd name="connsiteY3997" fmla="*/ 625945 h 4469549"/>
              <a:gd name="connsiteX3998" fmla="*/ 2300528 w 5178638"/>
              <a:gd name="connsiteY3998" fmla="*/ 577281 h 4469549"/>
              <a:gd name="connsiteX3999" fmla="*/ 2386405 w 5178638"/>
              <a:gd name="connsiteY3999" fmla="*/ 436111 h 4469549"/>
              <a:gd name="connsiteX4000" fmla="*/ 2386940 w 5178638"/>
              <a:gd name="connsiteY4000" fmla="*/ 432078 h 4469549"/>
              <a:gd name="connsiteX4001" fmla="*/ 2378024 w 5178638"/>
              <a:gd name="connsiteY4001" fmla="*/ 444265 h 4469549"/>
              <a:gd name="connsiteX4002" fmla="*/ 2374778 w 5178638"/>
              <a:gd name="connsiteY4002" fmla="*/ 446720 h 4469549"/>
              <a:gd name="connsiteX4003" fmla="*/ 2373959 w 5178638"/>
              <a:gd name="connsiteY4003" fmla="*/ 441897 h 4469549"/>
              <a:gd name="connsiteX4004" fmla="*/ 2376918 w 5178638"/>
              <a:gd name="connsiteY4004" fmla="*/ 430585 h 4469549"/>
              <a:gd name="connsiteX4005" fmla="*/ 2406341 w 5178638"/>
              <a:gd name="connsiteY4005" fmla="*/ 373854 h 4469549"/>
              <a:gd name="connsiteX4006" fmla="*/ 2510300 w 5178638"/>
              <a:gd name="connsiteY4006" fmla="*/ 195419 h 4469549"/>
              <a:gd name="connsiteX4007" fmla="*/ 2528631 w 5178638"/>
              <a:gd name="connsiteY4007" fmla="*/ 145262 h 4469549"/>
              <a:gd name="connsiteX4008" fmla="*/ 2517004 w 5178638"/>
              <a:gd name="connsiteY4008" fmla="*/ 155870 h 4469549"/>
              <a:gd name="connsiteX4009" fmla="*/ 2503523 w 5178638"/>
              <a:gd name="connsiteY4009" fmla="*/ 191471 h 4469549"/>
              <a:gd name="connsiteX4010" fmla="*/ 2499208 w 5178638"/>
              <a:gd name="connsiteY4010" fmla="*/ 201993 h 4469549"/>
              <a:gd name="connsiteX4011" fmla="*/ 2478951 w 5178638"/>
              <a:gd name="connsiteY4011" fmla="*/ 233647 h 4469549"/>
              <a:gd name="connsiteX4012" fmla="*/ 2442753 w 5178638"/>
              <a:gd name="connsiteY4012" fmla="*/ 286431 h 4469549"/>
              <a:gd name="connsiteX4013" fmla="*/ 2428167 w 5178638"/>
              <a:gd name="connsiteY4013" fmla="*/ 308351 h 4469549"/>
              <a:gd name="connsiteX4014" fmla="*/ 2409551 w 5178638"/>
              <a:gd name="connsiteY4014" fmla="*/ 349651 h 4469549"/>
              <a:gd name="connsiteX4015" fmla="*/ 2398210 w 5178638"/>
              <a:gd name="connsiteY4015" fmla="*/ 369116 h 4469549"/>
              <a:gd name="connsiteX4016" fmla="*/ 2377418 w 5178638"/>
              <a:gd name="connsiteY4016" fmla="*/ 404803 h 4469549"/>
              <a:gd name="connsiteX4017" fmla="*/ 2360942 w 5178638"/>
              <a:gd name="connsiteY4017" fmla="*/ 429968 h 4469549"/>
              <a:gd name="connsiteX4018" fmla="*/ 2318253 w 5178638"/>
              <a:gd name="connsiteY4018" fmla="*/ 487661 h 4469549"/>
              <a:gd name="connsiteX4019" fmla="*/ 2311513 w 5178638"/>
              <a:gd name="connsiteY4019" fmla="*/ 505462 h 4469549"/>
              <a:gd name="connsiteX4020" fmla="*/ 2289936 w 5178638"/>
              <a:gd name="connsiteY4020" fmla="*/ 558073 h 4469549"/>
              <a:gd name="connsiteX4021" fmla="*/ 2259694 w 5178638"/>
              <a:gd name="connsiteY4021" fmla="*/ 609981 h 4469549"/>
              <a:gd name="connsiteX4022" fmla="*/ 2218360 w 5178638"/>
              <a:gd name="connsiteY4022" fmla="*/ 668464 h 4469549"/>
              <a:gd name="connsiteX4023" fmla="*/ 2208909 w 5178638"/>
              <a:gd name="connsiteY4023" fmla="*/ 684686 h 4469549"/>
              <a:gd name="connsiteX4024" fmla="*/ 2195393 w 5178638"/>
              <a:gd name="connsiteY4024" fmla="*/ 698538 h 4469549"/>
              <a:gd name="connsiteX4025" fmla="*/ 2226705 w 5178638"/>
              <a:gd name="connsiteY4025" fmla="*/ 638562 h 4469549"/>
              <a:gd name="connsiteX4026" fmla="*/ 2264758 w 5178638"/>
              <a:gd name="connsiteY4026" fmla="*/ 560786 h 4469549"/>
              <a:gd name="connsiteX4027" fmla="*/ 2266296 w 5178638"/>
              <a:gd name="connsiteY4027" fmla="*/ 557555 h 4469549"/>
              <a:gd name="connsiteX4028" fmla="*/ 2371578 w 5178638"/>
              <a:gd name="connsiteY4028" fmla="*/ 375833 h 4469549"/>
              <a:gd name="connsiteX4029" fmla="*/ 2386687 w 5178638"/>
              <a:gd name="connsiteY4029" fmla="*/ 359687 h 4469549"/>
              <a:gd name="connsiteX4030" fmla="*/ 2398425 w 5178638"/>
              <a:gd name="connsiteY4030" fmla="*/ 334477 h 4469549"/>
              <a:gd name="connsiteX4031" fmla="*/ 2407563 w 5178638"/>
              <a:gd name="connsiteY4031" fmla="*/ 313728 h 4469549"/>
              <a:gd name="connsiteX4032" fmla="*/ 2407572 w 5178638"/>
              <a:gd name="connsiteY4032" fmla="*/ 313704 h 4469549"/>
              <a:gd name="connsiteX4033" fmla="*/ 2437294 w 5178638"/>
              <a:gd name="connsiteY4033" fmla="*/ 262403 h 4469549"/>
              <a:gd name="connsiteX4034" fmla="*/ 2457385 w 5178638"/>
              <a:gd name="connsiteY4034" fmla="*/ 229773 h 4469549"/>
              <a:gd name="connsiteX4035" fmla="*/ 2485906 w 5178638"/>
              <a:gd name="connsiteY4035" fmla="*/ 181207 h 4469549"/>
              <a:gd name="connsiteX4036" fmla="*/ 2505628 w 5178638"/>
              <a:gd name="connsiteY4036" fmla="*/ 153588 h 4469549"/>
              <a:gd name="connsiteX4037" fmla="*/ 2524530 w 5178638"/>
              <a:gd name="connsiteY4037" fmla="*/ 121145 h 4469549"/>
              <a:gd name="connsiteX4038" fmla="*/ 2553417 w 5178638"/>
              <a:gd name="connsiteY4038" fmla="*/ 68448 h 4469549"/>
              <a:gd name="connsiteX4039" fmla="*/ 2560978 w 5178638"/>
              <a:gd name="connsiteY4039" fmla="*/ 55471 h 4469549"/>
              <a:gd name="connsiteX4040" fmla="*/ 2568003 w 5178638"/>
              <a:gd name="connsiteY4040" fmla="*/ 46527 h 4469549"/>
              <a:gd name="connsiteX4041" fmla="*/ 2568289 w 5178638"/>
              <a:gd name="connsiteY4041" fmla="*/ 55384 h 4469549"/>
              <a:gd name="connsiteX4042" fmla="*/ 2554808 w 5178638"/>
              <a:gd name="connsiteY4042" fmla="*/ 90984 h 4469549"/>
              <a:gd name="connsiteX4043" fmla="*/ 2551313 w 5178638"/>
              <a:gd name="connsiteY4043" fmla="*/ 106330 h 4469549"/>
              <a:gd name="connsiteX4044" fmla="*/ 2585086 w 5178638"/>
              <a:gd name="connsiteY4044" fmla="*/ 60824 h 4469549"/>
              <a:gd name="connsiteX4045" fmla="*/ 2588562 w 5178638"/>
              <a:gd name="connsiteY4045" fmla="*/ 56510 h 4469549"/>
              <a:gd name="connsiteX4046" fmla="*/ 2585809 w 5178638"/>
              <a:gd name="connsiteY4046" fmla="*/ 54906 h 4469549"/>
              <a:gd name="connsiteX4047" fmla="*/ 2595132 w 5178638"/>
              <a:gd name="connsiteY4047" fmla="*/ 45349 h 4469549"/>
              <a:gd name="connsiteX4048" fmla="*/ 2589319 w 5178638"/>
              <a:gd name="connsiteY4048" fmla="*/ 0 h 4469549"/>
              <a:gd name="connsiteX4049" fmla="*/ 2600754 w 5178638"/>
              <a:gd name="connsiteY4049" fmla="*/ 19738 h 4469549"/>
              <a:gd name="connsiteX4050" fmla="*/ 2581829 w 5178638"/>
              <a:gd name="connsiteY4050" fmla="*/ 52587 h 4469549"/>
              <a:gd name="connsiteX4051" fmla="*/ 2564651 w 5178638"/>
              <a:gd name="connsiteY4051" fmla="*/ 42579 h 446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Lst>
            <a:rect l="l" t="t" r="r" b="b"/>
            <a:pathLst>
              <a:path w="5178638" h="4469549">
                <a:moveTo>
                  <a:pt x="1275523" y="4465566"/>
                </a:moveTo>
                <a:cubicBezTo>
                  <a:pt x="1275523" y="4465566"/>
                  <a:pt x="1279277" y="4465566"/>
                  <a:pt x="1283032" y="4466683"/>
                </a:cubicBezTo>
                <a:cubicBezTo>
                  <a:pt x="1286787" y="4467799"/>
                  <a:pt x="1290541" y="4467799"/>
                  <a:pt x="1294296" y="4467799"/>
                </a:cubicBezTo>
                <a:cubicBezTo>
                  <a:pt x="1331843" y="4466683"/>
                  <a:pt x="1369391" y="4471148"/>
                  <a:pt x="1406938" y="4468915"/>
                </a:cubicBezTo>
                <a:lnTo>
                  <a:pt x="1411517" y="4469299"/>
                </a:lnTo>
                <a:lnTo>
                  <a:pt x="1237861" y="4469299"/>
                </a:lnTo>
                <a:close/>
                <a:moveTo>
                  <a:pt x="177644" y="4459919"/>
                </a:moveTo>
                <a:lnTo>
                  <a:pt x="179239" y="4469299"/>
                </a:lnTo>
                <a:lnTo>
                  <a:pt x="175322" y="4469299"/>
                </a:lnTo>
                <a:lnTo>
                  <a:pt x="176758" y="4463812"/>
                </a:lnTo>
                <a:close/>
                <a:moveTo>
                  <a:pt x="1632686" y="4432359"/>
                </a:moveTo>
                <a:lnTo>
                  <a:pt x="1879565" y="4432359"/>
                </a:lnTo>
                <a:lnTo>
                  <a:pt x="1879208" y="4432513"/>
                </a:lnTo>
                <a:cubicBezTo>
                  <a:pt x="1876861" y="4433210"/>
                  <a:pt x="1874045" y="4434047"/>
                  <a:pt x="1872168" y="4435163"/>
                </a:cubicBezTo>
                <a:cubicBezTo>
                  <a:pt x="1879677" y="4435163"/>
                  <a:pt x="1883432" y="4436280"/>
                  <a:pt x="1887186" y="4435163"/>
                </a:cubicBezTo>
                <a:cubicBezTo>
                  <a:pt x="1894696" y="4432931"/>
                  <a:pt x="1905960" y="4434047"/>
                  <a:pt x="1913470" y="4434047"/>
                </a:cubicBezTo>
                <a:cubicBezTo>
                  <a:pt x="1924734" y="4432931"/>
                  <a:pt x="1932243" y="4436280"/>
                  <a:pt x="1943508" y="4435163"/>
                </a:cubicBezTo>
                <a:cubicBezTo>
                  <a:pt x="1958526" y="4434047"/>
                  <a:pt x="1954771" y="4438512"/>
                  <a:pt x="1962281" y="4440745"/>
                </a:cubicBezTo>
                <a:cubicBezTo>
                  <a:pt x="1966036" y="4441861"/>
                  <a:pt x="1973545" y="4441861"/>
                  <a:pt x="1977300" y="4441861"/>
                </a:cubicBezTo>
                <a:cubicBezTo>
                  <a:pt x="1996073" y="4441861"/>
                  <a:pt x="2014847" y="4441861"/>
                  <a:pt x="2037375" y="4441861"/>
                </a:cubicBezTo>
                <a:cubicBezTo>
                  <a:pt x="2056149" y="4441861"/>
                  <a:pt x="2078677" y="4441861"/>
                  <a:pt x="2101206" y="4441861"/>
                </a:cubicBezTo>
                <a:cubicBezTo>
                  <a:pt x="2101206" y="4441861"/>
                  <a:pt x="2101206" y="4442978"/>
                  <a:pt x="2101206" y="4442978"/>
                </a:cubicBezTo>
                <a:cubicBezTo>
                  <a:pt x="2082432" y="4442978"/>
                  <a:pt x="2059904" y="4442978"/>
                  <a:pt x="2037375" y="4444094"/>
                </a:cubicBezTo>
                <a:cubicBezTo>
                  <a:pt x="2044885" y="4445210"/>
                  <a:pt x="2048640" y="4447443"/>
                  <a:pt x="2052394" y="4447443"/>
                </a:cubicBezTo>
                <a:cubicBezTo>
                  <a:pt x="2089942" y="4448559"/>
                  <a:pt x="2127489" y="4451908"/>
                  <a:pt x="2165036" y="4450792"/>
                </a:cubicBezTo>
                <a:cubicBezTo>
                  <a:pt x="2172545" y="4450792"/>
                  <a:pt x="2180055" y="4450792"/>
                  <a:pt x="2187564" y="4450792"/>
                </a:cubicBezTo>
                <a:cubicBezTo>
                  <a:pt x="2210093" y="4450792"/>
                  <a:pt x="2225112" y="4453024"/>
                  <a:pt x="2236376" y="4457489"/>
                </a:cubicBezTo>
                <a:cubicBezTo>
                  <a:pt x="2247640" y="4457489"/>
                  <a:pt x="2258904" y="4457489"/>
                  <a:pt x="2270168" y="4457489"/>
                </a:cubicBezTo>
                <a:cubicBezTo>
                  <a:pt x="2277678" y="4457489"/>
                  <a:pt x="2277678" y="4458606"/>
                  <a:pt x="2281433" y="4459722"/>
                </a:cubicBezTo>
                <a:cubicBezTo>
                  <a:pt x="2285187" y="4460838"/>
                  <a:pt x="2281433" y="4461955"/>
                  <a:pt x="2277678" y="4463071"/>
                </a:cubicBezTo>
                <a:cubicBezTo>
                  <a:pt x="2266414" y="4467536"/>
                  <a:pt x="2266414" y="4467536"/>
                  <a:pt x="2251395" y="4464187"/>
                </a:cubicBezTo>
                <a:cubicBezTo>
                  <a:pt x="2247640" y="4463071"/>
                  <a:pt x="2236376" y="4459722"/>
                  <a:pt x="2236376" y="4458606"/>
                </a:cubicBezTo>
                <a:cubicBezTo>
                  <a:pt x="2221357" y="4460838"/>
                  <a:pt x="2210093" y="4457489"/>
                  <a:pt x="2198829" y="4457489"/>
                </a:cubicBezTo>
                <a:cubicBezTo>
                  <a:pt x="2183810" y="4459722"/>
                  <a:pt x="2165036" y="4459722"/>
                  <a:pt x="2153772" y="4457489"/>
                </a:cubicBezTo>
                <a:cubicBezTo>
                  <a:pt x="2146262" y="4457489"/>
                  <a:pt x="2142508" y="4456373"/>
                  <a:pt x="2134998" y="4457489"/>
                </a:cubicBezTo>
                <a:cubicBezTo>
                  <a:pt x="2127489" y="4457489"/>
                  <a:pt x="2119979" y="4456373"/>
                  <a:pt x="2108715" y="4458606"/>
                </a:cubicBezTo>
                <a:cubicBezTo>
                  <a:pt x="2101206" y="4459722"/>
                  <a:pt x="2089942" y="4456373"/>
                  <a:pt x="2082432" y="4457489"/>
                </a:cubicBezTo>
                <a:cubicBezTo>
                  <a:pt x="2078677" y="4459722"/>
                  <a:pt x="2071168" y="4458606"/>
                  <a:pt x="2067413" y="4458606"/>
                </a:cubicBezTo>
                <a:cubicBezTo>
                  <a:pt x="2059904" y="4458606"/>
                  <a:pt x="2063659" y="4456373"/>
                  <a:pt x="2059904" y="4455257"/>
                </a:cubicBezTo>
                <a:cubicBezTo>
                  <a:pt x="2056149" y="4455257"/>
                  <a:pt x="2048640" y="4455257"/>
                  <a:pt x="2041130" y="4455257"/>
                </a:cubicBezTo>
                <a:cubicBezTo>
                  <a:pt x="2041130" y="4456373"/>
                  <a:pt x="2037375" y="4457489"/>
                  <a:pt x="2033621" y="4457489"/>
                </a:cubicBezTo>
                <a:cubicBezTo>
                  <a:pt x="2026111" y="4456373"/>
                  <a:pt x="2029866" y="4454141"/>
                  <a:pt x="2029866" y="4453024"/>
                </a:cubicBezTo>
                <a:cubicBezTo>
                  <a:pt x="2022357" y="4453024"/>
                  <a:pt x="2014847" y="4453024"/>
                  <a:pt x="2007338" y="4453024"/>
                </a:cubicBezTo>
                <a:cubicBezTo>
                  <a:pt x="2011092" y="4455257"/>
                  <a:pt x="2003583" y="4455257"/>
                  <a:pt x="1999828" y="4455257"/>
                </a:cubicBezTo>
                <a:cubicBezTo>
                  <a:pt x="1992319" y="4454141"/>
                  <a:pt x="1996073" y="4453024"/>
                  <a:pt x="1996073" y="4450792"/>
                </a:cubicBezTo>
                <a:cubicBezTo>
                  <a:pt x="1977300" y="4450792"/>
                  <a:pt x="1954771" y="4453024"/>
                  <a:pt x="1935998" y="4449675"/>
                </a:cubicBezTo>
                <a:cubicBezTo>
                  <a:pt x="1932243" y="4448559"/>
                  <a:pt x="1928488" y="4448559"/>
                  <a:pt x="1924734" y="4449675"/>
                </a:cubicBezTo>
                <a:cubicBezTo>
                  <a:pt x="1920979" y="4451908"/>
                  <a:pt x="1913470" y="4451908"/>
                  <a:pt x="1909715" y="4450792"/>
                </a:cubicBezTo>
                <a:cubicBezTo>
                  <a:pt x="1898451" y="4450792"/>
                  <a:pt x="1883432" y="4451908"/>
                  <a:pt x="1875923" y="4453024"/>
                </a:cubicBezTo>
                <a:cubicBezTo>
                  <a:pt x="1864658" y="4455257"/>
                  <a:pt x="1853394" y="4455257"/>
                  <a:pt x="1842130" y="4453024"/>
                </a:cubicBezTo>
                <a:cubicBezTo>
                  <a:pt x="1834620" y="4451908"/>
                  <a:pt x="1823356" y="4450792"/>
                  <a:pt x="1808338" y="4450792"/>
                </a:cubicBezTo>
                <a:cubicBezTo>
                  <a:pt x="1800828" y="4451908"/>
                  <a:pt x="1789564" y="4450792"/>
                  <a:pt x="1782054" y="4450792"/>
                </a:cubicBezTo>
                <a:cubicBezTo>
                  <a:pt x="1778300" y="4454141"/>
                  <a:pt x="1770790" y="4453024"/>
                  <a:pt x="1767035" y="4453024"/>
                </a:cubicBezTo>
                <a:cubicBezTo>
                  <a:pt x="1759526" y="4453024"/>
                  <a:pt x="1755771" y="4453024"/>
                  <a:pt x="1748262" y="4453024"/>
                </a:cubicBezTo>
                <a:cubicBezTo>
                  <a:pt x="1736997" y="4456373"/>
                  <a:pt x="1725733" y="4456373"/>
                  <a:pt x="1714469" y="4453024"/>
                </a:cubicBezTo>
                <a:cubicBezTo>
                  <a:pt x="1714469" y="4453024"/>
                  <a:pt x="1710715" y="4453024"/>
                  <a:pt x="1710715" y="4453024"/>
                </a:cubicBezTo>
                <a:cubicBezTo>
                  <a:pt x="1680677" y="4453024"/>
                  <a:pt x="1680677" y="4453024"/>
                  <a:pt x="1669412" y="4446326"/>
                </a:cubicBezTo>
                <a:cubicBezTo>
                  <a:pt x="1669412" y="4445210"/>
                  <a:pt x="1669412" y="4444094"/>
                  <a:pt x="1669412" y="4444094"/>
                </a:cubicBezTo>
                <a:cubicBezTo>
                  <a:pt x="1661903" y="4440745"/>
                  <a:pt x="1665658" y="4437396"/>
                  <a:pt x="1680677" y="4437396"/>
                </a:cubicBezTo>
                <a:cubicBezTo>
                  <a:pt x="1688186" y="4437396"/>
                  <a:pt x="1699450" y="4437396"/>
                  <a:pt x="1710715" y="4437396"/>
                </a:cubicBezTo>
                <a:cubicBezTo>
                  <a:pt x="1718224" y="4437396"/>
                  <a:pt x="1721979" y="4437396"/>
                  <a:pt x="1721979" y="4435163"/>
                </a:cubicBezTo>
                <a:cubicBezTo>
                  <a:pt x="1721979" y="4432931"/>
                  <a:pt x="1718224" y="4434047"/>
                  <a:pt x="1710715" y="4434047"/>
                </a:cubicBezTo>
                <a:cubicBezTo>
                  <a:pt x="1706960" y="4434047"/>
                  <a:pt x="1699450" y="4432931"/>
                  <a:pt x="1695696" y="4435163"/>
                </a:cubicBezTo>
                <a:cubicBezTo>
                  <a:pt x="1688186" y="4436280"/>
                  <a:pt x="1680677" y="4436280"/>
                  <a:pt x="1676922" y="4435163"/>
                </a:cubicBezTo>
                <a:cubicBezTo>
                  <a:pt x="1665658" y="4434047"/>
                  <a:pt x="1654394" y="4434047"/>
                  <a:pt x="1646884" y="4434047"/>
                </a:cubicBezTo>
                <a:close/>
                <a:moveTo>
                  <a:pt x="2236283" y="4414691"/>
                </a:moveTo>
                <a:lnTo>
                  <a:pt x="2264278" y="4414691"/>
                </a:lnTo>
                <a:lnTo>
                  <a:pt x="2232621" y="4419535"/>
                </a:lnTo>
                <a:lnTo>
                  <a:pt x="2232528" y="4419494"/>
                </a:lnTo>
                <a:lnTo>
                  <a:pt x="2232528" y="4419156"/>
                </a:lnTo>
                <a:cubicBezTo>
                  <a:pt x="2232528" y="4418040"/>
                  <a:pt x="2228774" y="4415807"/>
                  <a:pt x="2236283" y="4414691"/>
                </a:cubicBezTo>
                <a:close/>
                <a:moveTo>
                  <a:pt x="2272500" y="4414478"/>
                </a:moveTo>
                <a:lnTo>
                  <a:pt x="2270076" y="4414691"/>
                </a:lnTo>
                <a:lnTo>
                  <a:pt x="2264278" y="4414691"/>
                </a:lnTo>
                <a:lnTo>
                  <a:pt x="2264536" y="4414652"/>
                </a:lnTo>
                <a:close/>
                <a:moveTo>
                  <a:pt x="1278967" y="4411605"/>
                </a:moveTo>
                <a:lnTo>
                  <a:pt x="1304864" y="4411605"/>
                </a:lnTo>
                <a:lnTo>
                  <a:pt x="1286431" y="4413954"/>
                </a:lnTo>
                <a:cubicBezTo>
                  <a:pt x="1282676" y="4415070"/>
                  <a:pt x="1278921" y="4413954"/>
                  <a:pt x="1278921" y="4411721"/>
                </a:cubicBezTo>
                <a:close/>
                <a:moveTo>
                  <a:pt x="553850" y="4407256"/>
                </a:moveTo>
                <a:cubicBezTo>
                  <a:pt x="561359" y="4406139"/>
                  <a:pt x="565114" y="4408372"/>
                  <a:pt x="565114" y="4409488"/>
                </a:cubicBezTo>
                <a:cubicBezTo>
                  <a:pt x="565114" y="4412837"/>
                  <a:pt x="568868" y="4415070"/>
                  <a:pt x="580133" y="4417302"/>
                </a:cubicBezTo>
                <a:cubicBezTo>
                  <a:pt x="583888" y="4418419"/>
                  <a:pt x="587642" y="4418419"/>
                  <a:pt x="591397" y="4418419"/>
                </a:cubicBezTo>
                <a:cubicBezTo>
                  <a:pt x="602661" y="4415070"/>
                  <a:pt x="621435" y="4417302"/>
                  <a:pt x="632699" y="4415070"/>
                </a:cubicBezTo>
                <a:cubicBezTo>
                  <a:pt x="640208" y="4413954"/>
                  <a:pt x="647718" y="4413954"/>
                  <a:pt x="658982" y="4413954"/>
                </a:cubicBezTo>
                <a:cubicBezTo>
                  <a:pt x="666491" y="4413954"/>
                  <a:pt x="670246" y="4417302"/>
                  <a:pt x="674001" y="4419535"/>
                </a:cubicBezTo>
                <a:cubicBezTo>
                  <a:pt x="681510" y="4422884"/>
                  <a:pt x="696529" y="4424000"/>
                  <a:pt x="704038" y="4419535"/>
                </a:cubicBezTo>
                <a:cubicBezTo>
                  <a:pt x="704038" y="4417302"/>
                  <a:pt x="707793" y="4416186"/>
                  <a:pt x="711548" y="4413954"/>
                </a:cubicBezTo>
                <a:cubicBezTo>
                  <a:pt x="711548" y="4411721"/>
                  <a:pt x="719057" y="4410605"/>
                  <a:pt x="730322" y="4410605"/>
                </a:cubicBezTo>
                <a:cubicBezTo>
                  <a:pt x="737831" y="4410605"/>
                  <a:pt x="745340" y="4410605"/>
                  <a:pt x="752850" y="4408372"/>
                </a:cubicBezTo>
                <a:cubicBezTo>
                  <a:pt x="764114" y="4407256"/>
                  <a:pt x="775378" y="4409488"/>
                  <a:pt x="782888" y="4412837"/>
                </a:cubicBezTo>
                <a:cubicBezTo>
                  <a:pt x="794152" y="4419535"/>
                  <a:pt x="816680" y="4419535"/>
                  <a:pt x="835454" y="4421768"/>
                </a:cubicBezTo>
                <a:cubicBezTo>
                  <a:pt x="842963" y="4422884"/>
                  <a:pt x="850473" y="4420651"/>
                  <a:pt x="861737" y="4419535"/>
                </a:cubicBezTo>
                <a:cubicBezTo>
                  <a:pt x="873001" y="4419535"/>
                  <a:pt x="884265" y="4417302"/>
                  <a:pt x="891775" y="4415070"/>
                </a:cubicBezTo>
                <a:cubicBezTo>
                  <a:pt x="914303" y="4410605"/>
                  <a:pt x="918058" y="4410605"/>
                  <a:pt x="933077" y="4416186"/>
                </a:cubicBezTo>
                <a:lnTo>
                  <a:pt x="940493" y="4419494"/>
                </a:lnTo>
                <a:lnTo>
                  <a:pt x="940493" y="4420200"/>
                </a:lnTo>
                <a:lnTo>
                  <a:pt x="990071" y="4421372"/>
                </a:lnTo>
                <a:cubicBezTo>
                  <a:pt x="1017293" y="4421372"/>
                  <a:pt x="1044514" y="4421093"/>
                  <a:pt x="1072675" y="4421651"/>
                </a:cubicBezTo>
                <a:cubicBezTo>
                  <a:pt x="1072675" y="4421651"/>
                  <a:pt x="1072675" y="4420535"/>
                  <a:pt x="1076429" y="4420535"/>
                </a:cubicBezTo>
                <a:cubicBezTo>
                  <a:pt x="1072675" y="4418302"/>
                  <a:pt x="1068920" y="4419419"/>
                  <a:pt x="1061411" y="4419419"/>
                </a:cubicBezTo>
                <a:cubicBezTo>
                  <a:pt x="1057656" y="4419419"/>
                  <a:pt x="1057656" y="4418302"/>
                  <a:pt x="1057656" y="4418302"/>
                </a:cubicBezTo>
                <a:cubicBezTo>
                  <a:pt x="1057656" y="4417186"/>
                  <a:pt x="1057656" y="4414954"/>
                  <a:pt x="1061411" y="4416070"/>
                </a:cubicBezTo>
                <a:cubicBezTo>
                  <a:pt x="1065165" y="4416070"/>
                  <a:pt x="1068920" y="4413837"/>
                  <a:pt x="1072675" y="4413837"/>
                </a:cubicBezTo>
                <a:lnTo>
                  <a:pt x="1081508" y="4413528"/>
                </a:lnTo>
                <a:lnTo>
                  <a:pt x="1139587" y="4412837"/>
                </a:lnTo>
                <a:lnTo>
                  <a:pt x="1148512" y="4411605"/>
                </a:lnTo>
                <a:lnTo>
                  <a:pt x="1163686" y="4411605"/>
                </a:lnTo>
                <a:lnTo>
                  <a:pt x="1165870" y="4411721"/>
                </a:lnTo>
                <a:cubicBezTo>
                  <a:pt x="1177134" y="4413954"/>
                  <a:pt x="1188398" y="4411721"/>
                  <a:pt x="1195907" y="4412837"/>
                </a:cubicBezTo>
                <a:cubicBezTo>
                  <a:pt x="1207172" y="4412837"/>
                  <a:pt x="1218436" y="4412837"/>
                  <a:pt x="1229700" y="4412837"/>
                </a:cubicBezTo>
                <a:cubicBezTo>
                  <a:pt x="1237209" y="4415070"/>
                  <a:pt x="1229700" y="4417302"/>
                  <a:pt x="1233455" y="4419535"/>
                </a:cubicBezTo>
                <a:cubicBezTo>
                  <a:pt x="1244719" y="4424000"/>
                  <a:pt x="1259738" y="4425117"/>
                  <a:pt x="1278511" y="4422884"/>
                </a:cubicBezTo>
                <a:cubicBezTo>
                  <a:pt x="1282266" y="4422884"/>
                  <a:pt x="1282266" y="4421768"/>
                  <a:pt x="1289775" y="4421768"/>
                </a:cubicBezTo>
                <a:cubicBezTo>
                  <a:pt x="1293530" y="4421768"/>
                  <a:pt x="1297285" y="4422884"/>
                  <a:pt x="1297285" y="4425117"/>
                </a:cubicBezTo>
                <a:cubicBezTo>
                  <a:pt x="1297285" y="4426233"/>
                  <a:pt x="1297285" y="4428466"/>
                  <a:pt x="1289775" y="4428466"/>
                </a:cubicBezTo>
                <a:cubicBezTo>
                  <a:pt x="1278511" y="4427349"/>
                  <a:pt x="1267247" y="4428466"/>
                  <a:pt x="1259738" y="4427349"/>
                </a:cubicBezTo>
                <a:cubicBezTo>
                  <a:pt x="1244719" y="4427349"/>
                  <a:pt x="1237209" y="4429582"/>
                  <a:pt x="1225945" y="4429582"/>
                </a:cubicBezTo>
                <a:lnTo>
                  <a:pt x="1222451" y="4431660"/>
                </a:lnTo>
                <a:lnTo>
                  <a:pt x="1196111" y="4429186"/>
                </a:lnTo>
                <a:cubicBezTo>
                  <a:pt x="1186255" y="4428628"/>
                  <a:pt x="1175930" y="4428349"/>
                  <a:pt x="1166543" y="4428349"/>
                </a:cubicBezTo>
                <a:lnTo>
                  <a:pt x="1146284" y="4428475"/>
                </a:lnTo>
                <a:lnTo>
                  <a:pt x="1141840" y="4430877"/>
                </a:lnTo>
                <a:cubicBezTo>
                  <a:pt x="1137616" y="4430877"/>
                  <a:pt x="1131984" y="4430319"/>
                  <a:pt x="1128230" y="4430319"/>
                </a:cubicBezTo>
                <a:lnTo>
                  <a:pt x="1087049" y="4432359"/>
                </a:lnTo>
                <a:lnTo>
                  <a:pt x="1221275" y="4432359"/>
                </a:lnTo>
                <a:lnTo>
                  <a:pt x="1214681" y="4436280"/>
                </a:lnTo>
                <a:cubicBezTo>
                  <a:pt x="1207172" y="4439629"/>
                  <a:pt x="1207172" y="4440745"/>
                  <a:pt x="1195907" y="4438512"/>
                </a:cubicBezTo>
                <a:cubicBezTo>
                  <a:pt x="1180888" y="4437396"/>
                  <a:pt x="1165870" y="4436280"/>
                  <a:pt x="1150851" y="4434047"/>
                </a:cubicBezTo>
                <a:cubicBezTo>
                  <a:pt x="1147096" y="4432931"/>
                  <a:pt x="1139587" y="4434047"/>
                  <a:pt x="1132077" y="4434047"/>
                </a:cubicBezTo>
                <a:cubicBezTo>
                  <a:pt x="1128322" y="4434047"/>
                  <a:pt x="1128322" y="4436280"/>
                  <a:pt x="1124568" y="4437396"/>
                </a:cubicBezTo>
                <a:cubicBezTo>
                  <a:pt x="1117058" y="4439629"/>
                  <a:pt x="1124568" y="4440745"/>
                  <a:pt x="1128322" y="4442978"/>
                </a:cubicBezTo>
                <a:cubicBezTo>
                  <a:pt x="1132077" y="4445210"/>
                  <a:pt x="1143341" y="4445210"/>
                  <a:pt x="1150851" y="4447443"/>
                </a:cubicBezTo>
                <a:cubicBezTo>
                  <a:pt x="1154605" y="4448559"/>
                  <a:pt x="1154605" y="4448559"/>
                  <a:pt x="1154605" y="4449675"/>
                </a:cubicBezTo>
                <a:cubicBezTo>
                  <a:pt x="1154605" y="4450792"/>
                  <a:pt x="1150851" y="4450792"/>
                  <a:pt x="1147096" y="4450792"/>
                </a:cubicBezTo>
                <a:cubicBezTo>
                  <a:pt x="1135832" y="4450792"/>
                  <a:pt x="1120813" y="4451908"/>
                  <a:pt x="1109549" y="4449675"/>
                </a:cubicBezTo>
                <a:cubicBezTo>
                  <a:pt x="1109549" y="4448559"/>
                  <a:pt x="1105794" y="4449675"/>
                  <a:pt x="1105794" y="4449675"/>
                </a:cubicBezTo>
                <a:cubicBezTo>
                  <a:pt x="1098285" y="4450792"/>
                  <a:pt x="1105794" y="4450792"/>
                  <a:pt x="1105794" y="4451908"/>
                </a:cubicBezTo>
                <a:cubicBezTo>
                  <a:pt x="1109549" y="4453024"/>
                  <a:pt x="1109549" y="4455257"/>
                  <a:pt x="1102039" y="4455257"/>
                </a:cubicBezTo>
                <a:cubicBezTo>
                  <a:pt x="1094530" y="4455257"/>
                  <a:pt x="1087020" y="4455257"/>
                  <a:pt x="1075756" y="4455257"/>
                </a:cubicBezTo>
                <a:cubicBezTo>
                  <a:pt x="1087020" y="4457489"/>
                  <a:pt x="1098285" y="4457489"/>
                  <a:pt x="1109549" y="4458606"/>
                </a:cubicBezTo>
                <a:cubicBezTo>
                  <a:pt x="1117058" y="4459722"/>
                  <a:pt x="1117058" y="4460838"/>
                  <a:pt x="1113303" y="4461955"/>
                </a:cubicBezTo>
                <a:lnTo>
                  <a:pt x="1122591" y="4467477"/>
                </a:lnTo>
                <a:lnTo>
                  <a:pt x="1129088" y="4467799"/>
                </a:lnTo>
                <a:cubicBezTo>
                  <a:pt x="1140352" y="4466683"/>
                  <a:pt x="1155371" y="4467799"/>
                  <a:pt x="1170390" y="4467799"/>
                </a:cubicBezTo>
                <a:cubicBezTo>
                  <a:pt x="1174145" y="4467799"/>
                  <a:pt x="1174145" y="4467799"/>
                  <a:pt x="1177900" y="4467799"/>
                </a:cubicBezTo>
                <a:lnTo>
                  <a:pt x="1187121" y="4469299"/>
                </a:lnTo>
                <a:lnTo>
                  <a:pt x="344167" y="4469299"/>
                </a:lnTo>
                <a:lnTo>
                  <a:pt x="353084" y="4450560"/>
                </a:lnTo>
                <a:lnTo>
                  <a:pt x="361051" y="4434278"/>
                </a:lnTo>
                <a:lnTo>
                  <a:pt x="384887" y="4435163"/>
                </a:lnTo>
                <a:cubicBezTo>
                  <a:pt x="388642" y="4436280"/>
                  <a:pt x="396151" y="4436280"/>
                  <a:pt x="403661" y="4435163"/>
                </a:cubicBezTo>
                <a:cubicBezTo>
                  <a:pt x="407415" y="4432931"/>
                  <a:pt x="414925" y="4434047"/>
                  <a:pt x="418680" y="4434047"/>
                </a:cubicBezTo>
                <a:cubicBezTo>
                  <a:pt x="426189" y="4434047"/>
                  <a:pt x="429944" y="4432931"/>
                  <a:pt x="429944" y="4435163"/>
                </a:cubicBezTo>
                <a:cubicBezTo>
                  <a:pt x="429944" y="4437396"/>
                  <a:pt x="426189" y="4437396"/>
                  <a:pt x="418680" y="4437396"/>
                </a:cubicBezTo>
                <a:cubicBezTo>
                  <a:pt x="407415" y="4437396"/>
                  <a:pt x="396151" y="4437396"/>
                  <a:pt x="388642" y="4437396"/>
                </a:cubicBezTo>
                <a:lnTo>
                  <a:pt x="383466" y="4440473"/>
                </a:lnTo>
                <a:lnTo>
                  <a:pt x="399831" y="4441394"/>
                </a:lnTo>
                <a:cubicBezTo>
                  <a:pt x="422359" y="4441394"/>
                  <a:pt x="448642" y="4440278"/>
                  <a:pt x="474926" y="4442511"/>
                </a:cubicBezTo>
                <a:cubicBezTo>
                  <a:pt x="489944" y="4444743"/>
                  <a:pt x="508718" y="4443627"/>
                  <a:pt x="523737" y="4442511"/>
                </a:cubicBezTo>
                <a:lnTo>
                  <a:pt x="527613" y="4442703"/>
                </a:lnTo>
                <a:lnTo>
                  <a:pt x="379717" y="4442703"/>
                </a:lnTo>
                <a:lnTo>
                  <a:pt x="377377" y="4444094"/>
                </a:lnTo>
                <a:cubicBezTo>
                  <a:pt x="377377" y="4444094"/>
                  <a:pt x="377377" y="4445210"/>
                  <a:pt x="377377" y="4446326"/>
                </a:cubicBezTo>
                <a:cubicBezTo>
                  <a:pt x="388642" y="4453024"/>
                  <a:pt x="388642" y="4453024"/>
                  <a:pt x="418680" y="4453024"/>
                </a:cubicBezTo>
                <a:cubicBezTo>
                  <a:pt x="418680" y="4453024"/>
                  <a:pt x="422434" y="4453024"/>
                  <a:pt x="422434" y="4453024"/>
                </a:cubicBezTo>
                <a:cubicBezTo>
                  <a:pt x="433698" y="4456373"/>
                  <a:pt x="444962" y="4456373"/>
                  <a:pt x="456227" y="4453024"/>
                </a:cubicBezTo>
                <a:cubicBezTo>
                  <a:pt x="463736" y="4453024"/>
                  <a:pt x="467491" y="4453024"/>
                  <a:pt x="475000" y="4453024"/>
                </a:cubicBezTo>
                <a:cubicBezTo>
                  <a:pt x="478755" y="4453024"/>
                  <a:pt x="486265" y="4454141"/>
                  <a:pt x="490019" y="4450792"/>
                </a:cubicBezTo>
                <a:cubicBezTo>
                  <a:pt x="497529" y="4450792"/>
                  <a:pt x="508793" y="4451908"/>
                  <a:pt x="516303" y="4450792"/>
                </a:cubicBezTo>
                <a:cubicBezTo>
                  <a:pt x="531321" y="4450792"/>
                  <a:pt x="542585" y="4451908"/>
                  <a:pt x="550095" y="4453024"/>
                </a:cubicBezTo>
                <a:cubicBezTo>
                  <a:pt x="561359" y="4455257"/>
                  <a:pt x="572623" y="4455257"/>
                  <a:pt x="583888" y="4453024"/>
                </a:cubicBezTo>
                <a:cubicBezTo>
                  <a:pt x="591397" y="4451908"/>
                  <a:pt x="606416" y="4450792"/>
                  <a:pt x="617680" y="4450792"/>
                </a:cubicBezTo>
                <a:cubicBezTo>
                  <a:pt x="621435" y="4451908"/>
                  <a:pt x="628944" y="4451908"/>
                  <a:pt x="632699" y="4449675"/>
                </a:cubicBezTo>
                <a:cubicBezTo>
                  <a:pt x="636453" y="4448559"/>
                  <a:pt x="640208" y="4448559"/>
                  <a:pt x="643963" y="4449675"/>
                </a:cubicBezTo>
                <a:cubicBezTo>
                  <a:pt x="662736" y="4453024"/>
                  <a:pt x="685265" y="4450792"/>
                  <a:pt x="704038" y="4450792"/>
                </a:cubicBezTo>
                <a:cubicBezTo>
                  <a:pt x="704038" y="4453024"/>
                  <a:pt x="700284" y="4454141"/>
                  <a:pt x="707793" y="4455257"/>
                </a:cubicBezTo>
                <a:cubicBezTo>
                  <a:pt x="711548" y="4455257"/>
                  <a:pt x="719057" y="4455257"/>
                  <a:pt x="715303" y="4453024"/>
                </a:cubicBezTo>
                <a:cubicBezTo>
                  <a:pt x="722812" y="4453024"/>
                  <a:pt x="730322" y="4453024"/>
                  <a:pt x="737831" y="4453024"/>
                </a:cubicBezTo>
                <a:cubicBezTo>
                  <a:pt x="737831" y="4454141"/>
                  <a:pt x="734076" y="4456373"/>
                  <a:pt x="741586" y="4457489"/>
                </a:cubicBezTo>
                <a:cubicBezTo>
                  <a:pt x="745340" y="4457489"/>
                  <a:pt x="749095" y="4456373"/>
                  <a:pt x="749095" y="4455257"/>
                </a:cubicBezTo>
                <a:cubicBezTo>
                  <a:pt x="756605" y="4455257"/>
                  <a:pt x="764114" y="4455257"/>
                  <a:pt x="767869" y="4455257"/>
                </a:cubicBezTo>
                <a:cubicBezTo>
                  <a:pt x="771624" y="4456373"/>
                  <a:pt x="767869" y="4458606"/>
                  <a:pt x="775378" y="4458606"/>
                </a:cubicBezTo>
                <a:cubicBezTo>
                  <a:pt x="779133" y="4458606"/>
                  <a:pt x="786642" y="4459722"/>
                  <a:pt x="790397" y="4457489"/>
                </a:cubicBezTo>
                <a:cubicBezTo>
                  <a:pt x="797907" y="4456373"/>
                  <a:pt x="809171" y="4459722"/>
                  <a:pt x="816680" y="4458606"/>
                </a:cubicBezTo>
                <a:cubicBezTo>
                  <a:pt x="827944" y="4456373"/>
                  <a:pt x="835454" y="4457489"/>
                  <a:pt x="842963" y="4457489"/>
                </a:cubicBezTo>
                <a:cubicBezTo>
                  <a:pt x="850473" y="4456373"/>
                  <a:pt x="854227" y="4457489"/>
                  <a:pt x="861737" y="4457489"/>
                </a:cubicBezTo>
                <a:cubicBezTo>
                  <a:pt x="873001" y="4459722"/>
                  <a:pt x="891775" y="4459722"/>
                  <a:pt x="906794" y="4457489"/>
                </a:cubicBezTo>
                <a:cubicBezTo>
                  <a:pt x="918058" y="4457489"/>
                  <a:pt x="929322" y="4460838"/>
                  <a:pt x="944341" y="4458606"/>
                </a:cubicBezTo>
                <a:cubicBezTo>
                  <a:pt x="944341" y="4459722"/>
                  <a:pt x="955605" y="4463071"/>
                  <a:pt x="959360" y="4464187"/>
                </a:cubicBezTo>
                <a:cubicBezTo>
                  <a:pt x="974379" y="4467536"/>
                  <a:pt x="974379" y="4467536"/>
                  <a:pt x="985643" y="4463071"/>
                </a:cubicBezTo>
                <a:cubicBezTo>
                  <a:pt x="989398" y="4461955"/>
                  <a:pt x="993152" y="4460838"/>
                  <a:pt x="989398" y="4459722"/>
                </a:cubicBezTo>
                <a:cubicBezTo>
                  <a:pt x="985643" y="4458606"/>
                  <a:pt x="985643" y="4457489"/>
                  <a:pt x="978133" y="4457489"/>
                </a:cubicBezTo>
                <a:cubicBezTo>
                  <a:pt x="966869" y="4457489"/>
                  <a:pt x="955605" y="4457489"/>
                  <a:pt x="944341" y="4457489"/>
                </a:cubicBezTo>
                <a:cubicBezTo>
                  <a:pt x="933077" y="4453024"/>
                  <a:pt x="918058" y="4450792"/>
                  <a:pt x="895529" y="4450792"/>
                </a:cubicBezTo>
                <a:cubicBezTo>
                  <a:pt x="888020" y="4450792"/>
                  <a:pt x="880510" y="4450792"/>
                  <a:pt x="873001" y="4450792"/>
                </a:cubicBezTo>
                <a:cubicBezTo>
                  <a:pt x="835454" y="4451908"/>
                  <a:pt x="797907" y="4448559"/>
                  <a:pt x="760359" y="4447443"/>
                </a:cubicBezTo>
                <a:cubicBezTo>
                  <a:pt x="756605" y="4447443"/>
                  <a:pt x="752850" y="4445210"/>
                  <a:pt x="745340" y="4444094"/>
                </a:cubicBezTo>
                <a:cubicBezTo>
                  <a:pt x="767869" y="4442978"/>
                  <a:pt x="790397" y="4442978"/>
                  <a:pt x="809171" y="4442978"/>
                </a:cubicBezTo>
                <a:cubicBezTo>
                  <a:pt x="809171" y="4442978"/>
                  <a:pt x="809171" y="4441861"/>
                  <a:pt x="809171" y="4441861"/>
                </a:cubicBezTo>
                <a:cubicBezTo>
                  <a:pt x="786642" y="4441861"/>
                  <a:pt x="764114" y="4441861"/>
                  <a:pt x="745340" y="4441861"/>
                </a:cubicBezTo>
                <a:cubicBezTo>
                  <a:pt x="722812" y="4441861"/>
                  <a:pt x="704038" y="4441861"/>
                  <a:pt x="685265" y="4441861"/>
                </a:cubicBezTo>
                <a:cubicBezTo>
                  <a:pt x="681510" y="4441861"/>
                  <a:pt x="674001" y="4441861"/>
                  <a:pt x="670246" y="4440745"/>
                </a:cubicBezTo>
                <a:cubicBezTo>
                  <a:pt x="662736" y="4438512"/>
                  <a:pt x="666491" y="4434047"/>
                  <a:pt x="651473" y="4435163"/>
                </a:cubicBezTo>
                <a:cubicBezTo>
                  <a:pt x="640208" y="4436280"/>
                  <a:pt x="632699" y="4432931"/>
                  <a:pt x="621435" y="4434047"/>
                </a:cubicBezTo>
                <a:cubicBezTo>
                  <a:pt x="613925" y="4434047"/>
                  <a:pt x="602661" y="4432931"/>
                  <a:pt x="595151" y="4435163"/>
                </a:cubicBezTo>
                <a:cubicBezTo>
                  <a:pt x="591397" y="4436280"/>
                  <a:pt x="587642" y="4435163"/>
                  <a:pt x="580133" y="4435163"/>
                </a:cubicBezTo>
                <a:cubicBezTo>
                  <a:pt x="583888" y="4432931"/>
                  <a:pt x="591397" y="4431815"/>
                  <a:pt x="591397" y="4430698"/>
                </a:cubicBezTo>
                <a:cubicBezTo>
                  <a:pt x="595151" y="4428466"/>
                  <a:pt x="591397" y="4426233"/>
                  <a:pt x="583888" y="4426233"/>
                </a:cubicBezTo>
                <a:cubicBezTo>
                  <a:pt x="576378" y="4426233"/>
                  <a:pt x="565114" y="4426233"/>
                  <a:pt x="565114" y="4422884"/>
                </a:cubicBezTo>
                <a:cubicBezTo>
                  <a:pt x="565114" y="4421768"/>
                  <a:pt x="557605" y="4421768"/>
                  <a:pt x="553850" y="4421768"/>
                </a:cubicBezTo>
                <a:cubicBezTo>
                  <a:pt x="535076" y="4425117"/>
                  <a:pt x="516303" y="4420651"/>
                  <a:pt x="501283" y="4420651"/>
                </a:cubicBezTo>
                <a:cubicBezTo>
                  <a:pt x="497529" y="4419535"/>
                  <a:pt x="493774" y="4419535"/>
                  <a:pt x="493774" y="4418419"/>
                </a:cubicBezTo>
                <a:cubicBezTo>
                  <a:pt x="493774" y="4417302"/>
                  <a:pt x="497529" y="4416186"/>
                  <a:pt x="501283" y="4416186"/>
                </a:cubicBezTo>
                <a:cubicBezTo>
                  <a:pt x="520057" y="4413954"/>
                  <a:pt x="538831" y="4411721"/>
                  <a:pt x="553850" y="4407256"/>
                </a:cubicBezTo>
                <a:close/>
                <a:moveTo>
                  <a:pt x="255797" y="4402571"/>
                </a:moveTo>
                <a:cubicBezTo>
                  <a:pt x="253372" y="4409849"/>
                  <a:pt x="251482" y="4413093"/>
                  <a:pt x="249591" y="4416338"/>
                </a:cubicBezTo>
                <a:cubicBezTo>
                  <a:pt x="238251" y="4435803"/>
                  <a:pt x="228800" y="4452024"/>
                  <a:pt x="219349" y="4468245"/>
                </a:cubicBezTo>
                <a:lnTo>
                  <a:pt x="219044" y="4469299"/>
                </a:lnTo>
                <a:lnTo>
                  <a:pt x="184261" y="4469299"/>
                </a:lnTo>
                <a:lnTo>
                  <a:pt x="200627" y="4444301"/>
                </a:lnTo>
                <a:cubicBezTo>
                  <a:pt x="204408" y="4437812"/>
                  <a:pt x="209543" y="4432114"/>
                  <a:pt x="212789" y="4429659"/>
                </a:cubicBezTo>
                <a:cubicBezTo>
                  <a:pt x="227660" y="4416596"/>
                  <a:pt x="242531" y="4403533"/>
                  <a:pt x="255797" y="4402571"/>
                </a:cubicBezTo>
                <a:close/>
                <a:moveTo>
                  <a:pt x="1354762" y="4401034"/>
                </a:moveTo>
                <a:lnTo>
                  <a:pt x="1343015" y="4406023"/>
                </a:lnTo>
                <a:cubicBezTo>
                  <a:pt x="1339260" y="4408256"/>
                  <a:pt x="1335505" y="4408256"/>
                  <a:pt x="1331751" y="4407139"/>
                </a:cubicBezTo>
                <a:cubicBezTo>
                  <a:pt x="1320487" y="4404907"/>
                  <a:pt x="1305468" y="4406023"/>
                  <a:pt x="1294203" y="4406023"/>
                </a:cubicBezTo>
                <a:cubicBezTo>
                  <a:pt x="1271675" y="4406023"/>
                  <a:pt x="1252902" y="4406023"/>
                  <a:pt x="1230373" y="4402674"/>
                </a:cubicBezTo>
                <a:lnTo>
                  <a:pt x="1230079" y="4402646"/>
                </a:lnTo>
                <a:close/>
                <a:moveTo>
                  <a:pt x="1474430" y="4392628"/>
                </a:moveTo>
                <a:cubicBezTo>
                  <a:pt x="1481940" y="4392628"/>
                  <a:pt x="1485695" y="4392628"/>
                  <a:pt x="1489449" y="4392628"/>
                </a:cubicBezTo>
                <a:cubicBezTo>
                  <a:pt x="1493204" y="4392628"/>
                  <a:pt x="1496959" y="4391511"/>
                  <a:pt x="1500713" y="4393744"/>
                </a:cubicBezTo>
                <a:cubicBezTo>
                  <a:pt x="1500713" y="4394860"/>
                  <a:pt x="1496959" y="4397093"/>
                  <a:pt x="1493204" y="4397093"/>
                </a:cubicBezTo>
                <a:cubicBezTo>
                  <a:pt x="1481940" y="4398209"/>
                  <a:pt x="1470675" y="4401558"/>
                  <a:pt x="1455657" y="4401558"/>
                </a:cubicBezTo>
                <a:cubicBezTo>
                  <a:pt x="1448147" y="4401558"/>
                  <a:pt x="1448147" y="4403791"/>
                  <a:pt x="1440638" y="4404907"/>
                </a:cubicBezTo>
                <a:lnTo>
                  <a:pt x="1489418" y="4408774"/>
                </a:lnTo>
                <a:lnTo>
                  <a:pt x="1477921" y="4408372"/>
                </a:lnTo>
                <a:cubicBezTo>
                  <a:pt x="1447884" y="4408372"/>
                  <a:pt x="1417846" y="4408372"/>
                  <a:pt x="1387808" y="4408372"/>
                </a:cubicBezTo>
                <a:lnTo>
                  <a:pt x="1382456" y="4408145"/>
                </a:lnTo>
                <a:lnTo>
                  <a:pt x="1395581" y="4404907"/>
                </a:lnTo>
                <a:cubicBezTo>
                  <a:pt x="1391826" y="4402674"/>
                  <a:pt x="1384317" y="4402674"/>
                  <a:pt x="1380562" y="4401558"/>
                </a:cubicBezTo>
                <a:lnTo>
                  <a:pt x="1365945" y="4400889"/>
                </a:lnTo>
                <a:lnTo>
                  <a:pt x="1391563" y="4400558"/>
                </a:lnTo>
                <a:cubicBezTo>
                  <a:pt x="1414091" y="4399442"/>
                  <a:pt x="1436619" y="4398325"/>
                  <a:pt x="1470412" y="4398325"/>
                </a:cubicBezTo>
                <a:cubicBezTo>
                  <a:pt x="1461025" y="4397209"/>
                  <a:pt x="1453515" y="4395814"/>
                  <a:pt x="1446945" y="4394698"/>
                </a:cubicBezTo>
                <a:lnTo>
                  <a:pt x="1432962" y="4393166"/>
                </a:lnTo>
                <a:lnTo>
                  <a:pt x="1445800" y="4392767"/>
                </a:lnTo>
                <a:cubicBezTo>
                  <a:pt x="1455657" y="4392070"/>
                  <a:pt x="1465043" y="4391512"/>
                  <a:pt x="1474430" y="4392628"/>
                </a:cubicBezTo>
                <a:close/>
                <a:moveTo>
                  <a:pt x="1263741" y="4390974"/>
                </a:moveTo>
                <a:lnTo>
                  <a:pt x="1286694" y="4391372"/>
                </a:lnTo>
                <a:cubicBezTo>
                  <a:pt x="1305468" y="4392070"/>
                  <a:pt x="1324241" y="4392628"/>
                  <a:pt x="1343015" y="4391511"/>
                </a:cubicBezTo>
                <a:cubicBezTo>
                  <a:pt x="1358034" y="4391511"/>
                  <a:pt x="1365543" y="4394860"/>
                  <a:pt x="1376807" y="4393744"/>
                </a:cubicBezTo>
                <a:lnTo>
                  <a:pt x="1393989" y="4393744"/>
                </a:lnTo>
                <a:lnTo>
                  <a:pt x="1376544" y="4396093"/>
                </a:lnTo>
                <a:cubicBezTo>
                  <a:pt x="1372789" y="4397209"/>
                  <a:pt x="1365280" y="4397209"/>
                  <a:pt x="1357770" y="4397209"/>
                </a:cubicBezTo>
                <a:cubicBezTo>
                  <a:pt x="1320223" y="4397209"/>
                  <a:pt x="1278921" y="4397209"/>
                  <a:pt x="1237619" y="4397209"/>
                </a:cubicBezTo>
                <a:cubicBezTo>
                  <a:pt x="1226355" y="4397209"/>
                  <a:pt x="1215091" y="4396093"/>
                  <a:pt x="1203827" y="4392744"/>
                </a:cubicBezTo>
                <a:cubicBezTo>
                  <a:pt x="1216968" y="4393302"/>
                  <a:pt x="1228232" y="4393023"/>
                  <a:pt x="1239027" y="4392465"/>
                </a:cubicBezTo>
                <a:close/>
                <a:moveTo>
                  <a:pt x="4346457" y="4381118"/>
                </a:moveTo>
                <a:lnTo>
                  <a:pt x="4350210" y="4382234"/>
                </a:lnTo>
                <a:cubicBezTo>
                  <a:pt x="4355842" y="4385025"/>
                  <a:pt x="4364291" y="4386421"/>
                  <a:pt x="4373208" y="4386560"/>
                </a:cubicBezTo>
                <a:cubicBezTo>
                  <a:pt x="4382126" y="4386700"/>
                  <a:pt x="4391512" y="4385584"/>
                  <a:pt x="4399022" y="4383351"/>
                </a:cubicBezTo>
                <a:lnTo>
                  <a:pt x="4403909" y="4381898"/>
                </a:lnTo>
                <a:lnTo>
                  <a:pt x="4388168" y="4381118"/>
                </a:lnTo>
                <a:cubicBezTo>
                  <a:pt x="4376903" y="4382234"/>
                  <a:pt x="4361884" y="4381118"/>
                  <a:pt x="4346865" y="4381118"/>
                </a:cubicBezTo>
                <a:close/>
                <a:moveTo>
                  <a:pt x="4038978" y="4377769"/>
                </a:moveTo>
                <a:cubicBezTo>
                  <a:pt x="4016450" y="4376653"/>
                  <a:pt x="3997676" y="4381118"/>
                  <a:pt x="3978903" y="4378885"/>
                </a:cubicBezTo>
                <a:lnTo>
                  <a:pt x="3989757" y="4378885"/>
                </a:lnTo>
                <a:cubicBezTo>
                  <a:pt x="3997266" y="4378885"/>
                  <a:pt x="4004776" y="4378885"/>
                  <a:pt x="4012285" y="4381118"/>
                </a:cubicBezTo>
                <a:cubicBezTo>
                  <a:pt x="4016040" y="4382234"/>
                  <a:pt x="4027304" y="4382234"/>
                  <a:pt x="4027304" y="4381118"/>
                </a:cubicBezTo>
                <a:cubicBezTo>
                  <a:pt x="4034814" y="4378885"/>
                  <a:pt x="4046078" y="4380002"/>
                  <a:pt x="4057342" y="4378885"/>
                </a:cubicBezTo>
                <a:lnTo>
                  <a:pt x="4093414" y="4378885"/>
                </a:lnTo>
                <a:lnTo>
                  <a:pt x="4076525" y="4377769"/>
                </a:lnTo>
                <a:cubicBezTo>
                  <a:pt x="4065261" y="4377769"/>
                  <a:pt x="4050242" y="4377769"/>
                  <a:pt x="4038978" y="4377769"/>
                </a:cubicBezTo>
                <a:close/>
                <a:moveTo>
                  <a:pt x="389750" y="4375620"/>
                </a:moveTo>
                <a:lnTo>
                  <a:pt x="392304" y="4375620"/>
                </a:lnTo>
                <a:lnTo>
                  <a:pt x="402673" y="4375620"/>
                </a:lnTo>
                <a:lnTo>
                  <a:pt x="407341" y="4377765"/>
                </a:lnTo>
                <a:cubicBezTo>
                  <a:pt x="411095" y="4383347"/>
                  <a:pt x="411095" y="4391161"/>
                  <a:pt x="441133" y="4391161"/>
                </a:cubicBezTo>
                <a:cubicBezTo>
                  <a:pt x="452397" y="4391161"/>
                  <a:pt x="463661" y="4394510"/>
                  <a:pt x="463661" y="4397859"/>
                </a:cubicBezTo>
                <a:cubicBezTo>
                  <a:pt x="467416" y="4401207"/>
                  <a:pt x="471171" y="4403440"/>
                  <a:pt x="478680" y="4406789"/>
                </a:cubicBezTo>
                <a:cubicBezTo>
                  <a:pt x="478680" y="4407905"/>
                  <a:pt x="478680" y="4409022"/>
                  <a:pt x="478680" y="4409022"/>
                </a:cubicBezTo>
                <a:cubicBezTo>
                  <a:pt x="459907" y="4414603"/>
                  <a:pt x="444888" y="4420185"/>
                  <a:pt x="422359" y="4420185"/>
                </a:cubicBezTo>
                <a:lnTo>
                  <a:pt x="367946" y="4420185"/>
                </a:lnTo>
                <a:close/>
                <a:moveTo>
                  <a:pt x="351938" y="4375603"/>
                </a:moveTo>
                <a:lnTo>
                  <a:pt x="354757" y="4375620"/>
                </a:lnTo>
                <a:cubicBezTo>
                  <a:pt x="354757" y="4375620"/>
                  <a:pt x="358511" y="4375620"/>
                  <a:pt x="358511" y="4375620"/>
                </a:cubicBezTo>
                <a:lnTo>
                  <a:pt x="376345" y="4375620"/>
                </a:lnTo>
                <a:lnTo>
                  <a:pt x="358149" y="4401366"/>
                </a:lnTo>
                <a:lnTo>
                  <a:pt x="347184" y="4420185"/>
                </a:lnTo>
                <a:lnTo>
                  <a:pt x="332208" y="4420185"/>
                </a:lnTo>
                <a:lnTo>
                  <a:pt x="332208" y="4430378"/>
                </a:lnTo>
                <a:lnTo>
                  <a:pt x="336076" y="4431815"/>
                </a:lnTo>
                <a:lnTo>
                  <a:pt x="340128" y="4432297"/>
                </a:lnTo>
                <a:lnTo>
                  <a:pt x="327906" y="4453273"/>
                </a:lnTo>
                <a:lnTo>
                  <a:pt x="321334" y="4469299"/>
                </a:lnTo>
                <a:lnTo>
                  <a:pt x="295188" y="4469299"/>
                </a:lnTo>
                <a:lnTo>
                  <a:pt x="317314" y="4434066"/>
                </a:lnTo>
                <a:cubicBezTo>
                  <a:pt x="328121" y="4418634"/>
                  <a:pt x="337572" y="4402414"/>
                  <a:pt x="345667" y="4385402"/>
                </a:cubicBezTo>
                <a:close/>
                <a:moveTo>
                  <a:pt x="1813123" y="4375509"/>
                </a:moveTo>
                <a:lnTo>
                  <a:pt x="1812000" y="4375620"/>
                </a:lnTo>
                <a:lnTo>
                  <a:pt x="1808633" y="4375620"/>
                </a:lnTo>
                <a:close/>
                <a:moveTo>
                  <a:pt x="426096" y="4373388"/>
                </a:moveTo>
                <a:cubicBezTo>
                  <a:pt x="433606" y="4373388"/>
                  <a:pt x="444870" y="4374504"/>
                  <a:pt x="452380" y="4373388"/>
                </a:cubicBezTo>
                <a:cubicBezTo>
                  <a:pt x="467398" y="4373388"/>
                  <a:pt x="478662" y="4374504"/>
                  <a:pt x="486172" y="4375620"/>
                </a:cubicBezTo>
                <a:lnTo>
                  <a:pt x="516598" y="4375620"/>
                </a:lnTo>
                <a:lnTo>
                  <a:pt x="456227" y="4377116"/>
                </a:lnTo>
                <a:cubicBezTo>
                  <a:pt x="452472" y="4378232"/>
                  <a:pt x="448717" y="4378232"/>
                  <a:pt x="444962" y="4377116"/>
                </a:cubicBezTo>
                <a:lnTo>
                  <a:pt x="407815" y="4375620"/>
                </a:lnTo>
                <a:lnTo>
                  <a:pt x="411077" y="4375620"/>
                </a:lnTo>
                <a:cubicBezTo>
                  <a:pt x="414832" y="4375620"/>
                  <a:pt x="422342" y="4376737"/>
                  <a:pt x="426096" y="4373388"/>
                </a:cubicBezTo>
                <a:close/>
                <a:moveTo>
                  <a:pt x="568776" y="4372271"/>
                </a:moveTo>
                <a:cubicBezTo>
                  <a:pt x="572530" y="4371155"/>
                  <a:pt x="576285" y="4371155"/>
                  <a:pt x="580040" y="4372271"/>
                </a:cubicBezTo>
                <a:cubicBezTo>
                  <a:pt x="598813" y="4375620"/>
                  <a:pt x="621342" y="4373388"/>
                  <a:pt x="640115" y="4373388"/>
                </a:cubicBezTo>
                <a:cubicBezTo>
                  <a:pt x="640115" y="4375620"/>
                  <a:pt x="636361" y="4376737"/>
                  <a:pt x="643870" y="4377853"/>
                </a:cubicBezTo>
                <a:cubicBezTo>
                  <a:pt x="647625" y="4377853"/>
                  <a:pt x="655134" y="4377853"/>
                  <a:pt x="651380" y="4375620"/>
                </a:cubicBezTo>
                <a:cubicBezTo>
                  <a:pt x="658889" y="4375620"/>
                  <a:pt x="666399" y="4375620"/>
                  <a:pt x="673908" y="4375620"/>
                </a:cubicBezTo>
                <a:cubicBezTo>
                  <a:pt x="673908" y="4376179"/>
                  <a:pt x="672969" y="4377016"/>
                  <a:pt x="672969" y="4377853"/>
                </a:cubicBezTo>
                <a:lnTo>
                  <a:pt x="673480" y="4378096"/>
                </a:lnTo>
                <a:lnTo>
                  <a:pt x="655227" y="4379348"/>
                </a:lnTo>
                <a:cubicBezTo>
                  <a:pt x="640208" y="4380465"/>
                  <a:pt x="621435" y="4379348"/>
                  <a:pt x="602661" y="4378232"/>
                </a:cubicBezTo>
                <a:cubicBezTo>
                  <a:pt x="587642" y="4375999"/>
                  <a:pt x="565114" y="4374883"/>
                  <a:pt x="546340" y="4374883"/>
                </a:cubicBezTo>
                <a:lnTo>
                  <a:pt x="521088" y="4375509"/>
                </a:lnTo>
                <a:lnTo>
                  <a:pt x="535453" y="4374086"/>
                </a:lnTo>
                <a:cubicBezTo>
                  <a:pt x="541554" y="4373667"/>
                  <a:pt x="548125" y="4373388"/>
                  <a:pt x="553757" y="4373388"/>
                </a:cubicBezTo>
                <a:cubicBezTo>
                  <a:pt x="557512" y="4374504"/>
                  <a:pt x="565021" y="4374504"/>
                  <a:pt x="568776" y="4372271"/>
                </a:cubicBezTo>
                <a:close/>
                <a:moveTo>
                  <a:pt x="2050077" y="4371871"/>
                </a:moveTo>
                <a:lnTo>
                  <a:pt x="2101113" y="4373388"/>
                </a:lnTo>
                <a:cubicBezTo>
                  <a:pt x="2108622" y="4373388"/>
                  <a:pt x="2116132" y="4373388"/>
                  <a:pt x="2123641" y="4373388"/>
                </a:cubicBezTo>
                <a:cubicBezTo>
                  <a:pt x="2146170" y="4373388"/>
                  <a:pt x="2161189" y="4375620"/>
                  <a:pt x="2172453" y="4380085"/>
                </a:cubicBezTo>
                <a:cubicBezTo>
                  <a:pt x="2183717" y="4380085"/>
                  <a:pt x="2194981" y="4380085"/>
                  <a:pt x="2206245" y="4380085"/>
                </a:cubicBezTo>
                <a:cubicBezTo>
                  <a:pt x="2213755" y="4380085"/>
                  <a:pt x="2213755" y="4381202"/>
                  <a:pt x="2217510" y="4382318"/>
                </a:cubicBezTo>
                <a:cubicBezTo>
                  <a:pt x="2221264" y="4383434"/>
                  <a:pt x="2217510" y="4384551"/>
                  <a:pt x="2213755" y="4385667"/>
                </a:cubicBezTo>
                <a:cubicBezTo>
                  <a:pt x="2202491" y="4390132"/>
                  <a:pt x="2202491" y="4390132"/>
                  <a:pt x="2187472" y="4386783"/>
                </a:cubicBezTo>
                <a:cubicBezTo>
                  <a:pt x="2183717" y="4385667"/>
                  <a:pt x="2172453" y="4382318"/>
                  <a:pt x="2172453" y="4381202"/>
                </a:cubicBezTo>
                <a:cubicBezTo>
                  <a:pt x="2157434" y="4383434"/>
                  <a:pt x="2146170" y="4380085"/>
                  <a:pt x="2134906" y="4380085"/>
                </a:cubicBezTo>
                <a:cubicBezTo>
                  <a:pt x="2119887" y="4382318"/>
                  <a:pt x="2101113" y="4382318"/>
                  <a:pt x="2089849" y="4380085"/>
                </a:cubicBezTo>
                <a:cubicBezTo>
                  <a:pt x="2082339" y="4380085"/>
                  <a:pt x="2078585" y="4378969"/>
                  <a:pt x="2071075" y="4380085"/>
                </a:cubicBezTo>
                <a:cubicBezTo>
                  <a:pt x="2063566" y="4380085"/>
                  <a:pt x="2056056" y="4378969"/>
                  <a:pt x="2044792" y="4381202"/>
                </a:cubicBezTo>
                <a:cubicBezTo>
                  <a:pt x="2037283" y="4382318"/>
                  <a:pt x="2026019" y="4378969"/>
                  <a:pt x="2018509" y="4380085"/>
                </a:cubicBezTo>
                <a:cubicBezTo>
                  <a:pt x="2014754" y="4382318"/>
                  <a:pt x="2007245" y="4381202"/>
                  <a:pt x="2003490" y="4381202"/>
                </a:cubicBezTo>
                <a:cubicBezTo>
                  <a:pt x="1995981" y="4381202"/>
                  <a:pt x="1999736" y="4378969"/>
                  <a:pt x="1995981" y="4377853"/>
                </a:cubicBezTo>
                <a:cubicBezTo>
                  <a:pt x="1992226" y="4377853"/>
                  <a:pt x="1984717" y="4377853"/>
                  <a:pt x="1977207" y="4377853"/>
                </a:cubicBezTo>
                <a:cubicBezTo>
                  <a:pt x="1977207" y="4378969"/>
                  <a:pt x="1973452" y="4380085"/>
                  <a:pt x="1969698" y="4380085"/>
                </a:cubicBezTo>
                <a:lnTo>
                  <a:pt x="1965515" y="4378096"/>
                </a:lnTo>
                <a:lnTo>
                  <a:pt x="1996073" y="4375999"/>
                </a:lnTo>
                <a:close/>
                <a:moveTo>
                  <a:pt x="438364" y="4365107"/>
                </a:moveTo>
                <a:lnTo>
                  <a:pt x="459814" y="4365107"/>
                </a:lnTo>
                <a:lnTo>
                  <a:pt x="463690" y="4365299"/>
                </a:lnTo>
                <a:lnTo>
                  <a:pt x="439009" y="4365299"/>
                </a:lnTo>
                <a:close/>
                <a:moveTo>
                  <a:pt x="359149" y="4364336"/>
                </a:moveTo>
                <a:lnTo>
                  <a:pt x="378749" y="4364627"/>
                </a:lnTo>
                <a:lnTo>
                  <a:pt x="380211" y="4365299"/>
                </a:lnTo>
                <a:lnTo>
                  <a:pt x="358532" y="4365299"/>
                </a:lnTo>
                <a:close/>
                <a:moveTo>
                  <a:pt x="290415" y="4356583"/>
                </a:moveTo>
                <a:lnTo>
                  <a:pt x="290926" y="4356643"/>
                </a:lnTo>
                <a:cubicBezTo>
                  <a:pt x="298436" y="4356643"/>
                  <a:pt x="309700" y="4356643"/>
                  <a:pt x="320964" y="4357759"/>
                </a:cubicBezTo>
                <a:cubicBezTo>
                  <a:pt x="324719" y="4358876"/>
                  <a:pt x="332228" y="4358876"/>
                  <a:pt x="339738" y="4357759"/>
                </a:cubicBezTo>
                <a:lnTo>
                  <a:pt x="344493" y="4357406"/>
                </a:lnTo>
                <a:lnTo>
                  <a:pt x="343055" y="4359992"/>
                </a:lnTo>
                <a:lnTo>
                  <a:pt x="324719" y="4359992"/>
                </a:lnTo>
                <a:lnTo>
                  <a:pt x="319543" y="4363069"/>
                </a:lnTo>
                <a:lnTo>
                  <a:pt x="335908" y="4363990"/>
                </a:lnTo>
                <a:lnTo>
                  <a:pt x="340790" y="4364063"/>
                </a:lnTo>
                <a:lnTo>
                  <a:pt x="340103" y="4365299"/>
                </a:lnTo>
                <a:lnTo>
                  <a:pt x="315794" y="4365299"/>
                </a:lnTo>
                <a:lnTo>
                  <a:pt x="313454" y="4366690"/>
                </a:lnTo>
                <a:cubicBezTo>
                  <a:pt x="313454" y="4366690"/>
                  <a:pt x="313454" y="4367806"/>
                  <a:pt x="313454" y="4368922"/>
                </a:cubicBezTo>
                <a:cubicBezTo>
                  <a:pt x="319086" y="4372271"/>
                  <a:pt x="321903" y="4373946"/>
                  <a:pt x="327066" y="4374783"/>
                </a:cubicBezTo>
                <a:lnTo>
                  <a:pt x="334528" y="4375322"/>
                </a:lnTo>
                <a:lnTo>
                  <a:pt x="320240" y="4401006"/>
                </a:lnTo>
                <a:cubicBezTo>
                  <a:pt x="313089" y="4416395"/>
                  <a:pt x="305395" y="4430381"/>
                  <a:pt x="297192" y="4444070"/>
                </a:cubicBezTo>
                <a:lnTo>
                  <a:pt x="281246" y="4469299"/>
                </a:lnTo>
                <a:lnTo>
                  <a:pt x="224182" y="4469299"/>
                </a:lnTo>
                <a:lnTo>
                  <a:pt x="247987" y="4428439"/>
                </a:lnTo>
                <a:cubicBezTo>
                  <a:pt x="259327" y="4408974"/>
                  <a:pt x="272025" y="4390298"/>
                  <a:pt x="282009" y="4370042"/>
                </a:cubicBezTo>
                <a:close/>
                <a:moveTo>
                  <a:pt x="4380658" y="4349862"/>
                </a:moveTo>
                <a:cubicBezTo>
                  <a:pt x="4380658" y="4349862"/>
                  <a:pt x="4380658" y="4350978"/>
                  <a:pt x="4376903" y="4350978"/>
                </a:cubicBezTo>
                <a:cubicBezTo>
                  <a:pt x="4380658" y="4353211"/>
                  <a:pt x="4384413" y="4352094"/>
                  <a:pt x="4391922" y="4352094"/>
                </a:cubicBezTo>
                <a:cubicBezTo>
                  <a:pt x="4395677" y="4352094"/>
                  <a:pt x="4395677" y="4353211"/>
                  <a:pt x="4395677" y="4353211"/>
                </a:cubicBezTo>
                <a:cubicBezTo>
                  <a:pt x="4395677" y="4354327"/>
                  <a:pt x="4395677" y="4356559"/>
                  <a:pt x="4391922" y="4355443"/>
                </a:cubicBezTo>
                <a:cubicBezTo>
                  <a:pt x="4388168" y="4355443"/>
                  <a:pt x="4384413" y="4357676"/>
                  <a:pt x="4380658" y="4357676"/>
                </a:cubicBezTo>
                <a:cubicBezTo>
                  <a:pt x="4358130" y="4356559"/>
                  <a:pt x="4339356" y="4359908"/>
                  <a:pt x="4316827" y="4359908"/>
                </a:cubicBezTo>
                <a:cubicBezTo>
                  <a:pt x="4249242" y="4359908"/>
                  <a:pt x="4177903" y="4359908"/>
                  <a:pt x="4110318" y="4359908"/>
                </a:cubicBezTo>
                <a:cubicBezTo>
                  <a:pt x="4087790" y="4359908"/>
                  <a:pt x="4069016" y="4361025"/>
                  <a:pt x="4057752" y="4366606"/>
                </a:cubicBezTo>
                <a:cubicBezTo>
                  <a:pt x="4061506" y="4368839"/>
                  <a:pt x="4069016" y="4368839"/>
                  <a:pt x="4072771" y="4369955"/>
                </a:cubicBezTo>
                <a:cubicBezTo>
                  <a:pt x="4095299" y="4372188"/>
                  <a:pt x="4102808" y="4372188"/>
                  <a:pt x="4110318" y="4365490"/>
                </a:cubicBezTo>
                <a:cubicBezTo>
                  <a:pt x="4114073" y="4363257"/>
                  <a:pt x="4117827" y="4363257"/>
                  <a:pt x="4121582" y="4364374"/>
                </a:cubicBezTo>
                <a:cubicBezTo>
                  <a:pt x="4132846" y="4366606"/>
                  <a:pt x="4147865" y="4365490"/>
                  <a:pt x="4159129" y="4365490"/>
                </a:cubicBezTo>
                <a:cubicBezTo>
                  <a:pt x="4181657" y="4365490"/>
                  <a:pt x="4200431" y="4365490"/>
                  <a:pt x="4222960" y="4368839"/>
                </a:cubicBezTo>
                <a:cubicBezTo>
                  <a:pt x="4230469" y="4369955"/>
                  <a:pt x="4245488" y="4371071"/>
                  <a:pt x="4249242" y="4369955"/>
                </a:cubicBezTo>
                <a:cubicBezTo>
                  <a:pt x="4264262" y="4366606"/>
                  <a:pt x="4283035" y="4368839"/>
                  <a:pt x="4294299" y="4366606"/>
                </a:cubicBezTo>
                <a:cubicBezTo>
                  <a:pt x="4301809" y="4365490"/>
                  <a:pt x="4309318" y="4365490"/>
                  <a:pt x="4316827" y="4366606"/>
                </a:cubicBezTo>
                <a:cubicBezTo>
                  <a:pt x="4331847" y="4368839"/>
                  <a:pt x="4343111" y="4368839"/>
                  <a:pt x="4358130" y="4366606"/>
                </a:cubicBezTo>
                <a:cubicBezTo>
                  <a:pt x="4369394" y="4365490"/>
                  <a:pt x="4376903" y="4365490"/>
                  <a:pt x="4388168" y="4367722"/>
                </a:cubicBezTo>
                <a:cubicBezTo>
                  <a:pt x="4406941" y="4373304"/>
                  <a:pt x="4433224" y="4374420"/>
                  <a:pt x="4459507" y="4373304"/>
                </a:cubicBezTo>
                <a:cubicBezTo>
                  <a:pt x="4467017" y="4373304"/>
                  <a:pt x="4474526" y="4372188"/>
                  <a:pt x="4478281" y="4371071"/>
                </a:cubicBezTo>
                <a:lnTo>
                  <a:pt x="4500922" y="4368827"/>
                </a:lnTo>
                <a:lnTo>
                  <a:pt x="4500922" y="4361392"/>
                </a:lnTo>
                <a:lnTo>
                  <a:pt x="4482110" y="4360375"/>
                </a:lnTo>
                <a:cubicBezTo>
                  <a:pt x="4478356" y="4360375"/>
                  <a:pt x="4470846" y="4361491"/>
                  <a:pt x="4467091" y="4359259"/>
                </a:cubicBezTo>
                <a:lnTo>
                  <a:pt x="4447128" y="4350087"/>
                </a:lnTo>
                <a:close/>
                <a:moveTo>
                  <a:pt x="1665658" y="4344743"/>
                </a:moveTo>
                <a:cubicBezTo>
                  <a:pt x="1691941" y="4343627"/>
                  <a:pt x="1718224" y="4344743"/>
                  <a:pt x="1736997" y="4350325"/>
                </a:cubicBezTo>
                <a:cubicBezTo>
                  <a:pt x="1748262" y="4352557"/>
                  <a:pt x="1755771" y="4352557"/>
                  <a:pt x="1767035" y="4351441"/>
                </a:cubicBezTo>
                <a:cubicBezTo>
                  <a:pt x="1782054" y="4349208"/>
                  <a:pt x="1793318" y="4349208"/>
                  <a:pt x="1808338" y="4351441"/>
                </a:cubicBezTo>
                <a:lnTo>
                  <a:pt x="1819792" y="4351441"/>
                </a:lnTo>
                <a:lnTo>
                  <a:pt x="1819509" y="4353294"/>
                </a:lnTo>
                <a:cubicBezTo>
                  <a:pt x="1819509" y="4354411"/>
                  <a:pt x="1812000" y="4355527"/>
                  <a:pt x="1808245" y="4357759"/>
                </a:cubicBezTo>
                <a:cubicBezTo>
                  <a:pt x="1815754" y="4357759"/>
                  <a:pt x="1819509" y="4358876"/>
                  <a:pt x="1823263" y="4357759"/>
                </a:cubicBezTo>
                <a:cubicBezTo>
                  <a:pt x="1830773" y="4355527"/>
                  <a:pt x="1842037" y="4356643"/>
                  <a:pt x="1849547" y="4356643"/>
                </a:cubicBezTo>
                <a:cubicBezTo>
                  <a:pt x="1860811" y="4355527"/>
                  <a:pt x="1868320" y="4358876"/>
                  <a:pt x="1879585" y="4357759"/>
                </a:cubicBezTo>
                <a:lnTo>
                  <a:pt x="1882605" y="4358139"/>
                </a:lnTo>
                <a:lnTo>
                  <a:pt x="1808338" y="4358139"/>
                </a:lnTo>
                <a:cubicBezTo>
                  <a:pt x="1785809" y="4358139"/>
                  <a:pt x="1767035" y="4361488"/>
                  <a:pt x="1744507" y="4360371"/>
                </a:cubicBezTo>
                <a:cubicBezTo>
                  <a:pt x="1740752" y="4360371"/>
                  <a:pt x="1736997" y="4362604"/>
                  <a:pt x="1733243" y="4362604"/>
                </a:cubicBezTo>
                <a:cubicBezTo>
                  <a:pt x="1729488" y="4361488"/>
                  <a:pt x="1729488" y="4363720"/>
                  <a:pt x="1729488" y="4364836"/>
                </a:cubicBezTo>
                <a:cubicBezTo>
                  <a:pt x="1729488" y="4364836"/>
                  <a:pt x="1729488" y="4365953"/>
                  <a:pt x="1733243" y="4365953"/>
                </a:cubicBezTo>
                <a:cubicBezTo>
                  <a:pt x="1740752" y="4365953"/>
                  <a:pt x="1744507" y="4364836"/>
                  <a:pt x="1748262" y="4367069"/>
                </a:cubicBezTo>
                <a:cubicBezTo>
                  <a:pt x="1744507" y="4367069"/>
                  <a:pt x="1744507" y="4368185"/>
                  <a:pt x="1744507" y="4368185"/>
                </a:cubicBezTo>
                <a:lnTo>
                  <a:pt x="1605253" y="4366304"/>
                </a:lnTo>
                <a:lnTo>
                  <a:pt x="1602673" y="4362085"/>
                </a:lnTo>
                <a:cubicBezTo>
                  <a:pt x="1604551" y="4360829"/>
                  <a:pt x="1609244" y="4359992"/>
                  <a:pt x="1616754" y="4359992"/>
                </a:cubicBezTo>
                <a:cubicBezTo>
                  <a:pt x="1624263" y="4359992"/>
                  <a:pt x="1635527" y="4359992"/>
                  <a:pt x="1646792" y="4359992"/>
                </a:cubicBezTo>
                <a:cubicBezTo>
                  <a:pt x="1654301" y="4359992"/>
                  <a:pt x="1658056" y="4359992"/>
                  <a:pt x="1658056" y="4357759"/>
                </a:cubicBezTo>
                <a:cubicBezTo>
                  <a:pt x="1658056" y="4355527"/>
                  <a:pt x="1654301" y="4356643"/>
                  <a:pt x="1646792" y="4356643"/>
                </a:cubicBezTo>
                <a:cubicBezTo>
                  <a:pt x="1643037" y="4356643"/>
                  <a:pt x="1635527" y="4355527"/>
                  <a:pt x="1631773" y="4357759"/>
                </a:cubicBezTo>
                <a:cubicBezTo>
                  <a:pt x="1624263" y="4358876"/>
                  <a:pt x="1616754" y="4358876"/>
                  <a:pt x="1612999" y="4357759"/>
                </a:cubicBezTo>
                <a:cubicBezTo>
                  <a:pt x="1601735" y="4356643"/>
                  <a:pt x="1590471" y="4356643"/>
                  <a:pt x="1582961" y="4356643"/>
                </a:cubicBezTo>
                <a:cubicBezTo>
                  <a:pt x="1575451" y="4356643"/>
                  <a:pt x="1567942" y="4355527"/>
                  <a:pt x="1564188" y="4354411"/>
                </a:cubicBezTo>
                <a:lnTo>
                  <a:pt x="1557218" y="4352557"/>
                </a:lnTo>
                <a:lnTo>
                  <a:pt x="1590563" y="4352557"/>
                </a:lnTo>
                <a:cubicBezTo>
                  <a:pt x="1609337" y="4352557"/>
                  <a:pt x="1628111" y="4351441"/>
                  <a:pt x="1646884" y="4346976"/>
                </a:cubicBezTo>
                <a:cubicBezTo>
                  <a:pt x="1650639" y="4345859"/>
                  <a:pt x="1658148" y="4344743"/>
                  <a:pt x="1665658" y="4344743"/>
                </a:cubicBezTo>
                <a:close/>
                <a:moveTo>
                  <a:pt x="1003125" y="4336296"/>
                </a:moveTo>
                <a:lnTo>
                  <a:pt x="948505" y="4339162"/>
                </a:lnTo>
                <a:lnTo>
                  <a:pt x="910619" y="4339162"/>
                </a:lnTo>
                <a:lnTo>
                  <a:pt x="940493" y="4336550"/>
                </a:lnTo>
                <a:cubicBezTo>
                  <a:pt x="955512" y="4336550"/>
                  <a:pt x="966777" y="4336550"/>
                  <a:pt x="981795" y="4336550"/>
                </a:cubicBezTo>
                <a:close/>
                <a:moveTo>
                  <a:pt x="1088805" y="4333619"/>
                </a:moveTo>
                <a:cubicBezTo>
                  <a:pt x="1092560" y="4332922"/>
                  <a:pt x="1096314" y="4332643"/>
                  <a:pt x="1101947" y="4334317"/>
                </a:cubicBezTo>
                <a:cubicBezTo>
                  <a:pt x="1113211" y="4336550"/>
                  <a:pt x="1124475" y="4334317"/>
                  <a:pt x="1131984" y="4335433"/>
                </a:cubicBezTo>
                <a:cubicBezTo>
                  <a:pt x="1143249" y="4335433"/>
                  <a:pt x="1154513" y="4335433"/>
                  <a:pt x="1165777" y="4335433"/>
                </a:cubicBezTo>
                <a:cubicBezTo>
                  <a:pt x="1173286" y="4337666"/>
                  <a:pt x="1165777" y="4339898"/>
                  <a:pt x="1169532" y="4342131"/>
                </a:cubicBezTo>
                <a:lnTo>
                  <a:pt x="1172083" y="4342321"/>
                </a:lnTo>
                <a:lnTo>
                  <a:pt x="1162525" y="4342510"/>
                </a:lnTo>
                <a:cubicBezTo>
                  <a:pt x="1147506" y="4342510"/>
                  <a:pt x="1128732" y="4344743"/>
                  <a:pt x="1109958" y="4340278"/>
                </a:cubicBezTo>
                <a:cubicBezTo>
                  <a:pt x="1098694" y="4342510"/>
                  <a:pt x="1083675" y="4340278"/>
                  <a:pt x="1076166" y="4338045"/>
                </a:cubicBezTo>
                <a:lnTo>
                  <a:pt x="1050269" y="4335735"/>
                </a:lnTo>
                <a:lnTo>
                  <a:pt x="1075664" y="4335433"/>
                </a:lnTo>
                <a:cubicBezTo>
                  <a:pt x="1081296" y="4335433"/>
                  <a:pt x="1085050" y="4334317"/>
                  <a:pt x="1088805" y="4333619"/>
                </a:cubicBezTo>
                <a:close/>
                <a:moveTo>
                  <a:pt x="489927" y="4329852"/>
                </a:moveTo>
                <a:cubicBezTo>
                  <a:pt x="497436" y="4328735"/>
                  <a:pt x="501191" y="4330968"/>
                  <a:pt x="501191" y="4332084"/>
                </a:cubicBezTo>
                <a:cubicBezTo>
                  <a:pt x="501191" y="4335433"/>
                  <a:pt x="504945" y="4337666"/>
                  <a:pt x="516210" y="4339898"/>
                </a:cubicBezTo>
                <a:cubicBezTo>
                  <a:pt x="519965" y="4341015"/>
                  <a:pt x="523719" y="4341015"/>
                  <a:pt x="527474" y="4341015"/>
                </a:cubicBezTo>
                <a:cubicBezTo>
                  <a:pt x="538738" y="4337666"/>
                  <a:pt x="557512" y="4339898"/>
                  <a:pt x="568776" y="4337666"/>
                </a:cubicBezTo>
                <a:cubicBezTo>
                  <a:pt x="576285" y="4336550"/>
                  <a:pt x="583795" y="4336550"/>
                  <a:pt x="595059" y="4336550"/>
                </a:cubicBezTo>
                <a:cubicBezTo>
                  <a:pt x="602568" y="4336550"/>
                  <a:pt x="606323" y="4339898"/>
                  <a:pt x="610078" y="4342131"/>
                </a:cubicBezTo>
                <a:cubicBezTo>
                  <a:pt x="617587" y="4345480"/>
                  <a:pt x="632606" y="4346596"/>
                  <a:pt x="640115" y="4342131"/>
                </a:cubicBezTo>
                <a:cubicBezTo>
                  <a:pt x="640115" y="4339898"/>
                  <a:pt x="643870" y="4338782"/>
                  <a:pt x="647625" y="4336550"/>
                </a:cubicBezTo>
                <a:cubicBezTo>
                  <a:pt x="647625" y="4334317"/>
                  <a:pt x="655134" y="4333201"/>
                  <a:pt x="666399" y="4333201"/>
                </a:cubicBezTo>
                <a:cubicBezTo>
                  <a:pt x="673908" y="4333201"/>
                  <a:pt x="681417" y="4333201"/>
                  <a:pt x="688927" y="4330968"/>
                </a:cubicBezTo>
                <a:cubicBezTo>
                  <a:pt x="700191" y="4329852"/>
                  <a:pt x="711455" y="4332084"/>
                  <a:pt x="718965" y="4335433"/>
                </a:cubicBezTo>
                <a:cubicBezTo>
                  <a:pt x="730229" y="4342131"/>
                  <a:pt x="752757" y="4342131"/>
                  <a:pt x="771531" y="4344364"/>
                </a:cubicBezTo>
                <a:cubicBezTo>
                  <a:pt x="779040" y="4345480"/>
                  <a:pt x="786550" y="4343247"/>
                  <a:pt x="797814" y="4342131"/>
                </a:cubicBezTo>
                <a:lnTo>
                  <a:pt x="814541" y="4339645"/>
                </a:lnTo>
                <a:lnTo>
                  <a:pt x="825598" y="4339301"/>
                </a:lnTo>
                <a:cubicBezTo>
                  <a:pt x="835454" y="4338604"/>
                  <a:pt x="844840" y="4338046"/>
                  <a:pt x="854227" y="4339162"/>
                </a:cubicBezTo>
                <a:lnTo>
                  <a:pt x="843373" y="4339162"/>
                </a:lnTo>
                <a:lnTo>
                  <a:pt x="828032" y="4337642"/>
                </a:lnTo>
                <a:lnTo>
                  <a:pt x="851319" y="4334457"/>
                </a:lnTo>
                <a:cubicBezTo>
                  <a:pt x="856951" y="4334597"/>
                  <a:pt x="861644" y="4335992"/>
                  <a:pt x="869154" y="4338782"/>
                </a:cubicBezTo>
                <a:lnTo>
                  <a:pt x="870006" y="4339162"/>
                </a:lnTo>
                <a:lnTo>
                  <a:pt x="869246" y="4339162"/>
                </a:lnTo>
                <a:lnTo>
                  <a:pt x="870223" y="4339259"/>
                </a:lnTo>
                <a:lnTo>
                  <a:pt x="876509" y="4342063"/>
                </a:lnTo>
                <a:lnTo>
                  <a:pt x="873001" y="4343627"/>
                </a:lnTo>
                <a:cubicBezTo>
                  <a:pt x="861737" y="4344743"/>
                  <a:pt x="850473" y="4348092"/>
                  <a:pt x="835454" y="4348092"/>
                </a:cubicBezTo>
                <a:cubicBezTo>
                  <a:pt x="827944" y="4348092"/>
                  <a:pt x="827944" y="4350325"/>
                  <a:pt x="820435" y="4351441"/>
                </a:cubicBezTo>
                <a:cubicBezTo>
                  <a:pt x="839209" y="4354790"/>
                  <a:pt x="857982" y="4354790"/>
                  <a:pt x="876756" y="4355906"/>
                </a:cubicBezTo>
                <a:cubicBezTo>
                  <a:pt x="891775" y="4357022"/>
                  <a:pt x="903039" y="4359255"/>
                  <a:pt x="918058" y="4360371"/>
                </a:cubicBezTo>
                <a:cubicBezTo>
                  <a:pt x="921813" y="4360371"/>
                  <a:pt x="929322" y="4362604"/>
                  <a:pt x="925567" y="4364836"/>
                </a:cubicBezTo>
                <a:cubicBezTo>
                  <a:pt x="921813" y="4367069"/>
                  <a:pt x="914303" y="4365953"/>
                  <a:pt x="910548" y="4365953"/>
                </a:cubicBezTo>
                <a:cubicBezTo>
                  <a:pt x="884265" y="4365953"/>
                  <a:pt x="861737" y="4365953"/>
                  <a:pt x="835454" y="4365953"/>
                </a:cubicBezTo>
                <a:lnTo>
                  <a:pt x="758042" y="4371871"/>
                </a:lnTo>
                <a:lnTo>
                  <a:pt x="696436" y="4370039"/>
                </a:lnTo>
                <a:cubicBezTo>
                  <a:pt x="692682" y="4370039"/>
                  <a:pt x="688927" y="4367806"/>
                  <a:pt x="681417" y="4366690"/>
                </a:cubicBezTo>
                <a:cubicBezTo>
                  <a:pt x="703946" y="4365574"/>
                  <a:pt x="726474" y="4365574"/>
                  <a:pt x="745248" y="4365574"/>
                </a:cubicBezTo>
                <a:cubicBezTo>
                  <a:pt x="745248" y="4365574"/>
                  <a:pt x="745248" y="4364457"/>
                  <a:pt x="745248" y="4364457"/>
                </a:cubicBezTo>
                <a:cubicBezTo>
                  <a:pt x="722719" y="4364457"/>
                  <a:pt x="700191" y="4364457"/>
                  <a:pt x="681417" y="4364457"/>
                </a:cubicBezTo>
                <a:cubicBezTo>
                  <a:pt x="658889" y="4364457"/>
                  <a:pt x="640115" y="4364457"/>
                  <a:pt x="621342" y="4364457"/>
                </a:cubicBezTo>
                <a:cubicBezTo>
                  <a:pt x="617587" y="4364457"/>
                  <a:pt x="610078" y="4364457"/>
                  <a:pt x="606323" y="4363341"/>
                </a:cubicBezTo>
                <a:cubicBezTo>
                  <a:pt x="602568" y="4362225"/>
                  <a:pt x="601629" y="4360550"/>
                  <a:pt x="599752" y="4359294"/>
                </a:cubicBezTo>
                <a:lnTo>
                  <a:pt x="590570" y="4358139"/>
                </a:lnTo>
                <a:lnTo>
                  <a:pt x="722812" y="4358139"/>
                </a:lnTo>
                <a:cubicBezTo>
                  <a:pt x="745340" y="4358139"/>
                  <a:pt x="764114" y="4357022"/>
                  <a:pt x="775378" y="4351441"/>
                </a:cubicBezTo>
                <a:cubicBezTo>
                  <a:pt x="771624" y="4349208"/>
                  <a:pt x="764114" y="4349208"/>
                  <a:pt x="760359" y="4348092"/>
                </a:cubicBezTo>
                <a:cubicBezTo>
                  <a:pt x="737831" y="4345859"/>
                  <a:pt x="730322" y="4345859"/>
                  <a:pt x="722812" y="4352557"/>
                </a:cubicBezTo>
                <a:cubicBezTo>
                  <a:pt x="719057" y="4354790"/>
                  <a:pt x="715303" y="4354790"/>
                  <a:pt x="711548" y="4353673"/>
                </a:cubicBezTo>
                <a:cubicBezTo>
                  <a:pt x="700284" y="4351441"/>
                  <a:pt x="685265" y="4352557"/>
                  <a:pt x="674001" y="4352557"/>
                </a:cubicBezTo>
                <a:cubicBezTo>
                  <a:pt x="651473" y="4352557"/>
                  <a:pt x="632699" y="4352557"/>
                  <a:pt x="610170" y="4349208"/>
                </a:cubicBezTo>
                <a:cubicBezTo>
                  <a:pt x="602661" y="4348092"/>
                  <a:pt x="587642" y="4346976"/>
                  <a:pt x="583888" y="4348092"/>
                </a:cubicBezTo>
                <a:cubicBezTo>
                  <a:pt x="568868" y="4351441"/>
                  <a:pt x="550095" y="4349208"/>
                  <a:pt x="538831" y="4351441"/>
                </a:cubicBezTo>
                <a:lnTo>
                  <a:pt x="527757" y="4351441"/>
                </a:lnTo>
                <a:lnTo>
                  <a:pt x="527943" y="4350225"/>
                </a:lnTo>
                <a:cubicBezTo>
                  <a:pt x="526535" y="4349388"/>
                  <a:pt x="523719" y="4348829"/>
                  <a:pt x="519965" y="4348829"/>
                </a:cubicBezTo>
                <a:cubicBezTo>
                  <a:pt x="512455" y="4348829"/>
                  <a:pt x="501191" y="4348829"/>
                  <a:pt x="501191" y="4345480"/>
                </a:cubicBezTo>
                <a:cubicBezTo>
                  <a:pt x="501191" y="4344364"/>
                  <a:pt x="493682" y="4344364"/>
                  <a:pt x="489927" y="4344364"/>
                </a:cubicBezTo>
                <a:cubicBezTo>
                  <a:pt x="471153" y="4347713"/>
                  <a:pt x="452380" y="4343247"/>
                  <a:pt x="437360" y="4343247"/>
                </a:cubicBezTo>
                <a:cubicBezTo>
                  <a:pt x="433606" y="4342131"/>
                  <a:pt x="429851" y="4342131"/>
                  <a:pt x="429851" y="4341015"/>
                </a:cubicBezTo>
                <a:cubicBezTo>
                  <a:pt x="429851" y="4339898"/>
                  <a:pt x="433606" y="4338782"/>
                  <a:pt x="437360" y="4338782"/>
                </a:cubicBezTo>
                <a:lnTo>
                  <a:pt x="448267" y="4336929"/>
                </a:lnTo>
                <a:lnTo>
                  <a:pt x="486265" y="4336929"/>
                </a:lnTo>
                <a:lnTo>
                  <a:pt x="486673" y="4336929"/>
                </a:lnTo>
                <a:lnTo>
                  <a:pt x="482920" y="4335813"/>
                </a:lnTo>
                <a:lnTo>
                  <a:pt x="469593" y="4333306"/>
                </a:lnTo>
                <a:close/>
                <a:moveTo>
                  <a:pt x="413732" y="4328776"/>
                </a:moveTo>
                <a:lnTo>
                  <a:pt x="414757" y="4329385"/>
                </a:lnTo>
                <a:cubicBezTo>
                  <a:pt x="414757" y="4330501"/>
                  <a:pt x="414757" y="4331618"/>
                  <a:pt x="414757" y="4331618"/>
                </a:cubicBezTo>
                <a:lnTo>
                  <a:pt x="411703" y="4332494"/>
                </a:lnTo>
                <a:close/>
                <a:moveTo>
                  <a:pt x="390189" y="4315511"/>
                </a:moveTo>
                <a:lnTo>
                  <a:pt x="392698" y="4315850"/>
                </a:lnTo>
                <a:cubicBezTo>
                  <a:pt x="396922" y="4317106"/>
                  <a:pt x="399738" y="4318780"/>
                  <a:pt x="399738" y="4320455"/>
                </a:cubicBezTo>
                <a:lnTo>
                  <a:pt x="409305" y="4326143"/>
                </a:lnTo>
                <a:lnTo>
                  <a:pt x="408933" y="4326660"/>
                </a:lnTo>
                <a:lnTo>
                  <a:pt x="404296" y="4334619"/>
                </a:lnTo>
                <a:lnTo>
                  <a:pt x="388005" y="4339293"/>
                </a:lnTo>
                <a:lnTo>
                  <a:pt x="371652" y="4341222"/>
                </a:lnTo>
                <a:lnTo>
                  <a:pt x="374019" y="4336738"/>
                </a:lnTo>
                <a:cubicBezTo>
                  <a:pt x="375909" y="4333493"/>
                  <a:pt x="377799" y="4330249"/>
                  <a:pt x="377799" y="4330249"/>
                </a:cubicBezTo>
                <a:close/>
                <a:moveTo>
                  <a:pt x="1214998" y="4293014"/>
                </a:moveTo>
                <a:lnTo>
                  <a:pt x="1234557" y="4294177"/>
                </a:lnTo>
                <a:lnTo>
                  <a:pt x="1233478" y="4294391"/>
                </a:lnTo>
                <a:cubicBezTo>
                  <a:pt x="1225968" y="4293833"/>
                  <a:pt x="1218459" y="4294949"/>
                  <a:pt x="1210480" y="4295647"/>
                </a:cubicBezTo>
                <a:lnTo>
                  <a:pt x="1190618" y="4294680"/>
                </a:lnTo>
                <a:lnTo>
                  <a:pt x="1192470" y="4294130"/>
                </a:lnTo>
                <a:cubicBezTo>
                  <a:pt x="1203734" y="4295247"/>
                  <a:pt x="1211243" y="4291898"/>
                  <a:pt x="1214998" y="4293014"/>
                </a:cubicBezTo>
                <a:close/>
                <a:moveTo>
                  <a:pt x="356089" y="4290671"/>
                </a:moveTo>
                <a:lnTo>
                  <a:pt x="365599" y="4290703"/>
                </a:lnTo>
                <a:lnTo>
                  <a:pt x="360064" y="4298867"/>
                </a:lnTo>
                <a:lnTo>
                  <a:pt x="349793" y="4298453"/>
                </a:lnTo>
                <a:close/>
                <a:moveTo>
                  <a:pt x="331931" y="4290589"/>
                </a:moveTo>
                <a:lnTo>
                  <a:pt x="347451" y="4290642"/>
                </a:lnTo>
                <a:lnTo>
                  <a:pt x="343277" y="4298191"/>
                </a:lnTo>
                <a:lnTo>
                  <a:pt x="338256" y="4297989"/>
                </a:lnTo>
                <a:lnTo>
                  <a:pt x="342349" y="4299870"/>
                </a:lnTo>
                <a:lnTo>
                  <a:pt x="332830" y="4317086"/>
                </a:lnTo>
                <a:lnTo>
                  <a:pt x="345623" y="4303115"/>
                </a:lnTo>
                <a:lnTo>
                  <a:pt x="350457" y="4309152"/>
                </a:lnTo>
                <a:lnTo>
                  <a:pt x="353522" y="4310235"/>
                </a:lnTo>
                <a:lnTo>
                  <a:pt x="346382" y="4324981"/>
                </a:lnTo>
                <a:cubicBezTo>
                  <a:pt x="344491" y="4328226"/>
                  <a:pt x="343956" y="4332259"/>
                  <a:pt x="343421" y="4336293"/>
                </a:cubicBezTo>
                <a:cubicBezTo>
                  <a:pt x="348557" y="4330594"/>
                  <a:pt x="352338" y="4324105"/>
                  <a:pt x="356118" y="4317617"/>
                </a:cubicBezTo>
                <a:cubicBezTo>
                  <a:pt x="359363" y="4315162"/>
                  <a:pt x="362608" y="4312707"/>
                  <a:pt x="362072" y="4316741"/>
                </a:cubicBezTo>
                <a:cubicBezTo>
                  <a:pt x="362893" y="4321564"/>
                  <a:pt x="362358" y="4325597"/>
                  <a:pt x="358577" y="4332087"/>
                </a:cubicBezTo>
                <a:lnTo>
                  <a:pt x="352628" y="4342781"/>
                </a:lnTo>
                <a:lnTo>
                  <a:pt x="299044" y="4342781"/>
                </a:lnTo>
                <a:lnTo>
                  <a:pt x="316853" y="4316468"/>
                </a:lnTo>
                <a:close/>
                <a:moveTo>
                  <a:pt x="2152203" y="4287542"/>
                </a:moveTo>
                <a:lnTo>
                  <a:pt x="2168060" y="4288328"/>
                </a:lnTo>
                <a:cubicBezTo>
                  <a:pt x="2164305" y="4289444"/>
                  <a:pt x="2160551" y="4290560"/>
                  <a:pt x="2156796" y="4290560"/>
                </a:cubicBezTo>
                <a:cubicBezTo>
                  <a:pt x="2141777" y="4289444"/>
                  <a:pt x="2126758" y="4295026"/>
                  <a:pt x="2107985" y="4290560"/>
                </a:cubicBezTo>
                <a:cubicBezTo>
                  <a:pt x="2107985" y="4290560"/>
                  <a:pt x="2104230" y="4290560"/>
                  <a:pt x="2104230" y="4290560"/>
                </a:cubicBezTo>
                <a:lnTo>
                  <a:pt x="2056009" y="4289126"/>
                </a:lnTo>
                <a:lnTo>
                  <a:pt x="2063566" y="4288549"/>
                </a:lnTo>
                <a:cubicBezTo>
                  <a:pt x="2089849" y="4288549"/>
                  <a:pt x="2112377" y="4288549"/>
                  <a:pt x="2138660" y="4288549"/>
                </a:cubicBezTo>
                <a:close/>
                <a:moveTo>
                  <a:pt x="452380" y="4280735"/>
                </a:moveTo>
                <a:lnTo>
                  <a:pt x="478521" y="4280735"/>
                </a:lnTo>
                <a:lnTo>
                  <a:pt x="478521" y="4285574"/>
                </a:lnTo>
                <a:lnTo>
                  <a:pt x="487411" y="4284064"/>
                </a:lnTo>
                <a:cubicBezTo>
                  <a:pt x="494920" y="4282947"/>
                  <a:pt x="498675" y="4285180"/>
                  <a:pt x="498675" y="4286296"/>
                </a:cubicBezTo>
                <a:cubicBezTo>
                  <a:pt x="498675" y="4289645"/>
                  <a:pt x="502429" y="4291878"/>
                  <a:pt x="513694" y="4294110"/>
                </a:cubicBezTo>
                <a:cubicBezTo>
                  <a:pt x="517449" y="4295227"/>
                  <a:pt x="521203" y="4295227"/>
                  <a:pt x="524958" y="4295227"/>
                </a:cubicBezTo>
                <a:cubicBezTo>
                  <a:pt x="536222" y="4291878"/>
                  <a:pt x="554996" y="4294110"/>
                  <a:pt x="566260" y="4291878"/>
                </a:cubicBezTo>
                <a:cubicBezTo>
                  <a:pt x="573769" y="4290762"/>
                  <a:pt x="581279" y="4290762"/>
                  <a:pt x="592543" y="4290762"/>
                </a:cubicBezTo>
                <a:lnTo>
                  <a:pt x="607527" y="4296330"/>
                </a:lnTo>
                <a:lnTo>
                  <a:pt x="637616" y="4296330"/>
                </a:lnTo>
                <a:lnTo>
                  <a:pt x="645109" y="4290762"/>
                </a:lnTo>
                <a:cubicBezTo>
                  <a:pt x="645109" y="4288529"/>
                  <a:pt x="652618" y="4287413"/>
                  <a:pt x="663883" y="4287413"/>
                </a:cubicBezTo>
                <a:cubicBezTo>
                  <a:pt x="671392" y="4287413"/>
                  <a:pt x="678901" y="4287413"/>
                  <a:pt x="686411" y="4285180"/>
                </a:cubicBezTo>
                <a:cubicBezTo>
                  <a:pt x="697675" y="4284064"/>
                  <a:pt x="708939" y="4286296"/>
                  <a:pt x="716449" y="4289645"/>
                </a:cubicBezTo>
                <a:lnTo>
                  <a:pt x="725662" y="4292055"/>
                </a:lnTo>
                <a:lnTo>
                  <a:pt x="640115" y="4298595"/>
                </a:lnTo>
                <a:cubicBezTo>
                  <a:pt x="625097" y="4300828"/>
                  <a:pt x="606323" y="4299712"/>
                  <a:pt x="591304" y="4301944"/>
                </a:cubicBezTo>
                <a:cubicBezTo>
                  <a:pt x="576285" y="4303061"/>
                  <a:pt x="557512" y="4301944"/>
                  <a:pt x="538738" y="4300828"/>
                </a:cubicBezTo>
                <a:cubicBezTo>
                  <a:pt x="523719" y="4298595"/>
                  <a:pt x="501191" y="4297479"/>
                  <a:pt x="482417" y="4297479"/>
                </a:cubicBezTo>
                <a:lnTo>
                  <a:pt x="399364" y="4299537"/>
                </a:lnTo>
                <a:lnTo>
                  <a:pt x="401302" y="4296141"/>
                </a:lnTo>
                <a:lnTo>
                  <a:pt x="409402" y="4282238"/>
                </a:lnTo>
                <a:lnTo>
                  <a:pt x="426079" y="4281654"/>
                </a:lnTo>
                <a:lnTo>
                  <a:pt x="421059" y="4290270"/>
                </a:lnTo>
                <a:cubicBezTo>
                  <a:pt x="422414" y="4291060"/>
                  <a:pt x="423769" y="4291849"/>
                  <a:pt x="425124" y="4292638"/>
                </a:cubicBezTo>
                <a:lnTo>
                  <a:pt x="431636" y="4281460"/>
                </a:lnTo>
                <a:close/>
                <a:moveTo>
                  <a:pt x="1937335" y="4276200"/>
                </a:moveTo>
                <a:lnTo>
                  <a:pt x="1938405" y="4276231"/>
                </a:lnTo>
                <a:lnTo>
                  <a:pt x="1938083" y="4276327"/>
                </a:lnTo>
                <a:cubicBezTo>
                  <a:pt x="1938083" y="4277164"/>
                  <a:pt x="1939022" y="4278281"/>
                  <a:pt x="1939022" y="4279397"/>
                </a:cubicBezTo>
                <a:cubicBezTo>
                  <a:pt x="1939022" y="4280514"/>
                  <a:pt x="1942777" y="4280514"/>
                  <a:pt x="1946532" y="4280514"/>
                </a:cubicBezTo>
                <a:lnTo>
                  <a:pt x="1956290" y="4280514"/>
                </a:lnTo>
                <a:lnTo>
                  <a:pt x="1950924" y="4280735"/>
                </a:lnTo>
                <a:lnTo>
                  <a:pt x="1937335" y="4280735"/>
                </a:lnTo>
                <a:close/>
                <a:moveTo>
                  <a:pt x="1298017" y="4273182"/>
                </a:moveTo>
                <a:lnTo>
                  <a:pt x="1298522" y="4273182"/>
                </a:lnTo>
                <a:lnTo>
                  <a:pt x="1298071" y="4273200"/>
                </a:lnTo>
                <a:close/>
                <a:moveTo>
                  <a:pt x="1964065" y="4269571"/>
                </a:moveTo>
                <a:cubicBezTo>
                  <a:pt x="1969697" y="4269013"/>
                  <a:pt x="1977207" y="4269571"/>
                  <a:pt x="1988471" y="4270688"/>
                </a:cubicBezTo>
                <a:cubicBezTo>
                  <a:pt x="1992226" y="4271804"/>
                  <a:pt x="1999736" y="4271804"/>
                  <a:pt x="2003490" y="4274037"/>
                </a:cubicBezTo>
                <a:lnTo>
                  <a:pt x="1996794" y="4275688"/>
                </a:lnTo>
                <a:lnTo>
                  <a:pt x="1965305" y="4273816"/>
                </a:lnTo>
                <a:lnTo>
                  <a:pt x="1952588" y="4274446"/>
                </a:lnTo>
                <a:close/>
                <a:moveTo>
                  <a:pt x="1601735" y="4267339"/>
                </a:moveTo>
                <a:cubicBezTo>
                  <a:pt x="1628018" y="4266223"/>
                  <a:pt x="1654301" y="4267339"/>
                  <a:pt x="1673074" y="4272921"/>
                </a:cubicBezTo>
                <a:cubicBezTo>
                  <a:pt x="1684339" y="4275153"/>
                  <a:pt x="1691848" y="4275153"/>
                  <a:pt x="1703112" y="4274037"/>
                </a:cubicBezTo>
                <a:cubicBezTo>
                  <a:pt x="1718131" y="4271804"/>
                  <a:pt x="1729395" y="4271804"/>
                  <a:pt x="1744415" y="4274037"/>
                </a:cubicBezTo>
                <a:cubicBezTo>
                  <a:pt x="1751924" y="4275153"/>
                  <a:pt x="1759433" y="4275153"/>
                  <a:pt x="1766943" y="4274037"/>
                </a:cubicBezTo>
                <a:cubicBezTo>
                  <a:pt x="1778207" y="4271804"/>
                  <a:pt x="1796980" y="4274037"/>
                  <a:pt x="1812000" y="4270688"/>
                </a:cubicBezTo>
                <a:cubicBezTo>
                  <a:pt x="1815754" y="4269572"/>
                  <a:pt x="1830773" y="4270688"/>
                  <a:pt x="1838282" y="4271804"/>
                </a:cubicBezTo>
                <a:lnTo>
                  <a:pt x="1879969" y="4273991"/>
                </a:lnTo>
                <a:lnTo>
                  <a:pt x="1791751" y="4280735"/>
                </a:lnTo>
                <a:lnTo>
                  <a:pt x="1744415" y="4280735"/>
                </a:lnTo>
                <a:cubicBezTo>
                  <a:pt x="1721886" y="4280735"/>
                  <a:pt x="1703112" y="4284084"/>
                  <a:pt x="1680584" y="4282967"/>
                </a:cubicBezTo>
                <a:cubicBezTo>
                  <a:pt x="1676829" y="4282967"/>
                  <a:pt x="1673074" y="4285200"/>
                  <a:pt x="1669320" y="4285200"/>
                </a:cubicBezTo>
                <a:lnTo>
                  <a:pt x="1668497" y="4285689"/>
                </a:lnTo>
                <a:lnTo>
                  <a:pt x="1657762" y="4285461"/>
                </a:lnTo>
                <a:cubicBezTo>
                  <a:pt x="1642743" y="4283228"/>
                  <a:pt x="1620215" y="4282112"/>
                  <a:pt x="1601441" y="4282112"/>
                </a:cubicBezTo>
                <a:cubicBezTo>
                  <a:pt x="1571403" y="4283228"/>
                  <a:pt x="1541365" y="4280996"/>
                  <a:pt x="1511327" y="4284345"/>
                </a:cubicBezTo>
                <a:cubicBezTo>
                  <a:pt x="1507573" y="4285461"/>
                  <a:pt x="1503818" y="4285461"/>
                  <a:pt x="1500063" y="4284345"/>
                </a:cubicBezTo>
                <a:cubicBezTo>
                  <a:pt x="1470026" y="4280996"/>
                  <a:pt x="1439988" y="4283228"/>
                  <a:pt x="1409950" y="4283228"/>
                </a:cubicBezTo>
                <a:cubicBezTo>
                  <a:pt x="1376157" y="4282112"/>
                  <a:pt x="1346120" y="4280996"/>
                  <a:pt x="1312327" y="4283228"/>
                </a:cubicBezTo>
                <a:lnTo>
                  <a:pt x="1257806" y="4284000"/>
                </a:lnTo>
                <a:lnTo>
                  <a:pt x="1230017" y="4282967"/>
                </a:lnTo>
                <a:cubicBezTo>
                  <a:pt x="1222508" y="4282967"/>
                  <a:pt x="1211243" y="4281851"/>
                  <a:pt x="1199979" y="4282967"/>
                </a:cubicBezTo>
                <a:cubicBezTo>
                  <a:pt x="1192470" y="4282967"/>
                  <a:pt x="1184960" y="4281851"/>
                  <a:pt x="1181205" y="4279618"/>
                </a:cubicBezTo>
                <a:cubicBezTo>
                  <a:pt x="1181205" y="4278502"/>
                  <a:pt x="1181205" y="4277386"/>
                  <a:pt x="1184960" y="4277386"/>
                </a:cubicBezTo>
                <a:cubicBezTo>
                  <a:pt x="1211243" y="4276269"/>
                  <a:pt x="1241281" y="4276269"/>
                  <a:pt x="1260055" y="4282967"/>
                </a:cubicBezTo>
                <a:cubicBezTo>
                  <a:pt x="1278828" y="4284084"/>
                  <a:pt x="1293847" y="4279618"/>
                  <a:pt x="1312621" y="4280735"/>
                </a:cubicBezTo>
                <a:cubicBezTo>
                  <a:pt x="1308866" y="4277386"/>
                  <a:pt x="1312621" y="4276269"/>
                  <a:pt x="1323885" y="4276269"/>
                </a:cubicBezTo>
                <a:cubicBezTo>
                  <a:pt x="1331394" y="4276269"/>
                  <a:pt x="1335149" y="4276269"/>
                  <a:pt x="1338904" y="4276269"/>
                </a:cubicBezTo>
                <a:lnTo>
                  <a:pt x="1338904" y="4273182"/>
                </a:lnTo>
                <a:lnTo>
                  <a:pt x="1342365" y="4273182"/>
                </a:lnTo>
                <a:lnTo>
                  <a:pt x="1460595" y="4274779"/>
                </a:lnTo>
                <a:lnTo>
                  <a:pt x="1466565" y="4275153"/>
                </a:lnTo>
                <a:lnTo>
                  <a:pt x="1488252" y="4275153"/>
                </a:lnTo>
                <a:lnTo>
                  <a:pt x="1507573" y="4275414"/>
                </a:lnTo>
                <a:lnTo>
                  <a:pt x="1508451" y="4275153"/>
                </a:lnTo>
                <a:lnTo>
                  <a:pt x="1526640" y="4275153"/>
                </a:lnTo>
                <a:cubicBezTo>
                  <a:pt x="1545414" y="4275153"/>
                  <a:pt x="1564188" y="4274037"/>
                  <a:pt x="1582961" y="4269572"/>
                </a:cubicBezTo>
                <a:cubicBezTo>
                  <a:pt x="1586716" y="4268455"/>
                  <a:pt x="1594225" y="4267339"/>
                  <a:pt x="1601735" y="4267339"/>
                </a:cubicBezTo>
                <a:close/>
                <a:moveTo>
                  <a:pt x="2093587" y="4267118"/>
                </a:moveTo>
                <a:lnTo>
                  <a:pt x="2104230" y="4267118"/>
                </a:lnTo>
                <a:cubicBezTo>
                  <a:pt x="2119249" y="4267118"/>
                  <a:pt x="2134268" y="4266002"/>
                  <a:pt x="2145532" y="4269351"/>
                </a:cubicBezTo>
                <a:cubicBezTo>
                  <a:pt x="2145532" y="4269351"/>
                  <a:pt x="2149286" y="4269351"/>
                  <a:pt x="2153041" y="4269351"/>
                </a:cubicBezTo>
                <a:cubicBezTo>
                  <a:pt x="2171815" y="4266002"/>
                  <a:pt x="2190588" y="4270467"/>
                  <a:pt x="2209362" y="4269351"/>
                </a:cubicBezTo>
                <a:cubicBezTo>
                  <a:pt x="2228136" y="4268234"/>
                  <a:pt x="2246909" y="4268234"/>
                  <a:pt x="2265683" y="4269351"/>
                </a:cubicBezTo>
                <a:lnTo>
                  <a:pt x="2392886" y="4271069"/>
                </a:lnTo>
                <a:lnTo>
                  <a:pt x="2402917" y="4272837"/>
                </a:lnTo>
                <a:cubicBezTo>
                  <a:pt x="2407141" y="4273395"/>
                  <a:pt x="2410896" y="4273953"/>
                  <a:pt x="2412773" y="4275069"/>
                </a:cubicBezTo>
                <a:cubicBezTo>
                  <a:pt x="2416527" y="4277302"/>
                  <a:pt x="2424037" y="4278418"/>
                  <a:pt x="2416527" y="4280651"/>
                </a:cubicBezTo>
                <a:cubicBezTo>
                  <a:pt x="2412773" y="4281767"/>
                  <a:pt x="2412773" y="4284000"/>
                  <a:pt x="2409018" y="4284000"/>
                </a:cubicBezTo>
                <a:cubicBezTo>
                  <a:pt x="2401508" y="4284000"/>
                  <a:pt x="2393999" y="4285116"/>
                  <a:pt x="2390244" y="4284000"/>
                </a:cubicBezTo>
                <a:cubicBezTo>
                  <a:pt x="2375225" y="4281767"/>
                  <a:pt x="2360207" y="4280651"/>
                  <a:pt x="2345188" y="4279535"/>
                </a:cubicBezTo>
                <a:cubicBezTo>
                  <a:pt x="2339555" y="4278418"/>
                  <a:pt x="2336739" y="4278139"/>
                  <a:pt x="2334392" y="4278558"/>
                </a:cubicBezTo>
                <a:lnTo>
                  <a:pt x="2330218" y="4280237"/>
                </a:lnTo>
                <a:lnTo>
                  <a:pt x="2318917" y="4279397"/>
                </a:lnTo>
                <a:lnTo>
                  <a:pt x="2235645" y="4279397"/>
                </a:lnTo>
                <a:cubicBezTo>
                  <a:pt x="2209362" y="4280514"/>
                  <a:pt x="2183079" y="4280514"/>
                  <a:pt x="2156796" y="4280514"/>
                </a:cubicBezTo>
                <a:lnTo>
                  <a:pt x="2145918" y="4282939"/>
                </a:lnTo>
                <a:lnTo>
                  <a:pt x="2104868" y="4278502"/>
                </a:lnTo>
                <a:cubicBezTo>
                  <a:pt x="2086094" y="4277386"/>
                  <a:pt x="2067321" y="4277386"/>
                  <a:pt x="2048547" y="4274037"/>
                </a:cubicBezTo>
                <a:cubicBezTo>
                  <a:pt x="2056056" y="4272921"/>
                  <a:pt x="2056056" y="4270688"/>
                  <a:pt x="2063566" y="4270688"/>
                </a:cubicBezTo>
                <a:close/>
                <a:moveTo>
                  <a:pt x="2434998" y="4263625"/>
                </a:moveTo>
                <a:lnTo>
                  <a:pt x="2432954" y="4264046"/>
                </a:lnTo>
                <a:cubicBezTo>
                  <a:pt x="2432485" y="4264744"/>
                  <a:pt x="2433424" y="4265581"/>
                  <a:pt x="2435301" y="4266139"/>
                </a:cubicBezTo>
                <a:cubicBezTo>
                  <a:pt x="2435301" y="4267255"/>
                  <a:pt x="2442810" y="4267255"/>
                  <a:pt x="2435301" y="4268372"/>
                </a:cubicBezTo>
                <a:cubicBezTo>
                  <a:pt x="2435301" y="4268372"/>
                  <a:pt x="2431546" y="4269488"/>
                  <a:pt x="2431546" y="4268372"/>
                </a:cubicBezTo>
                <a:lnTo>
                  <a:pt x="2416398" y="4267921"/>
                </a:lnTo>
                <a:lnTo>
                  <a:pt x="2419627" y="4266002"/>
                </a:lnTo>
                <a:cubicBezTo>
                  <a:pt x="2423381" y="4266002"/>
                  <a:pt x="2427136" y="4263769"/>
                  <a:pt x="2430891" y="4263769"/>
                </a:cubicBezTo>
                <a:close/>
                <a:moveTo>
                  <a:pt x="2463656" y="4262623"/>
                </a:moveTo>
                <a:lnTo>
                  <a:pt x="2465339" y="4262790"/>
                </a:lnTo>
                <a:lnTo>
                  <a:pt x="2458888" y="4262790"/>
                </a:lnTo>
                <a:close/>
                <a:moveTo>
                  <a:pt x="375112" y="4259231"/>
                </a:moveTo>
                <a:lnTo>
                  <a:pt x="381039" y="4259525"/>
                </a:lnTo>
                <a:lnTo>
                  <a:pt x="385666" y="4259525"/>
                </a:lnTo>
                <a:lnTo>
                  <a:pt x="377463" y="4272344"/>
                </a:lnTo>
                <a:lnTo>
                  <a:pt x="368788" y="4270943"/>
                </a:lnTo>
                <a:lnTo>
                  <a:pt x="374337" y="4261420"/>
                </a:lnTo>
                <a:close/>
                <a:moveTo>
                  <a:pt x="1102063" y="4245274"/>
                </a:moveTo>
                <a:cubicBezTo>
                  <a:pt x="1113327" y="4246391"/>
                  <a:pt x="1124591" y="4246391"/>
                  <a:pt x="1132100" y="4249739"/>
                </a:cubicBezTo>
                <a:cubicBezTo>
                  <a:pt x="1132100" y="4250856"/>
                  <a:pt x="1135855" y="4251972"/>
                  <a:pt x="1132100" y="4253088"/>
                </a:cubicBezTo>
                <a:cubicBezTo>
                  <a:pt x="1124591" y="4254205"/>
                  <a:pt x="1117082" y="4253088"/>
                  <a:pt x="1120836" y="4256437"/>
                </a:cubicBezTo>
                <a:cubicBezTo>
                  <a:pt x="1120836" y="4258670"/>
                  <a:pt x="1128346" y="4257554"/>
                  <a:pt x="1132100" y="4257554"/>
                </a:cubicBezTo>
                <a:cubicBezTo>
                  <a:pt x="1135855" y="4257554"/>
                  <a:pt x="1139610" y="4257554"/>
                  <a:pt x="1147119" y="4257554"/>
                </a:cubicBezTo>
                <a:cubicBezTo>
                  <a:pt x="1150874" y="4257554"/>
                  <a:pt x="1158383" y="4257554"/>
                  <a:pt x="1165893" y="4257554"/>
                </a:cubicBezTo>
                <a:cubicBezTo>
                  <a:pt x="1165893" y="4258670"/>
                  <a:pt x="1165893" y="4259786"/>
                  <a:pt x="1165893" y="4260902"/>
                </a:cubicBezTo>
                <a:cubicBezTo>
                  <a:pt x="1162138" y="4260902"/>
                  <a:pt x="1158383" y="4260902"/>
                  <a:pt x="1150874" y="4260902"/>
                </a:cubicBezTo>
                <a:cubicBezTo>
                  <a:pt x="1145242" y="4260902"/>
                  <a:pt x="1141487" y="4261181"/>
                  <a:pt x="1139610" y="4261879"/>
                </a:cubicBezTo>
                <a:lnTo>
                  <a:pt x="1139610" y="4264293"/>
                </a:lnTo>
                <a:lnTo>
                  <a:pt x="1098602" y="4265106"/>
                </a:lnTo>
                <a:lnTo>
                  <a:pt x="1075105" y="4265633"/>
                </a:lnTo>
                <a:lnTo>
                  <a:pt x="1052312" y="4261879"/>
                </a:lnTo>
                <a:lnTo>
                  <a:pt x="1019741" y="4261992"/>
                </a:lnTo>
                <a:lnTo>
                  <a:pt x="1014017" y="4260960"/>
                </a:lnTo>
                <a:lnTo>
                  <a:pt x="1014017" y="4247828"/>
                </a:lnTo>
                <a:lnTo>
                  <a:pt x="1026968" y="4247507"/>
                </a:lnTo>
                <a:cubicBezTo>
                  <a:pt x="1049497" y="4248623"/>
                  <a:pt x="1075780" y="4245274"/>
                  <a:pt x="1102063" y="4245274"/>
                </a:cubicBezTo>
                <a:close/>
                <a:moveTo>
                  <a:pt x="1394931" y="4241925"/>
                </a:moveTo>
                <a:cubicBezTo>
                  <a:pt x="1417460" y="4240809"/>
                  <a:pt x="1436233" y="4243042"/>
                  <a:pt x="1455007" y="4241925"/>
                </a:cubicBezTo>
                <a:cubicBezTo>
                  <a:pt x="1470026" y="4240809"/>
                  <a:pt x="1481290" y="4244158"/>
                  <a:pt x="1500063" y="4244158"/>
                </a:cubicBezTo>
                <a:cubicBezTo>
                  <a:pt x="1511327" y="4243042"/>
                  <a:pt x="1526346" y="4244158"/>
                  <a:pt x="1541365" y="4244158"/>
                </a:cubicBezTo>
                <a:cubicBezTo>
                  <a:pt x="1545120" y="4244158"/>
                  <a:pt x="1545120" y="4244158"/>
                  <a:pt x="1548875" y="4244158"/>
                </a:cubicBezTo>
                <a:cubicBezTo>
                  <a:pt x="1563894" y="4249739"/>
                  <a:pt x="1582667" y="4248623"/>
                  <a:pt x="1601441" y="4246391"/>
                </a:cubicBezTo>
                <a:cubicBezTo>
                  <a:pt x="1616460" y="4244158"/>
                  <a:pt x="1631479" y="4245274"/>
                  <a:pt x="1646498" y="4241925"/>
                </a:cubicBezTo>
                <a:cubicBezTo>
                  <a:pt x="1646498" y="4241925"/>
                  <a:pt x="1650252" y="4241925"/>
                  <a:pt x="1654007" y="4243042"/>
                </a:cubicBezTo>
                <a:cubicBezTo>
                  <a:pt x="1657762" y="4244158"/>
                  <a:pt x="1661516" y="4244158"/>
                  <a:pt x="1665271" y="4244158"/>
                </a:cubicBezTo>
                <a:cubicBezTo>
                  <a:pt x="1702818" y="4243042"/>
                  <a:pt x="1740366" y="4247507"/>
                  <a:pt x="1777913" y="4245274"/>
                </a:cubicBezTo>
                <a:cubicBezTo>
                  <a:pt x="1792932" y="4245274"/>
                  <a:pt x="1800441" y="4248623"/>
                  <a:pt x="1811705" y="4247507"/>
                </a:cubicBezTo>
                <a:cubicBezTo>
                  <a:pt x="1822970" y="4247507"/>
                  <a:pt x="1837988" y="4247507"/>
                  <a:pt x="1849253" y="4247507"/>
                </a:cubicBezTo>
                <a:cubicBezTo>
                  <a:pt x="1871781" y="4248623"/>
                  <a:pt x="1890555" y="4244158"/>
                  <a:pt x="1909328" y="4246391"/>
                </a:cubicBezTo>
                <a:cubicBezTo>
                  <a:pt x="1916838" y="4246391"/>
                  <a:pt x="1920593" y="4246391"/>
                  <a:pt x="1924347" y="4246391"/>
                </a:cubicBezTo>
                <a:cubicBezTo>
                  <a:pt x="1928102" y="4246391"/>
                  <a:pt x="1931857" y="4245274"/>
                  <a:pt x="1935611" y="4247507"/>
                </a:cubicBezTo>
                <a:cubicBezTo>
                  <a:pt x="1935611" y="4248623"/>
                  <a:pt x="1931857" y="4250856"/>
                  <a:pt x="1928102" y="4250856"/>
                </a:cubicBezTo>
                <a:cubicBezTo>
                  <a:pt x="1916838" y="4251972"/>
                  <a:pt x="1905573" y="4255321"/>
                  <a:pt x="1890555" y="4255321"/>
                </a:cubicBezTo>
                <a:cubicBezTo>
                  <a:pt x="1883045" y="4255321"/>
                  <a:pt x="1883045" y="4257554"/>
                  <a:pt x="1875536" y="4258670"/>
                </a:cubicBezTo>
                <a:lnTo>
                  <a:pt x="1898774" y="4260512"/>
                </a:lnTo>
                <a:lnTo>
                  <a:pt x="1894603" y="4260502"/>
                </a:lnTo>
                <a:cubicBezTo>
                  <a:pt x="1875830" y="4259804"/>
                  <a:pt x="1857056" y="4258967"/>
                  <a:pt x="1838282" y="4259525"/>
                </a:cubicBezTo>
                <a:lnTo>
                  <a:pt x="1830242" y="4258728"/>
                </a:lnTo>
                <a:lnTo>
                  <a:pt x="1830479" y="4258670"/>
                </a:lnTo>
                <a:cubicBezTo>
                  <a:pt x="1826724" y="4256437"/>
                  <a:pt x="1819215" y="4256437"/>
                  <a:pt x="1815460" y="4255321"/>
                </a:cubicBezTo>
                <a:cubicBezTo>
                  <a:pt x="1792932" y="4253088"/>
                  <a:pt x="1785423" y="4253088"/>
                  <a:pt x="1777913" y="4259786"/>
                </a:cubicBezTo>
                <a:cubicBezTo>
                  <a:pt x="1774158" y="4262019"/>
                  <a:pt x="1770403" y="4262019"/>
                  <a:pt x="1766649" y="4260902"/>
                </a:cubicBezTo>
                <a:cubicBezTo>
                  <a:pt x="1755385" y="4258670"/>
                  <a:pt x="1740366" y="4259786"/>
                  <a:pt x="1729101" y="4259786"/>
                </a:cubicBezTo>
                <a:cubicBezTo>
                  <a:pt x="1706573" y="4259786"/>
                  <a:pt x="1687800" y="4259786"/>
                  <a:pt x="1665271" y="4256437"/>
                </a:cubicBezTo>
                <a:cubicBezTo>
                  <a:pt x="1657762" y="4255321"/>
                  <a:pt x="1642743" y="4254205"/>
                  <a:pt x="1638988" y="4255321"/>
                </a:cubicBezTo>
                <a:lnTo>
                  <a:pt x="1616447" y="4257292"/>
                </a:lnTo>
                <a:lnTo>
                  <a:pt x="1567942" y="4257292"/>
                </a:lnTo>
                <a:lnTo>
                  <a:pt x="1544768" y="4258670"/>
                </a:lnTo>
                <a:lnTo>
                  <a:pt x="1530101" y="4258670"/>
                </a:lnTo>
                <a:cubicBezTo>
                  <a:pt x="1518837" y="4259786"/>
                  <a:pt x="1511327" y="4259786"/>
                  <a:pt x="1500063" y="4257554"/>
                </a:cubicBezTo>
                <a:cubicBezTo>
                  <a:pt x="1481290" y="4251972"/>
                  <a:pt x="1455007" y="4250856"/>
                  <a:pt x="1428724" y="4251972"/>
                </a:cubicBezTo>
                <a:cubicBezTo>
                  <a:pt x="1421214" y="4251972"/>
                  <a:pt x="1413705" y="4253088"/>
                  <a:pt x="1409950" y="4254205"/>
                </a:cubicBezTo>
                <a:cubicBezTo>
                  <a:pt x="1391176" y="4258670"/>
                  <a:pt x="1372403" y="4259786"/>
                  <a:pt x="1353629" y="4259786"/>
                </a:cubicBezTo>
                <a:cubicBezTo>
                  <a:pt x="1334855" y="4259786"/>
                  <a:pt x="1312327" y="4259786"/>
                  <a:pt x="1293554" y="4259786"/>
                </a:cubicBezTo>
                <a:cubicBezTo>
                  <a:pt x="1271025" y="4259786"/>
                  <a:pt x="1244742" y="4258670"/>
                  <a:pt x="1222214" y="4255321"/>
                </a:cubicBezTo>
                <a:cubicBezTo>
                  <a:pt x="1214704" y="4255321"/>
                  <a:pt x="1207195" y="4255321"/>
                  <a:pt x="1203440" y="4255321"/>
                </a:cubicBezTo>
                <a:cubicBezTo>
                  <a:pt x="1192176" y="4255321"/>
                  <a:pt x="1188421" y="4254205"/>
                  <a:pt x="1184667" y="4251972"/>
                </a:cubicBezTo>
                <a:cubicBezTo>
                  <a:pt x="1210950" y="4253088"/>
                  <a:pt x="1229723" y="4249739"/>
                  <a:pt x="1252252" y="4249739"/>
                </a:cubicBezTo>
                <a:cubicBezTo>
                  <a:pt x="1282289" y="4248623"/>
                  <a:pt x="1312327" y="4247507"/>
                  <a:pt x="1338610" y="4245274"/>
                </a:cubicBezTo>
                <a:cubicBezTo>
                  <a:pt x="1357384" y="4244158"/>
                  <a:pt x="1376157" y="4243042"/>
                  <a:pt x="1394931" y="4241925"/>
                </a:cubicBezTo>
                <a:close/>
                <a:moveTo>
                  <a:pt x="2025381" y="4241443"/>
                </a:moveTo>
                <a:cubicBezTo>
                  <a:pt x="2036645" y="4242560"/>
                  <a:pt x="2047909" y="4242560"/>
                  <a:pt x="2055418" y="4245908"/>
                </a:cubicBezTo>
                <a:cubicBezTo>
                  <a:pt x="2055418" y="4247025"/>
                  <a:pt x="2059173" y="4248141"/>
                  <a:pt x="2055418" y="4249257"/>
                </a:cubicBezTo>
                <a:cubicBezTo>
                  <a:pt x="2047909" y="4250374"/>
                  <a:pt x="2040400" y="4249257"/>
                  <a:pt x="2044154" y="4252606"/>
                </a:cubicBezTo>
                <a:cubicBezTo>
                  <a:pt x="2044154" y="4254839"/>
                  <a:pt x="2051664" y="4253723"/>
                  <a:pt x="2055418" y="4253723"/>
                </a:cubicBezTo>
                <a:cubicBezTo>
                  <a:pt x="2059173" y="4253723"/>
                  <a:pt x="2062928" y="4253723"/>
                  <a:pt x="2070437" y="4253723"/>
                </a:cubicBezTo>
                <a:cubicBezTo>
                  <a:pt x="2074192" y="4253723"/>
                  <a:pt x="2081701" y="4253723"/>
                  <a:pt x="2089211" y="4253723"/>
                </a:cubicBezTo>
                <a:cubicBezTo>
                  <a:pt x="2089211" y="4254839"/>
                  <a:pt x="2089211" y="4255955"/>
                  <a:pt x="2089211" y="4257071"/>
                </a:cubicBezTo>
                <a:cubicBezTo>
                  <a:pt x="2085456" y="4257071"/>
                  <a:pt x="2081701" y="4257071"/>
                  <a:pt x="2074192" y="4257071"/>
                </a:cubicBezTo>
                <a:cubicBezTo>
                  <a:pt x="2062928" y="4257071"/>
                  <a:pt x="2059173" y="4258188"/>
                  <a:pt x="2062928" y="4261537"/>
                </a:cubicBezTo>
                <a:lnTo>
                  <a:pt x="2054543" y="4261893"/>
                </a:lnTo>
                <a:lnTo>
                  <a:pt x="2053709" y="4261897"/>
                </a:lnTo>
                <a:cubicBezTo>
                  <a:pt x="2043853" y="4262594"/>
                  <a:pt x="2033528" y="4263432"/>
                  <a:pt x="2022264" y="4262874"/>
                </a:cubicBezTo>
                <a:lnTo>
                  <a:pt x="2004928" y="4262874"/>
                </a:lnTo>
                <a:lnTo>
                  <a:pt x="1975630" y="4258048"/>
                </a:lnTo>
                <a:lnTo>
                  <a:pt x="1937335" y="4258181"/>
                </a:lnTo>
                <a:lnTo>
                  <a:pt x="1937335" y="4243997"/>
                </a:lnTo>
                <a:lnTo>
                  <a:pt x="1950286" y="4243676"/>
                </a:lnTo>
                <a:cubicBezTo>
                  <a:pt x="1972815" y="4244792"/>
                  <a:pt x="1999098" y="4241443"/>
                  <a:pt x="2025381" y="4241443"/>
                </a:cubicBezTo>
                <a:close/>
                <a:moveTo>
                  <a:pt x="2318249" y="4238094"/>
                </a:moveTo>
                <a:cubicBezTo>
                  <a:pt x="2340778" y="4236978"/>
                  <a:pt x="2359551" y="4239211"/>
                  <a:pt x="2378325" y="4238094"/>
                </a:cubicBezTo>
                <a:cubicBezTo>
                  <a:pt x="2393344" y="4236978"/>
                  <a:pt x="2404608" y="4240327"/>
                  <a:pt x="2423381" y="4240327"/>
                </a:cubicBezTo>
                <a:cubicBezTo>
                  <a:pt x="2434645" y="4239211"/>
                  <a:pt x="2449664" y="4240327"/>
                  <a:pt x="2464683" y="4240327"/>
                </a:cubicBezTo>
                <a:cubicBezTo>
                  <a:pt x="2468438" y="4240327"/>
                  <a:pt x="2468438" y="4240327"/>
                  <a:pt x="2472193" y="4240327"/>
                </a:cubicBezTo>
                <a:lnTo>
                  <a:pt x="2476849" y="4241084"/>
                </a:lnTo>
                <a:lnTo>
                  <a:pt x="2472848" y="4241580"/>
                </a:lnTo>
                <a:cubicBezTo>
                  <a:pt x="2446565" y="4241580"/>
                  <a:pt x="2427792" y="4247162"/>
                  <a:pt x="2401508" y="4246046"/>
                </a:cubicBezTo>
                <a:cubicBezTo>
                  <a:pt x="2401508" y="4246046"/>
                  <a:pt x="2401508" y="4247162"/>
                  <a:pt x="2401508" y="4247162"/>
                </a:cubicBezTo>
                <a:cubicBezTo>
                  <a:pt x="2401508" y="4248278"/>
                  <a:pt x="2401508" y="4248278"/>
                  <a:pt x="2401508" y="4249395"/>
                </a:cubicBezTo>
                <a:cubicBezTo>
                  <a:pt x="2405263" y="4249395"/>
                  <a:pt x="2412773" y="4249395"/>
                  <a:pt x="2416527" y="4249395"/>
                </a:cubicBezTo>
                <a:cubicBezTo>
                  <a:pt x="2424037" y="4249953"/>
                  <a:pt x="2427791" y="4250511"/>
                  <a:pt x="2429199" y="4251487"/>
                </a:cubicBezTo>
                <a:lnTo>
                  <a:pt x="2428458" y="4253911"/>
                </a:lnTo>
                <a:lnTo>
                  <a:pt x="2423381" y="4253723"/>
                </a:lnTo>
                <a:cubicBezTo>
                  <a:pt x="2404608" y="4248141"/>
                  <a:pt x="2378325" y="4247025"/>
                  <a:pt x="2352042" y="4248141"/>
                </a:cubicBezTo>
                <a:cubicBezTo>
                  <a:pt x="2344532" y="4248141"/>
                  <a:pt x="2337023" y="4249257"/>
                  <a:pt x="2333268" y="4250374"/>
                </a:cubicBezTo>
                <a:cubicBezTo>
                  <a:pt x="2314494" y="4254839"/>
                  <a:pt x="2295721" y="4255955"/>
                  <a:pt x="2276947" y="4255955"/>
                </a:cubicBezTo>
                <a:cubicBezTo>
                  <a:pt x="2258173" y="4255955"/>
                  <a:pt x="2235645" y="4255955"/>
                  <a:pt x="2216872" y="4255955"/>
                </a:cubicBezTo>
                <a:cubicBezTo>
                  <a:pt x="2194343" y="4255955"/>
                  <a:pt x="2168060" y="4254839"/>
                  <a:pt x="2145532" y="4251490"/>
                </a:cubicBezTo>
                <a:cubicBezTo>
                  <a:pt x="2138022" y="4251490"/>
                  <a:pt x="2130513" y="4251490"/>
                  <a:pt x="2126758" y="4251490"/>
                </a:cubicBezTo>
                <a:cubicBezTo>
                  <a:pt x="2115494" y="4251490"/>
                  <a:pt x="2111739" y="4250374"/>
                  <a:pt x="2107985" y="4248141"/>
                </a:cubicBezTo>
                <a:cubicBezTo>
                  <a:pt x="2134268" y="4249257"/>
                  <a:pt x="2153041" y="4245908"/>
                  <a:pt x="2175570" y="4245908"/>
                </a:cubicBezTo>
                <a:cubicBezTo>
                  <a:pt x="2205607" y="4244792"/>
                  <a:pt x="2235645" y="4243676"/>
                  <a:pt x="2261928" y="4241443"/>
                </a:cubicBezTo>
                <a:cubicBezTo>
                  <a:pt x="2280702" y="4240327"/>
                  <a:pt x="2299475" y="4239211"/>
                  <a:pt x="2318249" y="4238094"/>
                </a:cubicBezTo>
                <a:close/>
                <a:moveTo>
                  <a:pt x="3696532" y="4218992"/>
                </a:moveTo>
                <a:cubicBezTo>
                  <a:pt x="3696532" y="4218992"/>
                  <a:pt x="3696532" y="4220108"/>
                  <a:pt x="3692778" y="4220108"/>
                </a:cubicBezTo>
                <a:cubicBezTo>
                  <a:pt x="3696532" y="4222341"/>
                  <a:pt x="3700287" y="4221224"/>
                  <a:pt x="3707796" y="4221224"/>
                </a:cubicBezTo>
                <a:cubicBezTo>
                  <a:pt x="3711551" y="4221224"/>
                  <a:pt x="3711551" y="4222341"/>
                  <a:pt x="3711551" y="4222341"/>
                </a:cubicBezTo>
                <a:cubicBezTo>
                  <a:pt x="3711551" y="4223457"/>
                  <a:pt x="3711551" y="4225689"/>
                  <a:pt x="3707796" y="4224573"/>
                </a:cubicBezTo>
                <a:cubicBezTo>
                  <a:pt x="3704042" y="4224573"/>
                  <a:pt x="3700287" y="4226806"/>
                  <a:pt x="3696532" y="4226806"/>
                </a:cubicBezTo>
                <a:cubicBezTo>
                  <a:pt x="3674004" y="4225689"/>
                  <a:pt x="3655230" y="4229038"/>
                  <a:pt x="3632702" y="4229038"/>
                </a:cubicBezTo>
                <a:cubicBezTo>
                  <a:pt x="3565117" y="4229038"/>
                  <a:pt x="3493777" y="4229038"/>
                  <a:pt x="3426192" y="4229038"/>
                </a:cubicBezTo>
                <a:cubicBezTo>
                  <a:pt x="3403664" y="4229038"/>
                  <a:pt x="3384890" y="4230155"/>
                  <a:pt x="3373626" y="4235736"/>
                </a:cubicBezTo>
                <a:cubicBezTo>
                  <a:pt x="3377381" y="4237969"/>
                  <a:pt x="3384890" y="4237969"/>
                  <a:pt x="3388645" y="4239085"/>
                </a:cubicBezTo>
                <a:cubicBezTo>
                  <a:pt x="3411173" y="4241318"/>
                  <a:pt x="3418682" y="4241318"/>
                  <a:pt x="3426192" y="4234620"/>
                </a:cubicBezTo>
                <a:cubicBezTo>
                  <a:pt x="3429947" y="4232387"/>
                  <a:pt x="3433702" y="4232387"/>
                  <a:pt x="3437456" y="4233504"/>
                </a:cubicBezTo>
                <a:cubicBezTo>
                  <a:pt x="3448720" y="4235736"/>
                  <a:pt x="3463739" y="4234620"/>
                  <a:pt x="3475004" y="4234620"/>
                </a:cubicBezTo>
                <a:cubicBezTo>
                  <a:pt x="3497532" y="4234620"/>
                  <a:pt x="3516305" y="4234620"/>
                  <a:pt x="3538834" y="4237969"/>
                </a:cubicBezTo>
                <a:cubicBezTo>
                  <a:pt x="3546343" y="4239085"/>
                  <a:pt x="3561362" y="4240201"/>
                  <a:pt x="3565117" y="4239085"/>
                </a:cubicBezTo>
                <a:cubicBezTo>
                  <a:pt x="3580136" y="4235736"/>
                  <a:pt x="3598909" y="4237969"/>
                  <a:pt x="3610174" y="4235736"/>
                </a:cubicBezTo>
                <a:cubicBezTo>
                  <a:pt x="3617683" y="4234620"/>
                  <a:pt x="3625192" y="4234620"/>
                  <a:pt x="3632702" y="4235736"/>
                </a:cubicBezTo>
                <a:cubicBezTo>
                  <a:pt x="3647721" y="4237969"/>
                  <a:pt x="3658985" y="4237969"/>
                  <a:pt x="3674004" y="4235736"/>
                </a:cubicBezTo>
                <a:cubicBezTo>
                  <a:pt x="3685268" y="4234620"/>
                  <a:pt x="3692778" y="4234620"/>
                  <a:pt x="3704042" y="4236852"/>
                </a:cubicBezTo>
                <a:lnTo>
                  <a:pt x="3764670" y="4241596"/>
                </a:lnTo>
                <a:lnTo>
                  <a:pt x="3764883" y="4241580"/>
                </a:lnTo>
                <a:cubicBezTo>
                  <a:pt x="3779902" y="4241580"/>
                  <a:pt x="3794921" y="4239348"/>
                  <a:pt x="3809940" y="4235999"/>
                </a:cubicBezTo>
                <a:cubicBezTo>
                  <a:pt x="3809940" y="4234883"/>
                  <a:pt x="3817449" y="4234883"/>
                  <a:pt x="3817449" y="4233766"/>
                </a:cubicBezTo>
                <a:cubicBezTo>
                  <a:pt x="3817449" y="4231534"/>
                  <a:pt x="3809940" y="4231534"/>
                  <a:pt x="3806185" y="4231534"/>
                </a:cubicBezTo>
                <a:cubicBezTo>
                  <a:pt x="3794921" y="4231534"/>
                  <a:pt x="3783657" y="4231534"/>
                  <a:pt x="3772393" y="4231534"/>
                </a:cubicBezTo>
                <a:cubicBezTo>
                  <a:pt x="3768638" y="4231534"/>
                  <a:pt x="3764883" y="4231534"/>
                  <a:pt x="3764883" y="4230417"/>
                </a:cubicBezTo>
                <a:cubicBezTo>
                  <a:pt x="3764883" y="4229301"/>
                  <a:pt x="3764883" y="4228185"/>
                  <a:pt x="3768638" y="4228185"/>
                </a:cubicBezTo>
                <a:cubicBezTo>
                  <a:pt x="3776147" y="4228185"/>
                  <a:pt x="3779902" y="4225952"/>
                  <a:pt x="3791166" y="4225952"/>
                </a:cubicBezTo>
                <a:cubicBezTo>
                  <a:pt x="3802430" y="4225952"/>
                  <a:pt x="3813695" y="4225952"/>
                  <a:pt x="3824959" y="4225952"/>
                </a:cubicBezTo>
                <a:cubicBezTo>
                  <a:pt x="3832468" y="4224836"/>
                  <a:pt x="3828714" y="4222603"/>
                  <a:pt x="3828714" y="4221487"/>
                </a:cubicBezTo>
                <a:lnTo>
                  <a:pt x="3828714" y="4220443"/>
                </a:lnTo>
                <a:lnTo>
                  <a:pt x="3779136" y="4219271"/>
                </a:lnTo>
                <a:cubicBezTo>
                  <a:pt x="3751914" y="4219271"/>
                  <a:pt x="3724693" y="4219550"/>
                  <a:pt x="3696532" y="4218992"/>
                </a:cubicBezTo>
                <a:close/>
                <a:moveTo>
                  <a:pt x="2480358" y="4212557"/>
                </a:moveTo>
                <a:cubicBezTo>
                  <a:pt x="2502886" y="4212557"/>
                  <a:pt x="2514150" y="4218138"/>
                  <a:pt x="2536679" y="4219255"/>
                </a:cubicBezTo>
                <a:cubicBezTo>
                  <a:pt x="2536679" y="4219255"/>
                  <a:pt x="2536679" y="4220371"/>
                  <a:pt x="2536679" y="4221487"/>
                </a:cubicBezTo>
                <a:cubicBezTo>
                  <a:pt x="2536679" y="4222603"/>
                  <a:pt x="2540433" y="4224836"/>
                  <a:pt x="2532924" y="4225952"/>
                </a:cubicBezTo>
                <a:cubicBezTo>
                  <a:pt x="2521660" y="4225952"/>
                  <a:pt x="2510395" y="4225952"/>
                  <a:pt x="2499131" y="4225952"/>
                </a:cubicBezTo>
                <a:cubicBezTo>
                  <a:pt x="2487867" y="4225952"/>
                  <a:pt x="2484112" y="4228185"/>
                  <a:pt x="2476603" y="4228185"/>
                </a:cubicBezTo>
                <a:cubicBezTo>
                  <a:pt x="2472848" y="4228185"/>
                  <a:pt x="2472848" y="4229301"/>
                  <a:pt x="2472848" y="4230417"/>
                </a:cubicBezTo>
                <a:cubicBezTo>
                  <a:pt x="2472848" y="4231534"/>
                  <a:pt x="2476603" y="4231534"/>
                  <a:pt x="2480358" y="4231534"/>
                </a:cubicBezTo>
                <a:cubicBezTo>
                  <a:pt x="2491622" y="4231534"/>
                  <a:pt x="2502886" y="4231534"/>
                  <a:pt x="2514150" y="4231534"/>
                </a:cubicBezTo>
                <a:cubicBezTo>
                  <a:pt x="2517905" y="4231534"/>
                  <a:pt x="2525414" y="4231534"/>
                  <a:pt x="2525414" y="4233766"/>
                </a:cubicBezTo>
                <a:cubicBezTo>
                  <a:pt x="2525414" y="4234883"/>
                  <a:pt x="2517905" y="4234883"/>
                  <a:pt x="2517905" y="4235999"/>
                </a:cubicBezTo>
                <a:lnTo>
                  <a:pt x="2479451" y="4240762"/>
                </a:lnTo>
                <a:lnTo>
                  <a:pt x="2476087" y="4240183"/>
                </a:lnTo>
                <a:cubicBezTo>
                  <a:pt x="2471863" y="4237532"/>
                  <a:pt x="2470925" y="4234183"/>
                  <a:pt x="2469048" y="4231392"/>
                </a:cubicBezTo>
                <a:cubicBezTo>
                  <a:pt x="2467170" y="4227485"/>
                  <a:pt x="2461538" y="4224136"/>
                  <a:pt x="2454029" y="4221066"/>
                </a:cubicBezTo>
                <a:lnTo>
                  <a:pt x="2430738" y="4213400"/>
                </a:lnTo>
                <a:close/>
                <a:moveTo>
                  <a:pt x="524958" y="4211504"/>
                </a:moveTo>
                <a:cubicBezTo>
                  <a:pt x="524958" y="4211504"/>
                  <a:pt x="528712" y="4211504"/>
                  <a:pt x="532467" y="4212621"/>
                </a:cubicBezTo>
                <a:cubicBezTo>
                  <a:pt x="536222" y="4213737"/>
                  <a:pt x="539977" y="4213737"/>
                  <a:pt x="543731" y="4213737"/>
                </a:cubicBezTo>
                <a:cubicBezTo>
                  <a:pt x="581279" y="4212621"/>
                  <a:pt x="618826" y="4217086"/>
                  <a:pt x="656373" y="4214853"/>
                </a:cubicBezTo>
                <a:cubicBezTo>
                  <a:pt x="671392" y="4214853"/>
                  <a:pt x="678901" y="4218202"/>
                  <a:pt x="690166" y="4217086"/>
                </a:cubicBezTo>
                <a:cubicBezTo>
                  <a:pt x="701430" y="4217086"/>
                  <a:pt x="716449" y="4217086"/>
                  <a:pt x="727713" y="4217086"/>
                </a:cubicBezTo>
                <a:cubicBezTo>
                  <a:pt x="750241" y="4218202"/>
                  <a:pt x="769015" y="4213737"/>
                  <a:pt x="787788" y="4215970"/>
                </a:cubicBezTo>
                <a:cubicBezTo>
                  <a:pt x="795298" y="4215970"/>
                  <a:pt x="799053" y="4215970"/>
                  <a:pt x="802807" y="4215970"/>
                </a:cubicBezTo>
                <a:cubicBezTo>
                  <a:pt x="806562" y="4215970"/>
                  <a:pt x="810317" y="4214853"/>
                  <a:pt x="814071" y="4217086"/>
                </a:cubicBezTo>
                <a:cubicBezTo>
                  <a:pt x="814071" y="4218202"/>
                  <a:pt x="810317" y="4220435"/>
                  <a:pt x="806562" y="4220435"/>
                </a:cubicBezTo>
                <a:cubicBezTo>
                  <a:pt x="795298" y="4221551"/>
                  <a:pt x="784034" y="4224900"/>
                  <a:pt x="769015" y="4224900"/>
                </a:cubicBezTo>
                <a:cubicBezTo>
                  <a:pt x="761505" y="4224900"/>
                  <a:pt x="761505" y="4227133"/>
                  <a:pt x="753996" y="4228249"/>
                </a:cubicBezTo>
                <a:cubicBezTo>
                  <a:pt x="772770" y="4231598"/>
                  <a:pt x="791543" y="4231598"/>
                  <a:pt x="810317" y="4232714"/>
                </a:cubicBezTo>
                <a:cubicBezTo>
                  <a:pt x="825336" y="4233830"/>
                  <a:pt x="836600" y="4236063"/>
                  <a:pt x="851619" y="4237179"/>
                </a:cubicBezTo>
                <a:cubicBezTo>
                  <a:pt x="855374" y="4237179"/>
                  <a:pt x="862883" y="4239412"/>
                  <a:pt x="859128" y="4241644"/>
                </a:cubicBezTo>
                <a:cubicBezTo>
                  <a:pt x="855374" y="4243877"/>
                  <a:pt x="847864" y="4242761"/>
                  <a:pt x="844109" y="4242761"/>
                </a:cubicBezTo>
                <a:cubicBezTo>
                  <a:pt x="817826" y="4242761"/>
                  <a:pt x="795298" y="4242761"/>
                  <a:pt x="769015" y="4242761"/>
                </a:cubicBezTo>
                <a:cubicBezTo>
                  <a:pt x="723958" y="4242761"/>
                  <a:pt x="678901" y="4246110"/>
                  <a:pt x="637599" y="4252807"/>
                </a:cubicBezTo>
                <a:cubicBezTo>
                  <a:pt x="622581" y="4255040"/>
                  <a:pt x="603807" y="4253924"/>
                  <a:pt x="588788" y="4256156"/>
                </a:cubicBezTo>
                <a:cubicBezTo>
                  <a:pt x="573769" y="4257273"/>
                  <a:pt x="554996" y="4256156"/>
                  <a:pt x="536222" y="4255040"/>
                </a:cubicBezTo>
                <a:cubicBezTo>
                  <a:pt x="521203" y="4252807"/>
                  <a:pt x="498675" y="4251691"/>
                  <a:pt x="479901" y="4251691"/>
                </a:cubicBezTo>
                <a:lnTo>
                  <a:pt x="478521" y="4251699"/>
                </a:lnTo>
                <a:lnTo>
                  <a:pt x="478521" y="4273822"/>
                </a:lnTo>
                <a:lnTo>
                  <a:pt x="474908" y="4274037"/>
                </a:lnTo>
                <a:cubicBezTo>
                  <a:pt x="467398" y="4275153"/>
                  <a:pt x="459889" y="4275153"/>
                  <a:pt x="452380" y="4274037"/>
                </a:cubicBezTo>
                <a:lnTo>
                  <a:pt x="435961" y="4274037"/>
                </a:lnTo>
                <a:lnTo>
                  <a:pt x="442135" y="4263439"/>
                </a:lnTo>
                <a:cubicBezTo>
                  <a:pt x="444025" y="4260196"/>
                  <a:pt x="446451" y="4252917"/>
                  <a:pt x="449162" y="4254497"/>
                </a:cubicBezTo>
                <a:cubicBezTo>
                  <a:pt x="455117" y="4253622"/>
                  <a:pt x="449981" y="4259320"/>
                  <a:pt x="447557" y="4266598"/>
                </a:cubicBezTo>
                <a:cubicBezTo>
                  <a:pt x="447021" y="4270632"/>
                  <a:pt x="450266" y="4268177"/>
                  <a:pt x="451622" y="4268967"/>
                </a:cubicBezTo>
                <a:cubicBezTo>
                  <a:pt x="459467" y="4264847"/>
                  <a:pt x="465137" y="4255114"/>
                  <a:pt x="472164" y="4246171"/>
                </a:cubicBezTo>
                <a:lnTo>
                  <a:pt x="478521" y="4233726"/>
                </a:lnTo>
                <a:lnTo>
                  <a:pt x="478521" y="4234947"/>
                </a:lnTo>
                <a:lnTo>
                  <a:pt x="656373" y="4234947"/>
                </a:lnTo>
                <a:cubicBezTo>
                  <a:pt x="678901" y="4234947"/>
                  <a:pt x="697675" y="4233830"/>
                  <a:pt x="708939" y="4228249"/>
                </a:cubicBezTo>
                <a:cubicBezTo>
                  <a:pt x="705185" y="4226016"/>
                  <a:pt x="697675" y="4226016"/>
                  <a:pt x="693920" y="4224900"/>
                </a:cubicBezTo>
                <a:cubicBezTo>
                  <a:pt x="682656" y="4223783"/>
                  <a:pt x="675147" y="4223225"/>
                  <a:pt x="669515" y="4223783"/>
                </a:cubicBezTo>
                <a:cubicBezTo>
                  <a:pt x="663883" y="4224341"/>
                  <a:pt x="660128" y="4226016"/>
                  <a:pt x="656373" y="4229365"/>
                </a:cubicBezTo>
                <a:cubicBezTo>
                  <a:pt x="652618" y="4231598"/>
                  <a:pt x="648864" y="4231598"/>
                  <a:pt x="645109" y="4230481"/>
                </a:cubicBezTo>
                <a:cubicBezTo>
                  <a:pt x="633845" y="4228249"/>
                  <a:pt x="618826" y="4229365"/>
                  <a:pt x="607562" y="4229365"/>
                </a:cubicBezTo>
                <a:cubicBezTo>
                  <a:pt x="585034" y="4229365"/>
                  <a:pt x="566260" y="4229365"/>
                  <a:pt x="543731" y="4226016"/>
                </a:cubicBezTo>
                <a:cubicBezTo>
                  <a:pt x="536222" y="4224900"/>
                  <a:pt x="521203" y="4223784"/>
                  <a:pt x="517449" y="4224900"/>
                </a:cubicBezTo>
                <a:cubicBezTo>
                  <a:pt x="509939" y="4226574"/>
                  <a:pt x="501491" y="4226853"/>
                  <a:pt x="493512" y="4226993"/>
                </a:cubicBezTo>
                <a:lnTo>
                  <a:pt x="481598" y="4227701"/>
                </a:lnTo>
                <a:lnTo>
                  <a:pt x="488000" y="4215167"/>
                </a:lnTo>
                <a:close/>
                <a:moveTo>
                  <a:pt x="3515209" y="4208284"/>
                </a:moveTo>
                <a:lnTo>
                  <a:pt x="3546343" y="4208945"/>
                </a:lnTo>
                <a:cubicBezTo>
                  <a:pt x="3561362" y="4211178"/>
                  <a:pt x="3583890" y="4212294"/>
                  <a:pt x="3602664" y="4212294"/>
                </a:cubicBezTo>
                <a:lnTo>
                  <a:pt x="3622923" y="4212168"/>
                </a:lnTo>
                <a:lnTo>
                  <a:pt x="3627367" y="4209766"/>
                </a:lnTo>
                <a:cubicBezTo>
                  <a:pt x="3631591" y="4209766"/>
                  <a:pt x="3637223" y="4210324"/>
                  <a:pt x="3640977" y="4210324"/>
                </a:cubicBezTo>
                <a:lnTo>
                  <a:pt x="3682158" y="4208284"/>
                </a:lnTo>
                <a:close/>
                <a:moveTo>
                  <a:pt x="1207902" y="4205842"/>
                </a:moveTo>
                <a:lnTo>
                  <a:pt x="1264945" y="4205842"/>
                </a:lnTo>
                <a:cubicBezTo>
                  <a:pt x="1283719" y="4205842"/>
                  <a:pt x="1306247" y="4205842"/>
                  <a:pt x="1328776" y="4205842"/>
                </a:cubicBezTo>
                <a:cubicBezTo>
                  <a:pt x="1328776" y="4205842"/>
                  <a:pt x="1328776" y="4206958"/>
                  <a:pt x="1328776" y="4206958"/>
                </a:cubicBezTo>
                <a:lnTo>
                  <a:pt x="1296661" y="4207520"/>
                </a:lnTo>
                <a:lnTo>
                  <a:pt x="1241253" y="4206834"/>
                </a:lnTo>
                <a:close/>
                <a:moveTo>
                  <a:pt x="478521" y="4172949"/>
                </a:moveTo>
                <a:lnTo>
                  <a:pt x="478521" y="4188888"/>
                </a:lnTo>
                <a:lnTo>
                  <a:pt x="477051" y="4191440"/>
                </a:lnTo>
                <a:cubicBezTo>
                  <a:pt x="469589" y="4202302"/>
                  <a:pt x="461412" y="4211661"/>
                  <a:pt x="452621" y="4217404"/>
                </a:cubicBezTo>
                <a:cubicBezTo>
                  <a:pt x="441815" y="4232834"/>
                  <a:pt x="439676" y="4248970"/>
                  <a:pt x="428869" y="4264402"/>
                </a:cubicBezTo>
                <a:cubicBezTo>
                  <a:pt x="431847" y="4263964"/>
                  <a:pt x="433202" y="4264753"/>
                  <a:pt x="433104" y="4266869"/>
                </a:cubicBezTo>
                <a:lnTo>
                  <a:pt x="430021" y="4274037"/>
                </a:lnTo>
                <a:lnTo>
                  <a:pt x="414180" y="4274037"/>
                </a:lnTo>
                <a:lnTo>
                  <a:pt x="422635" y="4259525"/>
                </a:lnTo>
                <a:lnTo>
                  <a:pt x="422750" y="4259525"/>
                </a:lnTo>
                <a:lnTo>
                  <a:pt x="422652" y="4259496"/>
                </a:lnTo>
                <a:lnTo>
                  <a:pt x="437215" y="4234500"/>
                </a:lnTo>
                <a:cubicBezTo>
                  <a:pt x="440995" y="4228012"/>
                  <a:pt x="446130" y="4222312"/>
                  <a:pt x="451265" y="4216613"/>
                </a:cubicBezTo>
                <a:cubicBezTo>
                  <a:pt x="455581" y="4206092"/>
                  <a:pt x="463427" y="4201971"/>
                  <a:pt x="467742" y="4191449"/>
                </a:cubicBezTo>
                <a:close/>
                <a:moveTo>
                  <a:pt x="491344" y="4166629"/>
                </a:moveTo>
                <a:lnTo>
                  <a:pt x="489777" y="4169349"/>
                </a:lnTo>
                <a:lnTo>
                  <a:pt x="480925" y="4168823"/>
                </a:lnTo>
                <a:lnTo>
                  <a:pt x="482186" y="4166658"/>
                </a:lnTo>
                <a:close/>
                <a:moveTo>
                  <a:pt x="491756" y="4156381"/>
                </a:moveTo>
                <a:lnTo>
                  <a:pt x="495867" y="4158777"/>
                </a:lnTo>
                <a:lnTo>
                  <a:pt x="494477" y="4161190"/>
                </a:lnTo>
                <a:lnTo>
                  <a:pt x="487064" y="4161190"/>
                </a:lnTo>
                <a:close/>
                <a:moveTo>
                  <a:pt x="1403722" y="4149331"/>
                </a:moveTo>
                <a:lnTo>
                  <a:pt x="1383463" y="4149457"/>
                </a:lnTo>
                <a:lnTo>
                  <a:pt x="1379019" y="4151859"/>
                </a:lnTo>
                <a:cubicBezTo>
                  <a:pt x="1374795" y="4151859"/>
                  <a:pt x="1369163" y="4151301"/>
                  <a:pt x="1365409" y="4151301"/>
                </a:cubicBezTo>
                <a:lnTo>
                  <a:pt x="1324228" y="4153341"/>
                </a:lnTo>
                <a:lnTo>
                  <a:pt x="1491177" y="4153341"/>
                </a:lnTo>
                <a:lnTo>
                  <a:pt x="1460043" y="4152680"/>
                </a:lnTo>
                <a:cubicBezTo>
                  <a:pt x="1445024" y="4150447"/>
                  <a:pt x="1422496" y="4149331"/>
                  <a:pt x="1403722" y="4149331"/>
                </a:cubicBezTo>
                <a:close/>
                <a:moveTo>
                  <a:pt x="1016219" y="4101067"/>
                </a:moveTo>
                <a:cubicBezTo>
                  <a:pt x="1023729" y="4099951"/>
                  <a:pt x="1027483" y="4101067"/>
                  <a:pt x="1034993" y="4101067"/>
                </a:cubicBezTo>
                <a:cubicBezTo>
                  <a:pt x="1046257" y="4103300"/>
                  <a:pt x="1065031" y="4103300"/>
                  <a:pt x="1080050" y="4101067"/>
                </a:cubicBezTo>
                <a:lnTo>
                  <a:pt x="1085311" y="4101223"/>
                </a:lnTo>
                <a:lnTo>
                  <a:pt x="1065945" y="4103143"/>
                </a:lnTo>
                <a:cubicBezTo>
                  <a:pt x="1056558" y="4104259"/>
                  <a:pt x="1047171" y="4105096"/>
                  <a:pt x="1038254" y="4104956"/>
                </a:cubicBezTo>
                <a:lnTo>
                  <a:pt x="1014732" y="4101130"/>
                </a:lnTo>
                <a:close/>
                <a:moveTo>
                  <a:pt x="924290" y="4098835"/>
                </a:moveTo>
                <a:lnTo>
                  <a:pt x="941125" y="4098835"/>
                </a:lnTo>
                <a:lnTo>
                  <a:pt x="941816" y="4099451"/>
                </a:lnTo>
                <a:lnTo>
                  <a:pt x="940631" y="4099375"/>
                </a:lnTo>
                <a:close/>
                <a:moveTo>
                  <a:pt x="888559" y="4096602"/>
                </a:moveTo>
                <a:cubicBezTo>
                  <a:pt x="896068" y="4096602"/>
                  <a:pt x="903578" y="4096602"/>
                  <a:pt x="911087" y="4096602"/>
                </a:cubicBezTo>
                <a:lnTo>
                  <a:pt x="910214" y="4098677"/>
                </a:lnTo>
                <a:lnTo>
                  <a:pt x="884768" y="4098677"/>
                </a:lnTo>
                <a:lnTo>
                  <a:pt x="887620" y="4098556"/>
                </a:lnTo>
                <a:cubicBezTo>
                  <a:pt x="889497" y="4098276"/>
                  <a:pt x="890436" y="4097718"/>
                  <a:pt x="888559" y="4096602"/>
                </a:cubicBezTo>
                <a:close/>
                <a:moveTo>
                  <a:pt x="558226" y="4093173"/>
                </a:moveTo>
                <a:lnTo>
                  <a:pt x="564244" y="4095765"/>
                </a:lnTo>
                <a:cubicBezTo>
                  <a:pt x="569407" y="4096602"/>
                  <a:pt x="576917" y="4096602"/>
                  <a:pt x="591936" y="4096602"/>
                </a:cubicBezTo>
                <a:cubicBezTo>
                  <a:pt x="591936" y="4096602"/>
                  <a:pt x="595690" y="4096602"/>
                  <a:pt x="595690" y="4096602"/>
                </a:cubicBezTo>
                <a:cubicBezTo>
                  <a:pt x="606954" y="4099951"/>
                  <a:pt x="618218" y="4099951"/>
                  <a:pt x="629483" y="4096602"/>
                </a:cubicBezTo>
                <a:cubicBezTo>
                  <a:pt x="636992" y="4096602"/>
                  <a:pt x="640747" y="4096602"/>
                  <a:pt x="648256" y="4096602"/>
                </a:cubicBezTo>
                <a:cubicBezTo>
                  <a:pt x="652011" y="4096602"/>
                  <a:pt x="659521" y="4097719"/>
                  <a:pt x="663275" y="4094370"/>
                </a:cubicBezTo>
                <a:cubicBezTo>
                  <a:pt x="670785" y="4094370"/>
                  <a:pt x="682049" y="4095486"/>
                  <a:pt x="689559" y="4094370"/>
                </a:cubicBezTo>
                <a:cubicBezTo>
                  <a:pt x="704577" y="4094370"/>
                  <a:pt x="715841" y="4095486"/>
                  <a:pt x="723351" y="4096602"/>
                </a:cubicBezTo>
                <a:cubicBezTo>
                  <a:pt x="734615" y="4098835"/>
                  <a:pt x="745879" y="4098835"/>
                  <a:pt x="757144" y="4096602"/>
                </a:cubicBezTo>
                <a:cubicBezTo>
                  <a:pt x="764653" y="4095486"/>
                  <a:pt x="779672" y="4094370"/>
                  <a:pt x="790936" y="4094370"/>
                </a:cubicBezTo>
                <a:cubicBezTo>
                  <a:pt x="794691" y="4095486"/>
                  <a:pt x="802200" y="4095486"/>
                  <a:pt x="805955" y="4093253"/>
                </a:cubicBezTo>
                <a:cubicBezTo>
                  <a:pt x="809709" y="4092137"/>
                  <a:pt x="813464" y="4092137"/>
                  <a:pt x="817219" y="4093253"/>
                </a:cubicBezTo>
                <a:cubicBezTo>
                  <a:pt x="835992" y="4096602"/>
                  <a:pt x="858521" y="4094370"/>
                  <a:pt x="877294" y="4094370"/>
                </a:cubicBezTo>
                <a:cubicBezTo>
                  <a:pt x="877294" y="4095486"/>
                  <a:pt x="876355" y="4096323"/>
                  <a:pt x="876355" y="4097021"/>
                </a:cubicBezTo>
                <a:lnTo>
                  <a:pt x="880640" y="4098677"/>
                </a:lnTo>
                <a:lnTo>
                  <a:pt x="859435" y="4098677"/>
                </a:lnTo>
                <a:cubicBezTo>
                  <a:pt x="840661" y="4099794"/>
                  <a:pt x="821888" y="4100910"/>
                  <a:pt x="803114" y="4102026"/>
                </a:cubicBezTo>
                <a:cubicBezTo>
                  <a:pt x="776831" y="4104259"/>
                  <a:pt x="746793" y="4105375"/>
                  <a:pt x="716756" y="4106491"/>
                </a:cubicBezTo>
                <a:cubicBezTo>
                  <a:pt x="694227" y="4106491"/>
                  <a:pt x="675454" y="4109840"/>
                  <a:pt x="649171" y="4108724"/>
                </a:cubicBezTo>
                <a:cubicBezTo>
                  <a:pt x="652925" y="4110957"/>
                  <a:pt x="656680" y="4112073"/>
                  <a:pt x="667944" y="4112073"/>
                </a:cubicBezTo>
                <a:cubicBezTo>
                  <a:pt x="671699" y="4112073"/>
                  <a:pt x="679208" y="4112073"/>
                  <a:pt x="686718" y="4112073"/>
                </a:cubicBezTo>
                <a:cubicBezTo>
                  <a:pt x="709246" y="4115422"/>
                  <a:pt x="735529" y="4116538"/>
                  <a:pt x="758058" y="4116538"/>
                </a:cubicBezTo>
                <a:cubicBezTo>
                  <a:pt x="776831" y="4116538"/>
                  <a:pt x="799359" y="4116538"/>
                  <a:pt x="818133" y="4116538"/>
                </a:cubicBezTo>
                <a:cubicBezTo>
                  <a:pt x="836907" y="4116538"/>
                  <a:pt x="855680" y="4115422"/>
                  <a:pt x="874454" y="4110957"/>
                </a:cubicBezTo>
                <a:cubicBezTo>
                  <a:pt x="878209" y="4109840"/>
                  <a:pt x="885718" y="4108724"/>
                  <a:pt x="893228" y="4108724"/>
                </a:cubicBezTo>
                <a:cubicBezTo>
                  <a:pt x="919511" y="4107608"/>
                  <a:pt x="945794" y="4108724"/>
                  <a:pt x="964567" y="4114306"/>
                </a:cubicBezTo>
                <a:cubicBezTo>
                  <a:pt x="975831" y="4116538"/>
                  <a:pt x="983341" y="4116538"/>
                  <a:pt x="994605" y="4115422"/>
                </a:cubicBezTo>
                <a:cubicBezTo>
                  <a:pt x="1009624" y="4113189"/>
                  <a:pt x="1020888" y="4113189"/>
                  <a:pt x="1035907" y="4115422"/>
                </a:cubicBezTo>
                <a:cubicBezTo>
                  <a:pt x="1043417" y="4116538"/>
                  <a:pt x="1050926" y="4116538"/>
                  <a:pt x="1058435" y="4115422"/>
                </a:cubicBezTo>
                <a:cubicBezTo>
                  <a:pt x="1069700" y="4113189"/>
                  <a:pt x="1088473" y="4115422"/>
                  <a:pt x="1103492" y="4112073"/>
                </a:cubicBezTo>
                <a:cubicBezTo>
                  <a:pt x="1107247" y="4110957"/>
                  <a:pt x="1122266" y="4112073"/>
                  <a:pt x="1129775" y="4113189"/>
                </a:cubicBezTo>
                <a:cubicBezTo>
                  <a:pt x="1152304" y="4116538"/>
                  <a:pt x="1171077" y="4116538"/>
                  <a:pt x="1193605" y="4116538"/>
                </a:cubicBezTo>
                <a:cubicBezTo>
                  <a:pt x="1204870" y="4116538"/>
                  <a:pt x="1219889" y="4115422"/>
                  <a:pt x="1231153" y="4117654"/>
                </a:cubicBezTo>
                <a:cubicBezTo>
                  <a:pt x="1234907" y="4118771"/>
                  <a:pt x="1238662" y="4118771"/>
                  <a:pt x="1242417" y="4116538"/>
                </a:cubicBezTo>
                <a:cubicBezTo>
                  <a:pt x="1249927" y="4109840"/>
                  <a:pt x="1257436" y="4109840"/>
                  <a:pt x="1279964" y="4112073"/>
                </a:cubicBezTo>
                <a:cubicBezTo>
                  <a:pt x="1283719" y="4113189"/>
                  <a:pt x="1291228" y="4113189"/>
                  <a:pt x="1294983" y="4115422"/>
                </a:cubicBezTo>
                <a:cubicBezTo>
                  <a:pt x="1289351" y="4118212"/>
                  <a:pt x="1281841" y="4119887"/>
                  <a:pt x="1272924" y="4120864"/>
                </a:cubicBezTo>
                <a:lnTo>
                  <a:pt x="1259466" y="4121418"/>
                </a:lnTo>
                <a:lnTo>
                  <a:pt x="1241716" y="4120029"/>
                </a:lnTo>
                <a:lnTo>
                  <a:pt x="1241503" y="4120045"/>
                </a:lnTo>
                <a:lnTo>
                  <a:pt x="1224751" y="4122120"/>
                </a:lnTo>
                <a:lnTo>
                  <a:pt x="1035907" y="4122120"/>
                </a:lnTo>
                <a:cubicBezTo>
                  <a:pt x="1013379" y="4122120"/>
                  <a:pt x="994605" y="4125469"/>
                  <a:pt x="972077" y="4124352"/>
                </a:cubicBezTo>
                <a:cubicBezTo>
                  <a:pt x="968322" y="4124352"/>
                  <a:pt x="964567" y="4126585"/>
                  <a:pt x="960813" y="4126585"/>
                </a:cubicBezTo>
                <a:cubicBezTo>
                  <a:pt x="957058" y="4125469"/>
                  <a:pt x="957058" y="4127701"/>
                  <a:pt x="957058" y="4128817"/>
                </a:cubicBezTo>
                <a:cubicBezTo>
                  <a:pt x="957058" y="4128817"/>
                  <a:pt x="957058" y="4129934"/>
                  <a:pt x="960813" y="4129934"/>
                </a:cubicBezTo>
                <a:cubicBezTo>
                  <a:pt x="968322" y="4129934"/>
                  <a:pt x="972077" y="4128817"/>
                  <a:pt x="975831" y="4131050"/>
                </a:cubicBezTo>
                <a:cubicBezTo>
                  <a:pt x="972077" y="4131050"/>
                  <a:pt x="972077" y="4132166"/>
                  <a:pt x="972077" y="4132166"/>
                </a:cubicBezTo>
                <a:cubicBezTo>
                  <a:pt x="915756" y="4131050"/>
                  <a:pt x="863190" y="4133283"/>
                  <a:pt x="806869" y="4129934"/>
                </a:cubicBezTo>
                <a:cubicBezTo>
                  <a:pt x="788095" y="4128817"/>
                  <a:pt x="769322" y="4128817"/>
                  <a:pt x="750548" y="4129934"/>
                </a:cubicBezTo>
                <a:cubicBezTo>
                  <a:pt x="731774" y="4131050"/>
                  <a:pt x="713001" y="4126585"/>
                  <a:pt x="694227" y="4129934"/>
                </a:cubicBezTo>
                <a:cubicBezTo>
                  <a:pt x="690472" y="4129934"/>
                  <a:pt x="686718" y="4129934"/>
                  <a:pt x="686718" y="4129934"/>
                </a:cubicBezTo>
                <a:cubicBezTo>
                  <a:pt x="675454" y="4126585"/>
                  <a:pt x="660435" y="4127701"/>
                  <a:pt x="645416" y="4127701"/>
                </a:cubicBezTo>
                <a:cubicBezTo>
                  <a:pt x="622887" y="4127701"/>
                  <a:pt x="600359" y="4127701"/>
                  <a:pt x="574076" y="4127701"/>
                </a:cubicBezTo>
                <a:cubicBezTo>
                  <a:pt x="566567" y="4127701"/>
                  <a:pt x="559057" y="4126585"/>
                  <a:pt x="551548" y="4125469"/>
                </a:cubicBezTo>
                <a:lnTo>
                  <a:pt x="543926" y="4125185"/>
                </a:lnTo>
                <a:lnTo>
                  <a:pt x="544722" y="4123227"/>
                </a:lnTo>
                <a:lnTo>
                  <a:pt x="551548" y="4124352"/>
                </a:lnTo>
                <a:cubicBezTo>
                  <a:pt x="570321" y="4125469"/>
                  <a:pt x="585340" y="4121003"/>
                  <a:pt x="604114" y="4122120"/>
                </a:cubicBezTo>
                <a:cubicBezTo>
                  <a:pt x="600359" y="4118771"/>
                  <a:pt x="604114" y="4117654"/>
                  <a:pt x="615378" y="4117654"/>
                </a:cubicBezTo>
                <a:cubicBezTo>
                  <a:pt x="622887" y="4117654"/>
                  <a:pt x="626642" y="4117654"/>
                  <a:pt x="630397" y="4117654"/>
                </a:cubicBezTo>
                <a:cubicBezTo>
                  <a:pt x="630397" y="4116538"/>
                  <a:pt x="630397" y="4115422"/>
                  <a:pt x="630397" y="4114306"/>
                </a:cubicBezTo>
                <a:cubicBezTo>
                  <a:pt x="622887" y="4114306"/>
                  <a:pt x="615378" y="4114306"/>
                  <a:pt x="611623" y="4114306"/>
                </a:cubicBezTo>
                <a:cubicBezTo>
                  <a:pt x="604114" y="4114306"/>
                  <a:pt x="600359" y="4114306"/>
                  <a:pt x="596604" y="4114306"/>
                </a:cubicBezTo>
                <a:cubicBezTo>
                  <a:pt x="592850" y="4114306"/>
                  <a:pt x="585340" y="4115422"/>
                  <a:pt x="585340" y="4113189"/>
                </a:cubicBezTo>
                <a:cubicBezTo>
                  <a:pt x="581586" y="4109840"/>
                  <a:pt x="589095" y="4110957"/>
                  <a:pt x="596604" y="4109840"/>
                </a:cubicBezTo>
                <a:cubicBezTo>
                  <a:pt x="600359" y="4108724"/>
                  <a:pt x="596604" y="4107608"/>
                  <a:pt x="596604" y="4106491"/>
                </a:cubicBezTo>
                <a:cubicBezTo>
                  <a:pt x="589095" y="4103143"/>
                  <a:pt x="577831" y="4103143"/>
                  <a:pt x="566567" y="4102026"/>
                </a:cubicBezTo>
                <a:lnTo>
                  <a:pt x="553844" y="4102404"/>
                </a:lnTo>
                <a:lnTo>
                  <a:pt x="558073" y="4093475"/>
                </a:lnTo>
                <a:close/>
                <a:moveTo>
                  <a:pt x="562667" y="4084385"/>
                </a:moveTo>
                <a:lnTo>
                  <a:pt x="573087" y="4084972"/>
                </a:lnTo>
                <a:cubicBezTo>
                  <a:pt x="595615" y="4084972"/>
                  <a:pt x="621898" y="4083856"/>
                  <a:pt x="648182" y="4086089"/>
                </a:cubicBezTo>
                <a:cubicBezTo>
                  <a:pt x="663200" y="4088321"/>
                  <a:pt x="681974" y="4087205"/>
                  <a:pt x="696993" y="4086089"/>
                </a:cubicBezTo>
                <a:lnTo>
                  <a:pt x="700869" y="4086281"/>
                </a:lnTo>
                <a:lnTo>
                  <a:pt x="561709" y="4086281"/>
                </a:lnTo>
                <a:close/>
                <a:moveTo>
                  <a:pt x="591936" y="4077625"/>
                </a:moveTo>
                <a:cubicBezTo>
                  <a:pt x="599445" y="4077625"/>
                  <a:pt x="603200" y="4076509"/>
                  <a:pt x="603200" y="4078741"/>
                </a:cubicBezTo>
                <a:cubicBezTo>
                  <a:pt x="603200" y="4080974"/>
                  <a:pt x="599445" y="4080974"/>
                  <a:pt x="591936" y="4080974"/>
                </a:cubicBezTo>
                <a:lnTo>
                  <a:pt x="564391" y="4080974"/>
                </a:lnTo>
                <a:lnTo>
                  <a:pt x="565519" y="4078741"/>
                </a:lnTo>
                <a:lnTo>
                  <a:pt x="576917" y="4078741"/>
                </a:lnTo>
                <a:cubicBezTo>
                  <a:pt x="580671" y="4076509"/>
                  <a:pt x="588181" y="4077625"/>
                  <a:pt x="591936" y="4077625"/>
                </a:cubicBezTo>
                <a:close/>
                <a:moveTo>
                  <a:pt x="727106" y="4050834"/>
                </a:moveTo>
                <a:cubicBezTo>
                  <a:pt x="734615" y="4049717"/>
                  <a:pt x="738370" y="4051950"/>
                  <a:pt x="738370" y="4053066"/>
                </a:cubicBezTo>
                <a:cubicBezTo>
                  <a:pt x="738370" y="4056415"/>
                  <a:pt x="742124" y="4058648"/>
                  <a:pt x="753389" y="4060880"/>
                </a:cubicBezTo>
                <a:cubicBezTo>
                  <a:pt x="757144" y="4061997"/>
                  <a:pt x="760898" y="4061997"/>
                  <a:pt x="764653" y="4061997"/>
                </a:cubicBezTo>
                <a:cubicBezTo>
                  <a:pt x="775917" y="4058648"/>
                  <a:pt x="794691" y="4060880"/>
                  <a:pt x="805955" y="4058648"/>
                </a:cubicBezTo>
                <a:cubicBezTo>
                  <a:pt x="813464" y="4057532"/>
                  <a:pt x="820974" y="4057532"/>
                  <a:pt x="832238" y="4057532"/>
                </a:cubicBezTo>
                <a:cubicBezTo>
                  <a:pt x="839747" y="4057532"/>
                  <a:pt x="843502" y="4060880"/>
                  <a:pt x="847257" y="4063113"/>
                </a:cubicBezTo>
                <a:cubicBezTo>
                  <a:pt x="854766" y="4066462"/>
                  <a:pt x="869785" y="4067578"/>
                  <a:pt x="877294" y="4063113"/>
                </a:cubicBezTo>
                <a:cubicBezTo>
                  <a:pt x="877294" y="4060880"/>
                  <a:pt x="881049" y="4059764"/>
                  <a:pt x="884804" y="4057532"/>
                </a:cubicBezTo>
                <a:cubicBezTo>
                  <a:pt x="884804" y="4055299"/>
                  <a:pt x="892313" y="4054183"/>
                  <a:pt x="903578" y="4054183"/>
                </a:cubicBezTo>
                <a:cubicBezTo>
                  <a:pt x="911087" y="4054183"/>
                  <a:pt x="918596" y="4054183"/>
                  <a:pt x="926106" y="4051950"/>
                </a:cubicBezTo>
                <a:cubicBezTo>
                  <a:pt x="937370" y="4050834"/>
                  <a:pt x="948634" y="4053066"/>
                  <a:pt x="956144" y="4056415"/>
                </a:cubicBezTo>
                <a:cubicBezTo>
                  <a:pt x="967408" y="4063113"/>
                  <a:pt x="989936" y="4063113"/>
                  <a:pt x="1008710" y="4065346"/>
                </a:cubicBezTo>
                <a:cubicBezTo>
                  <a:pt x="1016219" y="4066462"/>
                  <a:pt x="1023729" y="4064229"/>
                  <a:pt x="1034993" y="4063113"/>
                </a:cubicBezTo>
                <a:cubicBezTo>
                  <a:pt x="1046257" y="4063113"/>
                  <a:pt x="1057521" y="4060880"/>
                  <a:pt x="1065031" y="4058648"/>
                </a:cubicBezTo>
                <a:cubicBezTo>
                  <a:pt x="1087559" y="4054183"/>
                  <a:pt x="1091314" y="4054183"/>
                  <a:pt x="1106333" y="4059764"/>
                </a:cubicBezTo>
                <a:cubicBezTo>
                  <a:pt x="1110087" y="4059764"/>
                  <a:pt x="1110087" y="4061997"/>
                  <a:pt x="1113842" y="4063113"/>
                </a:cubicBezTo>
                <a:cubicBezTo>
                  <a:pt x="1136370" y="4057532"/>
                  <a:pt x="1155144" y="4057532"/>
                  <a:pt x="1177672" y="4057532"/>
                </a:cubicBezTo>
                <a:cubicBezTo>
                  <a:pt x="1192691" y="4057532"/>
                  <a:pt x="1203956" y="4057532"/>
                  <a:pt x="1218974" y="4057532"/>
                </a:cubicBezTo>
                <a:cubicBezTo>
                  <a:pt x="1249012" y="4058648"/>
                  <a:pt x="1279050" y="4055299"/>
                  <a:pt x="1312843" y="4056415"/>
                </a:cubicBezTo>
                <a:cubicBezTo>
                  <a:pt x="1324107" y="4056415"/>
                  <a:pt x="1327861" y="4051950"/>
                  <a:pt x="1339126" y="4055299"/>
                </a:cubicBezTo>
                <a:cubicBezTo>
                  <a:pt x="1350390" y="4057532"/>
                  <a:pt x="1361654" y="4055299"/>
                  <a:pt x="1369163" y="4056415"/>
                </a:cubicBezTo>
                <a:cubicBezTo>
                  <a:pt x="1380428" y="4056415"/>
                  <a:pt x="1391692" y="4056415"/>
                  <a:pt x="1402956" y="4056415"/>
                </a:cubicBezTo>
                <a:cubicBezTo>
                  <a:pt x="1410465" y="4058648"/>
                  <a:pt x="1402956" y="4060880"/>
                  <a:pt x="1406711" y="4063113"/>
                </a:cubicBezTo>
                <a:cubicBezTo>
                  <a:pt x="1417975" y="4067578"/>
                  <a:pt x="1432994" y="4068695"/>
                  <a:pt x="1451767" y="4066462"/>
                </a:cubicBezTo>
                <a:cubicBezTo>
                  <a:pt x="1455522" y="4066462"/>
                  <a:pt x="1455522" y="4065346"/>
                  <a:pt x="1463031" y="4065346"/>
                </a:cubicBezTo>
                <a:cubicBezTo>
                  <a:pt x="1466786" y="4065346"/>
                  <a:pt x="1470541" y="4066462"/>
                  <a:pt x="1470541" y="4068695"/>
                </a:cubicBezTo>
                <a:cubicBezTo>
                  <a:pt x="1470541" y="4069811"/>
                  <a:pt x="1470541" y="4072044"/>
                  <a:pt x="1463031" y="4072044"/>
                </a:cubicBezTo>
                <a:cubicBezTo>
                  <a:pt x="1451767" y="4070927"/>
                  <a:pt x="1440503" y="4072044"/>
                  <a:pt x="1432994" y="4070927"/>
                </a:cubicBezTo>
                <a:cubicBezTo>
                  <a:pt x="1417975" y="4070927"/>
                  <a:pt x="1410465" y="4073160"/>
                  <a:pt x="1399201" y="4073160"/>
                </a:cubicBezTo>
                <a:cubicBezTo>
                  <a:pt x="1391692" y="4074276"/>
                  <a:pt x="1387937" y="4077625"/>
                  <a:pt x="1387937" y="4079858"/>
                </a:cubicBezTo>
                <a:cubicBezTo>
                  <a:pt x="1380428" y="4083207"/>
                  <a:pt x="1380428" y="4084323"/>
                  <a:pt x="1369163" y="4082090"/>
                </a:cubicBezTo>
                <a:cubicBezTo>
                  <a:pt x="1354144" y="4080974"/>
                  <a:pt x="1339126" y="4079858"/>
                  <a:pt x="1324107" y="4077625"/>
                </a:cubicBezTo>
                <a:cubicBezTo>
                  <a:pt x="1320352" y="4076509"/>
                  <a:pt x="1312843" y="4077625"/>
                  <a:pt x="1305333" y="4077625"/>
                </a:cubicBezTo>
                <a:cubicBezTo>
                  <a:pt x="1301578" y="4077625"/>
                  <a:pt x="1301578" y="4079858"/>
                  <a:pt x="1297824" y="4080974"/>
                </a:cubicBezTo>
                <a:cubicBezTo>
                  <a:pt x="1290314" y="4083207"/>
                  <a:pt x="1297824" y="4084323"/>
                  <a:pt x="1301578" y="4086556"/>
                </a:cubicBezTo>
                <a:cubicBezTo>
                  <a:pt x="1305333" y="4088788"/>
                  <a:pt x="1316597" y="4088788"/>
                  <a:pt x="1324107" y="4091021"/>
                </a:cubicBezTo>
                <a:cubicBezTo>
                  <a:pt x="1327861" y="4092137"/>
                  <a:pt x="1327861" y="4092137"/>
                  <a:pt x="1327861" y="4093253"/>
                </a:cubicBezTo>
                <a:cubicBezTo>
                  <a:pt x="1327861" y="4094370"/>
                  <a:pt x="1324107" y="4094370"/>
                  <a:pt x="1320352" y="4094370"/>
                </a:cubicBezTo>
                <a:cubicBezTo>
                  <a:pt x="1309088" y="4094370"/>
                  <a:pt x="1294069" y="4095486"/>
                  <a:pt x="1282805" y="4093253"/>
                </a:cubicBezTo>
                <a:cubicBezTo>
                  <a:pt x="1282805" y="4092137"/>
                  <a:pt x="1279050" y="4093253"/>
                  <a:pt x="1279050" y="4093253"/>
                </a:cubicBezTo>
                <a:cubicBezTo>
                  <a:pt x="1271541" y="4094370"/>
                  <a:pt x="1279050" y="4094370"/>
                  <a:pt x="1279050" y="4095486"/>
                </a:cubicBezTo>
                <a:cubicBezTo>
                  <a:pt x="1282805" y="4096602"/>
                  <a:pt x="1282805" y="4098835"/>
                  <a:pt x="1275295" y="4098835"/>
                </a:cubicBezTo>
                <a:cubicBezTo>
                  <a:pt x="1267786" y="4098835"/>
                  <a:pt x="1260276" y="4098835"/>
                  <a:pt x="1249012" y="4098835"/>
                </a:cubicBezTo>
                <a:cubicBezTo>
                  <a:pt x="1260276" y="4101067"/>
                  <a:pt x="1271541" y="4101067"/>
                  <a:pt x="1282805" y="4102184"/>
                </a:cubicBezTo>
                <a:cubicBezTo>
                  <a:pt x="1286559" y="4102742"/>
                  <a:pt x="1288437" y="4103300"/>
                  <a:pt x="1288906" y="4103858"/>
                </a:cubicBezTo>
                <a:lnTo>
                  <a:pt x="1288344" y="4104259"/>
                </a:lnTo>
                <a:lnTo>
                  <a:pt x="1276209" y="4104259"/>
                </a:lnTo>
                <a:cubicBezTo>
                  <a:pt x="1264945" y="4105375"/>
                  <a:pt x="1257436" y="4102026"/>
                  <a:pt x="1242417" y="4102026"/>
                </a:cubicBezTo>
                <a:cubicBezTo>
                  <a:pt x="1223643" y="4103142"/>
                  <a:pt x="1204870" y="4102584"/>
                  <a:pt x="1186096" y="4101887"/>
                </a:cubicBezTo>
                <a:lnTo>
                  <a:pt x="1154053" y="4101331"/>
                </a:lnTo>
                <a:lnTo>
                  <a:pt x="1151389" y="4101067"/>
                </a:lnTo>
                <a:lnTo>
                  <a:pt x="1138826" y="4101067"/>
                </a:lnTo>
                <a:lnTo>
                  <a:pt x="1129775" y="4100910"/>
                </a:lnTo>
                <a:cubicBezTo>
                  <a:pt x="1126020" y="4100910"/>
                  <a:pt x="1122266" y="4100910"/>
                  <a:pt x="1118511" y="4099794"/>
                </a:cubicBezTo>
                <a:cubicBezTo>
                  <a:pt x="1114756" y="4098677"/>
                  <a:pt x="1111002" y="4098677"/>
                  <a:pt x="1111002" y="4098677"/>
                </a:cubicBezTo>
                <a:lnTo>
                  <a:pt x="1108851" y="4098890"/>
                </a:lnTo>
                <a:lnTo>
                  <a:pt x="1097415" y="4096044"/>
                </a:lnTo>
                <a:cubicBezTo>
                  <a:pt x="1089436" y="4094928"/>
                  <a:pt x="1080049" y="4094370"/>
                  <a:pt x="1068785" y="4094370"/>
                </a:cubicBezTo>
                <a:cubicBezTo>
                  <a:pt x="1061276" y="4094370"/>
                  <a:pt x="1053766" y="4094370"/>
                  <a:pt x="1046257" y="4094370"/>
                </a:cubicBezTo>
                <a:cubicBezTo>
                  <a:pt x="1008710" y="4095486"/>
                  <a:pt x="971163" y="4092137"/>
                  <a:pt x="933615" y="4091021"/>
                </a:cubicBezTo>
                <a:cubicBezTo>
                  <a:pt x="929861" y="4091021"/>
                  <a:pt x="926106" y="4088788"/>
                  <a:pt x="918596" y="4087672"/>
                </a:cubicBezTo>
                <a:cubicBezTo>
                  <a:pt x="941125" y="4086556"/>
                  <a:pt x="963653" y="4086556"/>
                  <a:pt x="982427" y="4086556"/>
                </a:cubicBezTo>
                <a:cubicBezTo>
                  <a:pt x="982427" y="4086556"/>
                  <a:pt x="982427" y="4085439"/>
                  <a:pt x="982427" y="4085439"/>
                </a:cubicBezTo>
                <a:cubicBezTo>
                  <a:pt x="959898" y="4085439"/>
                  <a:pt x="937370" y="4085439"/>
                  <a:pt x="918596" y="4085439"/>
                </a:cubicBezTo>
                <a:cubicBezTo>
                  <a:pt x="896068" y="4085439"/>
                  <a:pt x="877294" y="4085439"/>
                  <a:pt x="858521" y="4085439"/>
                </a:cubicBezTo>
                <a:cubicBezTo>
                  <a:pt x="854766" y="4085439"/>
                  <a:pt x="847257" y="4085439"/>
                  <a:pt x="843502" y="4084323"/>
                </a:cubicBezTo>
                <a:cubicBezTo>
                  <a:pt x="835992" y="4082090"/>
                  <a:pt x="839747" y="4077625"/>
                  <a:pt x="824729" y="4078741"/>
                </a:cubicBezTo>
                <a:cubicBezTo>
                  <a:pt x="813464" y="4079858"/>
                  <a:pt x="805955" y="4076509"/>
                  <a:pt x="794691" y="4077625"/>
                </a:cubicBezTo>
                <a:cubicBezTo>
                  <a:pt x="787181" y="4077625"/>
                  <a:pt x="775917" y="4076509"/>
                  <a:pt x="768407" y="4078741"/>
                </a:cubicBezTo>
                <a:cubicBezTo>
                  <a:pt x="764653" y="4079858"/>
                  <a:pt x="760898" y="4078741"/>
                  <a:pt x="753389" y="4078741"/>
                </a:cubicBezTo>
                <a:cubicBezTo>
                  <a:pt x="757144" y="4076509"/>
                  <a:pt x="764653" y="4075393"/>
                  <a:pt x="764653" y="4074276"/>
                </a:cubicBezTo>
                <a:cubicBezTo>
                  <a:pt x="768407" y="4072044"/>
                  <a:pt x="764653" y="4069811"/>
                  <a:pt x="757144" y="4069811"/>
                </a:cubicBezTo>
                <a:cubicBezTo>
                  <a:pt x="749634" y="4069811"/>
                  <a:pt x="738370" y="4069811"/>
                  <a:pt x="738370" y="4066462"/>
                </a:cubicBezTo>
                <a:cubicBezTo>
                  <a:pt x="738370" y="4065346"/>
                  <a:pt x="730861" y="4065346"/>
                  <a:pt x="727106" y="4065346"/>
                </a:cubicBezTo>
                <a:cubicBezTo>
                  <a:pt x="708332" y="4068695"/>
                  <a:pt x="689559" y="4064229"/>
                  <a:pt x="674539" y="4064229"/>
                </a:cubicBezTo>
                <a:cubicBezTo>
                  <a:pt x="670785" y="4063113"/>
                  <a:pt x="667030" y="4063113"/>
                  <a:pt x="667030" y="4061997"/>
                </a:cubicBezTo>
                <a:cubicBezTo>
                  <a:pt x="667030" y="4060880"/>
                  <a:pt x="670785" y="4059764"/>
                  <a:pt x="674539" y="4059764"/>
                </a:cubicBezTo>
                <a:cubicBezTo>
                  <a:pt x="693313" y="4057532"/>
                  <a:pt x="712087" y="4055299"/>
                  <a:pt x="727106" y="4050834"/>
                </a:cubicBezTo>
                <a:close/>
                <a:moveTo>
                  <a:pt x="599001" y="4033583"/>
                </a:moveTo>
                <a:lnTo>
                  <a:pt x="614389" y="4034739"/>
                </a:lnTo>
                <a:cubicBezTo>
                  <a:pt x="625653" y="4034739"/>
                  <a:pt x="636917" y="4038088"/>
                  <a:pt x="636917" y="4041437"/>
                </a:cubicBezTo>
                <a:cubicBezTo>
                  <a:pt x="640672" y="4044785"/>
                  <a:pt x="644427" y="4047018"/>
                  <a:pt x="651936" y="4050367"/>
                </a:cubicBezTo>
                <a:cubicBezTo>
                  <a:pt x="651936" y="4051483"/>
                  <a:pt x="651936" y="4052600"/>
                  <a:pt x="651936" y="4052600"/>
                </a:cubicBezTo>
                <a:cubicBezTo>
                  <a:pt x="633163" y="4058181"/>
                  <a:pt x="618144" y="4063763"/>
                  <a:pt x="595615" y="4063763"/>
                </a:cubicBezTo>
                <a:lnTo>
                  <a:pt x="579813" y="4063763"/>
                </a:lnTo>
                <a:lnTo>
                  <a:pt x="584252" y="4060967"/>
                </a:lnTo>
                <a:lnTo>
                  <a:pt x="599399" y="4034968"/>
                </a:lnTo>
                <a:close/>
                <a:moveTo>
                  <a:pt x="339045" y="4030543"/>
                </a:moveTo>
                <a:lnTo>
                  <a:pt x="335209" y="4037180"/>
                </a:lnTo>
                <a:lnTo>
                  <a:pt x="336809" y="4033736"/>
                </a:lnTo>
                <a:close/>
                <a:moveTo>
                  <a:pt x="290453" y="4029505"/>
                </a:moveTo>
                <a:lnTo>
                  <a:pt x="286529" y="4036814"/>
                </a:lnTo>
                <a:lnTo>
                  <a:pt x="293485" y="4040866"/>
                </a:lnTo>
                <a:lnTo>
                  <a:pt x="293201" y="4041809"/>
                </a:lnTo>
                <a:lnTo>
                  <a:pt x="292056" y="4044494"/>
                </a:lnTo>
                <a:lnTo>
                  <a:pt x="292429" y="4044366"/>
                </a:lnTo>
                <a:lnTo>
                  <a:pt x="291022" y="4049025"/>
                </a:lnTo>
                <a:cubicBezTo>
                  <a:pt x="288597" y="4056303"/>
                  <a:pt x="283996" y="4057968"/>
                  <a:pt x="282642" y="4057179"/>
                </a:cubicBezTo>
                <a:cubicBezTo>
                  <a:pt x="280609" y="4055995"/>
                  <a:pt x="278442" y="4055819"/>
                  <a:pt x="275736" y="4056958"/>
                </a:cubicBezTo>
                <a:lnTo>
                  <a:pt x="273452" y="4058686"/>
                </a:lnTo>
                <a:close/>
                <a:moveTo>
                  <a:pt x="689559" y="4001717"/>
                </a:moveTo>
                <a:lnTo>
                  <a:pt x="834547" y="4001717"/>
                </a:lnTo>
                <a:lnTo>
                  <a:pt x="822322" y="4022795"/>
                </a:lnTo>
                <a:lnTo>
                  <a:pt x="775917" y="4021810"/>
                </a:lnTo>
                <a:cubicBezTo>
                  <a:pt x="760898" y="4019577"/>
                  <a:pt x="738370" y="4018461"/>
                  <a:pt x="719596" y="4018461"/>
                </a:cubicBezTo>
                <a:cubicBezTo>
                  <a:pt x="689559" y="4019577"/>
                  <a:pt x="659521" y="4017345"/>
                  <a:pt x="629483" y="4020694"/>
                </a:cubicBezTo>
                <a:cubicBezTo>
                  <a:pt x="625728" y="4021810"/>
                  <a:pt x="621973" y="4021810"/>
                  <a:pt x="618218" y="4020694"/>
                </a:cubicBezTo>
                <a:lnTo>
                  <a:pt x="596068" y="4019802"/>
                </a:lnTo>
                <a:lnTo>
                  <a:pt x="595961" y="4018318"/>
                </a:lnTo>
                <a:lnTo>
                  <a:pt x="599101" y="4011673"/>
                </a:lnTo>
                <a:lnTo>
                  <a:pt x="625728" y="4011763"/>
                </a:lnTo>
                <a:cubicBezTo>
                  <a:pt x="625728" y="4011763"/>
                  <a:pt x="625728" y="4010647"/>
                  <a:pt x="629483" y="4010647"/>
                </a:cubicBezTo>
                <a:cubicBezTo>
                  <a:pt x="625728" y="4008414"/>
                  <a:pt x="621973" y="4009531"/>
                  <a:pt x="614464" y="4009531"/>
                </a:cubicBezTo>
                <a:cubicBezTo>
                  <a:pt x="610709" y="4009531"/>
                  <a:pt x="610709" y="4008414"/>
                  <a:pt x="610709" y="4008414"/>
                </a:cubicBezTo>
                <a:cubicBezTo>
                  <a:pt x="610709" y="4007298"/>
                  <a:pt x="610709" y="4005066"/>
                  <a:pt x="614464" y="4006182"/>
                </a:cubicBezTo>
                <a:cubicBezTo>
                  <a:pt x="618218" y="4006182"/>
                  <a:pt x="621973" y="4003949"/>
                  <a:pt x="625728" y="4003949"/>
                </a:cubicBezTo>
                <a:cubicBezTo>
                  <a:pt x="648256" y="4005066"/>
                  <a:pt x="667030" y="4001717"/>
                  <a:pt x="689559" y="4001717"/>
                </a:cubicBezTo>
                <a:close/>
                <a:moveTo>
                  <a:pt x="334385" y="4001419"/>
                </a:moveTo>
                <a:lnTo>
                  <a:pt x="334852" y="4001529"/>
                </a:lnTo>
                <a:cubicBezTo>
                  <a:pt x="335576" y="4001951"/>
                  <a:pt x="335586" y="4003043"/>
                  <a:pt x="333695" y="4006287"/>
                </a:cubicBezTo>
                <a:cubicBezTo>
                  <a:pt x="327060" y="4015458"/>
                  <a:pt x="326173" y="4023632"/>
                  <a:pt x="323319" y="4026314"/>
                </a:cubicBezTo>
                <a:cubicBezTo>
                  <a:pt x="319519" y="4030619"/>
                  <a:pt x="316211" y="4036296"/>
                  <a:pt x="312903" y="4041973"/>
                </a:cubicBezTo>
                <a:lnTo>
                  <a:pt x="308962" y="4047899"/>
                </a:lnTo>
                <a:lnTo>
                  <a:pt x="308160" y="4048721"/>
                </a:lnTo>
                <a:lnTo>
                  <a:pt x="304048" y="4046326"/>
                </a:lnTo>
                <a:lnTo>
                  <a:pt x="316415" y="4024858"/>
                </a:lnTo>
                <a:lnTo>
                  <a:pt x="323057" y="4013459"/>
                </a:lnTo>
                <a:close/>
                <a:moveTo>
                  <a:pt x="519386" y="4000985"/>
                </a:moveTo>
                <a:lnTo>
                  <a:pt x="524276" y="4001250"/>
                </a:lnTo>
                <a:cubicBezTo>
                  <a:pt x="528030" y="4001250"/>
                  <a:pt x="535540" y="4000134"/>
                  <a:pt x="539295" y="4002366"/>
                </a:cubicBezTo>
                <a:lnTo>
                  <a:pt x="545984" y="4005439"/>
                </a:lnTo>
                <a:lnTo>
                  <a:pt x="536302" y="4026472"/>
                </a:lnTo>
                <a:cubicBezTo>
                  <a:pt x="532388" y="4033969"/>
                  <a:pt x="528474" y="4041466"/>
                  <a:pt x="526048" y="4048744"/>
                </a:cubicBezTo>
                <a:lnTo>
                  <a:pt x="516687" y="4063763"/>
                </a:lnTo>
                <a:lnTo>
                  <a:pt x="505464" y="4063763"/>
                </a:lnTo>
                <a:lnTo>
                  <a:pt x="505464" y="4073956"/>
                </a:lnTo>
                <a:lnTo>
                  <a:pt x="509332" y="4075393"/>
                </a:lnTo>
                <a:lnTo>
                  <a:pt x="509431" y="4075405"/>
                </a:lnTo>
                <a:lnTo>
                  <a:pt x="498231" y="4093374"/>
                </a:lnTo>
                <a:lnTo>
                  <a:pt x="489774" y="4104301"/>
                </a:lnTo>
                <a:lnTo>
                  <a:pt x="478521" y="4104580"/>
                </a:lnTo>
                <a:lnTo>
                  <a:pt x="478521" y="4118764"/>
                </a:lnTo>
                <a:lnTo>
                  <a:pt x="479135" y="4118762"/>
                </a:lnTo>
                <a:lnTo>
                  <a:pt x="465813" y="4139670"/>
                </a:lnTo>
                <a:lnTo>
                  <a:pt x="465427" y="4140347"/>
                </a:lnTo>
                <a:lnTo>
                  <a:pt x="451973" y="4132509"/>
                </a:lnTo>
                <a:lnTo>
                  <a:pt x="442494" y="4150667"/>
                </a:lnTo>
                <a:cubicBezTo>
                  <a:pt x="438714" y="4157155"/>
                  <a:pt x="434398" y="4167677"/>
                  <a:pt x="428728" y="4177409"/>
                </a:cubicBezTo>
                <a:cubicBezTo>
                  <a:pt x="423057" y="4187143"/>
                  <a:pt x="424412" y="4187932"/>
                  <a:pt x="433614" y="4184602"/>
                </a:cubicBezTo>
                <a:cubicBezTo>
                  <a:pt x="438749" y="4178903"/>
                  <a:pt x="441175" y="4171625"/>
                  <a:pt x="445239" y="4173993"/>
                </a:cubicBezTo>
                <a:cubicBezTo>
                  <a:pt x="446060" y="4178817"/>
                  <a:pt x="440925" y="4184515"/>
                  <a:pt x="439034" y="4187760"/>
                </a:cubicBezTo>
                <a:cubicBezTo>
                  <a:pt x="439034" y="4187760"/>
                  <a:pt x="437144" y="4191004"/>
                  <a:pt x="437144" y="4191004"/>
                </a:cubicBezTo>
                <a:cubicBezTo>
                  <a:pt x="437963" y="4195827"/>
                  <a:pt x="441744" y="4189338"/>
                  <a:pt x="443634" y="4186094"/>
                </a:cubicBezTo>
                <a:cubicBezTo>
                  <a:pt x="449305" y="4176361"/>
                  <a:pt x="456865" y="4163384"/>
                  <a:pt x="464426" y="4150408"/>
                </a:cubicBezTo>
                <a:cubicBezTo>
                  <a:pt x="466316" y="4147163"/>
                  <a:pt x="468206" y="4143919"/>
                  <a:pt x="469562" y="4144709"/>
                </a:cubicBezTo>
                <a:cubicBezTo>
                  <a:pt x="472272" y="4146288"/>
                  <a:pt x="476873" y="4144622"/>
                  <a:pt x="473092" y="4151111"/>
                </a:cubicBezTo>
                <a:cubicBezTo>
                  <a:pt x="466066" y="4160054"/>
                  <a:pt x="466351" y="4168911"/>
                  <a:pt x="463106" y="4171366"/>
                </a:cubicBezTo>
                <a:cubicBezTo>
                  <a:pt x="454725" y="4179519"/>
                  <a:pt x="449875" y="4194076"/>
                  <a:pt x="441494" y="4202229"/>
                </a:cubicBezTo>
                <a:cubicBezTo>
                  <a:pt x="438249" y="4204684"/>
                  <a:pt x="436359" y="4207929"/>
                  <a:pt x="433649" y="4206350"/>
                </a:cubicBezTo>
                <a:cubicBezTo>
                  <a:pt x="429869" y="4212838"/>
                  <a:pt x="429333" y="4216872"/>
                  <a:pt x="424199" y="4222571"/>
                </a:cubicBezTo>
                <a:cubicBezTo>
                  <a:pt x="420133" y="4220202"/>
                  <a:pt x="417422" y="4218623"/>
                  <a:pt x="413357" y="4216254"/>
                </a:cubicBezTo>
                <a:cubicBezTo>
                  <a:pt x="407419" y="4228004"/>
                  <a:pt x="400260" y="4237956"/>
                  <a:pt x="393100" y="4247908"/>
                </a:cubicBezTo>
                <a:lnTo>
                  <a:pt x="388557" y="4255008"/>
                </a:lnTo>
                <a:lnTo>
                  <a:pt x="376059" y="4256562"/>
                </a:lnTo>
                <a:lnTo>
                  <a:pt x="382793" y="4237558"/>
                </a:lnTo>
                <a:cubicBezTo>
                  <a:pt x="383329" y="4233524"/>
                  <a:pt x="387109" y="4227036"/>
                  <a:pt x="390890" y="4220547"/>
                </a:cubicBezTo>
                <a:lnTo>
                  <a:pt x="444361" y="4128768"/>
                </a:lnTo>
                <a:lnTo>
                  <a:pt x="444792" y="4129019"/>
                </a:lnTo>
                <a:close/>
                <a:moveTo>
                  <a:pt x="467085" y="3888017"/>
                </a:moveTo>
                <a:cubicBezTo>
                  <a:pt x="454925" y="3902660"/>
                  <a:pt x="445189" y="3910024"/>
                  <a:pt x="439519" y="3919756"/>
                </a:cubicBezTo>
                <a:cubicBezTo>
                  <a:pt x="435471" y="3928262"/>
                  <a:pt x="430068" y="3935978"/>
                  <a:pt x="425579" y="3943683"/>
                </a:cubicBezTo>
                <a:cubicBezTo>
                  <a:pt x="421089" y="3951388"/>
                  <a:pt x="417514" y="3959083"/>
                  <a:pt x="417122" y="3967545"/>
                </a:cubicBezTo>
                <a:cubicBezTo>
                  <a:pt x="416587" y="3971579"/>
                  <a:pt x="412807" y="3978067"/>
                  <a:pt x="409026" y="3984556"/>
                </a:cubicBezTo>
                <a:lnTo>
                  <a:pt x="355555" y="4076334"/>
                </a:lnTo>
                <a:lnTo>
                  <a:pt x="355124" y="4076083"/>
                </a:lnTo>
                <a:lnTo>
                  <a:pt x="265592" y="4229756"/>
                </a:lnTo>
                <a:cubicBezTo>
                  <a:pt x="254251" y="4249221"/>
                  <a:pt x="246156" y="4266233"/>
                  <a:pt x="247261" y="4279913"/>
                </a:cubicBezTo>
                <a:cubicBezTo>
                  <a:pt x="251862" y="4278249"/>
                  <a:pt x="255642" y="4271760"/>
                  <a:pt x="258887" y="4269305"/>
                </a:cubicBezTo>
                <a:cubicBezTo>
                  <a:pt x="265914" y="4260362"/>
                  <a:pt x="270371" y="4254268"/>
                  <a:pt x="272529" y="4249007"/>
                </a:cubicBezTo>
                <a:cubicBezTo>
                  <a:pt x="274687" y="4243747"/>
                  <a:pt x="274544" y="4239317"/>
                  <a:pt x="272368" y="4233704"/>
                </a:cubicBezTo>
                <a:cubicBezTo>
                  <a:pt x="271548" y="4228880"/>
                  <a:pt x="273437" y="4225637"/>
                  <a:pt x="276684" y="4223182"/>
                </a:cubicBezTo>
                <a:cubicBezTo>
                  <a:pt x="285064" y="4215028"/>
                  <a:pt x="291270" y="4201262"/>
                  <a:pt x="296940" y="4191529"/>
                </a:cubicBezTo>
                <a:cubicBezTo>
                  <a:pt x="308281" y="4172064"/>
                  <a:pt x="317732" y="4155842"/>
                  <a:pt x="333139" y="4138745"/>
                </a:cubicBezTo>
                <a:cubicBezTo>
                  <a:pt x="338273" y="4133046"/>
                  <a:pt x="347189" y="4120858"/>
                  <a:pt x="347724" y="4116825"/>
                </a:cubicBezTo>
                <a:cubicBezTo>
                  <a:pt x="349472" y="4109152"/>
                  <a:pt x="353386" y="4101655"/>
                  <a:pt x="357233" y="4094662"/>
                </a:cubicBezTo>
                <a:lnTo>
                  <a:pt x="363698" y="4081079"/>
                </a:lnTo>
                <a:lnTo>
                  <a:pt x="362205" y="4080209"/>
                </a:lnTo>
                <a:lnTo>
                  <a:pt x="389709" y="4032509"/>
                </a:lnTo>
                <a:cubicBezTo>
                  <a:pt x="404122" y="4007771"/>
                  <a:pt x="417959" y="3983242"/>
                  <a:pt x="430103" y="3957726"/>
                </a:cubicBezTo>
                <a:cubicBezTo>
                  <a:pt x="440089" y="3937471"/>
                  <a:pt x="450074" y="3917216"/>
                  <a:pt x="467085" y="3888017"/>
                </a:cubicBezTo>
                <a:close/>
                <a:moveTo>
                  <a:pt x="640323" y="3803532"/>
                </a:moveTo>
                <a:cubicBezTo>
                  <a:pt x="642285" y="3802503"/>
                  <a:pt x="644112" y="3802481"/>
                  <a:pt x="644522" y="3804893"/>
                </a:cubicBezTo>
                <a:cubicBezTo>
                  <a:pt x="645343" y="3809716"/>
                  <a:pt x="640208" y="3815415"/>
                  <a:pt x="638317" y="3818660"/>
                </a:cubicBezTo>
                <a:cubicBezTo>
                  <a:pt x="625086" y="3841370"/>
                  <a:pt x="613745" y="3860835"/>
                  <a:pt x="600514" y="3883545"/>
                </a:cubicBezTo>
                <a:cubicBezTo>
                  <a:pt x="589173" y="3903010"/>
                  <a:pt x="578849" y="3923068"/>
                  <a:pt x="569777" y="3943313"/>
                </a:cubicBezTo>
                <a:lnTo>
                  <a:pt x="552595" y="3988362"/>
                </a:lnTo>
                <a:lnTo>
                  <a:pt x="546879" y="3988321"/>
                </a:lnTo>
                <a:cubicBezTo>
                  <a:pt x="539369" y="3988321"/>
                  <a:pt x="531860" y="3989437"/>
                  <a:pt x="528105" y="3990554"/>
                </a:cubicBezTo>
                <a:lnTo>
                  <a:pt x="525302" y="3990832"/>
                </a:lnTo>
                <a:lnTo>
                  <a:pt x="534324" y="3975346"/>
                </a:lnTo>
                <a:cubicBezTo>
                  <a:pt x="545664" y="3955881"/>
                  <a:pt x="553759" y="3938869"/>
                  <a:pt x="552655" y="3925189"/>
                </a:cubicBezTo>
                <a:cubicBezTo>
                  <a:pt x="548054" y="3926854"/>
                  <a:pt x="544273" y="3933343"/>
                  <a:pt x="541028" y="3935798"/>
                </a:cubicBezTo>
                <a:cubicBezTo>
                  <a:pt x="534002" y="3944741"/>
                  <a:pt x="529544" y="3950834"/>
                  <a:pt x="527387" y="3956095"/>
                </a:cubicBezTo>
                <a:cubicBezTo>
                  <a:pt x="525229" y="3961356"/>
                  <a:pt x="525372" y="3965785"/>
                  <a:pt x="527547" y="3971398"/>
                </a:cubicBezTo>
                <a:cubicBezTo>
                  <a:pt x="528368" y="3976222"/>
                  <a:pt x="526478" y="3979466"/>
                  <a:pt x="523232" y="3981920"/>
                </a:cubicBezTo>
                <a:lnTo>
                  <a:pt x="517003" y="3991654"/>
                </a:lnTo>
                <a:lnTo>
                  <a:pt x="505464" y="3992798"/>
                </a:lnTo>
                <a:lnTo>
                  <a:pt x="505464" y="4000233"/>
                </a:lnTo>
                <a:lnTo>
                  <a:pt x="511311" y="4000549"/>
                </a:lnTo>
                <a:lnTo>
                  <a:pt x="502975" y="4013574"/>
                </a:lnTo>
                <a:cubicBezTo>
                  <a:pt x="491635" y="4033039"/>
                  <a:pt x="482184" y="4049260"/>
                  <a:pt x="466777" y="4066358"/>
                </a:cubicBezTo>
                <a:cubicBezTo>
                  <a:pt x="461642" y="4072057"/>
                  <a:pt x="452727" y="4084245"/>
                  <a:pt x="452192" y="4088278"/>
                </a:cubicBezTo>
                <a:cubicBezTo>
                  <a:pt x="450443" y="4095951"/>
                  <a:pt x="446529" y="4103447"/>
                  <a:pt x="442682" y="4110441"/>
                </a:cubicBezTo>
                <a:lnTo>
                  <a:pt x="436218" y="4124024"/>
                </a:lnTo>
                <a:lnTo>
                  <a:pt x="437711" y="4124894"/>
                </a:lnTo>
                <a:lnTo>
                  <a:pt x="410206" y="4172594"/>
                </a:lnTo>
                <a:cubicBezTo>
                  <a:pt x="395794" y="4197331"/>
                  <a:pt x="381957" y="4221860"/>
                  <a:pt x="369812" y="4247377"/>
                </a:cubicBezTo>
                <a:lnTo>
                  <a:pt x="358764" y="4269325"/>
                </a:lnTo>
                <a:lnTo>
                  <a:pt x="348186" y="4267618"/>
                </a:lnTo>
                <a:lnTo>
                  <a:pt x="345326" y="4267597"/>
                </a:lnTo>
                <a:lnTo>
                  <a:pt x="362217" y="4238606"/>
                </a:lnTo>
                <a:cubicBezTo>
                  <a:pt x="367887" y="4228873"/>
                  <a:pt x="374378" y="4223963"/>
                  <a:pt x="376802" y="4216685"/>
                </a:cubicBezTo>
                <a:cubicBezTo>
                  <a:pt x="387324" y="4192397"/>
                  <a:pt x="401910" y="4170476"/>
                  <a:pt x="406474" y="4147063"/>
                </a:cubicBezTo>
                <a:cubicBezTo>
                  <a:pt x="407010" y="4143029"/>
                  <a:pt x="410255" y="4140574"/>
                  <a:pt x="412965" y="4142153"/>
                </a:cubicBezTo>
                <a:cubicBezTo>
                  <a:pt x="414320" y="4142943"/>
                  <a:pt x="415141" y="4147766"/>
                  <a:pt x="421632" y="4142857"/>
                </a:cubicBezTo>
                <a:lnTo>
                  <a:pt x="435570" y="4122952"/>
                </a:lnTo>
                <a:lnTo>
                  <a:pt x="422118" y="4115115"/>
                </a:lnTo>
                <a:lnTo>
                  <a:pt x="422449" y="4114405"/>
                </a:lnTo>
                <a:cubicBezTo>
                  <a:pt x="427299" y="4099848"/>
                  <a:pt x="436214" y="4087661"/>
                  <a:pt x="439709" y="4072315"/>
                </a:cubicBezTo>
                <a:cubicBezTo>
                  <a:pt x="439709" y="4072315"/>
                  <a:pt x="441599" y="4069071"/>
                  <a:pt x="444845" y="4066617"/>
                </a:cubicBezTo>
                <a:cubicBezTo>
                  <a:pt x="448090" y="4064161"/>
                  <a:pt x="449981" y="4060917"/>
                  <a:pt x="451871" y="4057673"/>
                </a:cubicBezTo>
                <a:cubicBezTo>
                  <a:pt x="469418" y="4024441"/>
                  <a:pt x="493739" y="3995156"/>
                  <a:pt x="509930" y="3961134"/>
                </a:cubicBezTo>
                <a:cubicBezTo>
                  <a:pt x="517491" y="3948157"/>
                  <a:pt x="525336" y="3944038"/>
                  <a:pt x="529652" y="3933515"/>
                </a:cubicBezTo>
                <a:cubicBezTo>
                  <a:pt x="535323" y="3923782"/>
                  <a:pt x="542884" y="3910805"/>
                  <a:pt x="548554" y="3901072"/>
                </a:cubicBezTo>
                <a:cubicBezTo>
                  <a:pt x="561249" y="3882396"/>
                  <a:pt x="565280" y="3863017"/>
                  <a:pt x="577441" y="3848375"/>
                </a:cubicBezTo>
                <a:cubicBezTo>
                  <a:pt x="581222" y="3841886"/>
                  <a:pt x="583112" y="3838642"/>
                  <a:pt x="585002" y="3835398"/>
                </a:cubicBezTo>
                <a:cubicBezTo>
                  <a:pt x="586892" y="3832154"/>
                  <a:pt x="587426" y="3828119"/>
                  <a:pt x="592027" y="3826455"/>
                </a:cubicBezTo>
                <a:cubicBezTo>
                  <a:pt x="593382" y="3827244"/>
                  <a:pt x="594203" y="3832067"/>
                  <a:pt x="592313" y="3835312"/>
                </a:cubicBezTo>
                <a:cubicBezTo>
                  <a:pt x="587997" y="3845834"/>
                  <a:pt x="586392" y="3857935"/>
                  <a:pt x="578832" y="3870912"/>
                </a:cubicBezTo>
                <a:cubicBezTo>
                  <a:pt x="575051" y="3877401"/>
                  <a:pt x="577762" y="3878980"/>
                  <a:pt x="575337" y="3886258"/>
                </a:cubicBezTo>
                <a:cubicBezTo>
                  <a:pt x="588853" y="3872405"/>
                  <a:pt x="598304" y="3856184"/>
                  <a:pt x="609109" y="3840752"/>
                </a:cubicBezTo>
                <a:cubicBezTo>
                  <a:pt x="618025" y="3828564"/>
                  <a:pt x="626406" y="3820411"/>
                  <a:pt x="635321" y="3808223"/>
                </a:cubicBezTo>
                <a:cubicBezTo>
                  <a:pt x="636267" y="3806601"/>
                  <a:pt x="638362" y="3804562"/>
                  <a:pt x="640323" y="3803532"/>
                </a:cubicBezTo>
                <a:close/>
                <a:moveTo>
                  <a:pt x="467740" y="3690434"/>
                </a:moveTo>
                <a:cubicBezTo>
                  <a:pt x="468705" y="3690996"/>
                  <a:pt x="468744" y="3695364"/>
                  <a:pt x="466854" y="3698608"/>
                </a:cubicBezTo>
                <a:cubicBezTo>
                  <a:pt x="462148" y="3708903"/>
                  <a:pt x="459371" y="3720321"/>
                  <a:pt x="451810" y="3733298"/>
                </a:cubicBezTo>
                <a:cubicBezTo>
                  <a:pt x="448030" y="3739787"/>
                  <a:pt x="449959" y="3740911"/>
                  <a:pt x="447143" y="3747961"/>
                </a:cubicBezTo>
                <a:lnTo>
                  <a:pt x="456119" y="3735028"/>
                </a:lnTo>
                <a:lnTo>
                  <a:pt x="446831" y="3754543"/>
                </a:lnTo>
                <a:cubicBezTo>
                  <a:pt x="436311" y="3778832"/>
                  <a:pt x="422544" y="3805576"/>
                  <a:pt x="408778" y="3832318"/>
                </a:cubicBezTo>
                <a:cubicBezTo>
                  <a:pt x="397437" y="3851785"/>
                  <a:pt x="392052" y="3870374"/>
                  <a:pt x="377466" y="3892295"/>
                </a:cubicBezTo>
                <a:cubicBezTo>
                  <a:pt x="382067" y="3890630"/>
                  <a:pt x="385312" y="3888175"/>
                  <a:pt x="390983" y="3878442"/>
                </a:cubicBezTo>
                <a:cubicBezTo>
                  <a:pt x="392873" y="3875198"/>
                  <a:pt x="396653" y="3868710"/>
                  <a:pt x="400433" y="3862221"/>
                </a:cubicBezTo>
                <a:lnTo>
                  <a:pt x="428087" y="3823093"/>
                </a:lnTo>
                <a:lnTo>
                  <a:pt x="409768" y="3860897"/>
                </a:lnTo>
                <a:cubicBezTo>
                  <a:pt x="404137" y="3874997"/>
                  <a:pt x="393722" y="3890657"/>
                  <a:pt x="388090" y="3904758"/>
                </a:cubicBezTo>
                <a:lnTo>
                  <a:pt x="367410" y="3938582"/>
                </a:lnTo>
                <a:lnTo>
                  <a:pt x="366811" y="3938233"/>
                </a:lnTo>
                <a:cubicBezTo>
                  <a:pt x="366909" y="3936117"/>
                  <a:pt x="368461" y="3932676"/>
                  <a:pt x="371296" y="3927809"/>
                </a:cubicBezTo>
                <a:cubicBezTo>
                  <a:pt x="375076" y="3921321"/>
                  <a:pt x="376966" y="3918077"/>
                  <a:pt x="378856" y="3914832"/>
                </a:cubicBezTo>
                <a:cubicBezTo>
                  <a:pt x="377502" y="3914043"/>
                  <a:pt x="376147" y="3913254"/>
                  <a:pt x="374792" y="3912464"/>
                </a:cubicBezTo>
                <a:cubicBezTo>
                  <a:pt x="371011" y="3918953"/>
                  <a:pt x="367231" y="3925441"/>
                  <a:pt x="365341" y="3928686"/>
                </a:cubicBezTo>
                <a:cubicBezTo>
                  <a:pt x="361561" y="3935174"/>
                  <a:pt x="359671" y="3938419"/>
                  <a:pt x="357780" y="3941663"/>
                </a:cubicBezTo>
                <a:cubicBezTo>
                  <a:pt x="355891" y="3944907"/>
                  <a:pt x="353465" y="3952185"/>
                  <a:pt x="350754" y="3950606"/>
                </a:cubicBezTo>
                <a:cubicBezTo>
                  <a:pt x="344799" y="3951481"/>
                  <a:pt x="349935" y="3945783"/>
                  <a:pt x="352359" y="3938504"/>
                </a:cubicBezTo>
                <a:cubicBezTo>
                  <a:pt x="352894" y="3934471"/>
                  <a:pt x="349649" y="3936926"/>
                  <a:pt x="348293" y="3936136"/>
                </a:cubicBezTo>
                <a:lnTo>
                  <a:pt x="341870" y="3941959"/>
                </a:lnTo>
                <a:lnTo>
                  <a:pt x="403787" y="3835684"/>
                </a:lnTo>
                <a:cubicBezTo>
                  <a:pt x="415128" y="3816219"/>
                  <a:pt x="423613" y="3799435"/>
                  <a:pt x="424461" y="3786893"/>
                </a:cubicBezTo>
                <a:cubicBezTo>
                  <a:pt x="420642" y="3789012"/>
                  <a:pt x="416862" y="3795501"/>
                  <a:pt x="414007" y="3798184"/>
                </a:cubicBezTo>
                <a:cubicBezTo>
                  <a:pt x="407372" y="3807354"/>
                  <a:pt x="403109" y="3813562"/>
                  <a:pt x="400756" y="3818709"/>
                </a:cubicBezTo>
                <a:cubicBezTo>
                  <a:pt x="398403" y="3823856"/>
                  <a:pt x="397960" y="3827944"/>
                  <a:pt x="398964" y="3832874"/>
                </a:cubicBezTo>
                <a:cubicBezTo>
                  <a:pt x="399003" y="3837243"/>
                  <a:pt x="397113" y="3840486"/>
                  <a:pt x="394258" y="3843169"/>
                </a:cubicBezTo>
                <a:cubicBezTo>
                  <a:pt x="386659" y="3851778"/>
                  <a:pt x="380062" y="3865317"/>
                  <a:pt x="374392" y="3875049"/>
                </a:cubicBezTo>
                <a:cubicBezTo>
                  <a:pt x="363051" y="3894515"/>
                  <a:pt x="353600" y="3910736"/>
                  <a:pt x="339365" y="3928517"/>
                </a:cubicBezTo>
                <a:cubicBezTo>
                  <a:pt x="334621" y="3934443"/>
                  <a:pt x="326096" y="3946858"/>
                  <a:pt x="325170" y="3950664"/>
                </a:cubicBezTo>
                <a:cubicBezTo>
                  <a:pt x="322836" y="3957995"/>
                  <a:pt x="318825" y="3965435"/>
                  <a:pt x="314929" y="3972400"/>
                </a:cubicBezTo>
                <a:lnTo>
                  <a:pt x="308152" y="3985802"/>
                </a:lnTo>
                <a:lnTo>
                  <a:pt x="309215" y="3986421"/>
                </a:lnTo>
                <a:lnTo>
                  <a:pt x="281649" y="4034085"/>
                </a:lnTo>
                <a:lnTo>
                  <a:pt x="262857" y="4068114"/>
                </a:lnTo>
                <a:lnTo>
                  <a:pt x="258569" y="4073572"/>
                </a:lnTo>
                <a:lnTo>
                  <a:pt x="255015" y="4082315"/>
                </a:lnTo>
                <a:lnTo>
                  <a:pt x="240572" y="4108470"/>
                </a:lnTo>
                <a:lnTo>
                  <a:pt x="224873" y="4138335"/>
                </a:lnTo>
                <a:lnTo>
                  <a:pt x="215664" y="4144136"/>
                </a:lnTo>
                <a:lnTo>
                  <a:pt x="200517" y="4170134"/>
                </a:lnTo>
                <a:lnTo>
                  <a:pt x="203504" y="4180547"/>
                </a:lnTo>
                <a:cubicBezTo>
                  <a:pt x="206215" y="4182126"/>
                  <a:pt x="203790" y="4189404"/>
                  <a:pt x="198119" y="4199137"/>
                </a:cubicBezTo>
                <a:cubicBezTo>
                  <a:pt x="194339" y="4205625"/>
                  <a:pt x="190559" y="4212113"/>
                  <a:pt x="189489" y="4220182"/>
                </a:cubicBezTo>
                <a:cubicBezTo>
                  <a:pt x="185173" y="4230704"/>
                  <a:pt x="176793" y="4238858"/>
                  <a:pt x="168947" y="4242978"/>
                </a:cubicBezTo>
                <a:cubicBezTo>
                  <a:pt x="162046" y="4245476"/>
                  <a:pt x="155761" y="4251591"/>
                  <a:pt x="149680" y="4258912"/>
                </a:cubicBezTo>
                <a:lnTo>
                  <a:pt x="146157" y="4263437"/>
                </a:lnTo>
                <a:lnTo>
                  <a:pt x="121095" y="4306455"/>
                </a:lnTo>
                <a:lnTo>
                  <a:pt x="111422" y="4335483"/>
                </a:lnTo>
                <a:cubicBezTo>
                  <a:pt x="105502" y="4358106"/>
                  <a:pt x="103611" y="4361351"/>
                  <a:pt x="89275" y="4370381"/>
                </a:cubicBezTo>
                <a:lnTo>
                  <a:pt x="81460" y="4374484"/>
                </a:lnTo>
                <a:lnTo>
                  <a:pt x="81403" y="4374583"/>
                </a:lnTo>
                <a:lnTo>
                  <a:pt x="71293" y="4405531"/>
                </a:lnTo>
                <a:cubicBezTo>
                  <a:pt x="66941" y="4414945"/>
                  <a:pt x="61743" y="4423867"/>
                  <a:pt x="56072" y="4433600"/>
                </a:cubicBezTo>
                <a:cubicBezTo>
                  <a:pt x="48512" y="4446577"/>
                  <a:pt x="42841" y="4456310"/>
                  <a:pt x="35281" y="4469287"/>
                </a:cubicBezTo>
                <a:lnTo>
                  <a:pt x="35275" y="4469299"/>
                </a:lnTo>
                <a:lnTo>
                  <a:pt x="16725" y="4469299"/>
                </a:lnTo>
                <a:lnTo>
                  <a:pt x="24822" y="4447739"/>
                </a:lnTo>
                <a:cubicBezTo>
                  <a:pt x="26712" y="4444496"/>
                  <a:pt x="27638" y="4440689"/>
                  <a:pt x="26673" y="4440127"/>
                </a:cubicBezTo>
                <a:cubicBezTo>
                  <a:pt x="25708" y="4439565"/>
                  <a:pt x="23818" y="4442810"/>
                  <a:pt x="20964" y="4445492"/>
                </a:cubicBezTo>
                <a:cubicBezTo>
                  <a:pt x="17184" y="4451981"/>
                  <a:pt x="11966" y="4458718"/>
                  <a:pt x="6874" y="4466072"/>
                </a:cubicBezTo>
                <a:lnTo>
                  <a:pt x="5101" y="4469299"/>
                </a:lnTo>
                <a:lnTo>
                  <a:pt x="0" y="4469299"/>
                </a:lnTo>
                <a:lnTo>
                  <a:pt x="106930" y="4284733"/>
                </a:lnTo>
                <a:lnTo>
                  <a:pt x="114102" y="4277591"/>
                </a:lnTo>
                <a:cubicBezTo>
                  <a:pt x="120409" y="4272032"/>
                  <a:pt x="126369" y="4267900"/>
                  <a:pt x="131635" y="4266622"/>
                </a:cubicBezTo>
                <a:cubicBezTo>
                  <a:pt x="128819" y="4273672"/>
                  <a:pt x="126929" y="4276917"/>
                  <a:pt x="125038" y="4280161"/>
                </a:cubicBezTo>
                <a:cubicBezTo>
                  <a:pt x="113698" y="4299626"/>
                  <a:pt x="104247" y="4315847"/>
                  <a:pt x="94796" y="4332069"/>
                </a:cubicBezTo>
                <a:cubicBezTo>
                  <a:pt x="90051" y="4337997"/>
                  <a:pt x="88201" y="4345609"/>
                  <a:pt x="88239" y="4349977"/>
                </a:cubicBezTo>
                <a:cubicBezTo>
                  <a:pt x="99580" y="4330511"/>
                  <a:pt x="110921" y="4311045"/>
                  <a:pt x="122262" y="4291580"/>
                </a:cubicBezTo>
                <a:cubicBezTo>
                  <a:pt x="133602" y="4272114"/>
                  <a:pt x="145909" y="4253211"/>
                  <a:pt x="156284" y="4233183"/>
                </a:cubicBezTo>
                <a:cubicBezTo>
                  <a:pt x="166661" y="4213155"/>
                  <a:pt x="179005" y="4198620"/>
                  <a:pt x="190347" y="4179154"/>
                </a:cubicBezTo>
                <a:cubicBezTo>
                  <a:pt x="205468" y="4153200"/>
                  <a:pt x="220589" y="4127246"/>
                  <a:pt x="235710" y="4101292"/>
                </a:cubicBezTo>
                <a:cubicBezTo>
                  <a:pt x="241381" y="4091559"/>
                  <a:pt x="247091" y="4086194"/>
                  <a:pt x="249905" y="4079144"/>
                </a:cubicBezTo>
                <a:cubicBezTo>
                  <a:pt x="261208" y="4055310"/>
                  <a:pt x="275403" y="4033162"/>
                  <a:pt x="281921" y="4010887"/>
                </a:cubicBezTo>
                <a:cubicBezTo>
                  <a:pt x="282847" y="4007081"/>
                  <a:pt x="285701" y="4004398"/>
                  <a:pt x="287631" y="4005522"/>
                </a:cubicBezTo>
                <a:cubicBezTo>
                  <a:pt x="288595" y="4006084"/>
                  <a:pt x="288634" y="4010453"/>
                  <a:pt x="294344" y="4005088"/>
                </a:cubicBezTo>
                <a:lnTo>
                  <a:pt x="307779" y="3984890"/>
                </a:lnTo>
                <a:lnTo>
                  <a:pt x="298204" y="3979311"/>
                </a:lnTo>
                <a:lnTo>
                  <a:pt x="298553" y="3978612"/>
                </a:lnTo>
                <a:cubicBezTo>
                  <a:pt x="304184" y="3964510"/>
                  <a:pt x="312709" y="3952095"/>
                  <a:pt x="317376" y="3937432"/>
                </a:cubicBezTo>
                <a:cubicBezTo>
                  <a:pt x="317376" y="3937432"/>
                  <a:pt x="319266" y="3934188"/>
                  <a:pt x="322121" y="3931506"/>
                </a:cubicBezTo>
                <a:cubicBezTo>
                  <a:pt x="324976" y="3928823"/>
                  <a:pt x="326866" y="3925579"/>
                  <a:pt x="328756" y="3922335"/>
                </a:cubicBezTo>
                <a:cubicBezTo>
                  <a:pt x="346693" y="3889330"/>
                  <a:pt x="369453" y="3859135"/>
                  <a:pt x="386425" y="3825569"/>
                </a:cubicBezTo>
                <a:cubicBezTo>
                  <a:pt x="393985" y="3812592"/>
                  <a:pt x="400659" y="3807789"/>
                  <a:pt x="405366" y="3797494"/>
                </a:cubicBezTo>
                <a:cubicBezTo>
                  <a:pt x="411036" y="3787761"/>
                  <a:pt x="418597" y="3774784"/>
                  <a:pt x="424267" y="3765052"/>
                </a:cubicBezTo>
                <a:cubicBezTo>
                  <a:pt x="436572" y="3746148"/>
                  <a:pt x="442165" y="3727679"/>
                  <a:pt x="453545" y="3712582"/>
                </a:cubicBezTo>
                <a:cubicBezTo>
                  <a:pt x="457326" y="3706093"/>
                  <a:pt x="459216" y="3702848"/>
                  <a:pt x="461106" y="3699605"/>
                </a:cubicBezTo>
                <a:cubicBezTo>
                  <a:pt x="462996" y="3696360"/>
                  <a:pt x="463921" y="3692554"/>
                  <a:pt x="467740" y="3690434"/>
                </a:cubicBezTo>
                <a:close/>
                <a:moveTo>
                  <a:pt x="510898" y="3663690"/>
                </a:moveTo>
                <a:lnTo>
                  <a:pt x="511642" y="3663865"/>
                </a:lnTo>
                <a:cubicBezTo>
                  <a:pt x="511681" y="3668233"/>
                  <a:pt x="506936" y="3674160"/>
                  <a:pt x="505046" y="3677405"/>
                </a:cubicBezTo>
                <a:lnTo>
                  <a:pt x="495905" y="3693096"/>
                </a:lnTo>
                <a:lnTo>
                  <a:pt x="500326" y="3681417"/>
                </a:lnTo>
                <a:close/>
                <a:moveTo>
                  <a:pt x="819189" y="3621153"/>
                </a:moveTo>
                <a:cubicBezTo>
                  <a:pt x="814054" y="3626851"/>
                  <a:pt x="813518" y="3630885"/>
                  <a:pt x="809738" y="3637373"/>
                </a:cubicBezTo>
                <a:cubicBezTo>
                  <a:pt x="807029" y="3635795"/>
                  <a:pt x="805138" y="3639039"/>
                  <a:pt x="801893" y="3641494"/>
                </a:cubicBezTo>
                <a:cubicBezTo>
                  <a:pt x="793512" y="3649648"/>
                  <a:pt x="788662" y="3664204"/>
                  <a:pt x="780281" y="3672358"/>
                </a:cubicBezTo>
                <a:cubicBezTo>
                  <a:pt x="777036" y="3674813"/>
                  <a:pt x="777322" y="3683670"/>
                  <a:pt x="770295" y="3692612"/>
                </a:cubicBezTo>
                <a:cubicBezTo>
                  <a:pt x="766515" y="3699101"/>
                  <a:pt x="771116" y="3697436"/>
                  <a:pt x="773825" y="3699015"/>
                </a:cubicBezTo>
                <a:cubicBezTo>
                  <a:pt x="775181" y="3699805"/>
                  <a:pt x="777072" y="3696560"/>
                  <a:pt x="778962" y="3693316"/>
                </a:cubicBezTo>
                <a:cubicBezTo>
                  <a:pt x="786522" y="3680339"/>
                  <a:pt x="794083" y="3667362"/>
                  <a:pt x="799753" y="3657630"/>
                </a:cubicBezTo>
                <a:cubicBezTo>
                  <a:pt x="801643" y="3654385"/>
                  <a:pt x="805424" y="3647896"/>
                  <a:pt x="806243" y="3652719"/>
                </a:cubicBezTo>
                <a:cubicBezTo>
                  <a:pt x="806243" y="3652719"/>
                  <a:pt x="804353" y="3655964"/>
                  <a:pt x="804353" y="3655964"/>
                </a:cubicBezTo>
                <a:cubicBezTo>
                  <a:pt x="802463" y="3659208"/>
                  <a:pt x="797328" y="3664907"/>
                  <a:pt x="798148" y="3669731"/>
                </a:cubicBezTo>
                <a:lnTo>
                  <a:pt x="805360" y="3663150"/>
                </a:lnTo>
                <a:lnTo>
                  <a:pt x="810533" y="3653919"/>
                </a:lnTo>
                <a:cubicBezTo>
                  <a:pt x="816203" y="3644186"/>
                  <a:pt x="812673" y="3637785"/>
                  <a:pt x="822409" y="3630420"/>
                </a:cubicBezTo>
                <a:lnTo>
                  <a:pt x="825912" y="3625069"/>
                </a:lnTo>
                <a:close/>
                <a:moveTo>
                  <a:pt x="818264" y="3551085"/>
                </a:moveTo>
                <a:cubicBezTo>
                  <a:pt x="819619" y="3551875"/>
                  <a:pt x="820973" y="3552664"/>
                  <a:pt x="822328" y="3553453"/>
                </a:cubicBezTo>
                <a:cubicBezTo>
                  <a:pt x="820438" y="3556698"/>
                  <a:pt x="818548" y="3559942"/>
                  <a:pt x="814767" y="3566430"/>
                </a:cubicBezTo>
                <a:cubicBezTo>
                  <a:pt x="809097" y="3576163"/>
                  <a:pt x="808563" y="3580198"/>
                  <a:pt x="814519" y="3579322"/>
                </a:cubicBezTo>
                <a:cubicBezTo>
                  <a:pt x="803712" y="3594753"/>
                  <a:pt x="801573" y="3610889"/>
                  <a:pt x="790766" y="3626320"/>
                </a:cubicBezTo>
                <a:cubicBezTo>
                  <a:pt x="781975" y="3632062"/>
                  <a:pt x="773799" y="3641421"/>
                  <a:pt x="766337" y="3652284"/>
                </a:cubicBezTo>
                <a:lnTo>
                  <a:pt x="747220" y="3685467"/>
                </a:lnTo>
                <a:lnTo>
                  <a:pt x="730001" y="3675435"/>
                </a:lnTo>
                <a:lnTo>
                  <a:pt x="736131" y="3664017"/>
                </a:lnTo>
                <a:cubicBezTo>
                  <a:pt x="748827" y="3645340"/>
                  <a:pt x="757993" y="3620262"/>
                  <a:pt x="771224" y="3597552"/>
                </a:cubicBezTo>
                <a:cubicBezTo>
                  <a:pt x="778250" y="3588610"/>
                  <a:pt x="783920" y="3578877"/>
                  <a:pt x="791765" y="3574757"/>
                </a:cubicBezTo>
                <a:cubicBezTo>
                  <a:pt x="793121" y="3575547"/>
                  <a:pt x="796366" y="3573092"/>
                  <a:pt x="795831" y="3577125"/>
                </a:cubicBezTo>
                <a:cubicBezTo>
                  <a:pt x="793406" y="3584404"/>
                  <a:pt x="788270" y="3590102"/>
                  <a:pt x="794226" y="3589227"/>
                </a:cubicBezTo>
                <a:cubicBezTo>
                  <a:pt x="796937" y="3590806"/>
                  <a:pt x="799362" y="3583528"/>
                  <a:pt x="801252" y="3580284"/>
                </a:cubicBezTo>
                <a:cubicBezTo>
                  <a:pt x="803142" y="3577040"/>
                  <a:pt x="805033" y="3573795"/>
                  <a:pt x="808813" y="3567307"/>
                </a:cubicBezTo>
                <a:cubicBezTo>
                  <a:pt x="810703" y="3564062"/>
                  <a:pt x="814483" y="3557574"/>
                  <a:pt x="818264" y="3551085"/>
                </a:cubicBezTo>
                <a:close/>
                <a:moveTo>
                  <a:pt x="679816" y="3406814"/>
                </a:moveTo>
                <a:lnTo>
                  <a:pt x="681518" y="3407806"/>
                </a:lnTo>
                <a:lnTo>
                  <a:pt x="605063" y="3539034"/>
                </a:lnTo>
                <a:lnTo>
                  <a:pt x="596171" y="3533853"/>
                </a:lnTo>
                <a:lnTo>
                  <a:pt x="600731" y="3524270"/>
                </a:lnTo>
                <a:lnTo>
                  <a:pt x="603785" y="3517153"/>
                </a:lnTo>
                <a:lnTo>
                  <a:pt x="618789" y="3490217"/>
                </a:lnTo>
                <a:lnTo>
                  <a:pt x="622589" y="3483060"/>
                </a:lnTo>
                <a:lnTo>
                  <a:pt x="624826" y="3480187"/>
                </a:lnTo>
                <a:lnTo>
                  <a:pt x="658056" y="3431732"/>
                </a:lnTo>
                <a:lnTo>
                  <a:pt x="658208" y="3431705"/>
                </a:lnTo>
                <a:cubicBezTo>
                  <a:pt x="658927" y="3431581"/>
                  <a:pt x="659409" y="3431862"/>
                  <a:pt x="658946" y="3433765"/>
                </a:cubicBezTo>
                <a:cubicBezTo>
                  <a:pt x="656131" y="3440815"/>
                  <a:pt x="651385" y="3446741"/>
                  <a:pt x="656169" y="3445183"/>
                </a:cubicBezTo>
                <a:cubicBezTo>
                  <a:pt x="658098" y="3446307"/>
                  <a:pt x="660915" y="3439257"/>
                  <a:pt x="662804" y="3436013"/>
                </a:cubicBezTo>
                <a:cubicBezTo>
                  <a:pt x="664695" y="3432768"/>
                  <a:pt x="666585" y="3429524"/>
                  <a:pt x="670365" y="3423036"/>
                </a:cubicBezTo>
                <a:cubicBezTo>
                  <a:pt x="672255" y="3419791"/>
                  <a:pt x="676036" y="3413303"/>
                  <a:pt x="679816" y="3406814"/>
                </a:cubicBezTo>
                <a:close/>
                <a:moveTo>
                  <a:pt x="837483" y="3373771"/>
                </a:moveTo>
                <a:cubicBezTo>
                  <a:pt x="837483" y="3373771"/>
                  <a:pt x="838838" y="3374561"/>
                  <a:pt x="838838" y="3374561"/>
                </a:cubicBezTo>
                <a:lnTo>
                  <a:pt x="823353" y="3402707"/>
                </a:lnTo>
                <a:lnTo>
                  <a:pt x="794628" y="3450097"/>
                </a:lnTo>
                <a:lnTo>
                  <a:pt x="776634" y="3478213"/>
                </a:lnTo>
                <a:lnTo>
                  <a:pt x="805350" y="3428925"/>
                </a:lnTo>
                <a:cubicBezTo>
                  <a:pt x="814801" y="3412703"/>
                  <a:pt x="826142" y="3393238"/>
                  <a:pt x="837483" y="3373771"/>
                </a:cubicBezTo>
                <a:close/>
                <a:moveTo>
                  <a:pt x="653881" y="3348378"/>
                </a:moveTo>
                <a:lnTo>
                  <a:pt x="634235" y="3384297"/>
                </a:lnTo>
                <a:cubicBezTo>
                  <a:pt x="630493" y="3395153"/>
                  <a:pt x="623858" y="3404324"/>
                  <a:pt x="617184" y="3409126"/>
                </a:cubicBezTo>
                <a:cubicBezTo>
                  <a:pt x="611474" y="3414491"/>
                  <a:pt x="608659" y="3421542"/>
                  <a:pt x="608698" y="3425910"/>
                </a:cubicBezTo>
                <a:cubicBezTo>
                  <a:pt x="609701" y="3430840"/>
                  <a:pt x="605921" y="3437328"/>
                  <a:pt x="600251" y="3447061"/>
                </a:cubicBezTo>
                <a:cubicBezTo>
                  <a:pt x="588909" y="3466527"/>
                  <a:pt x="578534" y="3486555"/>
                  <a:pt x="563334" y="3503772"/>
                </a:cubicBezTo>
                <a:cubicBezTo>
                  <a:pt x="563334" y="3503772"/>
                  <a:pt x="561444" y="3507016"/>
                  <a:pt x="561444" y="3507016"/>
                </a:cubicBezTo>
                <a:cubicBezTo>
                  <a:pt x="543508" y="3540021"/>
                  <a:pt x="523602" y="3567534"/>
                  <a:pt x="506591" y="3596732"/>
                </a:cubicBezTo>
                <a:cubicBezTo>
                  <a:pt x="502811" y="3603221"/>
                  <a:pt x="500921" y="3606465"/>
                  <a:pt x="502849" y="3607588"/>
                </a:cubicBezTo>
                <a:lnTo>
                  <a:pt x="501666" y="3611308"/>
                </a:lnTo>
                <a:lnTo>
                  <a:pt x="501597" y="3603518"/>
                </a:lnTo>
                <a:lnTo>
                  <a:pt x="641489" y="3362057"/>
                </a:lnTo>
                <a:lnTo>
                  <a:pt x="646231" y="3359519"/>
                </a:lnTo>
                <a:close/>
                <a:moveTo>
                  <a:pt x="710564" y="3339730"/>
                </a:moveTo>
                <a:lnTo>
                  <a:pt x="707553" y="3355064"/>
                </a:lnTo>
                <a:lnTo>
                  <a:pt x="706239" y="3357026"/>
                </a:lnTo>
                <a:cubicBezTo>
                  <a:pt x="702458" y="3363515"/>
                  <a:pt x="698678" y="3370003"/>
                  <a:pt x="696788" y="3373248"/>
                </a:cubicBezTo>
                <a:cubicBezTo>
                  <a:pt x="693953" y="3378114"/>
                  <a:pt x="691822" y="3381218"/>
                  <a:pt x="689922" y="3383370"/>
                </a:cubicBezTo>
                <a:lnTo>
                  <a:pt x="684600" y="3387657"/>
                </a:lnTo>
                <a:lnTo>
                  <a:pt x="684842" y="3387067"/>
                </a:lnTo>
                <a:lnTo>
                  <a:pt x="701561" y="3357016"/>
                </a:lnTo>
                <a:close/>
                <a:moveTo>
                  <a:pt x="717131" y="3240043"/>
                </a:moveTo>
                <a:cubicBezTo>
                  <a:pt x="717131" y="3240043"/>
                  <a:pt x="718095" y="3240605"/>
                  <a:pt x="718095" y="3240605"/>
                </a:cubicBezTo>
                <a:lnTo>
                  <a:pt x="702414" y="3268637"/>
                </a:lnTo>
                <a:lnTo>
                  <a:pt x="673928" y="3316167"/>
                </a:lnTo>
                <a:lnTo>
                  <a:pt x="656282" y="3344484"/>
                </a:lnTo>
                <a:lnTo>
                  <a:pt x="684998" y="3295196"/>
                </a:lnTo>
                <a:cubicBezTo>
                  <a:pt x="694449" y="3278974"/>
                  <a:pt x="705789" y="3259509"/>
                  <a:pt x="717131" y="3240043"/>
                </a:cubicBezTo>
                <a:close/>
                <a:moveTo>
                  <a:pt x="1278417" y="2750583"/>
                </a:moveTo>
                <a:cubicBezTo>
                  <a:pt x="1279772" y="2751373"/>
                  <a:pt x="1281127" y="2752162"/>
                  <a:pt x="1282482" y="2752951"/>
                </a:cubicBezTo>
                <a:cubicBezTo>
                  <a:pt x="1280591" y="2756196"/>
                  <a:pt x="1278701" y="2759440"/>
                  <a:pt x="1274921" y="2765928"/>
                </a:cubicBezTo>
                <a:cubicBezTo>
                  <a:pt x="1269251" y="2775661"/>
                  <a:pt x="1268716" y="2779696"/>
                  <a:pt x="1274672" y="2778820"/>
                </a:cubicBezTo>
                <a:cubicBezTo>
                  <a:pt x="1263865" y="2794251"/>
                  <a:pt x="1261726" y="2810387"/>
                  <a:pt x="1250920" y="2825818"/>
                </a:cubicBezTo>
                <a:cubicBezTo>
                  <a:pt x="1242129" y="2831560"/>
                  <a:pt x="1233952" y="2840919"/>
                  <a:pt x="1226490" y="2851782"/>
                </a:cubicBezTo>
                <a:lnTo>
                  <a:pt x="1207374" y="2884965"/>
                </a:lnTo>
                <a:lnTo>
                  <a:pt x="1190155" y="2874933"/>
                </a:lnTo>
                <a:lnTo>
                  <a:pt x="1196285" y="2863515"/>
                </a:lnTo>
                <a:cubicBezTo>
                  <a:pt x="1208981" y="2844838"/>
                  <a:pt x="1218146" y="2819760"/>
                  <a:pt x="1231377" y="2797050"/>
                </a:cubicBezTo>
                <a:cubicBezTo>
                  <a:pt x="1238404" y="2788107"/>
                  <a:pt x="1244074" y="2778375"/>
                  <a:pt x="1251919" y="2774255"/>
                </a:cubicBezTo>
                <a:cubicBezTo>
                  <a:pt x="1253275" y="2775045"/>
                  <a:pt x="1256520" y="2772589"/>
                  <a:pt x="1255984" y="2776623"/>
                </a:cubicBezTo>
                <a:cubicBezTo>
                  <a:pt x="1253560" y="2783901"/>
                  <a:pt x="1248424" y="2789600"/>
                  <a:pt x="1254379" y="2788725"/>
                </a:cubicBezTo>
                <a:cubicBezTo>
                  <a:pt x="1257090" y="2790304"/>
                  <a:pt x="1259516" y="2783026"/>
                  <a:pt x="1261406" y="2779782"/>
                </a:cubicBezTo>
                <a:cubicBezTo>
                  <a:pt x="1263296" y="2776538"/>
                  <a:pt x="1265186" y="2773293"/>
                  <a:pt x="1268966" y="2766805"/>
                </a:cubicBezTo>
                <a:cubicBezTo>
                  <a:pt x="1270857" y="2763560"/>
                  <a:pt x="1274637" y="2757072"/>
                  <a:pt x="1278417" y="2750583"/>
                </a:cubicBezTo>
                <a:close/>
                <a:moveTo>
                  <a:pt x="1109869" y="2740889"/>
                </a:moveTo>
                <a:lnTo>
                  <a:pt x="1100162" y="2758892"/>
                </a:lnTo>
                <a:lnTo>
                  <a:pt x="1095056" y="2755917"/>
                </a:lnTo>
                <a:close/>
                <a:moveTo>
                  <a:pt x="1141310" y="2607093"/>
                </a:moveTo>
                <a:cubicBezTo>
                  <a:pt x="1142275" y="2607655"/>
                  <a:pt x="1143239" y="2608217"/>
                  <a:pt x="1144203" y="2608779"/>
                </a:cubicBezTo>
                <a:cubicBezTo>
                  <a:pt x="1142313" y="2612023"/>
                  <a:pt x="1140423" y="2615268"/>
                  <a:pt x="1136642" y="2621756"/>
                </a:cubicBezTo>
                <a:cubicBezTo>
                  <a:pt x="1130972" y="2631488"/>
                  <a:pt x="1130047" y="2635296"/>
                  <a:pt x="1134831" y="2633737"/>
                </a:cubicBezTo>
                <a:cubicBezTo>
                  <a:pt x="1124415" y="2649396"/>
                  <a:pt x="1120713" y="2664621"/>
                  <a:pt x="1110297" y="2680280"/>
                </a:cubicBezTo>
                <a:cubicBezTo>
                  <a:pt x="1102678" y="2686705"/>
                  <a:pt x="1095088" y="2696406"/>
                  <a:pt x="1087870" y="2707410"/>
                </a:cubicBezTo>
                <a:lnTo>
                  <a:pt x="1068707" y="2740566"/>
                </a:lnTo>
                <a:lnTo>
                  <a:pt x="1056451" y="2733425"/>
                </a:lnTo>
                <a:lnTo>
                  <a:pt x="1062693" y="2722073"/>
                </a:lnTo>
                <a:cubicBezTo>
                  <a:pt x="1074999" y="2703169"/>
                  <a:pt x="1085336" y="2678773"/>
                  <a:pt x="1098567" y="2656064"/>
                </a:cubicBezTo>
                <a:cubicBezTo>
                  <a:pt x="1105203" y="2646894"/>
                  <a:pt x="1110873" y="2637161"/>
                  <a:pt x="1117546" y="2632358"/>
                </a:cubicBezTo>
                <a:cubicBezTo>
                  <a:pt x="1118511" y="2632920"/>
                  <a:pt x="1121366" y="2630237"/>
                  <a:pt x="1120440" y="2634044"/>
                </a:cubicBezTo>
                <a:cubicBezTo>
                  <a:pt x="1117625" y="2641094"/>
                  <a:pt x="1112880" y="2647020"/>
                  <a:pt x="1117663" y="2645463"/>
                </a:cubicBezTo>
                <a:cubicBezTo>
                  <a:pt x="1119593" y="2646586"/>
                  <a:pt x="1122409" y="2639536"/>
                  <a:pt x="1124299" y="2636292"/>
                </a:cubicBezTo>
                <a:cubicBezTo>
                  <a:pt x="1126189" y="2633047"/>
                  <a:pt x="1128079" y="2629803"/>
                  <a:pt x="1131859" y="2623315"/>
                </a:cubicBezTo>
                <a:cubicBezTo>
                  <a:pt x="1133750" y="2620071"/>
                  <a:pt x="1137530" y="2613582"/>
                  <a:pt x="1141310" y="2607093"/>
                </a:cubicBezTo>
                <a:close/>
                <a:moveTo>
                  <a:pt x="1210904" y="2556384"/>
                </a:moveTo>
                <a:cubicBezTo>
                  <a:pt x="1209978" y="2560191"/>
                  <a:pt x="1209052" y="2563996"/>
                  <a:pt x="1207162" y="2567240"/>
                </a:cubicBezTo>
                <a:lnTo>
                  <a:pt x="1204335" y="2572765"/>
                </a:lnTo>
                <a:lnTo>
                  <a:pt x="1204955" y="2570044"/>
                </a:lnTo>
                <a:cubicBezTo>
                  <a:pt x="1205223" y="2568027"/>
                  <a:pt x="1204545" y="2567633"/>
                  <a:pt x="1203395" y="2568049"/>
                </a:cubicBezTo>
                <a:lnTo>
                  <a:pt x="1203247" y="2568146"/>
                </a:lnTo>
                <a:close/>
                <a:moveTo>
                  <a:pt x="1209955" y="2541833"/>
                </a:moveTo>
                <a:lnTo>
                  <a:pt x="1198482" y="2562184"/>
                </a:lnTo>
                <a:cubicBezTo>
                  <a:pt x="1194701" y="2568672"/>
                  <a:pt x="1193776" y="2572478"/>
                  <a:pt x="1193815" y="2576846"/>
                </a:cubicBezTo>
                <a:lnTo>
                  <a:pt x="1194352" y="2577758"/>
                </a:lnTo>
                <a:lnTo>
                  <a:pt x="1186303" y="2589596"/>
                </a:lnTo>
                <a:cubicBezTo>
                  <a:pt x="1186839" y="2585562"/>
                  <a:pt x="1187374" y="2581529"/>
                  <a:pt x="1189264" y="2578285"/>
                </a:cubicBezTo>
                <a:cubicBezTo>
                  <a:pt x="1193722" y="2572191"/>
                  <a:pt x="1196147" y="2564913"/>
                  <a:pt x="1199316" y="2557525"/>
                </a:cubicBezTo>
                <a:close/>
                <a:moveTo>
                  <a:pt x="1339050" y="2411560"/>
                </a:moveTo>
                <a:lnTo>
                  <a:pt x="1356269" y="2421592"/>
                </a:lnTo>
                <a:lnTo>
                  <a:pt x="1350139" y="2433009"/>
                </a:lnTo>
                <a:cubicBezTo>
                  <a:pt x="1337443" y="2451686"/>
                  <a:pt x="1328277" y="2476765"/>
                  <a:pt x="1315046" y="2499475"/>
                </a:cubicBezTo>
                <a:cubicBezTo>
                  <a:pt x="1308020" y="2508417"/>
                  <a:pt x="1302349" y="2518151"/>
                  <a:pt x="1294505" y="2522270"/>
                </a:cubicBezTo>
                <a:cubicBezTo>
                  <a:pt x="1293149" y="2521480"/>
                  <a:pt x="1289904" y="2523935"/>
                  <a:pt x="1290439" y="2519902"/>
                </a:cubicBezTo>
                <a:cubicBezTo>
                  <a:pt x="1292863" y="2512624"/>
                  <a:pt x="1298000" y="2506925"/>
                  <a:pt x="1292044" y="2507800"/>
                </a:cubicBezTo>
                <a:cubicBezTo>
                  <a:pt x="1289333" y="2506221"/>
                  <a:pt x="1286908" y="2513500"/>
                  <a:pt x="1285018" y="2516743"/>
                </a:cubicBezTo>
                <a:cubicBezTo>
                  <a:pt x="1283127" y="2519987"/>
                  <a:pt x="1281237" y="2523232"/>
                  <a:pt x="1277457" y="2529720"/>
                </a:cubicBezTo>
                <a:cubicBezTo>
                  <a:pt x="1275567" y="2532965"/>
                  <a:pt x="1271787" y="2539453"/>
                  <a:pt x="1268006" y="2545942"/>
                </a:cubicBezTo>
                <a:cubicBezTo>
                  <a:pt x="1266651" y="2545152"/>
                  <a:pt x="1265297" y="2544363"/>
                  <a:pt x="1263942" y="2543574"/>
                </a:cubicBezTo>
                <a:cubicBezTo>
                  <a:pt x="1265832" y="2540329"/>
                  <a:pt x="1267722" y="2537085"/>
                  <a:pt x="1271502" y="2530597"/>
                </a:cubicBezTo>
                <a:cubicBezTo>
                  <a:pt x="1277173" y="2520864"/>
                  <a:pt x="1277707" y="2516829"/>
                  <a:pt x="1271751" y="2517705"/>
                </a:cubicBezTo>
                <a:cubicBezTo>
                  <a:pt x="1282558" y="2502273"/>
                  <a:pt x="1284697" y="2486138"/>
                  <a:pt x="1295504" y="2470707"/>
                </a:cubicBezTo>
                <a:cubicBezTo>
                  <a:pt x="1304295" y="2464965"/>
                  <a:pt x="1312471" y="2455606"/>
                  <a:pt x="1319933" y="2444744"/>
                </a:cubicBezTo>
                <a:close/>
                <a:moveTo>
                  <a:pt x="1294856" y="2385813"/>
                </a:moveTo>
                <a:lnTo>
                  <a:pt x="1303368" y="2390771"/>
                </a:lnTo>
                <a:lnTo>
                  <a:pt x="1287621" y="2409175"/>
                </a:lnTo>
                <a:lnTo>
                  <a:pt x="1279129" y="2421540"/>
                </a:lnTo>
                <a:lnTo>
                  <a:pt x="1268874" y="2439143"/>
                </a:lnTo>
                <a:lnTo>
                  <a:pt x="1268476" y="2439208"/>
                </a:lnTo>
                <a:cubicBezTo>
                  <a:pt x="1267696" y="2438211"/>
                  <a:pt x="1268775" y="2435580"/>
                  <a:pt x="1271610" y="2430713"/>
                </a:cubicBezTo>
                <a:cubicBezTo>
                  <a:pt x="1277281" y="2420980"/>
                  <a:pt x="1281596" y="2410458"/>
                  <a:pt x="1285376" y="2403970"/>
                </a:cubicBezTo>
                <a:close/>
                <a:moveTo>
                  <a:pt x="1581899" y="2348599"/>
                </a:moveTo>
                <a:lnTo>
                  <a:pt x="1579715" y="2351813"/>
                </a:lnTo>
                <a:lnTo>
                  <a:pt x="1578071" y="2355171"/>
                </a:lnTo>
                <a:lnTo>
                  <a:pt x="1557254" y="2390901"/>
                </a:lnTo>
                <a:lnTo>
                  <a:pt x="1555143" y="2393988"/>
                </a:lnTo>
                <a:cubicBezTo>
                  <a:pt x="1539201" y="2415119"/>
                  <a:pt x="1527325" y="2438618"/>
                  <a:pt x="1515984" y="2458084"/>
                </a:cubicBezTo>
                <a:cubicBezTo>
                  <a:pt x="1490057" y="2499469"/>
                  <a:pt x="1463310" y="2536032"/>
                  <a:pt x="1434101" y="2558125"/>
                </a:cubicBezTo>
                <a:lnTo>
                  <a:pt x="1425220" y="2570264"/>
                </a:lnTo>
                <a:lnTo>
                  <a:pt x="1383301" y="2642216"/>
                </a:lnTo>
                <a:cubicBezTo>
                  <a:pt x="1371426" y="2665715"/>
                  <a:pt x="1358195" y="2688425"/>
                  <a:pt x="1344964" y="2711135"/>
                </a:cubicBezTo>
                <a:cubicBezTo>
                  <a:pt x="1341183" y="2717624"/>
                  <a:pt x="1340648" y="2721657"/>
                  <a:pt x="1341469" y="2726481"/>
                </a:cubicBezTo>
                <a:cubicBezTo>
                  <a:pt x="1340933" y="2730515"/>
                  <a:pt x="1344178" y="2728060"/>
                  <a:pt x="1347423" y="2725604"/>
                </a:cubicBezTo>
                <a:cubicBezTo>
                  <a:pt x="1351203" y="2719116"/>
                  <a:pt x="1354984" y="2712627"/>
                  <a:pt x="1360120" y="2706929"/>
                </a:cubicBezTo>
                <a:cubicBezTo>
                  <a:pt x="1359585" y="2710963"/>
                  <a:pt x="1359050" y="2714996"/>
                  <a:pt x="1357159" y="2718240"/>
                </a:cubicBezTo>
                <a:cubicBezTo>
                  <a:pt x="1348244" y="2730428"/>
                  <a:pt x="1347460" y="2747353"/>
                  <a:pt x="1332588" y="2760416"/>
                </a:cubicBezTo>
                <a:cubicBezTo>
                  <a:pt x="1332588" y="2760416"/>
                  <a:pt x="1330697" y="2763660"/>
                  <a:pt x="1330697" y="2763660"/>
                </a:cubicBezTo>
                <a:cubicBezTo>
                  <a:pt x="1318822" y="2787160"/>
                  <a:pt x="1302059" y="2803467"/>
                  <a:pt x="1290184" y="2826967"/>
                </a:cubicBezTo>
                <a:cubicBezTo>
                  <a:pt x="1286119" y="2824599"/>
                  <a:pt x="1283408" y="2823019"/>
                  <a:pt x="1279342" y="2820650"/>
                </a:cubicBezTo>
                <a:cubicBezTo>
                  <a:pt x="1274207" y="2826349"/>
                  <a:pt x="1273672" y="2830383"/>
                  <a:pt x="1269892" y="2836871"/>
                </a:cubicBezTo>
                <a:cubicBezTo>
                  <a:pt x="1267182" y="2835293"/>
                  <a:pt x="1265292" y="2838537"/>
                  <a:pt x="1262047" y="2840992"/>
                </a:cubicBezTo>
                <a:cubicBezTo>
                  <a:pt x="1253666" y="2849146"/>
                  <a:pt x="1248816" y="2863702"/>
                  <a:pt x="1240435" y="2871855"/>
                </a:cubicBezTo>
                <a:cubicBezTo>
                  <a:pt x="1237190" y="2874311"/>
                  <a:pt x="1237475" y="2883167"/>
                  <a:pt x="1230449" y="2892110"/>
                </a:cubicBezTo>
                <a:cubicBezTo>
                  <a:pt x="1226668" y="2898599"/>
                  <a:pt x="1231269" y="2896934"/>
                  <a:pt x="1233979" y="2898513"/>
                </a:cubicBezTo>
                <a:cubicBezTo>
                  <a:pt x="1235335" y="2899303"/>
                  <a:pt x="1237225" y="2896058"/>
                  <a:pt x="1239115" y="2892814"/>
                </a:cubicBezTo>
                <a:cubicBezTo>
                  <a:pt x="1246676" y="2879837"/>
                  <a:pt x="1254236" y="2866860"/>
                  <a:pt x="1259907" y="2857127"/>
                </a:cubicBezTo>
                <a:cubicBezTo>
                  <a:pt x="1261797" y="2853883"/>
                  <a:pt x="1265578" y="2847394"/>
                  <a:pt x="1266397" y="2852217"/>
                </a:cubicBezTo>
                <a:cubicBezTo>
                  <a:pt x="1266397" y="2852217"/>
                  <a:pt x="1264507" y="2855462"/>
                  <a:pt x="1264507" y="2855462"/>
                </a:cubicBezTo>
                <a:cubicBezTo>
                  <a:pt x="1262616" y="2858706"/>
                  <a:pt x="1257481" y="2864405"/>
                  <a:pt x="1258302" y="2869229"/>
                </a:cubicBezTo>
                <a:cubicBezTo>
                  <a:pt x="1262366" y="2871597"/>
                  <a:pt x="1264792" y="2864318"/>
                  <a:pt x="1269927" y="2858620"/>
                </a:cubicBezTo>
                <a:cubicBezTo>
                  <a:pt x="1279129" y="2855289"/>
                  <a:pt x="1280484" y="2856079"/>
                  <a:pt x="1274813" y="2865812"/>
                </a:cubicBezTo>
                <a:cubicBezTo>
                  <a:pt x="1269143" y="2875545"/>
                  <a:pt x="1264827" y="2886067"/>
                  <a:pt x="1261047" y="2892555"/>
                </a:cubicBezTo>
                <a:lnTo>
                  <a:pt x="1251567" y="2910712"/>
                </a:lnTo>
                <a:lnTo>
                  <a:pt x="1225585" y="2895575"/>
                </a:lnTo>
                <a:lnTo>
                  <a:pt x="1202035" y="2935995"/>
                </a:lnTo>
                <a:cubicBezTo>
                  <a:pt x="1179353" y="2974926"/>
                  <a:pt x="1160737" y="3016226"/>
                  <a:pt x="1148075" y="3056650"/>
                </a:cubicBezTo>
                <a:cubicBezTo>
                  <a:pt x="1143225" y="3071207"/>
                  <a:pt x="1132420" y="3086638"/>
                  <a:pt x="1127569" y="3101194"/>
                </a:cubicBezTo>
                <a:cubicBezTo>
                  <a:pt x="1121364" y="3114961"/>
                  <a:pt x="1110558" y="3130393"/>
                  <a:pt x="1099752" y="3145824"/>
                </a:cubicBezTo>
                <a:cubicBezTo>
                  <a:pt x="1089481" y="3157222"/>
                  <a:pt x="1076785" y="3175898"/>
                  <a:pt x="1067334" y="3192120"/>
                </a:cubicBezTo>
                <a:cubicBezTo>
                  <a:pt x="1053568" y="3218863"/>
                  <a:pt x="1035737" y="3243239"/>
                  <a:pt x="1024681" y="3271562"/>
                </a:cubicBezTo>
                <a:cubicBezTo>
                  <a:pt x="1024146" y="3275595"/>
                  <a:pt x="1022256" y="3278839"/>
                  <a:pt x="1019011" y="3281294"/>
                </a:cubicBezTo>
                <a:cubicBezTo>
                  <a:pt x="999824" y="3304879"/>
                  <a:pt x="987413" y="3332412"/>
                  <a:pt x="972291" y="3358367"/>
                </a:cubicBezTo>
                <a:cubicBezTo>
                  <a:pt x="953925" y="3386776"/>
                  <a:pt x="937449" y="3411940"/>
                  <a:pt x="923147" y="3442718"/>
                </a:cubicBezTo>
                <a:cubicBezTo>
                  <a:pt x="911272" y="3466218"/>
                  <a:pt x="898041" y="3488927"/>
                  <a:pt x="884810" y="3511637"/>
                </a:cubicBezTo>
                <a:cubicBezTo>
                  <a:pt x="881030" y="3518126"/>
                  <a:pt x="880495" y="3522159"/>
                  <a:pt x="881315" y="3526983"/>
                </a:cubicBezTo>
                <a:cubicBezTo>
                  <a:pt x="880780" y="3531017"/>
                  <a:pt x="884025" y="3528562"/>
                  <a:pt x="887270" y="3526106"/>
                </a:cubicBezTo>
                <a:cubicBezTo>
                  <a:pt x="891050" y="3519618"/>
                  <a:pt x="894830" y="3513129"/>
                  <a:pt x="899966" y="3507431"/>
                </a:cubicBezTo>
                <a:cubicBezTo>
                  <a:pt x="899431" y="3511465"/>
                  <a:pt x="898896" y="3515498"/>
                  <a:pt x="897006" y="3518742"/>
                </a:cubicBezTo>
                <a:cubicBezTo>
                  <a:pt x="888090" y="3530930"/>
                  <a:pt x="887306" y="3547855"/>
                  <a:pt x="872434" y="3560918"/>
                </a:cubicBezTo>
                <a:cubicBezTo>
                  <a:pt x="872434" y="3560918"/>
                  <a:pt x="870544" y="3564162"/>
                  <a:pt x="870544" y="3564162"/>
                </a:cubicBezTo>
                <a:lnTo>
                  <a:pt x="862320" y="3577013"/>
                </a:lnTo>
                <a:lnTo>
                  <a:pt x="865899" y="3577546"/>
                </a:lnTo>
                <a:lnTo>
                  <a:pt x="1328730" y="2783141"/>
                </a:lnTo>
                <a:lnTo>
                  <a:pt x="1329204" y="2781802"/>
                </a:lnTo>
                <a:cubicBezTo>
                  <a:pt x="1333693" y="2774097"/>
                  <a:pt x="1339096" y="2766381"/>
                  <a:pt x="1343144" y="2757875"/>
                </a:cubicBezTo>
                <a:lnTo>
                  <a:pt x="1344072" y="2756806"/>
                </a:lnTo>
                <a:lnTo>
                  <a:pt x="1557254" y="2390901"/>
                </a:lnTo>
                <a:lnTo>
                  <a:pt x="1568953" y="2373788"/>
                </a:lnTo>
                <a:lnTo>
                  <a:pt x="1578071" y="2355171"/>
                </a:lnTo>
                <a:close/>
                <a:moveTo>
                  <a:pt x="1769789" y="1818312"/>
                </a:moveTo>
                <a:lnTo>
                  <a:pt x="1741073" y="1867600"/>
                </a:lnTo>
                <a:cubicBezTo>
                  <a:pt x="1731622" y="1883822"/>
                  <a:pt x="1720282" y="1903287"/>
                  <a:pt x="1708941" y="1922753"/>
                </a:cubicBezTo>
                <a:cubicBezTo>
                  <a:pt x="1708941" y="1922753"/>
                  <a:pt x="1707586" y="1921964"/>
                  <a:pt x="1707586" y="1921964"/>
                </a:cubicBezTo>
                <a:lnTo>
                  <a:pt x="1723070" y="1893817"/>
                </a:lnTo>
                <a:lnTo>
                  <a:pt x="1751796" y="1846428"/>
                </a:lnTo>
                <a:close/>
                <a:moveTo>
                  <a:pt x="1680525" y="1718978"/>
                </a:moveTo>
                <a:lnTo>
                  <a:pt x="1217694" y="2513384"/>
                </a:lnTo>
                <a:lnTo>
                  <a:pt x="1217219" y="2514723"/>
                </a:lnTo>
                <a:cubicBezTo>
                  <a:pt x="1212730" y="2522428"/>
                  <a:pt x="1207328" y="2530144"/>
                  <a:pt x="1203279" y="2538650"/>
                </a:cubicBezTo>
                <a:lnTo>
                  <a:pt x="1202351" y="2539719"/>
                </a:lnTo>
                <a:lnTo>
                  <a:pt x="989172" y="2905622"/>
                </a:lnTo>
                <a:lnTo>
                  <a:pt x="977470" y="2922737"/>
                </a:lnTo>
                <a:lnTo>
                  <a:pt x="968351" y="2941359"/>
                </a:lnTo>
                <a:lnTo>
                  <a:pt x="964524" y="2947926"/>
                </a:lnTo>
                <a:lnTo>
                  <a:pt x="966708" y="2944712"/>
                </a:lnTo>
                <a:lnTo>
                  <a:pt x="968351" y="2941359"/>
                </a:lnTo>
                <a:lnTo>
                  <a:pt x="989172" y="2905622"/>
                </a:lnTo>
                <a:lnTo>
                  <a:pt x="991280" y="2902537"/>
                </a:lnTo>
                <a:cubicBezTo>
                  <a:pt x="1007223" y="2881406"/>
                  <a:pt x="1019099" y="2857907"/>
                  <a:pt x="1030440" y="2838441"/>
                </a:cubicBezTo>
                <a:lnTo>
                  <a:pt x="1042045" y="2821709"/>
                </a:lnTo>
                <a:lnTo>
                  <a:pt x="1000644" y="2907145"/>
                </a:lnTo>
                <a:cubicBezTo>
                  <a:pt x="995012" y="2921246"/>
                  <a:pt x="984598" y="2936905"/>
                  <a:pt x="978966" y="2951006"/>
                </a:cubicBezTo>
                <a:cubicBezTo>
                  <a:pt x="972370" y="2964545"/>
                  <a:pt x="961954" y="2980205"/>
                  <a:pt x="951539" y="2995864"/>
                </a:cubicBezTo>
                <a:cubicBezTo>
                  <a:pt x="942049" y="3007717"/>
                  <a:pt x="929744" y="3026620"/>
                  <a:pt x="920293" y="3042842"/>
                </a:cubicBezTo>
                <a:cubicBezTo>
                  <a:pt x="906136" y="3069358"/>
                  <a:pt x="889086" y="3094189"/>
                  <a:pt x="876859" y="3121829"/>
                </a:cubicBezTo>
                <a:cubicBezTo>
                  <a:pt x="875933" y="3125634"/>
                  <a:pt x="874043" y="3128879"/>
                  <a:pt x="871188" y="3131562"/>
                </a:cubicBezTo>
                <a:cubicBezTo>
                  <a:pt x="853174" y="3155829"/>
                  <a:pt x="839981" y="3182907"/>
                  <a:pt x="824860" y="3208861"/>
                </a:cubicBezTo>
                <a:cubicBezTo>
                  <a:pt x="806884" y="3237498"/>
                  <a:pt x="790799" y="3262890"/>
                  <a:pt x="775716" y="3293212"/>
                </a:cubicBezTo>
                <a:cubicBezTo>
                  <a:pt x="763450" y="3316484"/>
                  <a:pt x="750219" y="3339194"/>
                  <a:pt x="736988" y="3361904"/>
                </a:cubicBezTo>
                <a:cubicBezTo>
                  <a:pt x="733207" y="3368393"/>
                  <a:pt x="732281" y="3372199"/>
                  <a:pt x="732321" y="3376567"/>
                </a:cubicBezTo>
                <a:cubicBezTo>
                  <a:pt x="731395" y="3380374"/>
                  <a:pt x="734249" y="3377691"/>
                  <a:pt x="737104" y="3375008"/>
                </a:cubicBezTo>
                <a:cubicBezTo>
                  <a:pt x="740884" y="3368520"/>
                  <a:pt x="744664" y="3362031"/>
                  <a:pt x="749410" y="3356105"/>
                </a:cubicBezTo>
                <a:cubicBezTo>
                  <a:pt x="748484" y="3359911"/>
                  <a:pt x="747558" y="3363717"/>
                  <a:pt x="745668" y="3366961"/>
                </a:cubicBezTo>
                <a:cubicBezTo>
                  <a:pt x="737143" y="3379377"/>
                  <a:pt x="734405" y="3395164"/>
                  <a:pt x="721096" y="3409136"/>
                </a:cubicBezTo>
                <a:cubicBezTo>
                  <a:pt x="721096" y="3409136"/>
                  <a:pt x="719206" y="3412381"/>
                  <a:pt x="719206" y="3412381"/>
                </a:cubicBezTo>
                <a:lnTo>
                  <a:pt x="711140" y="3425325"/>
                </a:lnTo>
                <a:lnTo>
                  <a:pt x="713882" y="3425370"/>
                </a:lnTo>
                <a:lnTo>
                  <a:pt x="1121152" y="2726331"/>
                </a:lnTo>
                <a:lnTo>
                  <a:pt x="1121203" y="2726260"/>
                </a:lnTo>
                <a:lnTo>
                  <a:pt x="1163123" y="2654309"/>
                </a:lnTo>
                <a:lnTo>
                  <a:pt x="1163341" y="2653918"/>
                </a:lnTo>
                <a:lnTo>
                  <a:pt x="1176713" y="2630965"/>
                </a:lnTo>
                <a:lnTo>
                  <a:pt x="1177254" y="2629664"/>
                </a:lnTo>
                <a:cubicBezTo>
                  <a:pt x="1181742" y="2621959"/>
                  <a:pt x="1186950" y="2614130"/>
                  <a:pt x="1191193" y="2605737"/>
                </a:cubicBezTo>
                <a:lnTo>
                  <a:pt x="1192056" y="2604630"/>
                </a:lnTo>
                <a:lnTo>
                  <a:pt x="1267074" y="2475870"/>
                </a:lnTo>
                <a:lnTo>
                  <a:pt x="1267081" y="2475874"/>
                </a:lnTo>
                <a:cubicBezTo>
                  <a:pt x="1272216" y="2470176"/>
                  <a:pt x="1272752" y="2466142"/>
                  <a:pt x="1276532" y="2459653"/>
                </a:cubicBezTo>
                <a:cubicBezTo>
                  <a:pt x="1279241" y="2461232"/>
                  <a:pt x="1281132" y="2457988"/>
                  <a:pt x="1284377" y="2455532"/>
                </a:cubicBezTo>
                <a:cubicBezTo>
                  <a:pt x="1292758" y="2447380"/>
                  <a:pt x="1297608" y="2432823"/>
                  <a:pt x="1305989" y="2424670"/>
                </a:cubicBezTo>
                <a:cubicBezTo>
                  <a:pt x="1309234" y="2422214"/>
                  <a:pt x="1308948" y="2413357"/>
                  <a:pt x="1315975" y="2404415"/>
                </a:cubicBezTo>
                <a:cubicBezTo>
                  <a:pt x="1319755" y="2397926"/>
                  <a:pt x="1315154" y="2399591"/>
                  <a:pt x="1312445" y="2398012"/>
                </a:cubicBezTo>
                <a:lnTo>
                  <a:pt x="1312415" y="2398045"/>
                </a:lnTo>
                <a:lnTo>
                  <a:pt x="1313286" y="2396550"/>
                </a:lnTo>
                <a:lnTo>
                  <a:pt x="1320839" y="2400950"/>
                </a:lnTo>
                <a:lnTo>
                  <a:pt x="1344388" y="2360530"/>
                </a:lnTo>
                <a:cubicBezTo>
                  <a:pt x="1355729" y="2341065"/>
                  <a:pt x="1366054" y="2321006"/>
                  <a:pt x="1375126" y="2300762"/>
                </a:cubicBezTo>
                <a:lnTo>
                  <a:pt x="1386560" y="2270782"/>
                </a:lnTo>
                <a:lnTo>
                  <a:pt x="1429883" y="2196423"/>
                </a:lnTo>
                <a:lnTo>
                  <a:pt x="1427766" y="2199675"/>
                </a:lnTo>
                <a:cubicBezTo>
                  <a:pt x="1421169" y="2213214"/>
                  <a:pt x="1412683" y="2229998"/>
                  <a:pt x="1403194" y="2241850"/>
                </a:cubicBezTo>
                <a:lnTo>
                  <a:pt x="1387945" y="2267152"/>
                </a:lnTo>
                <a:lnTo>
                  <a:pt x="1398348" y="2239875"/>
                </a:lnTo>
                <a:cubicBezTo>
                  <a:pt x="1403198" y="2225318"/>
                  <a:pt x="1414003" y="2209887"/>
                  <a:pt x="1418854" y="2195331"/>
                </a:cubicBezTo>
                <a:cubicBezTo>
                  <a:pt x="1425059" y="2181564"/>
                  <a:pt x="1435866" y="2166132"/>
                  <a:pt x="1446671" y="2150701"/>
                </a:cubicBezTo>
                <a:cubicBezTo>
                  <a:pt x="1456943" y="2139303"/>
                  <a:pt x="1469638" y="2120627"/>
                  <a:pt x="1479089" y="2104406"/>
                </a:cubicBezTo>
                <a:cubicBezTo>
                  <a:pt x="1492856" y="2077662"/>
                  <a:pt x="1510687" y="2053286"/>
                  <a:pt x="1521742" y="2024963"/>
                </a:cubicBezTo>
                <a:cubicBezTo>
                  <a:pt x="1522277" y="2020931"/>
                  <a:pt x="1524168" y="2017686"/>
                  <a:pt x="1527413" y="2015230"/>
                </a:cubicBezTo>
                <a:cubicBezTo>
                  <a:pt x="1546599" y="1991645"/>
                  <a:pt x="1559011" y="1964113"/>
                  <a:pt x="1574132" y="1938159"/>
                </a:cubicBezTo>
                <a:cubicBezTo>
                  <a:pt x="1592499" y="1909749"/>
                  <a:pt x="1608974" y="1884585"/>
                  <a:pt x="1623276" y="1853807"/>
                </a:cubicBezTo>
                <a:cubicBezTo>
                  <a:pt x="1635151" y="1830308"/>
                  <a:pt x="1648382" y="1807598"/>
                  <a:pt x="1661613" y="1784888"/>
                </a:cubicBezTo>
                <a:cubicBezTo>
                  <a:pt x="1665394" y="1778399"/>
                  <a:pt x="1665929" y="1774367"/>
                  <a:pt x="1665108" y="1769542"/>
                </a:cubicBezTo>
                <a:cubicBezTo>
                  <a:pt x="1665644" y="1765509"/>
                  <a:pt x="1662399" y="1767963"/>
                  <a:pt x="1659154" y="1770418"/>
                </a:cubicBezTo>
                <a:cubicBezTo>
                  <a:pt x="1655374" y="1776907"/>
                  <a:pt x="1651593" y="1783396"/>
                  <a:pt x="1646457" y="1789094"/>
                </a:cubicBezTo>
                <a:cubicBezTo>
                  <a:pt x="1646992" y="1785060"/>
                  <a:pt x="1647527" y="1781027"/>
                  <a:pt x="1649418" y="1777783"/>
                </a:cubicBezTo>
                <a:cubicBezTo>
                  <a:pt x="1658333" y="1765595"/>
                  <a:pt x="1659117" y="1748669"/>
                  <a:pt x="1673990" y="1735608"/>
                </a:cubicBezTo>
                <a:cubicBezTo>
                  <a:pt x="1673990" y="1735608"/>
                  <a:pt x="1675880" y="1732364"/>
                  <a:pt x="1675880" y="1732364"/>
                </a:cubicBezTo>
                <a:lnTo>
                  <a:pt x="1684104" y="1719512"/>
                </a:lnTo>
                <a:close/>
                <a:moveTo>
                  <a:pt x="1799203" y="1611058"/>
                </a:moveTo>
                <a:lnTo>
                  <a:pt x="1816422" y="1621090"/>
                </a:lnTo>
                <a:lnTo>
                  <a:pt x="1810292" y="1632509"/>
                </a:lnTo>
                <a:cubicBezTo>
                  <a:pt x="1797596" y="1651185"/>
                  <a:pt x="1788431" y="1676263"/>
                  <a:pt x="1775200" y="1698973"/>
                </a:cubicBezTo>
                <a:cubicBezTo>
                  <a:pt x="1768173" y="1707915"/>
                  <a:pt x="1762503" y="1717649"/>
                  <a:pt x="1754659" y="1721768"/>
                </a:cubicBezTo>
                <a:cubicBezTo>
                  <a:pt x="1753303" y="1720978"/>
                  <a:pt x="1750057" y="1723433"/>
                  <a:pt x="1750593" y="1719400"/>
                </a:cubicBezTo>
                <a:cubicBezTo>
                  <a:pt x="1753017" y="1712122"/>
                  <a:pt x="1758153" y="1706424"/>
                  <a:pt x="1752198" y="1707298"/>
                </a:cubicBezTo>
                <a:cubicBezTo>
                  <a:pt x="1749487" y="1705720"/>
                  <a:pt x="1747061" y="1712998"/>
                  <a:pt x="1745171" y="1716241"/>
                </a:cubicBezTo>
                <a:cubicBezTo>
                  <a:pt x="1743281" y="1719485"/>
                  <a:pt x="1741391" y="1722730"/>
                  <a:pt x="1737611" y="1729219"/>
                </a:cubicBezTo>
                <a:cubicBezTo>
                  <a:pt x="1735720" y="1732463"/>
                  <a:pt x="1731940" y="1738951"/>
                  <a:pt x="1728160" y="1745441"/>
                </a:cubicBezTo>
                <a:cubicBezTo>
                  <a:pt x="1726805" y="1744650"/>
                  <a:pt x="1725450" y="1743861"/>
                  <a:pt x="1724095" y="1743072"/>
                </a:cubicBezTo>
                <a:cubicBezTo>
                  <a:pt x="1725986" y="1739827"/>
                  <a:pt x="1727876" y="1736583"/>
                  <a:pt x="1731656" y="1730095"/>
                </a:cubicBezTo>
                <a:cubicBezTo>
                  <a:pt x="1737326" y="1720362"/>
                  <a:pt x="1737861" y="1716327"/>
                  <a:pt x="1731905" y="1717203"/>
                </a:cubicBezTo>
                <a:cubicBezTo>
                  <a:pt x="1742712" y="1701771"/>
                  <a:pt x="1744851" y="1685636"/>
                  <a:pt x="1755657" y="1670205"/>
                </a:cubicBezTo>
                <a:cubicBezTo>
                  <a:pt x="1764448" y="1664463"/>
                  <a:pt x="1772625" y="1655104"/>
                  <a:pt x="1780087" y="1644242"/>
                </a:cubicBezTo>
                <a:close/>
                <a:moveTo>
                  <a:pt x="1772598" y="1597511"/>
                </a:moveTo>
                <a:cubicBezTo>
                  <a:pt x="1771242" y="1596720"/>
                  <a:pt x="1769352" y="1599965"/>
                  <a:pt x="1767462" y="1603209"/>
                </a:cubicBezTo>
                <a:cubicBezTo>
                  <a:pt x="1759901" y="1616185"/>
                  <a:pt x="1752341" y="1629163"/>
                  <a:pt x="1746670" y="1638896"/>
                </a:cubicBezTo>
                <a:cubicBezTo>
                  <a:pt x="1744780" y="1642141"/>
                  <a:pt x="1741000" y="1648629"/>
                  <a:pt x="1740180" y="1643806"/>
                </a:cubicBezTo>
                <a:cubicBezTo>
                  <a:pt x="1740180" y="1643806"/>
                  <a:pt x="1742071" y="1640561"/>
                  <a:pt x="1742071" y="1640561"/>
                </a:cubicBezTo>
                <a:cubicBezTo>
                  <a:pt x="1743961" y="1637317"/>
                  <a:pt x="1749096" y="1631618"/>
                  <a:pt x="1748275" y="1626794"/>
                </a:cubicBezTo>
                <a:lnTo>
                  <a:pt x="1741064" y="1633376"/>
                </a:lnTo>
                <a:lnTo>
                  <a:pt x="1735890" y="1642606"/>
                </a:lnTo>
                <a:cubicBezTo>
                  <a:pt x="1730220" y="1652340"/>
                  <a:pt x="1733751" y="1658741"/>
                  <a:pt x="1724014" y="1666105"/>
                </a:cubicBezTo>
                <a:lnTo>
                  <a:pt x="1720512" y="1671456"/>
                </a:lnTo>
                <a:lnTo>
                  <a:pt x="1727235" y="1675373"/>
                </a:lnTo>
                <a:cubicBezTo>
                  <a:pt x="1732370" y="1669673"/>
                  <a:pt x="1732905" y="1665640"/>
                  <a:pt x="1736685" y="1659152"/>
                </a:cubicBezTo>
                <a:cubicBezTo>
                  <a:pt x="1739395" y="1660731"/>
                  <a:pt x="1741285" y="1657486"/>
                  <a:pt x="1744530" y="1655030"/>
                </a:cubicBezTo>
                <a:cubicBezTo>
                  <a:pt x="1752911" y="1646877"/>
                  <a:pt x="1757761" y="1632321"/>
                  <a:pt x="1766142" y="1624167"/>
                </a:cubicBezTo>
                <a:cubicBezTo>
                  <a:pt x="1769388" y="1621712"/>
                  <a:pt x="1769102" y="1612855"/>
                  <a:pt x="1776128" y="1603913"/>
                </a:cubicBezTo>
                <a:cubicBezTo>
                  <a:pt x="1779909" y="1597424"/>
                  <a:pt x="1775308" y="1599089"/>
                  <a:pt x="1772598" y="1597511"/>
                </a:cubicBezTo>
                <a:close/>
                <a:moveTo>
                  <a:pt x="1844017" y="1312331"/>
                </a:moveTo>
                <a:cubicBezTo>
                  <a:pt x="1846727" y="1313910"/>
                  <a:pt x="1851328" y="1312245"/>
                  <a:pt x="1847547" y="1318734"/>
                </a:cubicBezTo>
                <a:cubicBezTo>
                  <a:pt x="1840521" y="1327677"/>
                  <a:pt x="1840806" y="1336533"/>
                  <a:pt x="1837561" y="1338988"/>
                </a:cubicBezTo>
                <a:cubicBezTo>
                  <a:pt x="1829180" y="1347142"/>
                  <a:pt x="1824330" y="1361698"/>
                  <a:pt x="1815949" y="1369851"/>
                </a:cubicBezTo>
                <a:cubicBezTo>
                  <a:pt x="1812704" y="1372307"/>
                  <a:pt x="1810814" y="1375551"/>
                  <a:pt x="1808104" y="1373973"/>
                </a:cubicBezTo>
                <a:cubicBezTo>
                  <a:pt x="1804324" y="1380461"/>
                  <a:pt x="1803788" y="1384494"/>
                  <a:pt x="1798654" y="1390194"/>
                </a:cubicBezTo>
                <a:cubicBezTo>
                  <a:pt x="1794588" y="1387825"/>
                  <a:pt x="1791877" y="1386245"/>
                  <a:pt x="1787812" y="1383877"/>
                </a:cubicBezTo>
                <a:lnTo>
                  <a:pt x="1785154" y="1388032"/>
                </a:lnTo>
                <a:lnTo>
                  <a:pt x="1805674" y="1352613"/>
                </a:lnTo>
                <a:lnTo>
                  <a:pt x="1808069" y="1352224"/>
                </a:lnTo>
                <a:cubicBezTo>
                  <a:pt x="1813204" y="1346526"/>
                  <a:pt x="1815630" y="1339248"/>
                  <a:pt x="1819694" y="1341615"/>
                </a:cubicBezTo>
                <a:cubicBezTo>
                  <a:pt x="1820515" y="1346439"/>
                  <a:pt x="1815380" y="1352138"/>
                  <a:pt x="1813489" y="1355382"/>
                </a:cubicBezTo>
                <a:cubicBezTo>
                  <a:pt x="1813489" y="1355382"/>
                  <a:pt x="1811599" y="1358627"/>
                  <a:pt x="1811599" y="1358627"/>
                </a:cubicBezTo>
                <a:cubicBezTo>
                  <a:pt x="1812418" y="1363450"/>
                  <a:pt x="1816199" y="1356961"/>
                  <a:pt x="1818089" y="1353716"/>
                </a:cubicBezTo>
                <a:cubicBezTo>
                  <a:pt x="1823760" y="1343984"/>
                  <a:pt x="1831320" y="1331006"/>
                  <a:pt x="1838881" y="1318030"/>
                </a:cubicBezTo>
                <a:cubicBezTo>
                  <a:pt x="1840771" y="1314785"/>
                  <a:pt x="1842661" y="1311541"/>
                  <a:pt x="1844017" y="1312331"/>
                </a:cubicBezTo>
                <a:close/>
                <a:moveTo>
                  <a:pt x="2589318" y="1200583"/>
                </a:moveTo>
                <a:lnTo>
                  <a:pt x="4165655" y="3937982"/>
                </a:lnTo>
                <a:lnTo>
                  <a:pt x="1012982" y="3937982"/>
                </a:lnTo>
                <a:close/>
                <a:moveTo>
                  <a:pt x="1941420" y="1118308"/>
                </a:moveTo>
                <a:lnTo>
                  <a:pt x="1921009" y="1171823"/>
                </a:lnTo>
                <a:cubicBezTo>
                  <a:pt x="1916160" y="1186378"/>
                  <a:pt x="1905354" y="1201810"/>
                  <a:pt x="1900503" y="1216366"/>
                </a:cubicBezTo>
                <a:cubicBezTo>
                  <a:pt x="1894299" y="1230133"/>
                  <a:pt x="1883492" y="1245564"/>
                  <a:pt x="1872686" y="1260996"/>
                </a:cubicBezTo>
                <a:cubicBezTo>
                  <a:pt x="1862415" y="1272394"/>
                  <a:pt x="1849719" y="1291070"/>
                  <a:pt x="1840268" y="1307292"/>
                </a:cubicBezTo>
                <a:lnTo>
                  <a:pt x="1839882" y="1307969"/>
                </a:lnTo>
                <a:lnTo>
                  <a:pt x="1833644" y="1304335"/>
                </a:lnTo>
                <a:close/>
                <a:moveTo>
                  <a:pt x="2299163" y="1016612"/>
                </a:moveTo>
                <a:cubicBezTo>
                  <a:pt x="2294562" y="1018276"/>
                  <a:pt x="2290781" y="1024765"/>
                  <a:pt x="2287536" y="1027221"/>
                </a:cubicBezTo>
                <a:cubicBezTo>
                  <a:pt x="2280510" y="1036163"/>
                  <a:pt x="2276052" y="1042257"/>
                  <a:pt x="2273895" y="1047518"/>
                </a:cubicBezTo>
                <a:cubicBezTo>
                  <a:pt x="2271737" y="1052779"/>
                  <a:pt x="2271880" y="1057208"/>
                  <a:pt x="2274055" y="1062821"/>
                </a:cubicBezTo>
                <a:cubicBezTo>
                  <a:pt x="2274876" y="1067645"/>
                  <a:pt x="2272986" y="1070888"/>
                  <a:pt x="2269740" y="1073343"/>
                </a:cubicBezTo>
                <a:cubicBezTo>
                  <a:pt x="2261360" y="1081497"/>
                  <a:pt x="2255154" y="1095264"/>
                  <a:pt x="2249483" y="1104996"/>
                </a:cubicBezTo>
                <a:cubicBezTo>
                  <a:pt x="2238143" y="1124462"/>
                  <a:pt x="2228692" y="1140683"/>
                  <a:pt x="2213285" y="1157781"/>
                </a:cubicBezTo>
                <a:cubicBezTo>
                  <a:pt x="2208150" y="1163480"/>
                  <a:pt x="2199235" y="1175667"/>
                  <a:pt x="2198700" y="1179700"/>
                </a:cubicBezTo>
                <a:cubicBezTo>
                  <a:pt x="2196951" y="1187373"/>
                  <a:pt x="2193037" y="1194870"/>
                  <a:pt x="2189190" y="1201863"/>
                </a:cubicBezTo>
                <a:lnTo>
                  <a:pt x="2182726" y="1215447"/>
                </a:lnTo>
                <a:lnTo>
                  <a:pt x="2184219" y="1216316"/>
                </a:lnTo>
                <a:lnTo>
                  <a:pt x="2156714" y="1264016"/>
                </a:lnTo>
                <a:cubicBezTo>
                  <a:pt x="2142302" y="1288754"/>
                  <a:pt x="2128465" y="1313283"/>
                  <a:pt x="2116320" y="1338799"/>
                </a:cubicBezTo>
                <a:cubicBezTo>
                  <a:pt x="2106334" y="1359054"/>
                  <a:pt x="2096350" y="1379309"/>
                  <a:pt x="2079338" y="1408508"/>
                </a:cubicBezTo>
                <a:cubicBezTo>
                  <a:pt x="2091499" y="1393865"/>
                  <a:pt x="2101235" y="1386501"/>
                  <a:pt x="2106905" y="1376769"/>
                </a:cubicBezTo>
                <a:cubicBezTo>
                  <a:pt x="2110953" y="1368263"/>
                  <a:pt x="2116356" y="1360547"/>
                  <a:pt x="2120845" y="1352842"/>
                </a:cubicBezTo>
                <a:cubicBezTo>
                  <a:pt x="2125334" y="1345137"/>
                  <a:pt x="2128909" y="1337442"/>
                  <a:pt x="2129301" y="1328980"/>
                </a:cubicBezTo>
                <a:cubicBezTo>
                  <a:pt x="2129837" y="1324947"/>
                  <a:pt x="2133617" y="1318458"/>
                  <a:pt x="2137398" y="1311969"/>
                </a:cubicBezTo>
                <a:lnTo>
                  <a:pt x="2190869" y="1220191"/>
                </a:lnTo>
                <a:lnTo>
                  <a:pt x="2191300" y="1220442"/>
                </a:lnTo>
                <a:lnTo>
                  <a:pt x="2280832" y="1066769"/>
                </a:lnTo>
                <a:cubicBezTo>
                  <a:pt x="2292172" y="1047304"/>
                  <a:pt x="2300267" y="1030292"/>
                  <a:pt x="2299163" y="1016612"/>
                </a:cubicBezTo>
                <a:close/>
                <a:moveTo>
                  <a:pt x="2213593" y="979440"/>
                </a:moveTo>
                <a:cubicBezTo>
                  <a:pt x="2201433" y="994082"/>
                  <a:pt x="2191697" y="1001446"/>
                  <a:pt x="2186027" y="1011179"/>
                </a:cubicBezTo>
                <a:cubicBezTo>
                  <a:pt x="2181979" y="1019685"/>
                  <a:pt x="2176576" y="1027401"/>
                  <a:pt x="2172087" y="1035106"/>
                </a:cubicBezTo>
                <a:cubicBezTo>
                  <a:pt x="2167597" y="1042811"/>
                  <a:pt x="2164022" y="1050505"/>
                  <a:pt x="2163630" y="1058967"/>
                </a:cubicBezTo>
                <a:cubicBezTo>
                  <a:pt x="2163095" y="1063001"/>
                  <a:pt x="2159315" y="1069489"/>
                  <a:pt x="2155534" y="1075978"/>
                </a:cubicBezTo>
                <a:lnTo>
                  <a:pt x="2102063" y="1167757"/>
                </a:lnTo>
                <a:lnTo>
                  <a:pt x="2101632" y="1167506"/>
                </a:lnTo>
                <a:lnTo>
                  <a:pt x="2012100" y="1321178"/>
                </a:lnTo>
                <a:cubicBezTo>
                  <a:pt x="2000759" y="1340644"/>
                  <a:pt x="1992664" y="1357655"/>
                  <a:pt x="1993769" y="1371335"/>
                </a:cubicBezTo>
                <a:cubicBezTo>
                  <a:pt x="1998370" y="1369671"/>
                  <a:pt x="2002150" y="1363183"/>
                  <a:pt x="2005395" y="1360728"/>
                </a:cubicBezTo>
                <a:cubicBezTo>
                  <a:pt x="2012422" y="1351785"/>
                  <a:pt x="2016879" y="1345691"/>
                  <a:pt x="2019037" y="1340430"/>
                </a:cubicBezTo>
                <a:cubicBezTo>
                  <a:pt x="2021195" y="1335169"/>
                  <a:pt x="2021052" y="1330740"/>
                  <a:pt x="2018876" y="1325127"/>
                </a:cubicBezTo>
                <a:cubicBezTo>
                  <a:pt x="2018056" y="1320303"/>
                  <a:pt x="2019945" y="1317060"/>
                  <a:pt x="2023192" y="1314604"/>
                </a:cubicBezTo>
                <a:cubicBezTo>
                  <a:pt x="2031572" y="1306451"/>
                  <a:pt x="2037778" y="1292684"/>
                  <a:pt x="2043448" y="1282952"/>
                </a:cubicBezTo>
                <a:cubicBezTo>
                  <a:pt x="2054789" y="1263487"/>
                  <a:pt x="2064240" y="1247264"/>
                  <a:pt x="2079647" y="1230167"/>
                </a:cubicBezTo>
                <a:cubicBezTo>
                  <a:pt x="2084781" y="1224468"/>
                  <a:pt x="2093697" y="1212280"/>
                  <a:pt x="2094232" y="1208247"/>
                </a:cubicBezTo>
                <a:cubicBezTo>
                  <a:pt x="2095980" y="1200575"/>
                  <a:pt x="2099894" y="1193077"/>
                  <a:pt x="2103741" y="1186085"/>
                </a:cubicBezTo>
                <a:lnTo>
                  <a:pt x="2110206" y="1172501"/>
                </a:lnTo>
                <a:lnTo>
                  <a:pt x="2108713" y="1171631"/>
                </a:lnTo>
                <a:lnTo>
                  <a:pt x="2136217" y="1123931"/>
                </a:lnTo>
                <a:cubicBezTo>
                  <a:pt x="2150630" y="1099194"/>
                  <a:pt x="2164467" y="1074665"/>
                  <a:pt x="2176611" y="1049148"/>
                </a:cubicBezTo>
                <a:cubicBezTo>
                  <a:pt x="2186597" y="1028894"/>
                  <a:pt x="2196582" y="1008638"/>
                  <a:pt x="2213593" y="979440"/>
                </a:cubicBezTo>
                <a:close/>
                <a:moveTo>
                  <a:pt x="2193644" y="788775"/>
                </a:moveTo>
                <a:cubicBezTo>
                  <a:pt x="2188509" y="794474"/>
                  <a:pt x="2187973" y="798508"/>
                  <a:pt x="2184193" y="804996"/>
                </a:cubicBezTo>
                <a:cubicBezTo>
                  <a:pt x="2181484" y="803417"/>
                  <a:pt x="2179593" y="806662"/>
                  <a:pt x="2176348" y="809117"/>
                </a:cubicBezTo>
                <a:cubicBezTo>
                  <a:pt x="2167967" y="817270"/>
                  <a:pt x="2163117" y="831827"/>
                  <a:pt x="2154736" y="839980"/>
                </a:cubicBezTo>
                <a:cubicBezTo>
                  <a:pt x="2151491" y="842435"/>
                  <a:pt x="2151777" y="851292"/>
                  <a:pt x="2144750" y="860235"/>
                </a:cubicBezTo>
                <a:cubicBezTo>
                  <a:pt x="2140970" y="866724"/>
                  <a:pt x="2145571" y="865059"/>
                  <a:pt x="2148280" y="866637"/>
                </a:cubicBezTo>
                <a:cubicBezTo>
                  <a:pt x="2149636" y="867427"/>
                  <a:pt x="2151527" y="864183"/>
                  <a:pt x="2153417" y="860938"/>
                </a:cubicBezTo>
                <a:cubicBezTo>
                  <a:pt x="2160977" y="847962"/>
                  <a:pt x="2168538" y="834985"/>
                  <a:pt x="2174208" y="825252"/>
                </a:cubicBezTo>
                <a:cubicBezTo>
                  <a:pt x="2176098" y="822008"/>
                  <a:pt x="2179879" y="815519"/>
                  <a:pt x="2180698" y="820342"/>
                </a:cubicBezTo>
                <a:cubicBezTo>
                  <a:pt x="2180698" y="820342"/>
                  <a:pt x="2178808" y="823586"/>
                  <a:pt x="2178808" y="823586"/>
                </a:cubicBezTo>
                <a:cubicBezTo>
                  <a:pt x="2176918" y="826831"/>
                  <a:pt x="2171783" y="832530"/>
                  <a:pt x="2172603" y="837353"/>
                </a:cubicBezTo>
                <a:lnTo>
                  <a:pt x="2179815" y="830772"/>
                </a:lnTo>
                <a:lnTo>
                  <a:pt x="2184988" y="821541"/>
                </a:lnTo>
                <a:cubicBezTo>
                  <a:pt x="2190658" y="811809"/>
                  <a:pt x="2187128" y="805407"/>
                  <a:pt x="2196864" y="798042"/>
                </a:cubicBezTo>
                <a:lnTo>
                  <a:pt x="2200367" y="792692"/>
                </a:lnTo>
                <a:close/>
                <a:moveTo>
                  <a:pt x="2192719" y="718708"/>
                </a:moveTo>
                <a:cubicBezTo>
                  <a:pt x="2194074" y="719497"/>
                  <a:pt x="2195428" y="720287"/>
                  <a:pt x="2196783" y="721076"/>
                </a:cubicBezTo>
                <a:cubicBezTo>
                  <a:pt x="2194893" y="724320"/>
                  <a:pt x="2193003" y="727565"/>
                  <a:pt x="2189222" y="734053"/>
                </a:cubicBezTo>
                <a:cubicBezTo>
                  <a:pt x="2183552" y="743786"/>
                  <a:pt x="2183018" y="747820"/>
                  <a:pt x="2188974" y="746944"/>
                </a:cubicBezTo>
                <a:cubicBezTo>
                  <a:pt x="2178167" y="762376"/>
                  <a:pt x="2176028" y="778512"/>
                  <a:pt x="2165221" y="793943"/>
                </a:cubicBezTo>
                <a:cubicBezTo>
                  <a:pt x="2156430" y="799685"/>
                  <a:pt x="2148254" y="809044"/>
                  <a:pt x="2140792" y="819906"/>
                </a:cubicBezTo>
                <a:lnTo>
                  <a:pt x="2121675" y="853089"/>
                </a:lnTo>
                <a:lnTo>
                  <a:pt x="2104456" y="843057"/>
                </a:lnTo>
                <a:lnTo>
                  <a:pt x="2110586" y="831640"/>
                </a:lnTo>
                <a:cubicBezTo>
                  <a:pt x="2116934" y="822302"/>
                  <a:pt x="2122400" y="811363"/>
                  <a:pt x="2127932" y="799920"/>
                </a:cubicBezTo>
                <a:lnTo>
                  <a:pt x="2143217" y="769995"/>
                </a:lnTo>
                <a:lnTo>
                  <a:pt x="2147104" y="763287"/>
                </a:lnTo>
                <a:lnTo>
                  <a:pt x="2155643" y="751969"/>
                </a:lnTo>
                <a:cubicBezTo>
                  <a:pt x="2158919" y="747903"/>
                  <a:pt x="2162298" y="744439"/>
                  <a:pt x="2166220" y="742379"/>
                </a:cubicBezTo>
                <a:cubicBezTo>
                  <a:pt x="2167576" y="743169"/>
                  <a:pt x="2170821" y="740714"/>
                  <a:pt x="2170286" y="744748"/>
                </a:cubicBezTo>
                <a:cubicBezTo>
                  <a:pt x="2167861" y="752026"/>
                  <a:pt x="2162725" y="757724"/>
                  <a:pt x="2168681" y="756849"/>
                </a:cubicBezTo>
                <a:cubicBezTo>
                  <a:pt x="2171392" y="758429"/>
                  <a:pt x="2173817" y="751150"/>
                  <a:pt x="2175707" y="747907"/>
                </a:cubicBezTo>
                <a:cubicBezTo>
                  <a:pt x="2177597" y="744662"/>
                  <a:pt x="2179488" y="741418"/>
                  <a:pt x="2183268" y="734929"/>
                </a:cubicBezTo>
                <a:cubicBezTo>
                  <a:pt x="2185158" y="731685"/>
                  <a:pt x="2188938" y="725197"/>
                  <a:pt x="2192719" y="718708"/>
                </a:cubicBezTo>
                <a:close/>
                <a:moveTo>
                  <a:pt x="2565697" y="712575"/>
                </a:moveTo>
                <a:cubicBezTo>
                  <a:pt x="2560562" y="718274"/>
                  <a:pt x="2560027" y="722308"/>
                  <a:pt x="2556247" y="728796"/>
                </a:cubicBezTo>
                <a:cubicBezTo>
                  <a:pt x="2553537" y="727217"/>
                  <a:pt x="2551647" y="730462"/>
                  <a:pt x="2548402" y="732917"/>
                </a:cubicBezTo>
                <a:cubicBezTo>
                  <a:pt x="2540020" y="741070"/>
                  <a:pt x="2535171" y="755627"/>
                  <a:pt x="2526789" y="763780"/>
                </a:cubicBezTo>
                <a:cubicBezTo>
                  <a:pt x="2523544" y="766235"/>
                  <a:pt x="2523830" y="775092"/>
                  <a:pt x="2516803" y="784035"/>
                </a:cubicBezTo>
                <a:cubicBezTo>
                  <a:pt x="2513023" y="790524"/>
                  <a:pt x="2517624" y="788859"/>
                  <a:pt x="2520333" y="790437"/>
                </a:cubicBezTo>
                <a:cubicBezTo>
                  <a:pt x="2521690" y="791227"/>
                  <a:pt x="2523580" y="787983"/>
                  <a:pt x="2525470" y="784738"/>
                </a:cubicBezTo>
                <a:cubicBezTo>
                  <a:pt x="2533030" y="771762"/>
                  <a:pt x="2540591" y="758785"/>
                  <a:pt x="2546261" y="749052"/>
                </a:cubicBezTo>
                <a:cubicBezTo>
                  <a:pt x="2548152" y="745808"/>
                  <a:pt x="2551932" y="739319"/>
                  <a:pt x="2552751" y="744142"/>
                </a:cubicBezTo>
                <a:cubicBezTo>
                  <a:pt x="2552751" y="744142"/>
                  <a:pt x="2550861" y="747386"/>
                  <a:pt x="2550861" y="747386"/>
                </a:cubicBezTo>
                <a:cubicBezTo>
                  <a:pt x="2548971" y="750631"/>
                  <a:pt x="2543836" y="756330"/>
                  <a:pt x="2544657" y="761154"/>
                </a:cubicBezTo>
                <a:lnTo>
                  <a:pt x="2551868" y="754572"/>
                </a:lnTo>
                <a:lnTo>
                  <a:pt x="2557041" y="745342"/>
                </a:lnTo>
                <a:cubicBezTo>
                  <a:pt x="2562712" y="735609"/>
                  <a:pt x="2559181" y="729207"/>
                  <a:pt x="2568917" y="721842"/>
                </a:cubicBezTo>
                <a:lnTo>
                  <a:pt x="2572420" y="716492"/>
                </a:lnTo>
                <a:close/>
                <a:moveTo>
                  <a:pt x="2564772" y="642508"/>
                </a:moveTo>
                <a:cubicBezTo>
                  <a:pt x="2566127" y="643297"/>
                  <a:pt x="2567482" y="644087"/>
                  <a:pt x="2568836" y="644876"/>
                </a:cubicBezTo>
                <a:cubicBezTo>
                  <a:pt x="2566946" y="648121"/>
                  <a:pt x="2565056" y="651365"/>
                  <a:pt x="2561276" y="657853"/>
                </a:cubicBezTo>
                <a:cubicBezTo>
                  <a:pt x="2555605" y="667586"/>
                  <a:pt x="2555071" y="671620"/>
                  <a:pt x="2561027" y="670745"/>
                </a:cubicBezTo>
                <a:cubicBezTo>
                  <a:pt x="2550220" y="686176"/>
                  <a:pt x="2548081" y="702312"/>
                  <a:pt x="2537275" y="717743"/>
                </a:cubicBezTo>
                <a:cubicBezTo>
                  <a:pt x="2528483" y="723485"/>
                  <a:pt x="2520307" y="732844"/>
                  <a:pt x="2512845" y="743707"/>
                </a:cubicBezTo>
                <a:lnTo>
                  <a:pt x="2493729" y="776890"/>
                </a:lnTo>
                <a:lnTo>
                  <a:pt x="2476509" y="766857"/>
                </a:lnTo>
                <a:lnTo>
                  <a:pt x="2482639" y="755440"/>
                </a:lnTo>
                <a:cubicBezTo>
                  <a:pt x="2495335" y="736763"/>
                  <a:pt x="2504501" y="711685"/>
                  <a:pt x="2517732" y="688975"/>
                </a:cubicBezTo>
                <a:cubicBezTo>
                  <a:pt x="2524758" y="680032"/>
                  <a:pt x="2530429" y="670300"/>
                  <a:pt x="2538273" y="666180"/>
                </a:cubicBezTo>
                <a:cubicBezTo>
                  <a:pt x="2539629" y="666970"/>
                  <a:pt x="2542874" y="664514"/>
                  <a:pt x="2542339" y="668548"/>
                </a:cubicBezTo>
                <a:cubicBezTo>
                  <a:pt x="2539915" y="675826"/>
                  <a:pt x="2534779" y="681524"/>
                  <a:pt x="2540734" y="680649"/>
                </a:cubicBezTo>
                <a:cubicBezTo>
                  <a:pt x="2543445" y="682229"/>
                  <a:pt x="2545871" y="674950"/>
                  <a:pt x="2547760" y="671707"/>
                </a:cubicBezTo>
                <a:cubicBezTo>
                  <a:pt x="2549651" y="668462"/>
                  <a:pt x="2551541" y="665218"/>
                  <a:pt x="2555321" y="658730"/>
                </a:cubicBezTo>
                <a:cubicBezTo>
                  <a:pt x="2557211" y="655485"/>
                  <a:pt x="2560991" y="648997"/>
                  <a:pt x="2564772" y="642508"/>
                </a:cubicBezTo>
                <a:close/>
                <a:moveTo>
                  <a:pt x="2583991" y="465194"/>
                </a:moveTo>
                <a:cubicBezTo>
                  <a:pt x="2583991" y="465194"/>
                  <a:pt x="2585346" y="465984"/>
                  <a:pt x="2585346" y="465984"/>
                </a:cubicBezTo>
                <a:lnTo>
                  <a:pt x="2569861" y="494130"/>
                </a:lnTo>
                <a:lnTo>
                  <a:pt x="2541136" y="541520"/>
                </a:lnTo>
                <a:lnTo>
                  <a:pt x="2523142" y="569635"/>
                </a:lnTo>
                <a:lnTo>
                  <a:pt x="2551858" y="520347"/>
                </a:lnTo>
                <a:cubicBezTo>
                  <a:pt x="2561309" y="504126"/>
                  <a:pt x="2572650" y="484660"/>
                  <a:pt x="2583991" y="465194"/>
                </a:cubicBezTo>
                <a:close/>
                <a:moveTo>
                  <a:pt x="2770729" y="313123"/>
                </a:moveTo>
                <a:lnTo>
                  <a:pt x="2784411" y="336740"/>
                </a:lnTo>
                <a:lnTo>
                  <a:pt x="2771189" y="362985"/>
                </a:lnTo>
                <a:cubicBezTo>
                  <a:pt x="2770654" y="367018"/>
                  <a:pt x="2768764" y="370262"/>
                  <a:pt x="2765519" y="372717"/>
                </a:cubicBezTo>
                <a:cubicBezTo>
                  <a:pt x="2746333" y="396302"/>
                  <a:pt x="2733921" y="423835"/>
                  <a:pt x="2718800" y="449789"/>
                </a:cubicBezTo>
                <a:cubicBezTo>
                  <a:pt x="2700433" y="478199"/>
                  <a:pt x="2683957" y="503363"/>
                  <a:pt x="2669655" y="534140"/>
                </a:cubicBezTo>
                <a:cubicBezTo>
                  <a:pt x="2657780" y="557640"/>
                  <a:pt x="2644549" y="580350"/>
                  <a:pt x="2631318" y="603060"/>
                </a:cubicBezTo>
                <a:cubicBezTo>
                  <a:pt x="2627538" y="609549"/>
                  <a:pt x="2627003" y="613582"/>
                  <a:pt x="2627823" y="618406"/>
                </a:cubicBezTo>
                <a:cubicBezTo>
                  <a:pt x="2627288" y="622440"/>
                  <a:pt x="2630533" y="619984"/>
                  <a:pt x="2633778" y="617529"/>
                </a:cubicBezTo>
                <a:cubicBezTo>
                  <a:pt x="2637558" y="611041"/>
                  <a:pt x="2641339" y="604552"/>
                  <a:pt x="2646475" y="598854"/>
                </a:cubicBezTo>
                <a:cubicBezTo>
                  <a:pt x="2645939" y="602888"/>
                  <a:pt x="2645404" y="606921"/>
                  <a:pt x="2643514" y="610165"/>
                </a:cubicBezTo>
                <a:cubicBezTo>
                  <a:pt x="2634599" y="622353"/>
                  <a:pt x="2633814" y="639278"/>
                  <a:pt x="2618942" y="652340"/>
                </a:cubicBezTo>
                <a:cubicBezTo>
                  <a:pt x="2618942" y="652340"/>
                  <a:pt x="2617052" y="655585"/>
                  <a:pt x="2617052" y="655585"/>
                </a:cubicBezTo>
                <a:lnTo>
                  <a:pt x="2608828" y="668436"/>
                </a:lnTo>
                <a:lnTo>
                  <a:pt x="2612407" y="668969"/>
                </a:lnTo>
                <a:lnTo>
                  <a:pt x="2795160" y="355292"/>
                </a:lnTo>
                <a:lnTo>
                  <a:pt x="5178638" y="4469299"/>
                </a:lnTo>
                <a:lnTo>
                  <a:pt x="2725850" y="4469299"/>
                </a:lnTo>
                <a:lnTo>
                  <a:pt x="2744858" y="4468995"/>
                </a:lnTo>
                <a:cubicBezTo>
                  <a:pt x="2726084" y="4466763"/>
                  <a:pt x="2714820" y="4463414"/>
                  <a:pt x="2703556" y="4463414"/>
                </a:cubicBezTo>
                <a:cubicBezTo>
                  <a:pt x="2694169" y="4463972"/>
                  <a:pt x="2684782" y="4463414"/>
                  <a:pt x="2675865" y="4463414"/>
                </a:cubicBezTo>
                <a:cubicBezTo>
                  <a:pt x="2666947" y="4463414"/>
                  <a:pt x="2658499" y="4463972"/>
                  <a:pt x="2650990" y="4466763"/>
                </a:cubicBezTo>
                <a:cubicBezTo>
                  <a:pt x="2647235" y="4467879"/>
                  <a:pt x="2639726" y="4467879"/>
                  <a:pt x="2632216" y="4467879"/>
                </a:cubicBezTo>
                <a:lnTo>
                  <a:pt x="2525397" y="4467879"/>
                </a:lnTo>
                <a:lnTo>
                  <a:pt x="2525397" y="4469299"/>
                </a:lnTo>
                <a:lnTo>
                  <a:pt x="2431622" y="4469299"/>
                </a:lnTo>
                <a:lnTo>
                  <a:pt x="2431622" y="4468652"/>
                </a:lnTo>
                <a:cubicBezTo>
                  <a:pt x="2427867" y="4468652"/>
                  <a:pt x="2420357" y="4468652"/>
                  <a:pt x="2416603" y="4468652"/>
                </a:cubicBezTo>
                <a:cubicBezTo>
                  <a:pt x="2401584" y="4467536"/>
                  <a:pt x="2401584" y="4466420"/>
                  <a:pt x="2405338" y="4461955"/>
                </a:cubicBezTo>
                <a:cubicBezTo>
                  <a:pt x="2409093" y="4460838"/>
                  <a:pt x="2409093" y="4459722"/>
                  <a:pt x="2401584" y="4458606"/>
                </a:cubicBezTo>
                <a:cubicBezTo>
                  <a:pt x="2390320" y="4457489"/>
                  <a:pt x="2379055" y="4457489"/>
                  <a:pt x="2367791" y="4455257"/>
                </a:cubicBezTo>
                <a:cubicBezTo>
                  <a:pt x="2379055" y="4455257"/>
                  <a:pt x="2386565" y="4455257"/>
                  <a:pt x="2394074" y="4455257"/>
                </a:cubicBezTo>
                <a:cubicBezTo>
                  <a:pt x="2401584" y="4455257"/>
                  <a:pt x="2401584" y="4453024"/>
                  <a:pt x="2397829" y="4451908"/>
                </a:cubicBezTo>
                <a:cubicBezTo>
                  <a:pt x="2397829" y="4450792"/>
                  <a:pt x="2390320" y="4450792"/>
                  <a:pt x="2397829" y="4449675"/>
                </a:cubicBezTo>
                <a:cubicBezTo>
                  <a:pt x="2397829" y="4449675"/>
                  <a:pt x="2401584" y="4448559"/>
                  <a:pt x="2401584" y="4449675"/>
                </a:cubicBezTo>
                <a:cubicBezTo>
                  <a:pt x="2412848" y="4451908"/>
                  <a:pt x="2427867" y="4450792"/>
                  <a:pt x="2439131" y="4450792"/>
                </a:cubicBezTo>
                <a:cubicBezTo>
                  <a:pt x="2442886" y="4450792"/>
                  <a:pt x="2446640" y="4450792"/>
                  <a:pt x="2446640" y="4449675"/>
                </a:cubicBezTo>
                <a:cubicBezTo>
                  <a:pt x="2446640" y="4448559"/>
                  <a:pt x="2446640" y="4448559"/>
                  <a:pt x="2442886" y="4447443"/>
                </a:cubicBezTo>
                <a:cubicBezTo>
                  <a:pt x="2435376" y="4445210"/>
                  <a:pt x="2424112" y="4445210"/>
                  <a:pt x="2420357" y="4442978"/>
                </a:cubicBezTo>
                <a:cubicBezTo>
                  <a:pt x="2416603" y="4440745"/>
                  <a:pt x="2409093" y="4439629"/>
                  <a:pt x="2416603" y="4437396"/>
                </a:cubicBezTo>
                <a:cubicBezTo>
                  <a:pt x="2420357" y="4436280"/>
                  <a:pt x="2420357" y="4434047"/>
                  <a:pt x="2424112" y="4434047"/>
                </a:cubicBezTo>
                <a:cubicBezTo>
                  <a:pt x="2431622" y="4434047"/>
                  <a:pt x="2439131" y="4432931"/>
                  <a:pt x="2442886" y="4434047"/>
                </a:cubicBezTo>
                <a:cubicBezTo>
                  <a:pt x="2457905" y="4436280"/>
                  <a:pt x="2472923" y="4437396"/>
                  <a:pt x="2487942" y="4438512"/>
                </a:cubicBezTo>
                <a:cubicBezTo>
                  <a:pt x="2499207" y="4440745"/>
                  <a:pt x="2499207" y="4439629"/>
                  <a:pt x="2506716" y="4436280"/>
                </a:cubicBezTo>
                <a:cubicBezTo>
                  <a:pt x="2506716" y="4434047"/>
                  <a:pt x="2510471" y="4430698"/>
                  <a:pt x="2517980" y="4429582"/>
                </a:cubicBezTo>
                <a:lnTo>
                  <a:pt x="2525397" y="4429092"/>
                </a:lnTo>
                <a:lnTo>
                  <a:pt x="2525397" y="4461857"/>
                </a:lnTo>
                <a:lnTo>
                  <a:pt x="2545858" y="4461181"/>
                </a:lnTo>
                <a:cubicBezTo>
                  <a:pt x="2553367" y="4461181"/>
                  <a:pt x="2564631" y="4460065"/>
                  <a:pt x="2575895" y="4460065"/>
                </a:cubicBezTo>
                <a:cubicBezTo>
                  <a:pt x="2587160" y="4460065"/>
                  <a:pt x="2587160" y="4458949"/>
                  <a:pt x="2579650" y="4454483"/>
                </a:cubicBezTo>
                <a:cubicBezTo>
                  <a:pt x="2572141" y="4453367"/>
                  <a:pt x="2564631" y="4454483"/>
                  <a:pt x="2564631" y="4451135"/>
                </a:cubicBezTo>
                <a:cubicBezTo>
                  <a:pt x="2568386" y="4448902"/>
                  <a:pt x="2575895" y="4450018"/>
                  <a:pt x="2579650" y="4450018"/>
                </a:cubicBezTo>
                <a:cubicBezTo>
                  <a:pt x="2579650" y="4450018"/>
                  <a:pt x="2583405" y="4450018"/>
                  <a:pt x="2583405" y="4450018"/>
                </a:cubicBezTo>
                <a:cubicBezTo>
                  <a:pt x="2587160" y="4447786"/>
                  <a:pt x="2579650" y="4447786"/>
                  <a:pt x="2575895" y="4447786"/>
                </a:cubicBezTo>
                <a:cubicBezTo>
                  <a:pt x="2564631" y="4447786"/>
                  <a:pt x="2549612" y="4447786"/>
                  <a:pt x="2534594" y="4447786"/>
                </a:cubicBezTo>
                <a:cubicBezTo>
                  <a:pt x="2530839" y="4447786"/>
                  <a:pt x="2527084" y="4447786"/>
                  <a:pt x="2527084" y="4446669"/>
                </a:cubicBezTo>
                <a:cubicBezTo>
                  <a:pt x="2527084" y="4444437"/>
                  <a:pt x="2523329" y="4442204"/>
                  <a:pt x="2530839" y="4442204"/>
                </a:cubicBezTo>
                <a:cubicBezTo>
                  <a:pt x="2542103" y="4443321"/>
                  <a:pt x="2549612" y="4439972"/>
                  <a:pt x="2553367" y="4441088"/>
                </a:cubicBezTo>
                <a:cubicBezTo>
                  <a:pt x="2564631" y="4443321"/>
                  <a:pt x="2579650" y="4441088"/>
                  <a:pt x="2590914" y="4443321"/>
                </a:cubicBezTo>
                <a:cubicBezTo>
                  <a:pt x="2594669" y="4444437"/>
                  <a:pt x="2598424" y="4444437"/>
                  <a:pt x="2598424" y="4446669"/>
                </a:cubicBezTo>
                <a:cubicBezTo>
                  <a:pt x="2605933" y="4446669"/>
                  <a:pt x="2609688" y="4445553"/>
                  <a:pt x="2617197" y="4446669"/>
                </a:cubicBezTo>
                <a:cubicBezTo>
                  <a:pt x="2617197" y="4450018"/>
                  <a:pt x="2617197" y="4452251"/>
                  <a:pt x="2617197" y="4455600"/>
                </a:cubicBezTo>
                <a:cubicBezTo>
                  <a:pt x="2643480" y="4454483"/>
                  <a:pt x="2666009" y="4458949"/>
                  <a:pt x="2692292" y="4457832"/>
                </a:cubicBezTo>
                <a:cubicBezTo>
                  <a:pt x="2692292" y="4457832"/>
                  <a:pt x="2696047" y="4457832"/>
                  <a:pt x="2696047" y="4457832"/>
                </a:cubicBezTo>
                <a:cubicBezTo>
                  <a:pt x="2714820" y="4462298"/>
                  <a:pt x="2729839" y="4456716"/>
                  <a:pt x="2744858" y="4457832"/>
                </a:cubicBezTo>
                <a:cubicBezTo>
                  <a:pt x="2748613" y="4457832"/>
                  <a:pt x="2752367" y="4456716"/>
                  <a:pt x="2756122" y="4455600"/>
                </a:cubicBezTo>
                <a:cubicBezTo>
                  <a:pt x="2748613" y="4454483"/>
                  <a:pt x="2741103" y="4454483"/>
                  <a:pt x="2733594" y="4454483"/>
                </a:cubicBezTo>
                <a:cubicBezTo>
                  <a:pt x="2729839" y="4453367"/>
                  <a:pt x="2726084" y="4452251"/>
                  <a:pt x="2729839" y="4451135"/>
                </a:cubicBezTo>
                <a:cubicBezTo>
                  <a:pt x="2733594" y="4448902"/>
                  <a:pt x="2737348" y="4447786"/>
                  <a:pt x="2744858" y="4447786"/>
                </a:cubicBezTo>
                <a:cubicBezTo>
                  <a:pt x="2771141" y="4447786"/>
                  <a:pt x="2797424" y="4447786"/>
                  <a:pt x="2823707" y="4446669"/>
                </a:cubicBezTo>
                <a:cubicBezTo>
                  <a:pt x="2857500" y="4444437"/>
                  <a:pt x="2887537" y="4445553"/>
                  <a:pt x="2921330" y="4446669"/>
                </a:cubicBezTo>
                <a:cubicBezTo>
                  <a:pt x="2951368" y="4446669"/>
                  <a:pt x="2981406" y="4444437"/>
                  <a:pt x="3011443" y="4447786"/>
                </a:cubicBezTo>
                <a:cubicBezTo>
                  <a:pt x="3015198" y="4448902"/>
                  <a:pt x="3018953" y="4448902"/>
                  <a:pt x="3022707" y="4447786"/>
                </a:cubicBezTo>
                <a:cubicBezTo>
                  <a:pt x="3052745" y="4444437"/>
                  <a:pt x="3082783" y="4446669"/>
                  <a:pt x="3112821" y="4445553"/>
                </a:cubicBezTo>
                <a:cubicBezTo>
                  <a:pt x="3131595" y="4445553"/>
                  <a:pt x="3154123" y="4446669"/>
                  <a:pt x="3169142" y="4448902"/>
                </a:cubicBezTo>
                <a:cubicBezTo>
                  <a:pt x="3187915" y="4450018"/>
                  <a:pt x="3206689" y="4451135"/>
                  <a:pt x="3221708" y="4450018"/>
                </a:cubicBezTo>
                <a:cubicBezTo>
                  <a:pt x="3236727" y="4447786"/>
                  <a:pt x="3255500" y="4448902"/>
                  <a:pt x="3270519" y="4446669"/>
                </a:cubicBezTo>
                <a:cubicBezTo>
                  <a:pt x="3311821" y="4439972"/>
                  <a:pt x="3356878" y="4436623"/>
                  <a:pt x="3401935" y="4436623"/>
                </a:cubicBezTo>
                <a:cubicBezTo>
                  <a:pt x="3428218" y="4436623"/>
                  <a:pt x="3450746" y="4436623"/>
                  <a:pt x="3477029" y="4436623"/>
                </a:cubicBezTo>
                <a:cubicBezTo>
                  <a:pt x="3480784" y="4436623"/>
                  <a:pt x="3488293" y="4437739"/>
                  <a:pt x="3492048" y="4435506"/>
                </a:cubicBezTo>
                <a:cubicBezTo>
                  <a:pt x="3495803" y="4433274"/>
                  <a:pt x="3488293" y="4431041"/>
                  <a:pt x="3484539" y="4431041"/>
                </a:cubicBezTo>
                <a:cubicBezTo>
                  <a:pt x="3469520" y="4429925"/>
                  <a:pt x="3458256" y="4427692"/>
                  <a:pt x="3443237" y="4426576"/>
                </a:cubicBezTo>
                <a:cubicBezTo>
                  <a:pt x="3424463" y="4425460"/>
                  <a:pt x="3405689" y="4425460"/>
                  <a:pt x="3386916" y="4422111"/>
                </a:cubicBezTo>
                <a:cubicBezTo>
                  <a:pt x="3394425" y="4420995"/>
                  <a:pt x="3394425" y="4418762"/>
                  <a:pt x="3401935" y="4418762"/>
                </a:cubicBezTo>
                <a:cubicBezTo>
                  <a:pt x="3416953" y="4418762"/>
                  <a:pt x="3428218" y="4415413"/>
                  <a:pt x="3439482" y="4414297"/>
                </a:cubicBezTo>
                <a:cubicBezTo>
                  <a:pt x="3443237" y="4414297"/>
                  <a:pt x="3446991" y="4412064"/>
                  <a:pt x="3446991" y="4410948"/>
                </a:cubicBezTo>
                <a:cubicBezTo>
                  <a:pt x="3443237" y="4408715"/>
                  <a:pt x="3439482" y="4409832"/>
                  <a:pt x="3435727" y="4409832"/>
                </a:cubicBezTo>
                <a:cubicBezTo>
                  <a:pt x="3431973" y="4409832"/>
                  <a:pt x="3428218" y="4409832"/>
                  <a:pt x="3420708" y="4409832"/>
                </a:cubicBezTo>
                <a:cubicBezTo>
                  <a:pt x="3401935" y="4407599"/>
                  <a:pt x="3383161" y="4412064"/>
                  <a:pt x="3360633" y="4410948"/>
                </a:cubicBezTo>
                <a:cubicBezTo>
                  <a:pt x="3349368" y="4410948"/>
                  <a:pt x="3334350" y="4410948"/>
                  <a:pt x="3323085" y="4410948"/>
                </a:cubicBezTo>
                <a:cubicBezTo>
                  <a:pt x="3311821" y="4412064"/>
                  <a:pt x="3304312" y="4408715"/>
                  <a:pt x="3289293" y="4408715"/>
                </a:cubicBezTo>
                <a:cubicBezTo>
                  <a:pt x="3251746" y="4410948"/>
                  <a:pt x="3214198" y="4406483"/>
                  <a:pt x="3176651" y="4407599"/>
                </a:cubicBezTo>
                <a:cubicBezTo>
                  <a:pt x="3172896" y="4407599"/>
                  <a:pt x="3169142" y="4407599"/>
                  <a:pt x="3165387" y="4406483"/>
                </a:cubicBezTo>
                <a:cubicBezTo>
                  <a:pt x="3161632" y="4405366"/>
                  <a:pt x="3157878" y="4405366"/>
                  <a:pt x="3157878" y="4405366"/>
                </a:cubicBezTo>
                <a:cubicBezTo>
                  <a:pt x="3142859" y="4408715"/>
                  <a:pt x="3127840" y="4407599"/>
                  <a:pt x="3112821" y="4409832"/>
                </a:cubicBezTo>
                <a:cubicBezTo>
                  <a:pt x="3094047" y="4412064"/>
                  <a:pt x="3075274" y="4413180"/>
                  <a:pt x="3060255" y="4407599"/>
                </a:cubicBezTo>
                <a:cubicBezTo>
                  <a:pt x="3056500" y="4407599"/>
                  <a:pt x="3056500" y="4407599"/>
                  <a:pt x="3052745" y="4407599"/>
                </a:cubicBezTo>
                <a:cubicBezTo>
                  <a:pt x="3037726" y="4407599"/>
                  <a:pt x="3022707" y="4406483"/>
                  <a:pt x="3011443" y="4407599"/>
                </a:cubicBezTo>
                <a:cubicBezTo>
                  <a:pt x="2992670" y="4407599"/>
                  <a:pt x="2981406" y="4404250"/>
                  <a:pt x="2966387" y="4405366"/>
                </a:cubicBezTo>
                <a:cubicBezTo>
                  <a:pt x="2947613" y="4406483"/>
                  <a:pt x="2928840" y="4404250"/>
                  <a:pt x="2906311" y="4405366"/>
                </a:cubicBezTo>
                <a:cubicBezTo>
                  <a:pt x="2887537" y="4406483"/>
                  <a:pt x="2868764" y="4407599"/>
                  <a:pt x="2849990" y="4408715"/>
                </a:cubicBezTo>
                <a:cubicBezTo>
                  <a:pt x="2823707" y="4410948"/>
                  <a:pt x="2793669" y="4412064"/>
                  <a:pt x="2763632" y="4413180"/>
                </a:cubicBezTo>
                <a:cubicBezTo>
                  <a:pt x="2741103" y="4413180"/>
                  <a:pt x="2722330" y="4416529"/>
                  <a:pt x="2696047" y="4415413"/>
                </a:cubicBezTo>
                <a:cubicBezTo>
                  <a:pt x="2699801" y="4417646"/>
                  <a:pt x="2703556" y="4418762"/>
                  <a:pt x="2714820" y="4418762"/>
                </a:cubicBezTo>
                <a:cubicBezTo>
                  <a:pt x="2718575" y="4418762"/>
                  <a:pt x="2726084" y="4418762"/>
                  <a:pt x="2733594" y="4418762"/>
                </a:cubicBezTo>
                <a:cubicBezTo>
                  <a:pt x="2756122" y="4422111"/>
                  <a:pt x="2782405" y="4423227"/>
                  <a:pt x="2804934" y="4423227"/>
                </a:cubicBezTo>
                <a:cubicBezTo>
                  <a:pt x="2823707" y="4423227"/>
                  <a:pt x="2846235" y="4423227"/>
                  <a:pt x="2865009" y="4423227"/>
                </a:cubicBezTo>
                <a:cubicBezTo>
                  <a:pt x="2883783" y="4423227"/>
                  <a:pt x="2902556" y="4422111"/>
                  <a:pt x="2921330" y="4417646"/>
                </a:cubicBezTo>
                <a:cubicBezTo>
                  <a:pt x="2925085" y="4416529"/>
                  <a:pt x="2932594" y="4415413"/>
                  <a:pt x="2940104" y="4415413"/>
                </a:cubicBezTo>
                <a:cubicBezTo>
                  <a:pt x="2966387" y="4414297"/>
                  <a:pt x="2992670" y="4415413"/>
                  <a:pt x="3011443" y="4420995"/>
                </a:cubicBezTo>
                <a:cubicBezTo>
                  <a:pt x="3022707" y="4423227"/>
                  <a:pt x="3030217" y="4423227"/>
                  <a:pt x="3041481" y="4422111"/>
                </a:cubicBezTo>
                <a:cubicBezTo>
                  <a:pt x="3056500" y="4419878"/>
                  <a:pt x="3067764" y="4419878"/>
                  <a:pt x="3082783" y="4422111"/>
                </a:cubicBezTo>
                <a:cubicBezTo>
                  <a:pt x="3090293" y="4423227"/>
                  <a:pt x="3097802" y="4423227"/>
                  <a:pt x="3105311" y="4422111"/>
                </a:cubicBezTo>
                <a:cubicBezTo>
                  <a:pt x="3116576" y="4419878"/>
                  <a:pt x="3135349" y="4422111"/>
                  <a:pt x="3150368" y="4418762"/>
                </a:cubicBezTo>
                <a:cubicBezTo>
                  <a:pt x="3154123" y="4417646"/>
                  <a:pt x="3169142" y="4418762"/>
                  <a:pt x="3176651" y="4419878"/>
                </a:cubicBezTo>
                <a:cubicBezTo>
                  <a:pt x="3199180" y="4423227"/>
                  <a:pt x="3217953" y="4423227"/>
                  <a:pt x="3240481" y="4423227"/>
                </a:cubicBezTo>
                <a:cubicBezTo>
                  <a:pt x="3251746" y="4423227"/>
                  <a:pt x="3266765" y="4422111"/>
                  <a:pt x="3278029" y="4424343"/>
                </a:cubicBezTo>
                <a:cubicBezTo>
                  <a:pt x="3281783" y="4425460"/>
                  <a:pt x="3285538" y="4425460"/>
                  <a:pt x="3289293" y="4423227"/>
                </a:cubicBezTo>
                <a:cubicBezTo>
                  <a:pt x="3296803" y="4416529"/>
                  <a:pt x="3304312" y="4416529"/>
                  <a:pt x="3326840" y="4418762"/>
                </a:cubicBezTo>
                <a:cubicBezTo>
                  <a:pt x="3330595" y="4419878"/>
                  <a:pt x="3338104" y="4419878"/>
                  <a:pt x="3341859" y="4422111"/>
                </a:cubicBezTo>
                <a:cubicBezTo>
                  <a:pt x="3330595" y="4427692"/>
                  <a:pt x="3311821" y="4428809"/>
                  <a:pt x="3289293" y="4428809"/>
                </a:cubicBezTo>
                <a:cubicBezTo>
                  <a:pt x="3221708" y="4428809"/>
                  <a:pt x="3150368" y="4428809"/>
                  <a:pt x="3082783" y="4428809"/>
                </a:cubicBezTo>
                <a:cubicBezTo>
                  <a:pt x="3060255" y="4428809"/>
                  <a:pt x="3041481" y="4432158"/>
                  <a:pt x="3018953" y="4431041"/>
                </a:cubicBezTo>
                <a:cubicBezTo>
                  <a:pt x="3015198" y="4431041"/>
                  <a:pt x="3011443" y="4433274"/>
                  <a:pt x="3007689" y="4433274"/>
                </a:cubicBezTo>
                <a:cubicBezTo>
                  <a:pt x="3003934" y="4432158"/>
                  <a:pt x="3003934" y="4434390"/>
                  <a:pt x="3003934" y="4435506"/>
                </a:cubicBezTo>
                <a:cubicBezTo>
                  <a:pt x="3003934" y="4435506"/>
                  <a:pt x="3003934" y="4436623"/>
                  <a:pt x="3007689" y="4436623"/>
                </a:cubicBezTo>
                <a:cubicBezTo>
                  <a:pt x="3015198" y="4436623"/>
                  <a:pt x="3018953" y="4435506"/>
                  <a:pt x="3022707" y="4437739"/>
                </a:cubicBezTo>
                <a:cubicBezTo>
                  <a:pt x="3018953" y="4437739"/>
                  <a:pt x="3018953" y="4438855"/>
                  <a:pt x="3018953" y="4438855"/>
                </a:cubicBezTo>
                <a:cubicBezTo>
                  <a:pt x="2962632" y="4437739"/>
                  <a:pt x="2910066" y="4439972"/>
                  <a:pt x="2853745" y="4436623"/>
                </a:cubicBezTo>
                <a:cubicBezTo>
                  <a:pt x="2834971" y="4435506"/>
                  <a:pt x="2816198" y="4435506"/>
                  <a:pt x="2797424" y="4436623"/>
                </a:cubicBezTo>
                <a:cubicBezTo>
                  <a:pt x="2778650" y="4437739"/>
                  <a:pt x="2759877" y="4433274"/>
                  <a:pt x="2741103" y="4436623"/>
                </a:cubicBezTo>
                <a:cubicBezTo>
                  <a:pt x="2737348" y="4436623"/>
                  <a:pt x="2733594" y="4436623"/>
                  <a:pt x="2733594" y="4436623"/>
                </a:cubicBezTo>
                <a:cubicBezTo>
                  <a:pt x="2722330" y="4433274"/>
                  <a:pt x="2707311" y="4434390"/>
                  <a:pt x="2692292" y="4434390"/>
                </a:cubicBezTo>
                <a:cubicBezTo>
                  <a:pt x="2669763" y="4434390"/>
                  <a:pt x="2647235" y="4434390"/>
                  <a:pt x="2620952" y="4434390"/>
                </a:cubicBezTo>
                <a:cubicBezTo>
                  <a:pt x="2613443" y="4434390"/>
                  <a:pt x="2605933" y="4433274"/>
                  <a:pt x="2598424" y="4432158"/>
                </a:cubicBezTo>
                <a:cubicBezTo>
                  <a:pt x="2587160" y="4433274"/>
                  <a:pt x="2579650" y="4429925"/>
                  <a:pt x="2568386" y="4431041"/>
                </a:cubicBezTo>
                <a:cubicBezTo>
                  <a:pt x="2560877" y="4431041"/>
                  <a:pt x="2549612" y="4429925"/>
                  <a:pt x="2538348" y="4431041"/>
                </a:cubicBezTo>
                <a:lnTo>
                  <a:pt x="2526873" y="4428995"/>
                </a:lnTo>
                <a:lnTo>
                  <a:pt x="2551773" y="4427349"/>
                </a:lnTo>
                <a:cubicBezTo>
                  <a:pt x="2559282" y="4428466"/>
                  <a:pt x="2570546" y="4427349"/>
                  <a:pt x="2581810" y="4428466"/>
                </a:cubicBezTo>
                <a:lnTo>
                  <a:pt x="2582075" y="4428348"/>
                </a:lnTo>
                <a:lnTo>
                  <a:pt x="2598424" y="4431041"/>
                </a:lnTo>
                <a:cubicBezTo>
                  <a:pt x="2617197" y="4432158"/>
                  <a:pt x="2632216" y="4427692"/>
                  <a:pt x="2650990" y="4428809"/>
                </a:cubicBezTo>
                <a:cubicBezTo>
                  <a:pt x="2647235" y="4425460"/>
                  <a:pt x="2650990" y="4424343"/>
                  <a:pt x="2662254" y="4424343"/>
                </a:cubicBezTo>
                <a:cubicBezTo>
                  <a:pt x="2669763" y="4424343"/>
                  <a:pt x="2673518" y="4424343"/>
                  <a:pt x="2677273" y="4424343"/>
                </a:cubicBezTo>
                <a:cubicBezTo>
                  <a:pt x="2677273" y="4423227"/>
                  <a:pt x="2677273" y="4422111"/>
                  <a:pt x="2677273" y="4420995"/>
                </a:cubicBezTo>
                <a:cubicBezTo>
                  <a:pt x="2669763" y="4420995"/>
                  <a:pt x="2662254" y="4420995"/>
                  <a:pt x="2658499" y="4420995"/>
                </a:cubicBezTo>
                <a:cubicBezTo>
                  <a:pt x="2650990" y="4420995"/>
                  <a:pt x="2647235" y="4420995"/>
                  <a:pt x="2643480" y="4420995"/>
                </a:cubicBezTo>
                <a:cubicBezTo>
                  <a:pt x="2639726" y="4420995"/>
                  <a:pt x="2632216" y="4422111"/>
                  <a:pt x="2632216" y="4419878"/>
                </a:cubicBezTo>
                <a:cubicBezTo>
                  <a:pt x="2628462" y="4416529"/>
                  <a:pt x="2635971" y="4417646"/>
                  <a:pt x="2643480" y="4416529"/>
                </a:cubicBezTo>
                <a:cubicBezTo>
                  <a:pt x="2647235" y="4415413"/>
                  <a:pt x="2643480" y="4414297"/>
                  <a:pt x="2643480" y="4413180"/>
                </a:cubicBezTo>
                <a:cubicBezTo>
                  <a:pt x="2635971" y="4409832"/>
                  <a:pt x="2624707" y="4409832"/>
                  <a:pt x="2613443" y="4408715"/>
                </a:cubicBezTo>
                <a:cubicBezTo>
                  <a:pt x="2587160" y="4408715"/>
                  <a:pt x="2560877" y="4412064"/>
                  <a:pt x="2538348" y="4410948"/>
                </a:cubicBezTo>
                <a:lnTo>
                  <a:pt x="2525397" y="4411269"/>
                </a:lnTo>
                <a:lnTo>
                  <a:pt x="2525397" y="4419369"/>
                </a:lnTo>
                <a:lnTo>
                  <a:pt x="2521735" y="4412837"/>
                </a:lnTo>
                <a:cubicBezTo>
                  <a:pt x="2510471" y="4412837"/>
                  <a:pt x="2499207" y="4412837"/>
                  <a:pt x="2487942" y="4412837"/>
                </a:cubicBezTo>
                <a:cubicBezTo>
                  <a:pt x="2480433" y="4411721"/>
                  <a:pt x="2469169" y="4413954"/>
                  <a:pt x="2457905" y="4411721"/>
                </a:cubicBezTo>
                <a:cubicBezTo>
                  <a:pt x="2446640" y="4408372"/>
                  <a:pt x="2442886" y="4412837"/>
                  <a:pt x="2431622" y="4412837"/>
                </a:cubicBezTo>
                <a:cubicBezTo>
                  <a:pt x="2397829" y="4411721"/>
                  <a:pt x="2367791" y="4415070"/>
                  <a:pt x="2337753" y="4413954"/>
                </a:cubicBezTo>
                <a:cubicBezTo>
                  <a:pt x="2322735" y="4413954"/>
                  <a:pt x="2311470" y="4413954"/>
                  <a:pt x="2296451" y="4413954"/>
                </a:cubicBezTo>
                <a:lnTo>
                  <a:pt x="2272500" y="4414478"/>
                </a:lnTo>
                <a:lnTo>
                  <a:pt x="2282748" y="4413575"/>
                </a:lnTo>
                <a:cubicBezTo>
                  <a:pt x="2286034" y="4413017"/>
                  <a:pt x="2288850" y="4412458"/>
                  <a:pt x="2292604" y="4412458"/>
                </a:cubicBezTo>
                <a:cubicBezTo>
                  <a:pt x="2296359" y="4412458"/>
                  <a:pt x="2296359" y="4411342"/>
                  <a:pt x="2296359" y="4410226"/>
                </a:cubicBezTo>
                <a:cubicBezTo>
                  <a:pt x="2296359" y="4409109"/>
                  <a:pt x="2292604" y="4409109"/>
                  <a:pt x="2288849" y="4409109"/>
                </a:cubicBezTo>
                <a:cubicBezTo>
                  <a:pt x="2277585" y="4409109"/>
                  <a:pt x="2266321" y="4409109"/>
                  <a:pt x="2255057" y="4409109"/>
                </a:cubicBezTo>
                <a:cubicBezTo>
                  <a:pt x="2251302" y="4409109"/>
                  <a:pt x="2243793" y="4409109"/>
                  <a:pt x="2243793" y="4406877"/>
                </a:cubicBezTo>
                <a:cubicBezTo>
                  <a:pt x="2243793" y="4405760"/>
                  <a:pt x="2251302" y="4405760"/>
                  <a:pt x="2251302" y="4404644"/>
                </a:cubicBezTo>
                <a:cubicBezTo>
                  <a:pt x="2266321" y="4401295"/>
                  <a:pt x="2281340" y="4399063"/>
                  <a:pt x="2296359" y="4399063"/>
                </a:cubicBezTo>
                <a:cubicBezTo>
                  <a:pt x="2322642" y="4399063"/>
                  <a:pt x="2341415" y="4393481"/>
                  <a:pt x="2367699" y="4394597"/>
                </a:cubicBezTo>
                <a:cubicBezTo>
                  <a:pt x="2367699" y="4394597"/>
                  <a:pt x="2367699" y="4393481"/>
                  <a:pt x="2367699" y="4393481"/>
                </a:cubicBezTo>
                <a:cubicBezTo>
                  <a:pt x="2367699" y="4392365"/>
                  <a:pt x="2367699" y="4392365"/>
                  <a:pt x="2367699" y="4391248"/>
                </a:cubicBezTo>
                <a:cubicBezTo>
                  <a:pt x="2363944" y="4391248"/>
                  <a:pt x="2356434" y="4391248"/>
                  <a:pt x="2352680" y="4391248"/>
                </a:cubicBezTo>
                <a:cubicBezTo>
                  <a:pt x="2337661" y="4390132"/>
                  <a:pt x="2337661" y="4389016"/>
                  <a:pt x="2341415" y="4384551"/>
                </a:cubicBezTo>
                <a:cubicBezTo>
                  <a:pt x="2345170" y="4383434"/>
                  <a:pt x="2345170" y="4382318"/>
                  <a:pt x="2337661" y="4381202"/>
                </a:cubicBezTo>
                <a:cubicBezTo>
                  <a:pt x="2326397" y="4380085"/>
                  <a:pt x="2315132" y="4380085"/>
                  <a:pt x="2303868" y="4377853"/>
                </a:cubicBezTo>
                <a:cubicBezTo>
                  <a:pt x="2315132" y="4377853"/>
                  <a:pt x="2322642" y="4377853"/>
                  <a:pt x="2330151" y="4377853"/>
                </a:cubicBezTo>
                <a:cubicBezTo>
                  <a:pt x="2337661" y="4377853"/>
                  <a:pt x="2337661" y="4375620"/>
                  <a:pt x="2333906" y="4374504"/>
                </a:cubicBezTo>
                <a:cubicBezTo>
                  <a:pt x="2333906" y="4373388"/>
                  <a:pt x="2326397" y="4373388"/>
                  <a:pt x="2333906" y="4372271"/>
                </a:cubicBezTo>
                <a:cubicBezTo>
                  <a:pt x="2333906" y="4372271"/>
                  <a:pt x="2337661" y="4371155"/>
                  <a:pt x="2337661" y="4372271"/>
                </a:cubicBezTo>
                <a:cubicBezTo>
                  <a:pt x="2348925" y="4374504"/>
                  <a:pt x="2363944" y="4373388"/>
                  <a:pt x="2375208" y="4373388"/>
                </a:cubicBezTo>
                <a:cubicBezTo>
                  <a:pt x="2378963" y="4373388"/>
                  <a:pt x="2382717" y="4373388"/>
                  <a:pt x="2382717" y="4372271"/>
                </a:cubicBezTo>
                <a:cubicBezTo>
                  <a:pt x="2382717" y="4371155"/>
                  <a:pt x="2382717" y="4371155"/>
                  <a:pt x="2378963" y="4370039"/>
                </a:cubicBezTo>
                <a:cubicBezTo>
                  <a:pt x="2371453" y="4367806"/>
                  <a:pt x="2360189" y="4367806"/>
                  <a:pt x="2356434" y="4365574"/>
                </a:cubicBezTo>
                <a:cubicBezTo>
                  <a:pt x="2352680" y="4363341"/>
                  <a:pt x="2345170" y="4362225"/>
                  <a:pt x="2352680" y="4359992"/>
                </a:cubicBezTo>
                <a:cubicBezTo>
                  <a:pt x="2356434" y="4358876"/>
                  <a:pt x="2356434" y="4356643"/>
                  <a:pt x="2360189" y="4356643"/>
                </a:cubicBezTo>
                <a:cubicBezTo>
                  <a:pt x="2367699" y="4356643"/>
                  <a:pt x="2375208" y="4355527"/>
                  <a:pt x="2378963" y="4356643"/>
                </a:cubicBezTo>
                <a:cubicBezTo>
                  <a:pt x="2393982" y="4358876"/>
                  <a:pt x="2409000" y="4359992"/>
                  <a:pt x="2424019" y="4361108"/>
                </a:cubicBezTo>
                <a:cubicBezTo>
                  <a:pt x="2435284" y="4363341"/>
                  <a:pt x="2435284" y="4362225"/>
                  <a:pt x="2442793" y="4358876"/>
                </a:cubicBezTo>
                <a:cubicBezTo>
                  <a:pt x="2442793" y="4356643"/>
                  <a:pt x="2446548" y="4353294"/>
                  <a:pt x="2454057" y="4352178"/>
                </a:cubicBezTo>
                <a:cubicBezTo>
                  <a:pt x="2465321" y="4352178"/>
                  <a:pt x="2472831" y="4349945"/>
                  <a:pt x="2487850" y="4349945"/>
                </a:cubicBezTo>
                <a:cubicBezTo>
                  <a:pt x="2495359" y="4351062"/>
                  <a:pt x="2506623" y="4349945"/>
                  <a:pt x="2517887" y="4351062"/>
                </a:cubicBezTo>
                <a:cubicBezTo>
                  <a:pt x="2525397" y="4351062"/>
                  <a:pt x="2525397" y="4348829"/>
                  <a:pt x="2525397" y="4347713"/>
                </a:cubicBezTo>
                <a:cubicBezTo>
                  <a:pt x="2525397" y="4345480"/>
                  <a:pt x="2521642" y="4344364"/>
                  <a:pt x="2517887" y="4344364"/>
                </a:cubicBezTo>
                <a:cubicBezTo>
                  <a:pt x="2510378" y="4344364"/>
                  <a:pt x="2510378" y="4345480"/>
                  <a:pt x="2506623" y="4345480"/>
                </a:cubicBezTo>
                <a:cubicBezTo>
                  <a:pt x="2487850" y="4347713"/>
                  <a:pt x="2472831" y="4346596"/>
                  <a:pt x="2461567" y="4342131"/>
                </a:cubicBezTo>
                <a:cubicBezTo>
                  <a:pt x="2457812" y="4339898"/>
                  <a:pt x="2465321" y="4337666"/>
                  <a:pt x="2457812" y="4335433"/>
                </a:cubicBezTo>
                <a:cubicBezTo>
                  <a:pt x="2446548" y="4335433"/>
                  <a:pt x="2435284" y="4335433"/>
                  <a:pt x="2424019" y="4335433"/>
                </a:cubicBezTo>
                <a:cubicBezTo>
                  <a:pt x="2416510" y="4334317"/>
                  <a:pt x="2405246" y="4336550"/>
                  <a:pt x="2393982" y="4334317"/>
                </a:cubicBezTo>
                <a:cubicBezTo>
                  <a:pt x="2382717" y="4330968"/>
                  <a:pt x="2378963" y="4335433"/>
                  <a:pt x="2367699" y="4335433"/>
                </a:cubicBezTo>
                <a:cubicBezTo>
                  <a:pt x="2333906" y="4334317"/>
                  <a:pt x="2303868" y="4337666"/>
                  <a:pt x="2273830" y="4336550"/>
                </a:cubicBezTo>
                <a:cubicBezTo>
                  <a:pt x="2258812" y="4336550"/>
                  <a:pt x="2247547" y="4336550"/>
                  <a:pt x="2232528" y="4336550"/>
                </a:cubicBezTo>
                <a:cubicBezTo>
                  <a:pt x="2210000" y="4336550"/>
                  <a:pt x="2191226" y="4336550"/>
                  <a:pt x="2168698" y="4342131"/>
                </a:cubicBezTo>
                <a:lnTo>
                  <a:pt x="2168544" y="4342063"/>
                </a:lnTo>
                <a:lnTo>
                  <a:pt x="2172545" y="4340278"/>
                </a:lnTo>
                <a:lnTo>
                  <a:pt x="2162258" y="4339259"/>
                </a:lnTo>
                <a:lnTo>
                  <a:pt x="2161189" y="4338782"/>
                </a:lnTo>
                <a:cubicBezTo>
                  <a:pt x="2146170" y="4333201"/>
                  <a:pt x="2142415" y="4333201"/>
                  <a:pt x="2119887" y="4337666"/>
                </a:cubicBezTo>
                <a:lnTo>
                  <a:pt x="2106576" y="4339645"/>
                </a:lnTo>
                <a:lnTo>
                  <a:pt x="2086187" y="4340278"/>
                </a:lnTo>
                <a:cubicBezTo>
                  <a:pt x="2074923" y="4340278"/>
                  <a:pt x="2059904" y="4340278"/>
                  <a:pt x="2048640" y="4340278"/>
                </a:cubicBezTo>
                <a:cubicBezTo>
                  <a:pt x="2043007" y="4340836"/>
                  <a:pt x="2038314" y="4340278"/>
                  <a:pt x="2033151" y="4339580"/>
                </a:cubicBezTo>
                <a:lnTo>
                  <a:pt x="2023877" y="4338803"/>
                </a:lnTo>
                <a:lnTo>
                  <a:pt x="2011000" y="4335433"/>
                </a:lnTo>
                <a:cubicBezTo>
                  <a:pt x="2003490" y="4332084"/>
                  <a:pt x="1992226" y="4329852"/>
                  <a:pt x="1980962" y="4330968"/>
                </a:cubicBezTo>
                <a:cubicBezTo>
                  <a:pt x="1973452" y="4333201"/>
                  <a:pt x="1965943" y="4333201"/>
                  <a:pt x="1958434" y="4333201"/>
                </a:cubicBezTo>
                <a:cubicBezTo>
                  <a:pt x="1947169" y="4333201"/>
                  <a:pt x="1939660" y="4334317"/>
                  <a:pt x="1939660" y="4336550"/>
                </a:cubicBezTo>
                <a:lnTo>
                  <a:pt x="1938307" y="4337555"/>
                </a:lnTo>
                <a:lnTo>
                  <a:pt x="1902205" y="4336929"/>
                </a:lnTo>
                <a:cubicBezTo>
                  <a:pt x="1898451" y="4336929"/>
                  <a:pt x="1894696" y="4336929"/>
                  <a:pt x="1890941" y="4335813"/>
                </a:cubicBezTo>
                <a:cubicBezTo>
                  <a:pt x="1887186" y="4334696"/>
                  <a:pt x="1883432" y="4334696"/>
                  <a:pt x="1883432" y="4334696"/>
                </a:cubicBezTo>
                <a:lnTo>
                  <a:pt x="1841816" y="4338821"/>
                </a:lnTo>
                <a:lnTo>
                  <a:pt x="1840160" y="4338922"/>
                </a:lnTo>
                <a:lnTo>
                  <a:pt x="1836718" y="4339271"/>
                </a:lnTo>
                <a:lnTo>
                  <a:pt x="1815758" y="4340643"/>
                </a:lnTo>
                <a:lnTo>
                  <a:pt x="1808245" y="4339898"/>
                </a:lnTo>
                <a:cubicBezTo>
                  <a:pt x="1796980" y="4337666"/>
                  <a:pt x="1793226" y="4335433"/>
                  <a:pt x="1793226" y="4332084"/>
                </a:cubicBezTo>
                <a:cubicBezTo>
                  <a:pt x="1793226" y="4330968"/>
                  <a:pt x="1789471" y="4328735"/>
                  <a:pt x="1781962" y="4329852"/>
                </a:cubicBezTo>
                <a:lnTo>
                  <a:pt x="1740302" y="4336929"/>
                </a:lnTo>
                <a:lnTo>
                  <a:pt x="1736997" y="4336929"/>
                </a:lnTo>
                <a:cubicBezTo>
                  <a:pt x="1718224" y="4336929"/>
                  <a:pt x="1706960" y="4333580"/>
                  <a:pt x="1691941" y="4334696"/>
                </a:cubicBezTo>
                <a:cubicBezTo>
                  <a:pt x="1673167" y="4335813"/>
                  <a:pt x="1654394" y="4333580"/>
                  <a:pt x="1631865" y="4334696"/>
                </a:cubicBezTo>
                <a:cubicBezTo>
                  <a:pt x="1613091" y="4335813"/>
                  <a:pt x="1594318" y="4336929"/>
                  <a:pt x="1575544" y="4338045"/>
                </a:cubicBezTo>
                <a:lnTo>
                  <a:pt x="1524836" y="4340667"/>
                </a:lnTo>
                <a:lnTo>
                  <a:pt x="1519131" y="4337666"/>
                </a:lnTo>
                <a:cubicBezTo>
                  <a:pt x="1526640" y="4336550"/>
                  <a:pt x="1530395" y="4336550"/>
                  <a:pt x="1534150" y="4336550"/>
                </a:cubicBezTo>
                <a:cubicBezTo>
                  <a:pt x="1556678" y="4336550"/>
                  <a:pt x="1575451" y="4336550"/>
                  <a:pt x="1594225" y="4336550"/>
                </a:cubicBezTo>
                <a:cubicBezTo>
                  <a:pt x="1601735" y="4337666"/>
                  <a:pt x="1609244" y="4335433"/>
                  <a:pt x="1612999" y="4333201"/>
                </a:cubicBezTo>
                <a:cubicBezTo>
                  <a:pt x="1590471" y="4333201"/>
                  <a:pt x="1567942" y="4333201"/>
                  <a:pt x="1545414" y="4333201"/>
                </a:cubicBezTo>
                <a:cubicBezTo>
                  <a:pt x="1522886" y="4333201"/>
                  <a:pt x="1500357" y="4332084"/>
                  <a:pt x="1477829" y="4333201"/>
                </a:cubicBezTo>
                <a:cubicBezTo>
                  <a:pt x="1455300" y="4334317"/>
                  <a:pt x="1436527" y="4330968"/>
                  <a:pt x="1413998" y="4330968"/>
                </a:cubicBezTo>
                <a:cubicBezTo>
                  <a:pt x="1383961" y="4330968"/>
                  <a:pt x="1353923" y="4330968"/>
                  <a:pt x="1323885" y="4330968"/>
                </a:cubicBezTo>
                <a:cubicBezTo>
                  <a:pt x="1312621" y="4330968"/>
                  <a:pt x="1305111" y="4328735"/>
                  <a:pt x="1297602" y="4329852"/>
                </a:cubicBezTo>
                <a:cubicBezTo>
                  <a:pt x="1271319" y="4332084"/>
                  <a:pt x="1245036" y="4330968"/>
                  <a:pt x="1222508" y="4336550"/>
                </a:cubicBezTo>
                <a:cubicBezTo>
                  <a:pt x="1218753" y="4337666"/>
                  <a:pt x="1214998" y="4336550"/>
                  <a:pt x="1214998" y="4334317"/>
                </a:cubicBezTo>
                <a:cubicBezTo>
                  <a:pt x="1214998" y="4333201"/>
                  <a:pt x="1218753" y="4330968"/>
                  <a:pt x="1211243" y="4328735"/>
                </a:cubicBezTo>
                <a:cubicBezTo>
                  <a:pt x="1173696" y="4328735"/>
                  <a:pt x="1173696" y="4328735"/>
                  <a:pt x="1154923" y="4325387"/>
                </a:cubicBezTo>
                <a:cubicBezTo>
                  <a:pt x="1214998" y="4324270"/>
                  <a:pt x="1271319" y="4326503"/>
                  <a:pt x="1327640" y="4323154"/>
                </a:cubicBezTo>
                <a:cubicBezTo>
                  <a:pt x="1350168" y="4322038"/>
                  <a:pt x="1372696" y="4320921"/>
                  <a:pt x="1406489" y="4320921"/>
                </a:cubicBezTo>
                <a:cubicBezTo>
                  <a:pt x="1387715" y="4318689"/>
                  <a:pt x="1376451" y="4315340"/>
                  <a:pt x="1365187" y="4315340"/>
                </a:cubicBezTo>
                <a:cubicBezTo>
                  <a:pt x="1346413" y="4316456"/>
                  <a:pt x="1327640" y="4313107"/>
                  <a:pt x="1312621" y="4318689"/>
                </a:cubicBezTo>
                <a:cubicBezTo>
                  <a:pt x="1308866" y="4319805"/>
                  <a:pt x="1301357" y="4319805"/>
                  <a:pt x="1293847" y="4319805"/>
                </a:cubicBezTo>
                <a:cubicBezTo>
                  <a:pt x="1256300" y="4319805"/>
                  <a:pt x="1214998" y="4319805"/>
                  <a:pt x="1173696" y="4319805"/>
                </a:cubicBezTo>
                <a:cubicBezTo>
                  <a:pt x="1162432" y="4319805"/>
                  <a:pt x="1151168" y="4318689"/>
                  <a:pt x="1139904" y="4315340"/>
                </a:cubicBezTo>
                <a:cubicBezTo>
                  <a:pt x="1166187" y="4316456"/>
                  <a:pt x="1184960" y="4314224"/>
                  <a:pt x="1207489" y="4313107"/>
                </a:cubicBezTo>
                <a:cubicBezTo>
                  <a:pt x="1214998" y="4313107"/>
                  <a:pt x="1226262" y="4311991"/>
                  <a:pt x="1237526" y="4311991"/>
                </a:cubicBezTo>
                <a:cubicBezTo>
                  <a:pt x="1248791" y="4311991"/>
                  <a:pt x="1248791" y="4310875"/>
                  <a:pt x="1241281" y="4306409"/>
                </a:cubicBezTo>
                <a:cubicBezTo>
                  <a:pt x="1233772" y="4305293"/>
                  <a:pt x="1226262" y="4306409"/>
                  <a:pt x="1226262" y="4303061"/>
                </a:cubicBezTo>
                <a:cubicBezTo>
                  <a:pt x="1230017" y="4300828"/>
                  <a:pt x="1237526" y="4301944"/>
                  <a:pt x="1241281" y="4301944"/>
                </a:cubicBezTo>
                <a:cubicBezTo>
                  <a:pt x="1241281" y="4301944"/>
                  <a:pt x="1245036" y="4301944"/>
                  <a:pt x="1245036" y="4301944"/>
                </a:cubicBezTo>
                <a:cubicBezTo>
                  <a:pt x="1248791" y="4299712"/>
                  <a:pt x="1241281" y="4299712"/>
                  <a:pt x="1237526" y="4299712"/>
                </a:cubicBezTo>
                <a:cubicBezTo>
                  <a:pt x="1226262" y="4299712"/>
                  <a:pt x="1211243" y="4299712"/>
                  <a:pt x="1196225" y="4299712"/>
                </a:cubicBezTo>
                <a:cubicBezTo>
                  <a:pt x="1192470" y="4299712"/>
                  <a:pt x="1188715" y="4299712"/>
                  <a:pt x="1188715" y="4298595"/>
                </a:cubicBezTo>
                <a:lnTo>
                  <a:pt x="1188022" y="4296330"/>
                </a:lnTo>
                <a:lnTo>
                  <a:pt x="1254974" y="4296330"/>
                </a:lnTo>
                <a:lnTo>
                  <a:pt x="1260055" y="4298595"/>
                </a:lnTo>
                <a:cubicBezTo>
                  <a:pt x="1267564" y="4298595"/>
                  <a:pt x="1271319" y="4297479"/>
                  <a:pt x="1278828" y="4298595"/>
                </a:cubicBezTo>
                <a:cubicBezTo>
                  <a:pt x="1278828" y="4301944"/>
                  <a:pt x="1278828" y="4304177"/>
                  <a:pt x="1278828" y="4307526"/>
                </a:cubicBezTo>
                <a:cubicBezTo>
                  <a:pt x="1305111" y="4306409"/>
                  <a:pt x="1327640" y="4310875"/>
                  <a:pt x="1353923" y="4309758"/>
                </a:cubicBezTo>
                <a:cubicBezTo>
                  <a:pt x="1353923" y="4309758"/>
                  <a:pt x="1357678" y="4309758"/>
                  <a:pt x="1357678" y="4309758"/>
                </a:cubicBezTo>
                <a:cubicBezTo>
                  <a:pt x="1376451" y="4314224"/>
                  <a:pt x="1391470" y="4308642"/>
                  <a:pt x="1406489" y="4309758"/>
                </a:cubicBezTo>
                <a:cubicBezTo>
                  <a:pt x="1410244" y="4309758"/>
                  <a:pt x="1413998" y="4308642"/>
                  <a:pt x="1417753" y="4307526"/>
                </a:cubicBezTo>
                <a:cubicBezTo>
                  <a:pt x="1410244" y="4306409"/>
                  <a:pt x="1402734" y="4306409"/>
                  <a:pt x="1395225" y="4306409"/>
                </a:cubicBezTo>
                <a:cubicBezTo>
                  <a:pt x="1391470" y="4305293"/>
                  <a:pt x="1387715" y="4304177"/>
                  <a:pt x="1391470" y="4303061"/>
                </a:cubicBezTo>
                <a:cubicBezTo>
                  <a:pt x="1395225" y="4300828"/>
                  <a:pt x="1398979" y="4299712"/>
                  <a:pt x="1406489" y="4299712"/>
                </a:cubicBezTo>
                <a:cubicBezTo>
                  <a:pt x="1432772" y="4299712"/>
                  <a:pt x="1459055" y="4299712"/>
                  <a:pt x="1485338" y="4298595"/>
                </a:cubicBezTo>
                <a:cubicBezTo>
                  <a:pt x="1519131" y="4296363"/>
                  <a:pt x="1549168" y="4297479"/>
                  <a:pt x="1582961" y="4298595"/>
                </a:cubicBezTo>
                <a:cubicBezTo>
                  <a:pt x="1612999" y="4298595"/>
                  <a:pt x="1643037" y="4296363"/>
                  <a:pt x="1673074" y="4299712"/>
                </a:cubicBezTo>
                <a:cubicBezTo>
                  <a:pt x="1676829" y="4300828"/>
                  <a:pt x="1680584" y="4300828"/>
                  <a:pt x="1684339" y="4299712"/>
                </a:cubicBezTo>
                <a:cubicBezTo>
                  <a:pt x="1714377" y="4296363"/>
                  <a:pt x="1744415" y="4298595"/>
                  <a:pt x="1774452" y="4297479"/>
                </a:cubicBezTo>
                <a:cubicBezTo>
                  <a:pt x="1793226" y="4297479"/>
                  <a:pt x="1815754" y="4298595"/>
                  <a:pt x="1830773" y="4300828"/>
                </a:cubicBezTo>
                <a:cubicBezTo>
                  <a:pt x="1849547" y="4301944"/>
                  <a:pt x="1868320" y="4303061"/>
                  <a:pt x="1883339" y="4301944"/>
                </a:cubicBezTo>
                <a:cubicBezTo>
                  <a:pt x="1898358" y="4299712"/>
                  <a:pt x="1917132" y="4300828"/>
                  <a:pt x="1932150" y="4298595"/>
                </a:cubicBezTo>
                <a:lnTo>
                  <a:pt x="1961779" y="4296330"/>
                </a:lnTo>
                <a:lnTo>
                  <a:pt x="2086407" y="4296330"/>
                </a:lnTo>
                <a:lnTo>
                  <a:pt x="2087803" y="4296142"/>
                </a:lnTo>
                <a:cubicBezTo>
                  <a:pt x="2096720" y="4296142"/>
                  <a:pt x="2106107" y="4296700"/>
                  <a:pt x="2115494" y="4296142"/>
                </a:cubicBezTo>
                <a:lnTo>
                  <a:pt x="2116885" y="4296330"/>
                </a:lnTo>
                <a:lnTo>
                  <a:pt x="2278284" y="4296330"/>
                </a:lnTo>
                <a:lnTo>
                  <a:pt x="2307640" y="4298512"/>
                </a:lnTo>
                <a:cubicBezTo>
                  <a:pt x="2311395" y="4300745"/>
                  <a:pt x="2303886" y="4302977"/>
                  <a:pt x="2311395" y="4305210"/>
                </a:cubicBezTo>
                <a:cubicBezTo>
                  <a:pt x="2322659" y="4305210"/>
                  <a:pt x="2333923" y="4305210"/>
                  <a:pt x="2345188" y="4305210"/>
                </a:cubicBezTo>
                <a:cubicBezTo>
                  <a:pt x="2352697" y="4306326"/>
                  <a:pt x="2363961" y="4304093"/>
                  <a:pt x="2375225" y="4306326"/>
                </a:cubicBezTo>
                <a:cubicBezTo>
                  <a:pt x="2386490" y="4309675"/>
                  <a:pt x="2390244" y="4305210"/>
                  <a:pt x="2401508" y="4305210"/>
                </a:cubicBezTo>
                <a:cubicBezTo>
                  <a:pt x="2435301" y="4306326"/>
                  <a:pt x="2465339" y="4302977"/>
                  <a:pt x="2495377" y="4304093"/>
                </a:cubicBezTo>
                <a:cubicBezTo>
                  <a:pt x="2510395" y="4304093"/>
                  <a:pt x="2521660" y="4304093"/>
                  <a:pt x="2536679" y="4304093"/>
                </a:cubicBezTo>
                <a:cubicBezTo>
                  <a:pt x="2559207" y="4304093"/>
                  <a:pt x="2577981" y="4304093"/>
                  <a:pt x="2600509" y="4298512"/>
                </a:cubicBezTo>
                <a:cubicBezTo>
                  <a:pt x="2604264" y="4299628"/>
                  <a:pt x="2604264" y="4301861"/>
                  <a:pt x="2608018" y="4301861"/>
                </a:cubicBezTo>
                <a:cubicBezTo>
                  <a:pt x="2623037" y="4307442"/>
                  <a:pt x="2626792" y="4307442"/>
                  <a:pt x="2649320" y="4302977"/>
                </a:cubicBezTo>
                <a:cubicBezTo>
                  <a:pt x="2656830" y="4300745"/>
                  <a:pt x="2668094" y="4298512"/>
                  <a:pt x="2679358" y="4298512"/>
                </a:cubicBezTo>
                <a:cubicBezTo>
                  <a:pt x="2690622" y="4297396"/>
                  <a:pt x="2698132" y="4295163"/>
                  <a:pt x="2705641" y="4296279"/>
                </a:cubicBezTo>
                <a:cubicBezTo>
                  <a:pt x="2724415" y="4298512"/>
                  <a:pt x="2746943" y="4298512"/>
                  <a:pt x="2758207" y="4305210"/>
                </a:cubicBezTo>
                <a:cubicBezTo>
                  <a:pt x="2765717" y="4308559"/>
                  <a:pt x="2776981" y="4310791"/>
                  <a:pt x="2788245" y="4309675"/>
                </a:cubicBezTo>
                <a:cubicBezTo>
                  <a:pt x="2795755" y="4307442"/>
                  <a:pt x="2803264" y="4307442"/>
                  <a:pt x="2810773" y="4307442"/>
                </a:cubicBezTo>
                <a:cubicBezTo>
                  <a:pt x="2822038" y="4307442"/>
                  <a:pt x="2829547" y="4306326"/>
                  <a:pt x="2829547" y="4304093"/>
                </a:cubicBezTo>
                <a:cubicBezTo>
                  <a:pt x="2833302" y="4301861"/>
                  <a:pt x="2837057" y="4300745"/>
                  <a:pt x="2837057" y="4298512"/>
                </a:cubicBezTo>
                <a:cubicBezTo>
                  <a:pt x="2844566" y="4294047"/>
                  <a:pt x="2859585" y="4295163"/>
                  <a:pt x="2867094" y="4298512"/>
                </a:cubicBezTo>
                <a:cubicBezTo>
                  <a:pt x="2870849" y="4300745"/>
                  <a:pt x="2874604" y="4304093"/>
                  <a:pt x="2882113" y="4304093"/>
                </a:cubicBezTo>
                <a:cubicBezTo>
                  <a:pt x="2893377" y="4304093"/>
                  <a:pt x="2900887" y="4304093"/>
                  <a:pt x="2908396" y="4302977"/>
                </a:cubicBezTo>
                <a:cubicBezTo>
                  <a:pt x="2919660" y="4300745"/>
                  <a:pt x="2938434" y="4302977"/>
                  <a:pt x="2949698" y="4299628"/>
                </a:cubicBezTo>
                <a:cubicBezTo>
                  <a:pt x="2953453" y="4299628"/>
                  <a:pt x="2957207" y="4299628"/>
                  <a:pt x="2960962" y="4300745"/>
                </a:cubicBezTo>
                <a:cubicBezTo>
                  <a:pt x="2972227" y="4302977"/>
                  <a:pt x="2975981" y="4305210"/>
                  <a:pt x="2975981" y="4308559"/>
                </a:cubicBezTo>
                <a:cubicBezTo>
                  <a:pt x="2975981" y="4309675"/>
                  <a:pt x="2979736" y="4311908"/>
                  <a:pt x="2987245" y="4310791"/>
                </a:cubicBezTo>
                <a:cubicBezTo>
                  <a:pt x="3002264" y="4306326"/>
                  <a:pt x="3021038" y="4304093"/>
                  <a:pt x="3039812" y="4301861"/>
                </a:cubicBezTo>
                <a:cubicBezTo>
                  <a:pt x="3043566" y="4301861"/>
                  <a:pt x="3047321" y="4300745"/>
                  <a:pt x="3047321" y="4299628"/>
                </a:cubicBezTo>
                <a:cubicBezTo>
                  <a:pt x="3047321" y="4298512"/>
                  <a:pt x="3043566" y="4298512"/>
                  <a:pt x="3039812" y="4297396"/>
                </a:cubicBezTo>
                <a:cubicBezTo>
                  <a:pt x="3024792" y="4297396"/>
                  <a:pt x="3006019" y="4292930"/>
                  <a:pt x="2987245" y="4296279"/>
                </a:cubicBezTo>
                <a:cubicBezTo>
                  <a:pt x="2983490" y="4296279"/>
                  <a:pt x="2975981" y="4296279"/>
                  <a:pt x="2975981" y="4295163"/>
                </a:cubicBezTo>
                <a:cubicBezTo>
                  <a:pt x="2975981" y="4291814"/>
                  <a:pt x="2964717" y="4291814"/>
                  <a:pt x="2957207" y="4291814"/>
                </a:cubicBezTo>
                <a:cubicBezTo>
                  <a:pt x="2949698" y="4291814"/>
                  <a:pt x="2945944" y="4289581"/>
                  <a:pt x="2949698" y="4287349"/>
                </a:cubicBezTo>
                <a:cubicBezTo>
                  <a:pt x="2949698" y="4286232"/>
                  <a:pt x="2957207" y="4285116"/>
                  <a:pt x="2960962" y="4282884"/>
                </a:cubicBezTo>
                <a:cubicBezTo>
                  <a:pt x="2953453" y="4282884"/>
                  <a:pt x="2949698" y="4281767"/>
                  <a:pt x="2945944" y="4282884"/>
                </a:cubicBezTo>
                <a:cubicBezTo>
                  <a:pt x="2938434" y="4285116"/>
                  <a:pt x="2927170" y="4284000"/>
                  <a:pt x="2919660" y="4284000"/>
                </a:cubicBezTo>
                <a:cubicBezTo>
                  <a:pt x="2908396" y="4285116"/>
                  <a:pt x="2900887" y="4281767"/>
                  <a:pt x="2889622" y="4282884"/>
                </a:cubicBezTo>
                <a:cubicBezTo>
                  <a:pt x="2874604" y="4284000"/>
                  <a:pt x="2878359" y="4279535"/>
                  <a:pt x="2870849" y="4277302"/>
                </a:cubicBezTo>
                <a:cubicBezTo>
                  <a:pt x="2867094" y="4276186"/>
                  <a:pt x="2859585" y="4276186"/>
                  <a:pt x="2855830" y="4276186"/>
                </a:cubicBezTo>
                <a:cubicBezTo>
                  <a:pt x="2837057" y="4276186"/>
                  <a:pt x="2818283" y="4276186"/>
                  <a:pt x="2795755" y="4276186"/>
                </a:cubicBezTo>
                <a:cubicBezTo>
                  <a:pt x="2776981" y="4276186"/>
                  <a:pt x="2754453" y="4276186"/>
                  <a:pt x="2731924" y="4276186"/>
                </a:cubicBezTo>
                <a:cubicBezTo>
                  <a:pt x="2731924" y="4276186"/>
                  <a:pt x="2731924" y="4275069"/>
                  <a:pt x="2731924" y="4275069"/>
                </a:cubicBezTo>
                <a:cubicBezTo>
                  <a:pt x="2750698" y="4275069"/>
                  <a:pt x="2773226" y="4275069"/>
                  <a:pt x="2795755" y="4273953"/>
                </a:cubicBezTo>
                <a:cubicBezTo>
                  <a:pt x="2788245" y="4272837"/>
                  <a:pt x="2784490" y="4270604"/>
                  <a:pt x="2780736" y="4270604"/>
                </a:cubicBezTo>
                <a:cubicBezTo>
                  <a:pt x="2743188" y="4269488"/>
                  <a:pt x="2705641" y="4266139"/>
                  <a:pt x="2668094" y="4267255"/>
                </a:cubicBezTo>
                <a:cubicBezTo>
                  <a:pt x="2660585" y="4267255"/>
                  <a:pt x="2653075" y="4267255"/>
                  <a:pt x="2645566" y="4267255"/>
                </a:cubicBezTo>
                <a:cubicBezTo>
                  <a:pt x="2623037" y="4267255"/>
                  <a:pt x="2608018" y="4265023"/>
                  <a:pt x="2596754" y="4260558"/>
                </a:cubicBezTo>
                <a:cubicBezTo>
                  <a:pt x="2585490" y="4260558"/>
                  <a:pt x="2574226" y="4260558"/>
                  <a:pt x="2562962" y="4260558"/>
                </a:cubicBezTo>
                <a:cubicBezTo>
                  <a:pt x="2555452" y="4260558"/>
                  <a:pt x="2555452" y="4259441"/>
                  <a:pt x="2551697" y="4258325"/>
                </a:cubicBezTo>
                <a:cubicBezTo>
                  <a:pt x="2547943" y="4257209"/>
                  <a:pt x="2551697" y="4256092"/>
                  <a:pt x="2555452" y="4254976"/>
                </a:cubicBezTo>
                <a:cubicBezTo>
                  <a:pt x="2566716" y="4250511"/>
                  <a:pt x="2566716" y="4250511"/>
                  <a:pt x="2581735" y="4253860"/>
                </a:cubicBezTo>
                <a:cubicBezTo>
                  <a:pt x="2585490" y="4254976"/>
                  <a:pt x="2596754" y="4258325"/>
                  <a:pt x="2596754" y="4259441"/>
                </a:cubicBezTo>
                <a:cubicBezTo>
                  <a:pt x="2611773" y="4257209"/>
                  <a:pt x="2623037" y="4260558"/>
                  <a:pt x="2634301" y="4260558"/>
                </a:cubicBezTo>
                <a:cubicBezTo>
                  <a:pt x="2649320" y="4258325"/>
                  <a:pt x="2668094" y="4258325"/>
                  <a:pt x="2679358" y="4260558"/>
                </a:cubicBezTo>
                <a:cubicBezTo>
                  <a:pt x="2686868" y="4260558"/>
                  <a:pt x="2690622" y="4261674"/>
                  <a:pt x="2698132" y="4260558"/>
                </a:cubicBezTo>
                <a:cubicBezTo>
                  <a:pt x="2705641" y="4260558"/>
                  <a:pt x="2713151" y="4261674"/>
                  <a:pt x="2724415" y="4259441"/>
                </a:cubicBezTo>
                <a:cubicBezTo>
                  <a:pt x="2731924" y="4258325"/>
                  <a:pt x="2743188" y="4261674"/>
                  <a:pt x="2750698" y="4260558"/>
                </a:cubicBezTo>
                <a:cubicBezTo>
                  <a:pt x="2754453" y="4258325"/>
                  <a:pt x="2761962" y="4259441"/>
                  <a:pt x="2765717" y="4259441"/>
                </a:cubicBezTo>
                <a:cubicBezTo>
                  <a:pt x="2773226" y="4259441"/>
                  <a:pt x="2769471" y="4261674"/>
                  <a:pt x="2773226" y="4262790"/>
                </a:cubicBezTo>
                <a:cubicBezTo>
                  <a:pt x="2776981" y="4262790"/>
                  <a:pt x="2784490" y="4262790"/>
                  <a:pt x="2792000" y="4262790"/>
                </a:cubicBezTo>
                <a:cubicBezTo>
                  <a:pt x="2792000" y="4261674"/>
                  <a:pt x="2795755" y="4260558"/>
                  <a:pt x="2799509" y="4260558"/>
                </a:cubicBezTo>
                <a:cubicBezTo>
                  <a:pt x="2807019" y="4261674"/>
                  <a:pt x="2803264" y="4263906"/>
                  <a:pt x="2803264" y="4265023"/>
                </a:cubicBezTo>
                <a:cubicBezTo>
                  <a:pt x="2810773" y="4265023"/>
                  <a:pt x="2818283" y="4265023"/>
                  <a:pt x="2825792" y="4265023"/>
                </a:cubicBezTo>
                <a:cubicBezTo>
                  <a:pt x="2822038" y="4262790"/>
                  <a:pt x="2829547" y="4262790"/>
                  <a:pt x="2833302" y="4262790"/>
                </a:cubicBezTo>
                <a:cubicBezTo>
                  <a:pt x="2840811" y="4263906"/>
                  <a:pt x="2837057" y="4265023"/>
                  <a:pt x="2837057" y="4267255"/>
                </a:cubicBezTo>
                <a:cubicBezTo>
                  <a:pt x="2855830" y="4267255"/>
                  <a:pt x="2878359" y="4265023"/>
                  <a:pt x="2897132" y="4268372"/>
                </a:cubicBezTo>
                <a:cubicBezTo>
                  <a:pt x="2900887" y="4269488"/>
                  <a:pt x="2904642" y="4269488"/>
                  <a:pt x="2908396" y="4268372"/>
                </a:cubicBezTo>
                <a:cubicBezTo>
                  <a:pt x="2912151" y="4266139"/>
                  <a:pt x="2919660" y="4266139"/>
                  <a:pt x="2923415" y="4267255"/>
                </a:cubicBezTo>
                <a:cubicBezTo>
                  <a:pt x="2934679" y="4267255"/>
                  <a:pt x="2949698" y="4266139"/>
                  <a:pt x="2957207" y="4265023"/>
                </a:cubicBezTo>
                <a:cubicBezTo>
                  <a:pt x="2968472" y="4262790"/>
                  <a:pt x="2979736" y="4262790"/>
                  <a:pt x="2991000" y="4265023"/>
                </a:cubicBezTo>
                <a:cubicBezTo>
                  <a:pt x="2998510" y="4266139"/>
                  <a:pt x="3009774" y="4267255"/>
                  <a:pt x="3024792" y="4267255"/>
                </a:cubicBezTo>
                <a:cubicBezTo>
                  <a:pt x="3032302" y="4266139"/>
                  <a:pt x="3043566" y="4267255"/>
                  <a:pt x="3051076" y="4267255"/>
                </a:cubicBezTo>
                <a:cubicBezTo>
                  <a:pt x="3054830" y="4263906"/>
                  <a:pt x="3062340" y="4265023"/>
                  <a:pt x="3066095" y="4265023"/>
                </a:cubicBezTo>
                <a:cubicBezTo>
                  <a:pt x="3073604" y="4265023"/>
                  <a:pt x="3077359" y="4265023"/>
                  <a:pt x="3084868" y="4265023"/>
                </a:cubicBezTo>
                <a:cubicBezTo>
                  <a:pt x="3096133" y="4261674"/>
                  <a:pt x="3107397" y="4261674"/>
                  <a:pt x="3118661" y="4265023"/>
                </a:cubicBezTo>
                <a:cubicBezTo>
                  <a:pt x="3118661" y="4265023"/>
                  <a:pt x="3122415" y="4265023"/>
                  <a:pt x="3122415" y="4265023"/>
                </a:cubicBezTo>
                <a:cubicBezTo>
                  <a:pt x="3152453" y="4265023"/>
                  <a:pt x="3152453" y="4265023"/>
                  <a:pt x="3163718" y="4271721"/>
                </a:cubicBezTo>
                <a:cubicBezTo>
                  <a:pt x="3163718" y="4272837"/>
                  <a:pt x="3163718" y="4273953"/>
                  <a:pt x="3163718" y="4273953"/>
                </a:cubicBezTo>
                <a:cubicBezTo>
                  <a:pt x="3171227" y="4277302"/>
                  <a:pt x="3167472" y="4280651"/>
                  <a:pt x="3152453" y="4280651"/>
                </a:cubicBezTo>
                <a:cubicBezTo>
                  <a:pt x="3144944" y="4280651"/>
                  <a:pt x="3133680" y="4280651"/>
                  <a:pt x="3122415" y="4280651"/>
                </a:cubicBezTo>
                <a:cubicBezTo>
                  <a:pt x="3114906" y="4280651"/>
                  <a:pt x="3111151" y="4280651"/>
                  <a:pt x="3111151" y="4282884"/>
                </a:cubicBezTo>
                <a:cubicBezTo>
                  <a:pt x="3111151" y="4285116"/>
                  <a:pt x="3114906" y="4284000"/>
                  <a:pt x="3122415" y="4284000"/>
                </a:cubicBezTo>
                <a:cubicBezTo>
                  <a:pt x="3126170" y="4284000"/>
                  <a:pt x="3133680" y="4285116"/>
                  <a:pt x="3137434" y="4282884"/>
                </a:cubicBezTo>
                <a:cubicBezTo>
                  <a:pt x="3144944" y="4281767"/>
                  <a:pt x="3152453" y="4281767"/>
                  <a:pt x="3156208" y="4282884"/>
                </a:cubicBezTo>
                <a:cubicBezTo>
                  <a:pt x="3167472" y="4284000"/>
                  <a:pt x="3178736" y="4284000"/>
                  <a:pt x="3186246" y="4284000"/>
                </a:cubicBezTo>
                <a:cubicBezTo>
                  <a:pt x="3193756" y="4284000"/>
                  <a:pt x="3201265" y="4285116"/>
                  <a:pt x="3205019" y="4286232"/>
                </a:cubicBezTo>
                <a:cubicBezTo>
                  <a:pt x="3223793" y="4290698"/>
                  <a:pt x="3242567" y="4295163"/>
                  <a:pt x="3250076" y="4302977"/>
                </a:cubicBezTo>
                <a:cubicBezTo>
                  <a:pt x="3242567" y="4304093"/>
                  <a:pt x="3238812" y="4304093"/>
                  <a:pt x="3235057" y="4304093"/>
                </a:cubicBezTo>
                <a:cubicBezTo>
                  <a:pt x="3212529" y="4304093"/>
                  <a:pt x="3193756" y="4304093"/>
                  <a:pt x="3174982" y="4304093"/>
                </a:cubicBezTo>
                <a:cubicBezTo>
                  <a:pt x="3167472" y="4302977"/>
                  <a:pt x="3159963" y="4305210"/>
                  <a:pt x="3156208" y="4307442"/>
                </a:cubicBezTo>
                <a:cubicBezTo>
                  <a:pt x="3178736" y="4307442"/>
                  <a:pt x="3201265" y="4307442"/>
                  <a:pt x="3223793" y="4307442"/>
                </a:cubicBezTo>
                <a:cubicBezTo>
                  <a:pt x="3246321" y="4307442"/>
                  <a:pt x="3268850" y="4308559"/>
                  <a:pt x="3291378" y="4307442"/>
                </a:cubicBezTo>
                <a:cubicBezTo>
                  <a:pt x="3313907" y="4306326"/>
                  <a:pt x="3332680" y="4309675"/>
                  <a:pt x="3355209" y="4309675"/>
                </a:cubicBezTo>
                <a:cubicBezTo>
                  <a:pt x="3385246" y="4309675"/>
                  <a:pt x="3415284" y="4309675"/>
                  <a:pt x="3445322" y="4309675"/>
                </a:cubicBezTo>
                <a:cubicBezTo>
                  <a:pt x="3456586" y="4309675"/>
                  <a:pt x="3464096" y="4311908"/>
                  <a:pt x="3471605" y="4310791"/>
                </a:cubicBezTo>
                <a:cubicBezTo>
                  <a:pt x="3497888" y="4308559"/>
                  <a:pt x="3524171" y="4309675"/>
                  <a:pt x="3546699" y="4304093"/>
                </a:cubicBezTo>
                <a:cubicBezTo>
                  <a:pt x="3550454" y="4302977"/>
                  <a:pt x="3554209" y="4304093"/>
                  <a:pt x="3554209" y="4306326"/>
                </a:cubicBezTo>
                <a:cubicBezTo>
                  <a:pt x="3554209" y="4307442"/>
                  <a:pt x="3550454" y="4309675"/>
                  <a:pt x="3557964" y="4311908"/>
                </a:cubicBezTo>
                <a:cubicBezTo>
                  <a:pt x="3595511" y="4311908"/>
                  <a:pt x="3595511" y="4311908"/>
                  <a:pt x="3614284" y="4315256"/>
                </a:cubicBezTo>
                <a:cubicBezTo>
                  <a:pt x="3554209" y="4316373"/>
                  <a:pt x="3497888" y="4314140"/>
                  <a:pt x="3441567" y="4317489"/>
                </a:cubicBezTo>
                <a:cubicBezTo>
                  <a:pt x="3419039" y="4318605"/>
                  <a:pt x="3396511" y="4319722"/>
                  <a:pt x="3362718" y="4319722"/>
                </a:cubicBezTo>
                <a:cubicBezTo>
                  <a:pt x="3381492" y="4321954"/>
                  <a:pt x="3392756" y="4325303"/>
                  <a:pt x="3404020" y="4325303"/>
                </a:cubicBezTo>
                <a:cubicBezTo>
                  <a:pt x="3422794" y="4324187"/>
                  <a:pt x="3441567" y="4327536"/>
                  <a:pt x="3456586" y="4321954"/>
                </a:cubicBezTo>
                <a:cubicBezTo>
                  <a:pt x="3460341" y="4320838"/>
                  <a:pt x="3467850" y="4320838"/>
                  <a:pt x="3475360" y="4320838"/>
                </a:cubicBezTo>
                <a:cubicBezTo>
                  <a:pt x="3512907" y="4320838"/>
                  <a:pt x="3554209" y="4320838"/>
                  <a:pt x="3595511" y="4320838"/>
                </a:cubicBezTo>
                <a:cubicBezTo>
                  <a:pt x="3606775" y="4320838"/>
                  <a:pt x="3618039" y="4321954"/>
                  <a:pt x="3629303" y="4325303"/>
                </a:cubicBezTo>
                <a:cubicBezTo>
                  <a:pt x="3603020" y="4324187"/>
                  <a:pt x="3584247" y="4326419"/>
                  <a:pt x="3561718" y="4327536"/>
                </a:cubicBezTo>
                <a:cubicBezTo>
                  <a:pt x="3554209" y="4327536"/>
                  <a:pt x="3542945" y="4328652"/>
                  <a:pt x="3531681" y="4328652"/>
                </a:cubicBezTo>
                <a:cubicBezTo>
                  <a:pt x="3520416" y="4328652"/>
                  <a:pt x="3520416" y="4329768"/>
                  <a:pt x="3527926" y="4334234"/>
                </a:cubicBezTo>
                <a:cubicBezTo>
                  <a:pt x="3535435" y="4335350"/>
                  <a:pt x="3542945" y="4334234"/>
                  <a:pt x="3542945" y="4337582"/>
                </a:cubicBezTo>
                <a:cubicBezTo>
                  <a:pt x="3539190" y="4339815"/>
                  <a:pt x="3531681" y="4338699"/>
                  <a:pt x="3527926" y="4338699"/>
                </a:cubicBezTo>
                <a:cubicBezTo>
                  <a:pt x="3527926" y="4338699"/>
                  <a:pt x="3524171" y="4338699"/>
                  <a:pt x="3524171" y="4338699"/>
                </a:cubicBezTo>
                <a:cubicBezTo>
                  <a:pt x="3520416" y="4340931"/>
                  <a:pt x="3527926" y="4340931"/>
                  <a:pt x="3531681" y="4340931"/>
                </a:cubicBezTo>
                <a:cubicBezTo>
                  <a:pt x="3542945" y="4340931"/>
                  <a:pt x="3557964" y="4340931"/>
                  <a:pt x="3572982" y="4340931"/>
                </a:cubicBezTo>
                <a:cubicBezTo>
                  <a:pt x="3576737" y="4340931"/>
                  <a:pt x="3580492" y="4340931"/>
                  <a:pt x="3580492" y="4342048"/>
                </a:cubicBezTo>
                <a:cubicBezTo>
                  <a:pt x="3580492" y="4344280"/>
                  <a:pt x="3584247" y="4346513"/>
                  <a:pt x="3576737" y="4346513"/>
                </a:cubicBezTo>
                <a:cubicBezTo>
                  <a:pt x="3565473" y="4345396"/>
                  <a:pt x="3557964" y="4348745"/>
                  <a:pt x="3554209" y="4347629"/>
                </a:cubicBezTo>
                <a:cubicBezTo>
                  <a:pt x="3542945" y="4345396"/>
                  <a:pt x="3527926" y="4347629"/>
                  <a:pt x="3516662" y="4345396"/>
                </a:cubicBezTo>
                <a:cubicBezTo>
                  <a:pt x="3512907" y="4344280"/>
                  <a:pt x="3509152" y="4344280"/>
                  <a:pt x="3509152" y="4342048"/>
                </a:cubicBezTo>
                <a:cubicBezTo>
                  <a:pt x="3501643" y="4342048"/>
                  <a:pt x="3497888" y="4343164"/>
                  <a:pt x="3490379" y="4342048"/>
                </a:cubicBezTo>
                <a:cubicBezTo>
                  <a:pt x="3490379" y="4338699"/>
                  <a:pt x="3490379" y="4336466"/>
                  <a:pt x="3490379" y="4333117"/>
                </a:cubicBezTo>
                <a:cubicBezTo>
                  <a:pt x="3464096" y="4334234"/>
                  <a:pt x="3441567" y="4329768"/>
                  <a:pt x="3415284" y="4330885"/>
                </a:cubicBezTo>
                <a:cubicBezTo>
                  <a:pt x="3415284" y="4330885"/>
                  <a:pt x="3411529" y="4330885"/>
                  <a:pt x="3411529" y="4330885"/>
                </a:cubicBezTo>
                <a:cubicBezTo>
                  <a:pt x="3392756" y="4326419"/>
                  <a:pt x="3377737" y="4332001"/>
                  <a:pt x="3362718" y="4330885"/>
                </a:cubicBezTo>
                <a:cubicBezTo>
                  <a:pt x="3358963" y="4330885"/>
                  <a:pt x="3355209" y="4332001"/>
                  <a:pt x="3351454" y="4333117"/>
                </a:cubicBezTo>
                <a:cubicBezTo>
                  <a:pt x="3358963" y="4334234"/>
                  <a:pt x="3366473" y="4334234"/>
                  <a:pt x="3373982" y="4334234"/>
                </a:cubicBezTo>
                <a:cubicBezTo>
                  <a:pt x="3377737" y="4335350"/>
                  <a:pt x="3381492" y="4336466"/>
                  <a:pt x="3377737" y="4337582"/>
                </a:cubicBezTo>
                <a:cubicBezTo>
                  <a:pt x="3373982" y="4339815"/>
                  <a:pt x="3370228" y="4340931"/>
                  <a:pt x="3362718" y="4340931"/>
                </a:cubicBezTo>
                <a:cubicBezTo>
                  <a:pt x="3336435" y="4340931"/>
                  <a:pt x="3310152" y="4340931"/>
                  <a:pt x="3283869" y="4342048"/>
                </a:cubicBezTo>
                <a:cubicBezTo>
                  <a:pt x="3250076" y="4344280"/>
                  <a:pt x="3220039" y="4343164"/>
                  <a:pt x="3186246" y="4342048"/>
                </a:cubicBezTo>
                <a:cubicBezTo>
                  <a:pt x="3156208" y="4342048"/>
                  <a:pt x="3126170" y="4344280"/>
                  <a:pt x="3096133" y="4340931"/>
                </a:cubicBezTo>
                <a:cubicBezTo>
                  <a:pt x="3092378" y="4339815"/>
                  <a:pt x="3088623" y="4339815"/>
                  <a:pt x="3084868" y="4340931"/>
                </a:cubicBezTo>
                <a:cubicBezTo>
                  <a:pt x="3054830" y="4344280"/>
                  <a:pt x="3024792" y="4342048"/>
                  <a:pt x="2994755" y="4343164"/>
                </a:cubicBezTo>
                <a:cubicBezTo>
                  <a:pt x="2975981" y="4343164"/>
                  <a:pt x="2953453" y="4342048"/>
                  <a:pt x="2938434" y="4339815"/>
                </a:cubicBezTo>
                <a:cubicBezTo>
                  <a:pt x="2919660" y="4338699"/>
                  <a:pt x="2900887" y="4337582"/>
                  <a:pt x="2885868" y="4338699"/>
                </a:cubicBezTo>
                <a:cubicBezTo>
                  <a:pt x="2870849" y="4340931"/>
                  <a:pt x="2852075" y="4339815"/>
                  <a:pt x="2837057" y="4342048"/>
                </a:cubicBezTo>
                <a:cubicBezTo>
                  <a:pt x="2795755" y="4348745"/>
                  <a:pt x="2750698" y="4352094"/>
                  <a:pt x="2705641" y="4352094"/>
                </a:cubicBezTo>
                <a:cubicBezTo>
                  <a:pt x="2679358" y="4352094"/>
                  <a:pt x="2656830" y="4352094"/>
                  <a:pt x="2630547" y="4352094"/>
                </a:cubicBezTo>
                <a:cubicBezTo>
                  <a:pt x="2626792" y="4352094"/>
                  <a:pt x="2619282" y="4350978"/>
                  <a:pt x="2615528" y="4353211"/>
                </a:cubicBezTo>
                <a:cubicBezTo>
                  <a:pt x="2611773" y="4355443"/>
                  <a:pt x="2619282" y="4357676"/>
                  <a:pt x="2623037" y="4357676"/>
                </a:cubicBezTo>
                <a:cubicBezTo>
                  <a:pt x="2638056" y="4358792"/>
                  <a:pt x="2649320" y="4361025"/>
                  <a:pt x="2664339" y="4362141"/>
                </a:cubicBezTo>
                <a:cubicBezTo>
                  <a:pt x="2683113" y="4363257"/>
                  <a:pt x="2701886" y="4363257"/>
                  <a:pt x="2720660" y="4366606"/>
                </a:cubicBezTo>
                <a:cubicBezTo>
                  <a:pt x="2713151" y="4367722"/>
                  <a:pt x="2713151" y="4369955"/>
                  <a:pt x="2705641" y="4369955"/>
                </a:cubicBezTo>
                <a:cubicBezTo>
                  <a:pt x="2690622" y="4369955"/>
                  <a:pt x="2679358" y="4373304"/>
                  <a:pt x="2668094" y="4374420"/>
                </a:cubicBezTo>
                <a:cubicBezTo>
                  <a:pt x="2664339" y="4374420"/>
                  <a:pt x="2660585" y="4376653"/>
                  <a:pt x="2660585" y="4377769"/>
                </a:cubicBezTo>
                <a:cubicBezTo>
                  <a:pt x="2664339" y="4380002"/>
                  <a:pt x="2668094" y="4378885"/>
                  <a:pt x="2671849" y="4378885"/>
                </a:cubicBezTo>
                <a:cubicBezTo>
                  <a:pt x="2675603" y="4378885"/>
                  <a:pt x="2679358" y="4378885"/>
                  <a:pt x="2686868" y="4378885"/>
                </a:cubicBezTo>
                <a:cubicBezTo>
                  <a:pt x="2705641" y="4381118"/>
                  <a:pt x="2724415" y="4376653"/>
                  <a:pt x="2746943" y="4377769"/>
                </a:cubicBezTo>
                <a:cubicBezTo>
                  <a:pt x="2758207" y="4377769"/>
                  <a:pt x="2773226" y="4377769"/>
                  <a:pt x="2784490" y="4377769"/>
                </a:cubicBezTo>
                <a:cubicBezTo>
                  <a:pt x="2795755" y="4376653"/>
                  <a:pt x="2803264" y="4380002"/>
                  <a:pt x="2818283" y="4380002"/>
                </a:cubicBezTo>
                <a:cubicBezTo>
                  <a:pt x="2855830" y="4377769"/>
                  <a:pt x="2893377" y="4382234"/>
                  <a:pt x="2930925" y="4381118"/>
                </a:cubicBezTo>
                <a:cubicBezTo>
                  <a:pt x="2934679" y="4381118"/>
                  <a:pt x="2938434" y="4381118"/>
                  <a:pt x="2942189" y="4382234"/>
                </a:cubicBezTo>
                <a:cubicBezTo>
                  <a:pt x="2945944" y="4383351"/>
                  <a:pt x="2949698" y="4383351"/>
                  <a:pt x="2949698" y="4383351"/>
                </a:cubicBezTo>
                <a:cubicBezTo>
                  <a:pt x="2964717" y="4380002"/>
                  <a:pt x="2979736" y="4381118"/>
                  <a:pt x="2994755" y="4378885"/>
                </a:cubicBezTo>
                <a:cubicBezTo>
                  <a:pt x="3013529" y="4376653"/>
                  <a:pt x="3032302" y="4375537"/>
                  <a:pt x="3047321" y="4381118"/>
                </a:cubicBezTo>
                <a:cubicBezTo>
                  <a:pt x="3051076" y="4381118"/>
                  <a:pt x="3051076" y="4381118"/>
                  <a:pt x="3054830" y="4381118"/>
                </a:cubicBezTo>
                <a:cubicBezTo>
                  <a:pt x="3069849" y="4381118"/>
                  <a:pt x="3084868" y="4382234"/>
                  <a:pt x="3096133" y="4381118"/>
                </a:cubicBezTo>
                <a:cubicBezTo>
                  <a:pt x="3114906" y="4381118"/>
                  <a:pt x="3126170" y="4384467"/>
                  <a:pt x="3141189" y="4383351"/>
                </a:cubicBezTo>
                <a:cubicBezTo>
                  <a:pt x="3159963" y="4382234"/>
                  <a:pt x="3178736" y="4384467"/>
                  <a:pt x="3201265" y="4383351"/>
                </a:cubicBezTo>
                <a:cubicBezTo>
                  <a:pt x="3220039" y="4382234"/>
                  <a:pt x="3238812" y="4381118"/>
                  <a:pt x="3257586" y="4380002"/>
                </a:cubicBezTo>
                <a:cubicBezTo>
                  <a:pt x="3283869" y="4377769"/>
                  <a:pt x="3313907" y="4376653"/>
                  <a:pt x="3343944" y="4375537"/>
                </a:cubicBezTo>
                <a:cubicBezTo>
                  <a:pt x="3366473" y="4375537"/>
                  <a:pt x="3385246" y="4372188"/>
                  <a:pt x="3411529" y="4373304"/>
                </a:cubicBezTo>
                <a:cubicBezTo>
                  <a:pt x="3407775" y="4371071"/>
                  <a:pt x="3404020" y="4369955"/>
                  <a:pt x="3392756" y="4369955"/>
                </a:cubicBezTo>
                <a:cubicBezTo>
                  <a:pt x="3389001" y="4369955"/>
                  <a:pt x="3381492" y="4369955"/>
                  <a:pt x="3373982" y="4369955"/>
                </a:cubicBezTo>
                <a:cubicBezTo>
                  <a:pt x="3351454" y="4366606"/>
                  <a:pt x="3325171" y="4365490"/>
                  <a:pt x="3302642" y="4365490"/>
                </a:cubicBezTo>
                <a:cubicBezTo>
                  <a:pt x="3283869" y="4365490"/>
                  <a:pt x="3261341" y="4365490"/>
                  <a:pt x="3242567" y="4365490"/>
                </a:cubicBezTo>
                <a:cubicBezTo>
                  <a:pt x="3223793" y="4365490"/>
                  <a:pt x="3205019" y="4366606"/>
                  <a:pt x="3186246" y="4371071"/>
                </a:cubicBezTo>
                <a:cubicBezTo>
                  <a:pt x="3182491" y="4372188"/>
                  <a:pt x="3174982" y="4373304"/>
                  <a:pt x="3167472" y="4373304"/>
                </a:cubicBezTo>
                <a:cubicBezTo>
                  <a:pt x="3141189" y="4374420"/>
                  <a:pt x="3114906" y="4373304"/>
                  <a:pt x="3096133" y="4367722"/>
                </a:cubicBezTo>
                <a:cubicBezTo>
                  <a:pt x="3084868" y="4365490"/>
                  <a:pt x="3077359" y="4365490"/>
                  <a:pt x="3066095" y="4366606"/>
                </a:cubicBezTo>
                <a:cubicBezTo>
                  <a:pt x="3051076" y="4368839"/>
                  <a:pt x="3039812" y="4368839"/>
                  <a:pt x="3024792" y="4366606"/>
                </a:cubicBezTo>
                <a:cubicBezTo>
                  <a:pt x="3017283" y="4365490"/>
                  <a:pt x="3009774" y="4365490"/>
                  <a:pt x="3002264" y="4366606"/>
                </a:cubicBezTo>
                <a:cubicBezTo>
                  <a:pt x="2991000" y="4368839"/>
                  <a:pt x="2972227" y="4366606"/>
                  <a:pt x="2957207" y="4369955"/>
                </a:cubicBezTo>
                <a:cubicBezTo>
                  <a:pt x="2953453" y="4371071"/>
                  <a:pt x="2938434" y="4369955"/>
                  <a:pt x="2930925" y="4368839"/>
                </a:cubicBezTo>
                <a:cubicBezTo>
                  <a:pt x="2908396" y="4365490"/>
                  <a:pt x="2889622" y="4365490"/>
                  <a:pt x="2867094" y="4365490"/>
                </a:cubicBezTo>
                <a:cubicBezTo>
                  <a:pt x="2855830" y="4365490"/>
                  <a:pt x="2840811" y="4366606"/>
                  <a:pt x="2829547" y="4364374"/>
                </a:cubicBezTo>
                <a:cubicBezTo>
                  <a:pt x="2825792" y="4363257"/>
                  <a:pt x="2822038" y="4363257"/>
                  <a:pt x="2818283" y="4365490"/>
                </a:cubicBezTo>
                <a:cubicBezTo>
                  <a:pt x="2810773" y="4372188"/>
                  <a:pt x="2803264" y="4372188"/>
                  <a:pt x="2780736" y="4369955"/>
                </a:cubicBezTo>
                <a:cubicBezTo>
                  <a:pt x="2776981" y="4368839"/>
                  <a:pt x="2769471" y="4368839"/>
                  <a:pt x="2765717" y="4366606"/>
                </a:cubicBezTo>
                <a:cubicBezTo>
                  <a:pt x="2776981" y="4361025"/>
                  <a:pt x="2795755" y="4359908"/>
                  <a:pt x="2818283" y="4359908"/>
                </a:cubicBezTo>
                <a:cubicBezTo>
                  <a:pt x="2885868" y="4359908"/>
                  <a:pt x="2957207" y="4359908"/>
                  <a:pt x="3024792" y="4359908"/>
                </a:cubicBezTo>
                <a:cubicBezTo>
                  <a:pt x="3047321" y="4359908"/>
                  <a:pt x="3066095" y="4356559"/>
                  <a:pt x="3088623" y="4357676"/>
                </a:cubicBezTo>
                <a:cubicBezTo>
                  <a:pt x="3092378" y="4357676"/>
                  <a:pt x="3096133" y="4355443"/>
                  <a:pt x="3099887" y="4355443"/>
                </a:cubicBezTo>
                <a:cubicBezTo>
                  <a:pt x="3103642" y="4356559"/>
                  <a:pt x="3103642" y="4354327"/>
                  <a:pt x="3103642" y="4353211"/>
                </a:cubicBezTo>
                <a:cubicBezTo>
                  <a:pt x="3103642" y="4353211"/>
                  <a:pt x="3103642" y="4352094"/>
                  <a:pt x="3099887" y="4352094"/>
                </a:cubicBezTo>
                <a:cubicBezTo>
                  <a:pt x="3092378" y="4352094"/>
                  <a:pt x="3088623" y="4353211"/>
                  <a:pt x="3084868" y="4350978"/>
                </a:cubicBezTo>
                <a:cubicBezTo>
                  <a:pt x="3088623" y="4350978"/>
                  <a:pt x="3088623" y="4349862"/>
                  <a:pt x="3088623" y="4349862"/>
                </a:cubicBezTo>
                <a:cubicBezTo>
                  <a:pt x="3144944" y="4350978"/>
                  <a:pt x="3197510" y="4348745"/>
                  <a:pt x="3253831" y="4352094"/>
                </a:cubicBezTo>
                <a:cubicBezTo>
                  <a:pt x="3272605" y="4353211"/>
                  <a:pt x="3291378" y="4353211"/>
                  <a:pt x="3310152" y="4352094"/>
                </a:cubicBezTo>
                <a:cubicBezTo>
                  <a:pt x="3328926" y="4350978"/>
                  <a:pt x="3347699" y="4355443"/>
                  <a:pt x="3366473" y="4352094"/>
                </a:cubicBezTo>
                <a:cubicBezTo>
                  <a:pt x="3370228" y="4352094"/>
                  <a:pt x="3373982" y="4352094"/>
                  <a:pt x="3373982" y="4352094"/>
                </a:cubicBezTo>
                <a:cubicBezTo>
                  <a:pt x="3385246" y="4355443"/>
                  <a:pt x="3400265" y="4354327"/>
                  <a:pt x="3415284" y="4354327"/>
                </a:cubicBezTo>
                <a:cubicBezTo>
                  <a:pt x="3437813" y="4354327"/>
                  <a:pt x="3460341" y="4354327"/>
                  <a:pt x="3486624" y="4354327"/>
                </a:cubicBezTo>
                <a:cubicBezTo>
                  <a:pt x="3494133" y="4354327"/>
                  <a:pt x="3501643" y="4355443"/>
                  <a:pt x="3509152" y="4356559"/>
                </a:cubicBezTo>
                <a:cubicBezTo>
                  <a:pt x="3520416" y="4355443"/>
                  <a:pt x="3527926" y="4358792"/>
                  <a:pt x="3539190" y="4357676"/>
                </a:cubicBezTo>
                <a:cubicBezTo>
                  <a:pt x="3546699" y="4357676"/>
                  <a:pt x="3557964" y="4358792"/>
                  <a:pt x="3569228" y="4357676"/>
                </a:cubicBezTo>
                <a:cubicBezTo>
                  <a:pt x="3576737" y="4357676"/>
                  <a:pt x="3584247" y="4358792"/>
                  <a:pt x="3588002" y="4361025"/>
                </a:cubicBezTo>
                <a:cubicBezTo>
                  <a:pt x="3588002" y="4362141"/>
                  <a:pt x="3588002" y="4363257"/>
                  <a:pt x="3584247" y="4363257"/>
                </a:cubicBezTo>
                <a:cubicBezTo>
                  <a:pt x="3557964" y="4364374"/>
                  <a:pt x="3527926" y="4364374"/>
                  <a:pt x="3509152" y="4357676"/>
                </a:cubicBezTo>
                <a:cubicBezTo>
                  <a:pt x="3490379" y="4356559"/>
                  <a:pt x="3475360" y="4361025"/>
                  <a:pt x="3456586" y="4359908"/>
                </a:cubicBezTo>
                <a:cubicBezTo>
                  <a:pt x="3460341" y="4363257"/>
                  <a:pt x="3456586" y="4364374"/>
                  <a:pt x="3445322" y="4364374"/>
                </a:cubicBezTo>
                <a:cubicBezTo>
                  <a:pt x="3437813" y="4364374"/>
                  <a:pt x="3434058" y="4364374"/>
                  <a:pt x="3430303" y="4364374"/>
                </a:cubicBezTo>
                <a:cubicBezTo>
                  <a:pt x="3430303" y="4365490"/>
                  <a:pt x="3430303" y="4366606"/>
                  <a:pt x="3430303" y="4367722"/>
                </a:cubicBezTo>
                <a:cubicBezTo>
                  <a:pt x="3437813" y="4367722"/>
                  <a:pt x="3445322" y="4367722"/>
                  <a:pt x="3449077" y="4367722"/>
                </a:cubicBezTo>
                <a:cubicBezTo>
                  <a:pt x="3456586" y="4367722"/>
                  <a:pt x="3460341" y="4367722"/>
                  <a:pt x="3464096" y="4367722"/>
                </a:cubicBezTo>
                <a:cubicBezTo>
                  <a:pt x="3467850" y="4367722"/>
                  <a:pt x="3475360" y="4366606"/>
                  <a:pt x="3475360" y="4368839"/>
                </a:cubicBezTo>
                <a:cubicBezTo>
                  <a:pt x="3479114" y="4372188"/>
                  <a:pt x="3471605" y="4371071"/>
                  <a:pt x="3464096" y="4372188"/>
                </a:cubicBezTo>
                <a:cubicBezTo>
                  <a:pt x="3460341" y="4373304"/>
                  <a:pt x="3464096" y="4374420"/>
                  <a:pt x="3464096" y="4375537"/>
                </a:cubicBezTo>
                <a:cubicBezTo>
                  <a:pt x="3471605" y="4378885"/>
                  <a:pt x="3482869" y="4378885"/>
                  <a:pt x="3494133" y="4380002"/>
                </a:cubicBezTo>
                <a:cubicBezTo>
                  <a:pt x="3520416" y="4380002"/>
                  <a:pt x="3546699" y="4376653"/>
                  <a:pt x="3569228" y="4377769"/>
                </a:cubicBezTo>
                <a:cubicBezTo>
                  <a:pt x="3584247" y="4377769"/>
                  <a:pt x="3603020" y="4378885"/>
                  <a:pt x="3614284" y="4376653"/>
                </a:cubicBezTo>
                <a:cubicBezTo>
                  <a:pt x="3633058" y="4374420"/>
                  <a:pt x="3651832" y="4375537"/>
                  <a:pt x="3670605" y="4375537"/>
                </a:cubicBezTo>
                <a:cubicBezTo>
                  <a:pt x="3685624" y="4375537"/>
                  <a:pt x="3704398" y="4373304"/>
                  <a:pt x="3723172" y="4377769"/>
                </a:cubicBezTo>
                <a:cubicBezTo>
                  <a:pt x="3734436" y="4375537"/>
                  <a:pt x="3749455" y="4377769"/>
                  <a:pt x="3756964" y="4380002"/>
                </a:cubicBezTo>
                <a:cubicBezTo>
                  <a:pt x="3768228" y="4382234"/>
                  <a:pt x="3783247" y="4380002"/>
                  <a:pt x="3794511" y="4383351"/>
                </a:cubicBezTo>
                <a:cubicBezTo>
                  <a:pt x="3798266" y="4384467"/>
                  <a:pt x="3813285" y="4384467"/>
                  <a:pt x="3820794" y="4382234"/>
                </a:cubicBezTo>
                <a:cubicBezTo>
                  <a:pt x="3839568" y="4378885"/>
                  <a:pt x="3862096" y="4378885"/>
                  <a:pt x="3884625" y="4378885"/>
                </a:cubicBezTo>
                <a:lnTo>
                  <a:pt x="3963884" y="4378885"/>
                </a:lnTo>
                <a:cubicBezTo>
                  <a:pt x="3960129" y="4378885"/>
                  <a:pt x="3956374" y="4380002"/>
                  <a:pt x="3952620" y="4377769"/>
                </a:cubicBezTo>
                <a:cubicBezTo>
                  <a:pt x="3952620" y="4376653"/>
                  <a:pt x="3956374" y="4374420"/>
                  <a:pt x="3960129" y="4374420"/>
                </a:cubicBezTo>
                <a:cubicBezTo>
                  <a:pt x="3971393" y="4373304"/>
                  <a:pt x="3982657" y="4369955"/>
                  <a:pt x="3997676" y="4369955"/>
                </a:cubicBezTo>
                <a:cubicBezTo>
                  <a:pt x="4005186" y="4369955"/>
                  <a:pt x="4005186" y="4367722"/>
                  <a:pt x="4012695" y="4366606"/>
                </a:cubicBezTo>
                <a:cubicBezTo>
                  <a:pt x="3993921" y="4363257"/>
                  <a:pt x="3975148" y="4363257"/>
                  <a:pt x="3956374" y="4362141"/>
                </a:cubicBezTo>
                <a:cubicBezTo>
                  <a:pt x="3941355" y="4361025"/>
                  <a:pt x="3930091" y="4358792"/>
                  <a:pt x="3915072" y="4357676"/>
                </a:cubicBezTo>
                <a:cubicBezTo>
                  <a:pt x="3911317" y="4357676"/>
                  <a:pt x="3903808" y="4355443"/>
                  <a:pt x="3907563" y="4353211"/>
                </a:cubicBezTo>
                <a:cubicBezTo>
                  <a:pt x="3911317" y="4350978"/>
                  <a:pt x="3918827" y="4352094"/>
                  <a:pt x="3922582" y="4352094"/>
                </a:cubicBezTo>
                <a:cubicBezTo>
                  <a:pt x="3948865" y="4352094"/>
                  <a:pt x="3971393" y="4352094"/>
                  <a:pt x="3997676" y="4352094"/>
                </a:cubicBezTo>
                <a:cubicBezTo>
                  <a:pt x="4042733" y="4352094"/>
                  <a:pt x="4087790" y="4348745"/>
                  <a:pt x="4129092" y="4342048"/>
                </a:cubicBezTo>
                <a:cubicBezTo>
                  <a:pt x="4144110" y="4339815"/>
                  <a:pt x="4162884" y="4340931"/>
                  <a:pt x="4177903" y="4338699"/>
                </a:cubicBezTo>
                <a:cubicBezTo>
                  <a:pt x="4192922" y="4337582"/>
                  <a:pt x="4211695" y="4338699"/>
                  <a:pt x="4230469" y="4339815"/>
                </a:cubicBezTo>
                <a:cubicBezTo>
                  <a:pt x="4245488" y="4342048"/>
                  <a:pt x="4268016" y="4343164"/>
                  <a:pt x="4286790" y="4343164"/>
                </a:cubicBezTo>
                <a:cubicBezTo>
                  <a:pt x="4316827" y="4342048"/>
                  <a:pt x="4346865" y="4344280"/>
                  <a:pt x="4376903" y="4340931"/>
                </a:cubicBezTo>
                <a:cubicBezTo>
                  <a:pt x="4380658" y="4339815"/>
                  <a:pt x="4384413" y="4339815"/>
                  <a:pt x="4388168" y="4340931"/>
                </a:cubicBezTo>
                <a:lnTo>
                  <a:pt x="4430951" y="4342654"/>
                </a:lnTo>
                <a:lnTo>
                  <a:pt x="4425789" y="4340282"/>
                </a:lnTo>
                <a:cubicBezTo>
                  <a:pt x="4422035" y="4334700"/>
                  <a:pt x="4422035" y="4326886"/>
                  <a:pt x="4391997" y="4326886"/>
                </a:cubicBezTo>
                <a:cubicBezTo>
                  <a:pt x="4380733" y="4326886"/>
                  <a:pt x="4369469" y="4323537"/>
                  <a:pt x="4369469" y="4320188"/>
                </a:cubicBezTo>
                <a:cubicBezTo>
                  <a:pt x="4365714" y="4316840"/>
                  <a:pt x="4361959" y="4314607"/>
                  <a:pt x="4354450" y="4311258"/>
                </a:cubicBezTo>
                <a:cubicBezTo>
                  <a:pt x="4354450" y="4310142"/>
                  <a:pt x="4354450" y="4309025"/>
                  <a:pt x="4354450" y="4309025"/>
                </a:cubicBezTo>
                <a:cubicBezTo>
                  <a:pt x="4373223" y="4303444"/>
                  <a:pt x="4388242" y="4297862"/>
                  <a:pt x="4410771" y="4297862"/>
                </a:cubicBezTo>
                <a:lnTo>
                  <a:pt x="4500922" y="4297862"/>
                </a:lnTo>
                <a:lnTo>
                  <a:pt x="4500922" y="4287669"/>
                </a:lnTo>
                <a:lnTo>
                  <a:pt x="4497054" y="4286232"/>
                </a:lnTo>
                <a:cubicBezTo>
                  <a:pt x="4493300" y="4285116"/>
                  <a:pt x="4485791" y="4284000"/>
                  <a:pt x="4478281" y="4284000"/>
                </a:cubicBezTo>
                <a:cubicBezTo>
                  <a:pt x="4470771" y="4284000"/>
                  <a:pt x="4459507" y="4284000"/>
                  <a:pt x="4448243" y="4282884"/>
                </a:cubicBezTo>
                <a:cubicBezTo>
                  <a:pt x="4444488" y="4281767"/>
                  <a:pt x="4436979" y="4281767"/>
                  <a:pt x="4429469" y="4282884"/>
                </a:cubicBezTo>
                <a:cubicBezTo>
                  <a:pt x="4425715" y="4285116"/>
                  <a:pt x="4418205" y="4284000"/>
                  <a:pt x="4414450" y="4284000"/>
                </a:cubicBezTo>
                <a:cubicBezTo>
                  <a:pt x="4406941" y="4284000"/>
                  <a:pt x="4403186" y="4285116"/>
                  <a:pt x="4403186" y="4282884"/>
                </a:cubicBezTo>
                <a:cubicBezTo>
                  <a:pt x="4403186" y="4280651"/>
                  <a:pt x="4406941" y="4280651"/>
                  <a:pt x="4414450" y="4280651"/>
                </a:cubicBezTo>
                <a:cubicBezTo>
                  <a:pt x="4425715" y="4280651"/>
                  <a:pt x="4436979" y="4280651"/>
                  <a:pt x="4444488" y="4280651"/>
                </a:cubicBezTo>
                <a:lnTo>
                  <a:pt x="4449664" y="4277574"/>
                </a:lnTo>
                <a:lnTo>
                  <a:pt x="4433299" y="4276653"/>
                </a:lnTo>
                <a:cubicBezTo>
                  <a:pt x="4410771" y="4276653"/>
                  <a:pt x="4384488" y="4277769"/>
                  <a:pt x="4358204" y="4275536"/>
                </a:cubicBezTo>
                <a:cubicBezTo>
                  <a:pt x="4343186" y="4273304"/>
                  <a:pt x="4324412" y="4274420"/>
                  <a:pt x="4309393" y="4275536"/>
                </a:cubicBezTo>
                <a:lnTo>
                  <a:pt x="4305517" y="4275344"/>
                </a:lnTo>
                <a:lnTo>
                  <a:pt x="4453413" y="4275344"/>
                </a:lnTo>
                <a:lnTo>
                  <a:pt x="4455753" y="4273953"/>
                </a:lnTo>
                <a:cubicBezTo>
                  <a:pt x="4455753" y="4273953"/>
                  <a:pt x="4455753" y="4272837"/>
                  <a:pt x="4455753" y="4271721"/>
                </a:cubicBezTo>
                <a:cubicBezTo>
                  <a:pt x="4444488" y="4265023"/>
                  <a:pt x="4444488" y="4265023"/>
                  <a:pt x="4414450" y="4265023"/>
                </a:cubicBezTo>
                <a:cubicBezTo>
                  <a:pt x="4414450" y="4265023"/>
                  <a:pt x="4410696" y="4265023"/>
                  <a:pt x="4410696" y="4265023"/>
                </a:cubicBezTo>
                <a:cubicBezTo>
                  <a:pt x="4399432" y="4261674"/>
                  <a:pt x="4388168" y="4261674"/>
                  <a:pt x="4376903" y="4265023"/>
                </a:cubicBezTo>
                <a:cubicBezTo>
                  <a:pt x="4369394" y="4265023"/>
                  <a:pt x="4365639" y="4265023"/>
                  <a:pt x="4358130" y="4265023"/>
                </a:cubicBezTo>
                <a:cubicBezTo>
                  <a:pt x="4354375" y="4265023"/>
                  <a:pt x="4346865" y="4263906"/>
                  <a:pt x="4343111" y="4267255"/>
                </a:cubicBezTo>
                <a:cubicBezTo>
                  <a:pt x="4335601" y="4267255"/>
                  <a:pt x="4324337" y="4266139"/>
                  <a:pt x="4316827" y="4267255"/>
                </a:cubicBezTo>
                <a:cubicBezTo>
                  <a:pt x="4301809" y="4267255"/>
                  <a:pt x="4290545" y="4266139"/>
                  <a:pt x="4283035" y="4265023"/>
                </a:cubicBezTo>
                <a:cubicBezTo>
                  <a:pt x="4271771" y="4262790"/>
                  <a:pt x="4260507" y="4262790"/>
                  <a:pt x="4249242" y="4265023"/>
                </a:cubicBezTo>
                <a:cubicBezTo>
                  <a:pt x="4241733" y="4266139"/>
                  <a:pt x="4226714" y="4267255"/>
                  <a:pt x="4215450" y="4267255"/>
                </a:cubicBezTo>
                <a:cubicBezTo>
                  <a:pt x="4211695" y="4266139"/>
                  <a:pt x="4204186" y="4266139"/>
                  <a:pt x="4200431" y="4268372"/>
                </a:cubicBezTo>
                <a:cubicBezTo>
                  <a:pt x="4196677" y="4269488"/>
                  <a:pt x="4192922" y="4269488"/>
                  <a:pt x="4189167" y="4268372"/>
                </a:cubicBezTo>
                <a:cubicBezTo>
                  <a:pt x="4170394" y="4265023"/>
                  <a:pt x="4147865" y="4267255"/>
                  <a:pt x="4129092" y="4267255"/>
                </a:cubicBezTo>
                <a:cubicBezTo>
                  <a:pt x="4129092" y="4265023"/>
                  <a:pt x="4132846" y="4263906"/>
                  <a:pt x="4125337" y="4262790"/>
                </a:cubicBezTo>
                <a:cubicBezTo>
                  <a:pt x="4121582" y="4262790"/>
                  <a:pt x="4114073" y="4262790"/>
                  <a:pt x="4117827" y="4265023"/>
                </a:cubicBezTo>
                <a:cubicBezTo>
                  <a:pt x="4110318" y="4265023"/>
                  <a:pt x="4102808" y="4265023"/>
                  <a:pt x="4095299" y="4265023"/>
                </a:cubicBezTo>
                <a:cubicBezTo>
                  <a:pt x="4095299" y="4263906"/>
                  <a:pt x="4099054" y="4261674"/>
                  <a:pt x="4091544" y="4260558"/>
                </a:cubicBezTo>
                <a:cubicBezTo>
                  <a:pt x="4087790" y="4260558"/>
                  <a:pt x="4084035" y="4261674"/>
                  <a:pt x="4084035" y="4262790"/>
                </a:cubicBezTo>
                <a:cubicBezTo>
                  <a:pt x="4076525" y="4262790"/>
                  <a:pt x="4069016" y="4262790"/>
                  <a:pt x="4065261" y="4262790"/>
                </a:cubicBezTo>
                <a:cubicBezTo>
                  <a:pt x="4061506" y="4261674"/>
                  <a:pt x="4065261" y="4259441"/>
                  <a:pt x="4057752" y="4259441"/>
                </a:cubicBezTo>
                <a:cubicBezTo>
                  <a:pt x="4053997" y="4259441"/>
                  <a:pt x="4046488" y="4258325"/>
                  <a:pt x="4042733" y="4260558"/>
                </a:cubicBezTo>
                <a:cubicBezTo>
                  <a:pt x="4035223" y="4261674"/>
                  <a:pt x="4023959" y="4258325"/>
                  <a:pt x="4016450" y="4259441"/>
                </a:cubicBezTo>
                <a:cubicBezTo>
                  <a:pt x="4005186" y="4261674"/>
                  <a:pt x="3997676" y="4260558"/>
                  <a:pt x="3990167" y="4260558"/>
                </a:cubicBezTo>
                <a:cubicBezTo>
                  <a:pt x="3982657" y="4261674"/>
                  <a:pt x="3978903" y="4260558"/>
                  <a:pt x="3971393" y="4260558"/>
                </a:cubicBezTo>
                <a:cubicBezTo>
                  <a:pt x="3960129" y="4258325"/>
                  <a:pt x="3941355" y="4258325"/>
                  <a:pt x="3926336" y="4260558"/>
                </a:cubicBezTo>
                <a:cubicBezTo>
                  <a:pt x="3915072" y="4260558"/>
                  <a:pt x="3903808" y="4257209"/>
                  <a:pt x="3888789" y="4259441"/>
                </a:cubicBezTo>
                <a:cubicBezTo>
                  <a:pt x="3888789" y="4258325"/>
                  <a:pt x="3877525" y="4254976"/>
                  <a:pt x="3873770" y="4253860"/>
                </a:cubicBezTo>
                <a:cubicBezTo>
                  <a:pt x="3858751" y="4250511"/>
                  <a:pt x="3858751" y="4250511"/>
                  <a:pt x="3847487" y="4254976"/>
                </a:cubicBezTo>
                <a:cubicBezTo>
                  <a:pt x="3843732" y="4256092"/>
                  <a:pt x="3839978" y="4257209"/>
                  <a:pt x="3843732" y="4258325"/>
                </a:cubicBezTo>
                <a:cubicBezTo>
                  <a:pt x="3847487" y="4259441"/>
                  <a:pt x="3847487" y="4260558"/>
                  <a:pt x="3854997" y="4260558"/>
                </a:cubicBezTo>
                <a:cubicBezTo>
                  <a:pt x="3866261" y="4260558"/>
                  <a:pt x="3877525" y="4260558"/>
                  <a:pt x="3888789" y="4260558"/>
                </a:cubicBezTo>
                <a:cubicBezTo>
                  <a:pt x="3900053" y="4265023"/>
                  <a:pt x="3915072" y="4267255"/>
                  <a:pt x="3937601" y="4267255"/>
                </a:cubicBezTo>
                <a:cubicBezTo>
                  <a:pt x="3945110" y="4267255"/>
                  <a:pt x="3952620" y="4267255"/>
                  <a:pt x="3960129" y="4267255"/>
                </a:cubicBezTo>
                <a:cubicBezTo>
                  <a:pt x="3997676" y="4266139"/>
                  <a:pt x="4035223" y="4269488"/>
                  <a:pt x="4072771" y="4270604"/>
                </a:cubicBezTo>
                <a:cubicBezTo>
                  <a:pt x="4076525" y="4270604"/>
                  <a:pt x="4080280" y="4272837"/>
                  <a:pt x="4087790" y="4273953"/>
                </a:cubicBezTo>
                <a:cubicBezTo>
                  <a:pt x="4065261" y="4275069"/>
                  <a:pt x="4042733" y="4275069"/>
                  <a:pt x="4023959" y="4275069"/>
                </a:cubicBezTo>
                <a:cubicBezTo>
                  <a:pt x="4023959" y="4275069"/>
                  <a:pt x="4023959" y="4276186"/>
                  <a:pt x="4023959" y="4276186"/>
                </a:cubicBezTo>
                <a:cubicBezTo>
                  <a:pt x="4046488" y="4276186"/>
                  <a:pt x="4069016" y="4276186"/>
                  <a:pt x="4087790" y="4276186"/>
                </a:cubicBezTo>
                <a:cubicBezTo>
                  <a:pt x="4110318" y="4276186"/>
                  <a:pt x="4129092" y="4276186"/>
                  <a:pt x="4147865" y="4276186"/>
                </a:cubicBezTo>
                <a:cubicBezTo>
                  <a:pt x="4151620" y="4276186"/>
                  <a:pt x="4159129" y="4276186"/>
                  <a:pt x="4162884" y="4277302"/>
                </a:cubicBezTo>
                <a:cubicBezTo>
                  <a:pt x="4170394" y="4279535"/>
                  <a:pt x="4166639" y="4284000"/>
                  <a:pt x="4181657" y="4282884"/>
                </a:cubicBezTo>
                <a:cubicBezTo>
                  <a:pt x="4192922" y="4281767"/>
                  <a:pt x="4200431" y="4285116"/>
                  <a:pt x="4211695" y="4284000"/>
                </a:cubicBezTo>
                <a:cubicBezTo>
                  <a:pt x="4219205" y="4284000"/>
                  <a:pt x="4230469" y="4285116"/>
                  <a:pt x="4237979" y="4282884"/>
                </a:cubicBezTo>
                <a:cubicBezTo>
                  <a:pt x="4241733" y="4281767"/>
                  <a:pt x="4245488" y="4282884"/>
                  <a:pt x="4252997" y="4282884"/>
                </a:cubicBezTo>
                <a:cubicBezTo>
                  <a:pt x="4249242" y="4285116"/>
                  <a:pt x="4241733" y="4286232"/>
                  <a:pt x="4241733" y="4287349"/>
                </a:cubicBezTo>
                <a:cubicBezTo>
                  <a:pt x="4237979" y="4289581"/>
                  <a:pt x="4241733" y="4291814"/>
                  <a:pt x="4249242" y="4291814"/>
                </a:cubicBezTo>
                <a:cubicBezTo>
                  <a:pt x="4256752" y="4291814"/>
                  <a:pt x="4268016" y="4291814"/>
                  <a:pt x="4268016" y="4295163"/>
                </a:cubicBezTo>
                <a:cubicBezTo>
                  <a:pt x="4268016" y="4296279"/>
                  <a:pt x="4275525" y="4296279"/>
                  <a:pt x="4279280" y="4296279"/>
                </a:cubicBezTo>
                <a:cubicBezTo>
                  <a:pt x="4298054" y="4292930"/>
                  <a:pt x="4316827" y="4297396"/>
                  <a:pt x="4331847" y="4297396"/>
                </a:cubicBezTo>
                <a:cubicBezTo>
                  <a:pt x="4335601" y="4298512"/>
                  <a:pt x="4339356" y="4298512"/>
                  <a:pt x="4339356" y="4299628"/>
                </a:cubicBezTo>
                <a:cubicBezTo>
                  <a:pt x="4339356" y="4300745"/>
                  <a:pt x="4335601" y="4301861"/>
                  <a:pt x="4331847" y="4301861"/>
                </a:cubicBezTo>
                <a:cubicBezTo>
                  <a:pt x="4313073" y="4304093"/>
                  <a:pt x="4294299" y="4306326"/>
                  <a:pt x="4279280" y="4310791"/>
                </a:cubicBezTo>
                <a:cubicBezTo>
                  <a:pt x="4271771" y="4311908"/>
                  <a:pt x="4268016" y="4309675"/>
                  <a:pt x="4268016" y="4308559"/>
                </a:cubicBezTo>
                <a:cubicBezTo>
                  <a:pt x="4268016" y="4305210"/>
                  <a:pt x="4264262" y="4302977"/>
                  <a:pt x="4252997" y="4300745"/>
                </a:cubicBezTo>
                <a:cubicBezTo>
                  <a:pt x="4249242" y="4299628"/>
                  <a:pt x="4245488" y="4299628"/>
                  <a:pt x="4241733" y="4299628"/>
                </a:cubicBezTo>
                <a:cubicBezTo>
                  <a:pt x="4230469" y="4302977"/>
                  <a:pt x="4211695" y="4300745"/>
                  <a:pt x="4200431" y="4302977"/>
                </a:cubicBezTo>
                <a:cubicBezTo>
                  <a:pt x="4192922" y="4304093"/>
                  <a:pt x="4185412" y="4304093"/>
                  <a:pt x="4174148" y="4304093"/>
                </a:cubicBezTo>
                <a:cubicBezTo>
                  <a:pt x="4166639" y="4304093"/>
                  <a:pt x="4162884" y="4300745"/>
                  <a:pt x="4159129" y="4298512"/>
                </a:cubicBezTo>
                <a:cubicBezTo>
                  <a:pt x="4151620" y="4295163"/>
                  <a:pt x="4136601" y="4294047"/>
                  <a:pt x="4129092" y="4298512"/>
                </a:cubicBezTo>
                <a:cubicBezTo>
                  <a:pt x="4129092" y="4300745"/>
                  <a:pt x="4125337" y="4301861"/>
                  <a:pt x="4121582" y="4304093"/>
                </a:cubicBezTo>
                <a:cubicBezTo>
                  <a:pt x="4121582" y="4306326"/>
                  <a:pt x="4114073" y="4307442"/>
                  <a:pt x="4102808" y="4307442"/>
                </a:cubicBezTo>
                <a:cubicBezTo>
                  <a:pt x="4095299" y="4307442"/>
                  <a:pt x="4087790" y="4307442"/>
                  <a:pt x="4080280" y="4309675"/>
                </a:cubicBezTo>
                <a:cubicBezTo>
                  <a:pt x="4069016" y="4310791"/>
                  <a:pt x="4057752" y="4308559"/>
                  <a:pt x="4050242" y="4305210"/>
                </a:cubicBezTo>
                <a:cubicBezTo>
                  <a:pt x="4038978" y="4298512"/>
                  <a:pt x="4016450" y="4298512"/>
                  <a:pt x="3997676" y="4296279"/>
                </a:cubicBezTo>
                <a:cubicBezTo>
                  <a:pt x="3990167" y="4295163"/>
                  <a:pt x="3982657" y="4297396"/>
                  <a:pt x="3971393" y="4298512"/>
                </a:cubicBezTo>
                <a:cubicBezTo>
                  <a:pt x="3960129" y="4298512"/>
                  <a:pt x="3948865" y="4300745"/>
                  <a:pt x="3941355" y="4302977"/>
                </a:cubicBezTo>
                <a:cubicBezTo>
                  <a:pt x="3918827" y="4307442"/>
                  <a:pt x="3915072" y="4307442"/>
                  <a:pt x="3900053" y="4301861"/>
                </a:cubicBezTo>
                <a:cubicBezTo>
                  <a:pt x="3896299" y="4301861"/>
                  <a:pt x="3896299" y="4299628"/>
                  <a:pt x="3892544" y="4298512"/>
                </a:cubicBezTo>
                <a:cubicBezTo>
                  <a:pt x="3870016" y="4304093"/>
                  <a:pt x="3851242" y="4304093"/>
                  <a:pt x="3828714" y="4304093"/>
                </a:cubicBezTo>
                <a:cubicBezTo>
                  <a:pt x="3813695" y="4304093"/>
                  <a:pt x="3802430" y="4304093"/>
                  <a:pt x="3787412" y="4304093"/>
                </a:cubicBezTo>
                <a:cubicBezTo>
                  <a:pt x="3757374" y="4302977"/>
                  <a:pt x="3727336" y="4306326"/>
                  <a:pt x="3693543" y="4305210"/>
                </a:cubicBezTo>
                <a:cubicBezTo>
                  <a:pt x="3682279" y="4305210"/>
                  <a:pt x="3678525" y="4309675"/>
                  <a:pt x="3667260" y="4306326"/>
                </a:cubicBezTo>
                <a:cubicBezTo>
                  <a:pt x="3655996" y="4304093"/>
                  <a:pt x="3644732" y="4306326"/>
                  <a:pt x="3637223" y="4305210"/>
                </a:cubicBezTo>
                <a:cubicBezTo>
                  <a:pt x="3625958" y="4305210"/>
                  <a:pt x="3614694" y="4305210"/>
                  <a:pt x="3603430" y="4305210"/>
                </a:cubicBezTo>
                <a:cubicBezTo>
                  <a:pt x="3595921" y="4302977"/>
                  <a:pt x="3603430" y="4300745"/>
                  <a:pt x="3599675" y="4298512"/>
                </a:cubicBezTo>
                <a:cubicBezTo>
                  <a:pt x="3588411" y="4294047"/>
                  <a:pt x="3573392" y="4292930"/>
                  <a:pt x="3554619" y="4295163"/>
                </a:cubicBezTo>
                <a:cubicBezTo>
                  <a:pt x="3550864" y="4295163"/>
                  <a:pt x="3550864" y="4296279"/>
                  <a:pt x="3543355" y="4296279"/>
                </a:cubicBezTo>
                <a:cubicBezTo>
                  <a:pt x="3539600" y="4296279"/>
                  <a:pt x="3535845" y="4295163"/>
                  <a:pt x="3535845" y="4292930"/>
                </a:cubicBezTo>
                <a:cubicBezTo>
                  <a:pt x="3535845" y="4291814"/>
                  <a:pt x="3535845" y="4289581"/>
                  <a:pt x="3543355" y="4289581"/>
                </a:cubicBezTo>
                <a:cubicBezTo>
                  <a:pt x="3554619" y="4290698"/>
                  <a:pt x="3565883" y="4289581"/>
                  <a:pt x="3573392" y="4290698"/>
                </a:cubicBezTo>
                <a:cubicBezTo>
                  <a:pt x="3588411" y="4290698"/>
                  <a:pt x="3595921" y="4288465"/>
                  <a:pt x="3607185" y="4288465"/>
                </a:cubicBezTo>
                <a:cubicBezTo>
                  <a:pt x="3614694" y="4287349"/>
                  <a:pt x="3618449" y="4284000"/>
                  <a:pt x="3618449" y="4281767"/>
                </a:cubicBezTo>
                <a:cubicBezTo>
                  <a:pt x="3625958" y="4278418"/>
                  <a:pt x="3625958" y="4277302"/>
                  <a:pt x="3637223" y="4279535"/>
                </a:cubicBezTo>
                <a:cubicBezTo>
                  <a:pt x="3652242" y="4280651"/>
                  <a:pt x="3667260" y="4281767"/>
                  <a:pt x="3682279" y="4284000"/>
                </a:cubicBezTo>
                <a:cubicBezTo>
                  <a:pt x="3686034" y="4285116"/>
                  <a:pt x="3693543" y="4284000"/>
                  <a:pt x="3701053" y="4284000"/>
                </a:cubicBezTo>
                <a:cubicBezTo>
                  <a:pt x="3704808" y="4284000"/>
                  <a:pt x="3704808" y="4281767"/>
                  <a:pt x="3708562" y="4280651"/>
                </a:cubicBezTo>
                <a:cubicBezTo>
                  <a:pt x="3716072" y="4278418"/>
                  <a:pt x="3708562" y="4277302"/>
                  <a:pt x="3704808" y="4275069"/>
                </a:cubicBezTo>
                <a:cubicBezTo>
                  <a:pt x="3701053" y="4272837"/>
                  <a:pt x="3689789" y="4272837"/>
                  <a:pt x="3682279" y="4270604"/>
                </a:cubicBezTo>
                <a:cubicBezTo>
                  <a:pt x="3678525" y="4269488"/>
                  <a:pt x="3678525" y="4269488"/>
                  <a:pt x="3678525" y="4268372"/>
                </a:cubicBezTo>
                <a:cubicBezTo>
                  <a:pt x="3678525" y="4267255"/>
                  <a:pt x="3682279" y="4267255"/>
                  <a:pt x="3686034" y="4267255"/>
                </a:cubicBezTo>
                <a:cubicBezTo>
                  <a:pt x="3697298" y="4267255"/>
                  <a:pt x="3712317" y="4266139"/>
                  <a:pt x="3723581" y="4268372"/>
                </a:cubicBezTo>
                <a:cubicBezTo>
                  <a:pt x="3723581" y="4269488"/>
                  <a:pt x="3727336" y="4268372"/>
                  <a:pt x="3727336" y="4268372"/>
                </a:cubicBezTo>
                <a:cubicBezTo>
                  <a:pt x="3734845" y="4267255"/>
                  <a:pt x="3727336" y="4267255"/>
                  <a:pt x="3727336" y="4266139"/>
                </a:cubicBezTo>
                <a:cubicBezTo>
                  <a:pt x="3723581" y="4265023"/>
                  <a:pt x="3723581" y="4262790"/>
                  <a:pt x="3731091" y="4262790"/>
                </a:cubicBezTo>
                <a:cubicBezTo>
                  <a:pt x="3738600" y="4262790"/>
                  <a:pt x="3746110" y="4262790"/>
                  <a:pt x="3757374" y="4262790"/>
                </a:cubicBezTo>
                <a:cubicBezTo>
                  <a:pt x="3746110" y="4260558"/>
                  <a:pt x="3734845" y="4260558"/>
                  <a:pt x="3723581" y="4259441"/>
                </a:cubicBezTo>
                <a:cubicBezTo>
                  <a:pt x="3716072" y="4258325"/>
                  <a:pt x="3716072" y="4257209"/>
                  <a:pt x="3719827" y="4256092"/>
                </a:cubicBezTo>
                <a:lnTo>
                  <a:pt x="3710539" y="4250570"/>
                </a:lnTo>
                <a:lnTo>
                  <a:pt x="3704042" y="4250248"/>
                </a:lnTo>
                <a:cubicBezTo>
                  <a:pt x="3692778" y="4251364"/>
                  <a:pt x="3677759" y="4250248"/>
                  <a:pt x="3662740" y="4250248"/>
                </a:cubicBezTo>
                <a:cubicBezTo>
                  <a:pt x="3658985" y="4250248"/>
                  <a:pt x="3658985" y="4250248"/>
                  <a:pt x="3655230" y="4250248"/>
                </a:cubicBezTo>
                <a:cubicBezTo>
                  <a:pt x="3640211" y="4244667"/>
                  <a:pt x="3621438" y="4245783"/>
                  <a:pt x="3602664" y="4248015"/>
                </a:cubicBezTo>
                <a:cubicBezTo>
                  <a:pt x="3587645" y="4250248"/>
                  <a:pt x="3572626" y="4249132"/>
                  <a:pt x="3557607" y="4252481"/>
                </a:cubicBezTo>
                <a:cubicBezTo>
                  <a:pt x="3557607" y="4252481"/>
                  <a:pt x="3553853" y="4252481"/>
                  <a:pt x="3550098" y="4251364"/>
                </a:cubicBezTo>
                <a:cubicBezTo>
                  <a:pt x="3546343" y="4250248"/>
                  <a:pt x="3542589" y="4250248"/>
                  <a:pt x="3538834" y="4250248"/>
                </a:cubicBezTo>
                <a:cubicBezTo>
                  <a:pt x="3501287" y="4251364"/>
                  <a:pt x="3463739" y="4246899"/>
                  <a:pt x="3426192" y="4249132"/>
                </a:cubicBezTo>
                <a:cubicBezTo>
                  <a:pt x="3411173" y="4249132"/>
                  <a:pt x="3403664" y="4245783"/>
                  <a:pt x="3392400" y="4246899"/>
                </a:cubicBezTo>
                <a:cubicBezTo>
                  <a:pt x="3381135" y="4246899"/>
                  <a:pt x="3366117" y="4246899"/>
                  <a:pt x="3354852" y="4246899"/>
                </a:cubicBezTo>
                <a:cubicBezTo>
                  <a:pt x="3332324" y="4245783"/>
                  <a:pt x="3313550" y="4250248"/>
                  <a:pt x="3294777" y="4248015"/>
                </a:cubicBezTo>
                <a:cubicBezTo>
                  <a:pt x="3287267" y="4248015"/>
                  <a:pt x="3283512" y="4248015"/>
                  <a:pt x="3279758" y="4248015"/>
                </a:cubicBezTo>
                <a:cubicBezTo>
                  <a:pt x="3276003" y="4248015"/>
                  <a:pt x="3272248" y="4249132"/>
                  <a:pt x="3268494" y="4246899"/>
                </a:cubicBezTo>
                <a:cubicBezTo>
                  <a:pt x="3268494" y="4245783"/>
                  <a:pt x="3272248" y="4243550"/>
                  <a:pt x="3276003" y="4243550"/>
                </a:cubicBezTo>
                <a:cubicBezTo>
                  <a:pt x="3287267" y="4242434"/>
                  <a:pt x="3298532" y="4239085"/>
                  <a:pt x="3313550" y="4239085"/>
                </a:cubicBezTo>
                <a:cubicBezTo>
                  <a:pt x="3321060" y="4239085"/>
                  <a:pt x="3321060" y="4236852"/>
                  <a:pt x="3328569" y="4235736"/>
                </a:cubicBezTo>
                <a:cubicBezTo>
                  <a:pt x="3309796" y="4232387"/>
                  <a:pt x="3291022" y="4232387"/>
                  <a:pt x="3272248" y="4231271"/>
                </a:cubicBezTo>
                <a:cubicBezTo>
                  <a:pt x="3257229" y="4230155"/>
                  <a:pt x="3245965" y="4227922"/>
                  <a:pt x="3230946" y="4226806"/>
                </a:cubicBezTo>
                <a:cubicBezTo>
                  <a:pt x="3227192" y="4226806"/>
                  <a:pt x="3219682" y="4224573"/>
                  <a:pt x="3223437" y="4222341"/>
                </a:cubicBezTo>
                <a:cubicBezTo>
                  <a:pt x="3227192" y="4220108"/>
                  <a:pt x="3234701" y="4221224"/>
                  <a:pt x="3238456" y="4221224"/>
                </a:cubicBezTo>
                <a:cubicBezTo>
                  <a:pt x="3264739" y="4221224"/>
                  <a:pt x="3287267" y="4221224"/>
                  <a:pt x="3313550" y="4221224"/>
                </a:cubicBezTo>
                <a:cubicBezTo>
                  <a:pt x="3358607" y="4221224"/>
                  <a:pt x="3403664" y="4217875"/>
                  <a:pt x="3444966" y="4211178"/>
                </a:cubicBezTo>
                <a:lnTo>
                  <a:pt x="3487146" y="4208284"/>
                </a:lnTo>
                <a:lnTo>
                  <a:pt x="2390123" y="4208284"/>
                </a:lnTo>
                <a:lnTo>
                  <a:pt x="2372817" y="4209141"/>
                </a:lnTo>
                <a:lnTo>
                  <a:pt x="2371425" y="4209066"/>
                </a:lnTo>
                <a:cubicBezTo>
                  <a:pt x="2367670" y="4207950"/>
                  <a:pt x="2363915" y="4207950"/>
                  <a:pt x="2356406" y="4207950"/>
                </a:cubicBezTo>
                <a:cubicBezTo>
                  <a:pt x="2345142" y="4207950"/>
                  <a:pt x="2333877" y="4207950"/>
                  <a:pt x="2326368" y="4207950"/>
                </a:cubicBezTo>
                <a:cubicBezTo>
                  <a:pt x="2307594" y="4206834"/>
                  <a:pt x="2288821" y="4207950"/>
                  <a:pt x="2273802" y="4211299"/>
                </a:cubicBezTo>
                <a:cubicBezTo>
                  <a:pt x="2262538" y="4214648"/>
                  <a:pt x="2247519" y="4213531"/>
                  <a:pt x="2236255" y="4210183"/>
                </a:cubicBezTo>
                <a:cubicBezTo>
                  <a:pt x="2217481" y="4205717"/>
                  <a:pt x="2191198" y="4205717"/>
                  <a:pt x="2172424" y="4202368"/>
                </a:cubicBezTo>
                <a:cubicBezTo>
                  <a:pt x="2168670" y="4201252"/>
                  <a:pt x="2104839" y="4207950"/>
                  <a:pt x="2104839" y="4209066"/>
                </a:cubicBezTo>
                <a:cubicBezTo>
                  <a:pt x="2097330" y="4213531"/>
                  <a:pt x="2082311" y="4214648"/>
                  <a:pt x="2071047" y="4214648"/>
                </a:cubicBezTo>
                <a:cubicBezTo>
                  <a:pt x="2059783" y="4215764"/>
                  <a:pt x="2048518" y="4212415"/>
                  <a:pt x="2037254" y="4210183"/>
                </a:cubicBezTo>
                <a:cubicBezTo>
                  <a:pt x="2037254" y="4209066"/>
                  <a:pt x="2037254" y="4207950"/>
                  <a:pt x="2033499" y="4207950"/>
                </a:cubicBezTo>
                <a:cubicBezTo>
                  <a:pt x="2010971" y="4207950"/>
                  <a:pt x="1995953" y="4203485"/>
                  <a:pt x="1977179" y="4202368"/>
                </a:cubicBezTo>
                <a:cubicBezTo>
                  <a:pt x="1965914" y="4201252"/>
                  <a:pt x="1962160" y="4205717"/>
                  <a:pt x="1950896" y="4203485"/>
                </a:cubicBezTo>
                <a:cubicBezTo>
                  <a:pt x="1947141" y="4203485"/>
                  <a:pt x="1917103" y="4209066"/>
                  <a:pt x="1913348" y="4211299"/>
                </a:cubicBezTo>
                <a:cubicBezTo>
                  <a:pt x="1909594" y="4212415"/>
                  <a:pt x="1905839" y="4213531"/>
                  <a:pt x="1902084" y="4214648"/>
                </a:cubicBezTo>
                <a:cubicBezTo>
                  <a:pt x="1883310" y="4217997"/>
                  <a:pt x="1868292" y="4217997"/>
                  <a:pt x="1853273" y="4213531"/>
                </a:cubicBezTo>
                <a:cubicBezTo>
                  <a:pt x="1849518" y="4212415"/>
                  <a:pt x="1845763" y="4211299"/>
                  <a:pt x="1838254" y="4210183"/>
                </a:cubicBezTo>
                <a:cubicBezTo>
                  <a:pt x="1838254" y="4209066"/>
                  <a:pt x="1834499" y="4207950"/>
                  <a:pt x="1834499" y="4207950"/>
                </a:cubicBezTo>
                <a:cubicBezTo>
                  <a:pt x="1815725" y="4207950"/>
                  <a:pt x="1800707" y="4204601"/>
                  <a:pt x="1785687" y="4205717"/>
                </a:cubicBezTo>
                <a:cubicBezTo>
                  <a:pt x="1770669" y="4206834"/>
                  <a:pt x="1755650" y="4207950"/>
                  <a:pt x="1744386" y="4210183"/>
                </a:cubicBezTo>
                <a:cubicBezTo>
                  <a:pt x="1721857" y="4214648"/>
                  <a:pt x="1710593" y="4214648"/>
                  <a:pt x="1691819" y="4210183"/>
                </a:cubicBezTo>
                <a:cubicBezTo>
                  <a:pt x="1684310" y="4207950"/>
                  <a:pt x="1676801" y="4207950"/>
                  <a:pt x="1665536" y="4207950"/>
                </a:cubicBezTo>
                <a:lnTo>
                  <a:pt x="1652930" y="4207950"/>
                </a:lnTo>
                <a:lnTo>
                  <a:pt x="1647927" y="4206958"/>
                </a:lnTo>
                <a:cubicBezTo>
                  <a:pt x="1644173" y="4204726"/>
                  <a:pt x="1636663" y="4203609"/>
                  <a:pt x="1644173" y="4201377"/>
                </a:cubicBezTo>
                <a:cubicBezTo>
                  <a:pt x="1647927" y="4200261"/>
                  <a:pt x="1647927" y="4198028"/>
                  <a:pt x="1651682" y="4198028"/>
                </a:cubicBezTo>
                <a:cubicBezTo>
                  <a:pt x="1659191" y="4198028"/>
                  <a:pt x="1666701" y="4196912"/>
                  <a:pt x="1670455" y="4198028"/>
                </a:cubicBezTo>
                <a:cubicBezTo>
                  <a:pt x="1685475" y="4200261"/>
                  <a:pt x="1700493" y="4201377"/>
                  <a:pt x="1715512" y="4202493"/>
                </a:cubicBezTo>
                <a:cubicBezTo>
                  <a:pt x="1726776" y="4204726"/>
                  <a:pt x="1726776" y="4203609"/>
                  <a:pt x="1734286" y="4200261"/>
                </a:cubicBezTo>
                <a:cubicBezTo>
                  <a:pt x="1734286" y="4198028"/>
                  <a:pt x="1738040" y="4194679"/>
                  <a:pt x="1745550" y="4193563"/>
                </a:cubicBezTo>
                <a:cubicBezTo>
                  <a:pt x="1756814" y="4193563"/>
                  <a:pt x="1764323" y="4191330"/>
                  <a:pt x="1779343" y="4191330"/>
                </a:cubicBezTo>
                <a:cubicBezTo>
                  <a:pt x="1786852" y="4192446"/>
                  <a:pt x="1798116" y="4191330"/>
                  <a:pt x="1809380" y="4192446"/>
                </a:cubicBezTo>
                <a:cubicBezTo>
                  <a:pt x="1816890" y="4192446"/>
                  <a:pt x="1816890" y="4190214"/>
                  <a:pt x="1816890" y="4189098"/>
                </a:cubicBezTo>
                <a:cubicBezTo>
                  <a:pt x="1816890" y="4186865"/>
                  <a:pt x="1813135" y="4185749"/>
                  <a:pt x="1809380" y="4185749"/>
                </a:cubicBezTo>
                <a:cubicBezTo>
                  <a:pt x="1801871" y="4185749"/>
                  <a:pt x="1801871" y="4186865"/>
                  <a:pt x="1798116" y="4186865"/>
                </a:cubicBezTo>
                <a:cubicBezTo>
                  <a:pt x="1779343" y="4189098"/>
                  <a:pt x="1764323" y="4187981"/>
                  <a:pt x="1753060" y="4183516"/>
                </a:cubicBezTo>
                <a:cubicBezTo>
                  <a:pt x="1749305" y="4181283"/>
                  <a:pt x="1756814" y="4179051"/>
                  <a:pt x="1749305" y="4176818"/>
                </a:cubicBezTo>
                <a:cubicBezTo>
                  <a:pt x="1738040" y="4176818"/>
                  <a:pt x="1726776" y="4176818"/>
                  <a:pt x="1715512" y="4176818"/>
                </a:cubicBezTo>
                <a:cubicBezTo>
                  <a:pt x="1708003" y="4175702"/>
                  <a:pt x="1696738" y="4177935"/>
                  <a:pt x="1685475" y="4175702"/>
                </a:cubicBezTo>
                <a:cubicBezTo>
                  <a:pt x="1674210" y="4172353"/>
                  <a:pt x="1670455" y="4176818"/>
                  <a:pt x="1659191" y="4176818"/>
                </a:cubicBezTo>
                <a:cubicBezTo>
                  <a:pt x="1625399" y="4175702"/>
                  <a:pt x="1595361" y="4179051"/>
                  <a:pt x="1565323" y="4177935"/>
                </a:cubicBezTo>
                <a:cubicBezTo>
                  <a:pt x="1550304" y="4177935"/>
                  <a:pt x="1539040" y="4177935"/>
                  <a:pt x="1524021" y="4177935"/>
                </a:cubicBezTo>
                <a:cubicBezTo>
                  <a:pt x="1501493" y="4177935"/>
                  <a:pt x="1482719" y="4177935"/>
                  <a:pt x="1460191" y="4183516"/>
                </a:cubicBezTo>
                <a:cubicBezTo>
                  <a:pt x="1456436" y="4182400"/>
                  <a:pt x="1456436" y="4180167"/>
                  <a:pt x="1452682" y="4180167"/>
                </a:cubicBezTo>
                <a:cubicBezTo>
                  <a:pt x="1437663" y="4174586"/>
                  <a:pt x="1433908" y="4174586"/>
                  <a:pt x="1411380" y="4179051"/>
                </a:cubicBezTo>
                <a:cubicBezTo>
                  <a:pt x="1403870" y="4181283"/>
                  <a:pt x="1392606" y="4183516"/>
                  <a:pt x="1381342" y="4183516"/>
                </a:cubicBezTo>
                <a:cubicBezTo>
                  <a:pt x="1370077" y="4184632"/>
                  <a:pt x="1362568" y="4186865"/>
                  <a:pt x="1355059" y="4185749"/>
                </a:cubicBezTo>
                <a:cubicBezTo>
                  <a:pt x="1336285" y="4183516"/>
                  <a:pt x="1313757" y="4183516"/>
                  <a:pt x="1302492" y="4176818"/>
                </a:cubicBezTo>
                <a:cubicBezTo>
                  <a:pt x="1294983" y="4173469"/>
                  <a:pt x="1283719" y="4171237"/>
                  <a:pt x="1272455" y="4172353"/>
                </a:cubicBezTo>
                <a:cubicBezTo>
                  <a:pt x="1264945" y="4174586"/>
                  <a:pt x="1257436" y="4174586"/>
                  <a:pt x="1249927" y="4174586"/>
                </a:cubicBezTo>
                <a:cubicBezTo>
                  <a:pt x="1238662" y="4174586"/>
                  <a:pt x="1231153" y="4175702"/>
                  <a:pt x="1231153" y="4177935"/>
                </a:cubicBezTo>
                <a:cubicBezTo>
                  <a:pt x="1227398" y="4180167"/>
                  <a:pt x="1223643" y="4181283"/>
                  <a:pt x="1223643" y="4183516"/>
                </a:cubicBezTo>
                <a:cubicBezTo>
                  <a:pt x="1216134" y="4187981"/>
                  <a:pt x="1201115" y="4186865"/>
                  <a:pt x="1193605" y="4183516"/>
                </a:cubicBezTo>
                <a:cubicBezTo>
                  <a:pt x="1189851" y="4181283"/>
                  <a:pt x="1186096" y="4177935"/>
                  <a:pt x="1178587" y="4177935"/>
                </a:cubicBezTo>
                <a:cubicBezTo>
                  <a:pt x="1167322" y="4177935"/>
                  <a:pt x="1159813" y="4177935"/>
                  <a:pt x="1152304" y="4179051"/>
                </a:cubicBezTo>
                <a:cubicBezTo>
                  <a:pt x="1141039" y="4181283"/>
                  <a:pt x="1122266" y="4179051"/>
                  <a:pt x="1111002" y="4182400"/>
                </a:cubicBezTo>
                <a:cubicBezTo>
                  <a:pt x="1107247" y="4182400"/>
                  <a:pt x="1103492" y="4182400"/>
                  <a:pt x="1099737" y="4181283"/>
                </a:cubicBezTo>
                <a:cubicBezTo>
                  <a:pt x="1088473" y="4179051"/>
                  <a:pt x="1084719" y="4176818"/>
                  <a:pt x="1084719" y="4173469"/>
                </a:cubicBezTo>
                <a:cubicBezTo>
                  <a:pt x="1084719" y="4172353"/>
                  <a:pt x="1080964" y="4170120"/>
                  <a:pt x="1073454" y="4171237"/>
                </a:cubicBezTo>
                <a:cubicBezTo>
                  <a:pt x="1058435" y="4175702"/>
                  <a:pt x="1039662" y="4177935"/>
                  <a:pt x="1020888" y="4180167"/>
                </a:cubicBezTo>
                <a:cubicBezTo>
                  <a:pt x="1017134" y="4180167"/>
                  <a:pt x="1013379" y="4181283"/>
                  <a:pt x="1013379" y="4182400"/>
                </a:cubicBezTo>
                <a:cubicBezTo>
                  <a:pt x="1013379" y="4183516"/>
                  <a:pt x="1017134" y="4183516"/>
                  <a:pt x="1020888" y="4184632"/>
                </a:cubicBezTo>
                <a:cubicBezTo>
                  <a:pt x="1035907" y="4184632"/>
                  <a:pt x="1054681" y="4189098"/>
                  <a:pt x="1073454" y="4185749"/>
                </a:cubicBezTo>
                <a:cubicBezTo>
                  <a:pt x="1077209" y="4185749"/>
                  <a:pt x="1084719" y="4185749"/>
                  <a:pt x="1084719" y="4186865"/>
                </a:cubicBezTo>
                <a:cubicBezTo>
                  <a:pt x="1084719" y="4190214"/>
                  <a:pt x="1095983" y="4190214"/>
                  <a:pt x="1103492" y="4190214"/>
                </a:cubicBezTo>
                <a:cubicBezTo>
                  <a:pt x="1111002" y="4190214"/>
                  <a:pt x="1114756" y="4192446"/>
                  <a:pt x="1111002" y="4194679"/>
                </a:cubicBezTo>
                <a:cubicBezTo>
                  <a:pt x="1111002" y="4195795"/>
                  <a:pt x="1103492" y="4196912"/>
                  <a:pt x="1099737" y="4199144"/>
                </a:cubicBezTo>
                <a:cubicBezTo>
                  <a:pt x="1107247" y="4199144"/>
                  <a:pt x="1111002" y="4200261"/>
                  <a:pt x="1114756" y="4199144"/>
                </a:cubicBezTo>
                <a:cubicBezTo>
                  <a:pt x="1122266" y="4196912"/>
                  <a:pt x="1133530" y="4198028"/>
                  <a:pt x="1141039" y="4198028"/>
                </a:cubicBezTo>
                <a:cubicBezTo>
                  <a:pt x="1152304" y="4196912"/>
                  <a:pt x="1159813" y="4200261"/>
                  <a:pt x="1171077" y="4199144"/>
                </a:cubicBezTo>
                <a:cubicBezTo>
                  <a:pt x="1186096" y="4198028"/>
                  <a:pt x="1182341" y="4202493"/>
                  <a:pt x="1189851" y="4204726"/>
                </a:cubicBezTo>
                <a:lnTo>
                  <a:pt x="1203329" y="4205728"/>
                </a:lnTo>
                <a:lnTo>
                  <a:pt x="1162403" y="4206834"/>
                </a:lnTo>
                <a:cubicBezTo>
                  <a:pt x="1151139" y="4209066"/>
                  <a:pt x="1139875" y="4207950"/>
                  <a:pt x="1132366" y="4204601"/>
                </a:cubicBezTo>
                <a:cubicBezTo>
                  <a:pt x="1124856" y="4202368"/>
                  <a:pt x="1117347" y="4203485"/>
                  <a:pt x="1113592" y="4205717"/>
                </a:cubicBezTo>
                <a:cubicBezTo>
                  <a:pt x="1109837" y="4209066"/>
                  <a:pt x="1102328" y="4209066"/>
                  <a:pt x="1091064" y="4209066"/>
                </a:cubicBezTo>
                <a:cubicBezTo>
                  <a:pt x="1068535" y="4209066"/>
                  <a:pt x="1046007" y="4210183"/>
                  <a:pt x="1023479" y="4205717"/>
                </a:cubicBezTo>
                <a:cubicBezTo>
                  <a:pt x="1023479" y="4205717"/>
                  <a:pt x="1019724" y="4205717"/>
                  <a:pt x="1019724" y="4205717"/>
                </a:cubicBezTo>
                <a:cubicBezTo>
                  <a:pt x="982177" y="4206834"/>
                  <a:pt x="948384" y="4203485"/>
                  <a:pt x="914592" y="4203485"/>
                </a:cubicBezTo>
                <a:cubicBezTo>
                  <a:pt x="907082" y="4203485"/>
                  <a:pt x="903328" y="4203485"/>
                  <a:pt x="903328" y="4205717"/>
                </a:cubicBezTo>
                <a:lnTo>
                  <a:pt x="899518" y="4206567"/>
                </a:lnTo>
                <a:lnTo>
                  <a:pt x="908246" y="4201377"/>
                </a:lnTo>
                <a:cubicBezTo>
                  <a:pt x="915756" y="4201377"/>
                  <a:pt x="927020" y="4201377"/>
                  <a:pt x="938284" y="4201377"/>
                </a:cubicBezTo>
                <a:cubicBezTo>
                  <a:pt x="945794" y="4201377"/>
                  <a:pt x="949549" y="4201377"/>
                  <a:pt x="949549" y="4199144"/>
                </a:cubicBezTo>
                <a:cubicBezTo>
                  <a:pt x="949549" y="4196912"/>
                  <a:pt x="945794" y="4198028"/>
                  <a:pt x="938284" y="4198028"/>
                </a:cubicBezTo>
                <a:cubicBezTo>
                  <a:pt x="934530" y="4198028"/>
                  <a:pt x="927020" y="4196912"/>
                  <a:pt x="923265" y="4199144"/>
                </a:cubicBezTo>
                <a:cubicBezTo>
                  <a:pt x="915756" y="4200261"/>
                  <a:pt x="908246" y="4200261"/>
                  <a:pt x="904492" y="4199144"/>
                </a:cubicBezTo>
                <a:cubicBezTo>
                  <a:pt x="893228" y="4198028"/>
                  <a:pt x="881964" y="4198028"/>
                  <a:pt x="874454" y="4198028"/>
                </a:cubicBezTo>
                <a:cubicBezTo>
                  <a:pt x="866944" y="4198028"/>
                  <a:pt x="859435" y="4196912"/>
                  <a:pt x="855680" y="4195795"/>
                </a:cubicBezTo>
                <a:cubicBezTo>
                  <a:pt x="836907" y="4191330"/>
                  <a:pt x="818133" y="4186865"/>
                  <a:pt x="810624" y="4179051"/>
                </a:cubicBezTo>
                <a:cubicBezTo>
                  <a:pt x="818133" y="4177935"/>
                  <a:pt x="821888" y="4177935"/>
                  <a:pt x="825643" y="4177935"/>
                </a:cubicBezTo>
                <a:cubicBezTo>
                  <a:pt x="848171" y="4177935"/>
                  <a:pt x="866944" y="4177935"/>
                  <a:pt x="885718" y="4177935"/>
                </a:cubicBezTo>
                <a:cubicBezTo>
                  <a:pt x="893228" y="4179051"/>
                  <a:pt x="900737" y="4176818"/>
                  <a:pt x="904492" y="4174586"/>
                </a:cubicBezTo>
                <a:cubicBezTo>
                  <a:pt x="881964" y="4174586"/>
                  <a:pt x="859435" y="4174586"/>
                  <a:pt x="836907" y="4174586"/>
                </a:cubicBezTo>
                <a:cubicBezTo>
                  <a:pt x="814379" y="4174586"/>
                  <a:pt x="791850" y="4173469"/>
                  <a:pt x="769322" y="4174586"/>
                </a:cubicBezTo>
                <a:cubicBezTo>
                  <a:pt x="746793" y="4175702"/>
                  <a:pt x="728020" y="4172353"/>
                  <a:pt x="705491" y="4172353"/>
                </a:cubicBezTo>
                <a:cubicBezTo>
                  <a:pt x="675454" y="4172353"/>
                  <a:pt x="645416" y="4172353"/>
                  <a:pt x="615378" y="4172353"/>
                </a:cubicBezTo>
                <a:cubicBezTo>
                  <a:pt x="604114" y="4172353"/>
                  <a:pt x="596604" y="4170120"/>
                  <a:pt x="589095" y="4171237"/>
                </a:cubicBezTo>
                <a:cubicBezTo>
                  <a:pt x="562812" y="4173469"/>
                  <a:pt x="536529" y="4172353"/>
                  <a:pt x="514001" y="4177935"/>
                </a:cubicBezTo>
                <a:lnTo>
                  <a:pt x="509005" y="4176449"/>
                </a:lnTo>
                <a:lnTo>
                  <a:pt x="513386" y="4168289"/>
                </a:lnTo>
                <a:lnTo>
                  <a:pt x="510432" y="4166568"/>
                </a:lnTo>
                <a:lnTo>
                  <a:pt x="534182" y="4166492"/>
                </a:lnTo>
                <a:cubicBezTo>
                  <a:pt x="562812" y="4166492"/>
                  <a:pt x="590972" y="4166213"/>
                  <a:pt x="619133" y="4164539"/>
                </a:cubicBezTo>
                <a:cubicBezTo>
                  <a:pt x="641661" y="4163423"/>
                  <a:pt x="664189" y="4162306"/>
                  <a:pt x="697982" y="4162306"/>
                </a:cubicBezTo>
                <a:cubicBezTo>
                  <a:pt x="679208" y="4160074"/>
                  <a:pt x="667944" y="4156725"/>
                  <a:pt x="656680" y="4156725"/>
                </a:cubicBezTo>
                <a:cubicBezTo>
                  <a:pt x="647293" y="4157283"/>
                  <a:pt x="637906" y="4156725"/>
                  <a:pt x="628989" y="4156725"/>
                </a:cubicBezTo>
                <a:cubicBezTo>
                  <a:pt x="620071" y="4156725"/>
                  <a:pt x="611623" y="4157283"/>
                  <a:pt x="604114" y="4160074"/>
                </a:cubicBezTo>
                <a:cubicBezTo>
                  <a:pt x="600359" y="4161190"/>
                  <a:pt x="592850" y="4161190"/>
                  <a:pt x="585340" y="4161190"/>
                </a:cubicBezTo>
                <a:lnTo>
                  <a:pt x="507350" y="4161190"/>
                </a:lnTo>
                <a:lnTo>
                  <a:pt x="508894" y="4156077"/>
                </a:lnTo>
                <a:lnTo>
                  <a:pt x="510188" y="4154075"/>
                </a:lnTo>
                <a:lnTo>
                  <a:pt x="529019" y="4153376"/>
                </a:lnTo>
                <a:cubicBezTo>
                  <a:pt x="540284" y="4153376"/>
                  <a:pt x="540284" y="4152260"/>
                  <a:pt x="532774" y="4147794"/>
                </a:cubicBezTo>
                <a:lnTo>
                  <a:pt x="526494" y="4146394"/>
                </a:lnTo>
                <a:lnTo>
                  <a:pt x="530302" y="4143513"/>
                </a:lnTo>
                <a:lnTo>
                  <a:pt x="532774" y="4143329"/>
                </a:lnTo>
                <a:cubicBezTo>
                  <a:pt x="532774" y="4143329"/>
                  <a:pt x="536529" y="4143329"/>
                  <a:pt x="536529" y="4143329"/>
                </a:cubicBezTo>
                <a:cubicBezTo>
                  <a:pt x="538406" y="4142213"/>
                  <a:pt x="537468" y="4141655"/>
                  <a:pt x="535590" y="4141376"/>
                </a:cubicBezTo>
                <a:lnTo>
                  <a:pt x="533258" y="4141277"/>
                </a:lnTo>
                <a:lnTo>
                  <a:pt x="534321" y="4140473"/>
                </a:lnTo>
                <a:lnTo>
                  <a:pt x="537638" y="4136251"/>
                </a:lnTo>
                <a:lnTo>
                  <a:pt x="544038" y="4136632"/>
                </a:lnTo>
                <a:cubicBezTo>
                  <a:pt x="547793" y="4137748"/>
                  <a:pt x="551548" y="4137748"/>
                  <a:pt x="551548" y="4139980"/>
                </a:cubicBezTo>
                <a:cubicBezTo>
                  <a:pt x="559057" y="4139980"/>
                  <a:pt x="562812" y="4138864"/>
                  <a:pt x="570321" y="4139980"/>
                </a:cubicBezTo>
                <a:cubicBezTo>
                  <a:pt x="570321" y="4143329"/>
                  <a:pt x="570321" y="4145562"/>
                  <a:pt x="570321" y="4148911"/>
                </a:cubicBezTo>
                <a:cubicBezTo>
                  <a:pt x="596604" y="4147794"/>
                  <a:pt x="619133" y="4152260"/>
                  <a:pt x="645416" y="4151143"/>
                </a:cubicBezTo>
                <a:cubicBezTo>
                  <a:pt x="645416" y="4151143"/>
                  <a:pt x="649171" y="4151143"/>
                  <a:pt x="649171" y="4151143"/>
                </a:cubicBezTo>
                <a:cubicBezTo>
                  <a:pt x="667944" y="4155609"/>
                  <a:pt x="682963" y="4150027"/>
                  <a:pt x="697982" y="4151143"/>
                </a:cubicBezTo>
                <a:cubicBezTo>
                  <a:pt x="701737" y="4151143"/>
                  <a:pt x="705491" y="4150027"/>
                  <a:pt x="709246" y="4148911"/>
                </a:cubicBezTo>
                <a:cubicBezTo>
                  <a:pt x="701737" y="4147794"/>
                  <a:pt x="694227" y="4147794"/>
                  <a:pt x="686718" y="4147794"/>
                </a:cubicBezTo>
                <a:cubicBezTo>
                  <a:pt x="682963" y="4146678"/>
                  <a:pt x="679208" y="4145562"/>
                  <a:pt x="682963" y="4144446"/>
                </a:cubicBezTo>
                <a:cubicBezTo>
                  <a:pt x="686718" y="4142213"/>
                  <a:pt x="690472" y="4141097"/>
                  <a:pt x="697982" y="4141097"/>
                </a:cubicBezTo>
                <a:cubicBezTo>
                  <a:pt x="724265" y="4141097"/>
                  <a:pt x="750548" y="4141097"/>
                  <a:pt x="776831" y="4139980"/>
                </a:cubicBezTo>
                <a:cubicBezTo>
                  <a:pt x="810624" y="4137748"/>
                  <a:pt x="840661" y="4138864"/>
                  <a:pt x="874454" y="4139980"/>
                </a:cubicBezTo>
                <a:cubicBezTo>
                  <a:pt x="904492" y="4139980"/>
                  <a:pt x="934530" y="4137748"/>
                  <a:pt x="964567" y="4141097"/>
                </a:cubicBezTo>
                <a:cubicBezTo>
                  <a:pt x="968322" y="4142213"/>
                  <a:pt x="972077" y="4142213"/>
                  <a:pt x="975831" y="4141097"/>
                </a:cubicBezTo>
                <a:cubicBezTo>
                  <a:pt x="1005869" y="4137748"/>
                  <a:pt x="1035907" y="4139980"/>
                  <a:pt x="1065945" y="4138864"/>
                </a:cubicBezTo>
                <a:cubicBezTo>
                  <a:pt x="1084719" y="4138864"/>
                  <a:pt x="1107247" y="4139980"/>
                  <a:pt x="1122266" y="4142213"/>
                </a:cubicBezTo>
                <a:cubicBezTo>
                  <a:pt x="1141039" y="4143329"/>
                  <a:pt x="1159813" y="4144446"/>
                  <a:pt x="1174832" y="4143329"/>
                </a:cubicBezTo>
                <a:lnTo>
                  <a:pt x="1198833" y="4141682"/>
                </a:lnTo>
                <a:lnTo>
                  <a:pt x="1227250" y="4142354"/>
                </a:lnTo>
                <a:cubicBezTo>
                  <a:pt x="1254472" y="4142354"/>
                  <a:pt x="1281693" y="4142075"/>
                  <a:pt x="1309854" y="4142633"/>
                </a:cubicBezTo>
                <a:cubicBezTo>
                  <a:pt x="1309854" y="4142633"/>
                  <a:pt x="1309854" y="4141517"/>
                  <a:pt x="1313608" y="4141517"/>
                </a:cubicBezTo>
                <a:cubicBezTo>
                  <a:pt x="1309854" y="4139284"/>
                  <a:pt x="1306099" y="4140401"/>
                  <a:pt x="1298590" y="4140401"/>
                </a:cubicBezTo>
                <a:cubicBezTo>
                  <a:pt x="1294835" y="4140401"/>
                  <a:pt x="1294835" y="4139284"/>
                  <a:pt x="1294835" y="4139284"/>
                </a:cubicBezTo>
                <a:cubicBezTo>
                  <a:pt x="1294835" y="4138168"/>
                  <a:pt x="1294835" y="4135936"/>
                  <a:pt x="1298590" y="4137052"/>
                </a:cubicBezTo>
                <a:cubicBezTo>
                  <a:pt x="1302344" y="4137052"/>
                  <a:pt x="1306099" y="4134819"/>
                  <a:pt x="1309854" y="4134819"/>
                </a:cubicBezTo>
                <a:cubicBezTo>
                  <a:pt x="1332382" y="4135936"/>
                  <a:pt x="1351156" y="4132587"/>
                  <a:pt x="1373684" y="4132587"/>
                </a:cubicBezTo>
                <a:cubicBezTo>
                  <a:pt x="1441269" y="4132587"/>
                  <a:pt x="1512609" y="4132587"/>
                  <a:pt x="1580194" y="4132587"/>
                </a:cubicBezTo>
                <a:cubicBezTo>
                  <a:pt x="1602722" y="4132587"/>
                  <a:pt x="1621496" y="4131470"/>
                  <a:pt x="1632760" y="4125889"/>
                </a:cubicBezTo>
                <a:cubicBezTo>
                  <a:pt x="1629005" y="4123656"/>
                  <a:pt x="1621496" y="4123656"/>
                  <a:pt x="1617741" y="4122540"/>
                </a:cubicBezTo>
                <a:cubicBezTo>
                  <a:pt x="1595213" y="4120307"/>
                  <a:pt x="1587704" y="4120307"/>
                  <a:pt x="1580194" y="4127005"/>
                </a:cubicBezTo>
                <a:cubicBezTo>
                  <a:pt x="1576439" y="4129238"/>
                  <a:pt x="1572684" y="4129238"/>
                  <a:pt x="1568930" y="4128121"/>
                </a:cubicBezTo>
                <a:cubicBezTo>
                  <a:pt x="1557666" y="4125889"/>
                  <a:pt x="1542647" y="4127005"/>
                  <a:pt x="1531382" y="4127005"/>
                </a:cubicBezTo>
                <a:cubicBezTo>
                  <a:pt x="1508854" y="4127005"/>
                  <a:pt x="1490081" y="4127005"/>
                  <a:pt x="1467552" y="4123656"/>
                </a:cubicBezTo>
                <a:cubicBezTo>
                  <a:pt x="1460043" y="4122540"/>
                  <a:pt x="1445024" y="4121424"/>
                  <a:pt x="1441269" y="4122540"/>
                </a:cubicBezTo>
                <a:lnTo>
                  <a:pt x="1430009" y="4123524"/>
                </a:lnTo>
                <a:lnTo>
                  <a:pt x="1396361" y="4119887"/>
                </a:lnTo>
                <a:cubicBezTo>
                  <a:pt x="1377587" y="4118771"/>
                  <a:pt x="1358813" y="4118771"/>
                  <a:pt x="1340040" y="4115422"/>
                </a:cubicBezTo>
                <a:cubicBezTo>
                  <a:pt x="1347549" y="4114306"/>
                  <a:pt x="1347549" y="4112073"/>
                  <a:pt x="1355059" y="4112073"/>
                </a:cubicBezTo>
                <a:lnTo>
                  <a:pt x="1355276" y="4112047"/>
                </a:lnTo>
                <a:lnTo>
                  <a:pt x="1376031" y="4115423"/>
                </a:lnTo>
                <a:cubicBezTo>
                  <a:pt x="1384948" y="4115563"/>
                  <a:pt x="1394335" y="4114726"/>
                  <a:pt x="1403722" y="4113610"/>
                </a:cubicBezTo>
                <a:cubicBezTo>
                  <a:pt x="1418741" y="4111377"/>
                  <a:pt x="1433760" y="4112493"/>
                  <a:pt x="1448779" y="4109144"/>
                </a:cubicBezTo>
                <a:cubicBezTo>
                  <a:pt x="1448779" y="4109144"/>
                  <a:pt x="1452533" y="4109144"/>
                  <a:pt x="1456288" y="4110261"/>
                </a:cubicBezTo>
                <a:cubicBezTo>
                  <a:pt x="1460043" y="4111377"/>
                  <a:pt x="1463797" y="4111377"/>
                  <a:pt x="1467552" y="4111377"/>
                </a:cubicBezTo>
                <a:cubicBezTo>
                  <a:pt x="1505099" y="4110261"/>
                  <a:pt x="1542647" y="4114726"/>
                  <a:pt x="1580194" y="4112493"/>
                </a:cubicBezTo>
                <a:cubicBezTo>
                  <a:pt x="1595213" y="4112493"/>
                  <a:pt x="1602722" y="4115842"/>
                  <a:pt x="1613986" y="4114726"/>
                </a:cubicBezTo>
                <a:cubicBezTo>
                  <a:pt x="1625251" y="4114726"/>
                  <a:pt x="1640269" y="4114726"/>
                  <a:pt x="1651534" y="4114726"/>
                </a:cubicBezTo>
                <a:cubicBezTo>
                  <a:pt x="1674062" y="4115842"/>
                  <a:pt x="1692836" y="4111377"/>
                  <a:pt x="1711609" y="4113610"/>
                </a:cubicBezTo>
                <a:cubicBezTo>
                  <a:pt x="1719119" y="4113610"/>
                  <a:pt x="1722874" y="4113610"/>
                  <a:pt x="1726628" y="4113610"/>
                </a:cubicBezTo>
                <a:cubicBezTo>
                  <a:pt x="1730383" y="4113610"/>
                  <a:pt x="1734138" y="4112493"/>
                  <a:pt x="1737892" y="4114726"/>
                </a:cubicBezTo>
                <a:cubicBezTo>
                  <a:pt x="1737892" y="4115842"/>
                  <a:pt x="1734138" y="4118075"/>
                  <a:pt x="1730383" y="4118075"/>
                </a:cubicBezTo>
                <a:cubicBezTo>
                  <a:pt x="1719119" y="4119191"/>
                  <a:pt x="1707854" y="4122540"/>
                  <a:pt x="1692836" y="4122540"/>
                </a:cubicBezTo>
                <a:cubicBezTo>
                  <a:pt x="1685326" y="4122540"/>
                  <a:pt x="1685326" y="4124773"/>
                  <a:pt x="1677817" y="4125889"/>
                </a:cubicBezTo>
                <a:cubicBezTo>
                  <a:pt x="1696590" y="4129238"/>
                  <a:pt x="1715364" y="4129238"/>
                  <a:pt x="1734138" y="4130354"/>
                </a:cubicBezTo>
                <a:cubicBezTo>
                  <a:pt x="1749157" y="4131470"/>
                  <a:pt x="1760421" y="4133703"/>
                  <a:pt x="1775440" y="4134819"/>
                </a:cubicBezTo>
                <a:cubicBezTo>
                  <a:pt x="1779194" y="4134819"/>
                  <a:pt x="1786704" y="4137052"/>
                  <a:pt x="1782949" y="4139284"/>
                </a:cubicBezTo>
                <a:cubicBezTo>
                  <a:pt x="1779194" y="4141517"/>
                  <a:pt x="1771685" y="4140401"/>
                  <a:pt x="1767930" y="4140401"/>
                </a:cubicBezTo>
                <a:cubicBezTo>
                  <a:pt x="1741647" y="4140401"/>
                  <a:pt x="1719119" y="4140401"/>
                  <a:pt x="1692836" y="4140401"/>
                </a:cubicBezTo>
                <a:cubicBezTo>
                  <a:pt x="1647779" y="4140401"/>
                  <a:pt x="1602722" y="4143750"/>
                  <a:pt x="1561420" y="4150447"/>
                </a:cubicBezTo>
                <a:lnTo>
                  <a:pt x="1519240" y="4153341"/>
                </a:lnTo>
                <a:lnTo>
                  <a:pt x="2616263" y="4153341"/>
                </a:lnTo>
                <a:lnTo>
                  <a:pt x="2657444" y="4151301"/>
                </a:lnTo>
                <a:cubicBezTo>
                  <a:pt x="2664953" y="4151301"/>
                  <a:pt x="2679972" y="4153533"/>
                  <a:pt x="2676217" y="4149068"/>
                </a:cubicBezTo>
                <a:cubicBezTo>
                  <a:pt x="2676217" y="4145719"/>
                  <a:pt x="2664953" y="4147952"/>
                  <a:pt x="2657444" y="4146836"/>
                </a:cubicBezTo>
                <a:cubicBezTo>
                  <a:pt x="2612387" y="4145719"/>
                  <a:pt x="2571085" y="4149068"/>
                  <a:pt x="2526028" y="4149068"/>
                </a:cubicBezTo>
                <a:cubicBezTo>
                  <a:pt x="2503500" y="4149068"/>
                  <a:pt x="2492236" y="4143487"/>
                  <a:pt x="2469707" y="4142370"/>
                </a:cubicBezTo>
                <a:cubicBezTo>
                  <a:pt x="2469707" y="4142370"/>
                  <a:pt x="2469707" y="4141254"/>
                  <a:pt x="2469707" y="4140138"/>
                </a:cubicBezTo>
                <a:cubicBezTo>
                  <a:pt x="2469707" y="4139022"/>
                  <a:pt x="2465953" y="4136789"/>
                  <a:pt x="2473462" y="4135673"/>
                </a:cubicBezTo>
                <a:cubicBezTo>
                  <a:pt x="2484726" y="4135673"/>
                  <a:pt x="2495991" y="4135673"/>
                  <a:pt x="2507255" y="4135673"/>
                </a:cubicBezTo>
                <a:cubicBezTo>
                  <a:pt x="2518519" y="4135673"/>
                  <a:pt x="2522274" y="4133440"/>
                  <a:pt x="2529783" y="4133440"/>
                </a:cubicBezTo>
                <a:cubicBezTo>
                  <a:pt x="2533538" y="4133440"/>
                  <a:pt x="2533538" y="4132324"/>
                  <a:pt x="2533538" y="4131208"/>
                </a:cubicBezTo>
                <a:cubicBezTo>
                  <a:pt x="2533538" y="4130091"/>
                  <a:pt x="2529783" y="4130091"/>
                  <a:pt x="2526028" y="4130091"/>
                </a:cubicBezTo>
                <a:cubicBezTo>
                  <a:pt x="2514764" y="4130091"/>
                  <a:pt x="2503500" y="4130091"/>
                  <a:pt x="2492236" y="4130091"/>
                </a:cubicBezTo>
                <a:cubicBezTo>
                  <a:pt x="2488481" y="4130091"/>
                  <a:pt x="2480972" y="4130091"/>
                  <a:pt x="2480972" y="4127859"/>
                </a:cubicBezTo>
                <a:cubicBezTo>
                  <a:pt x="2480972" y="4126742"/>
                  <a:pt x="2488481" y="4126742"/>
                  <a:pt x="2488481" y="4125626"/>
                </a:cubicBezTo>
                <a:cubicBezTo>
                  <a:pt x="2503500" y="4122277"/>
                  <a:pt x="2518519" y="4120045"/>
                  <a:pt x="2533538" y="4120045"/>
                </a:cubicBezTo>
                <a:cubicBezTo>
                  <a:pt x="2559821" y="4120045"/>
                  <a:pt x="2578594" y="4114463"/>
                  <a:pt x="2604878" y="4115579"/>
                </a:cubicBezTo>
                <a:cubicBezTo>
                  <a:pt x="2604878" y="4115579"/>
                  <a:pt x="2604878" y="4114463"/>
                  <a:pt x="2604878" y="4114463"/>
                </a:cubicBezTo>
                <a:cubicBezTo>
                  <a:pt x="2604878" y="4113347"/>
                  <a:pt x="2604878" y="4113347"/>
                  <a:pt x="2604878" y="4112230"/>
                </a:cubicBezTo>
                <a:cubicBezTo>
                  <a:pt x="2601123" y="4112230"/>
                  <a:pt x="2593613" y="4112230"/>
                  <a:pt x="2589859" y="4112230"/>
                </a:cubicBezTo>
                <a:cubicBezTo>
                  <a:pt x="2574840" y="4111114"/>
                  <a:pt x="2574840" y="4109998"/>
                  <a:pt x="2578594" y="4105533"/>
                </a:cubicBezTo>
                <a:cubicBezTo>
                  <a:pt x="2582349" y="4104416"/>
                  <a:pt x="2582349" y="4103300"/>
                  <a:pt x="2574840" y="4102184"/>
                </a:cubicBezTo>
                <a:cubicBezTo>
                  <a:pt x="2563576" y="4101067"/>
                  <a:pt x="2552311" y="4101067"/>
                  <a:pt x="2541047" y="4098835"/>
                </a:cubicBezTo>
                <a:cubicBezTo>
                  <a:pt x="2552311" y="4098835"/>
                  <a:pt x="2559821" y="4098835"/>
                  <a:pt x="2567330" y="4098835"/>
                </a:cubicBezTo>
                <a:cubicBezTo>
                  <a:pt x="2574840" y="4098835"/>
                  <a:pt x="2574840" y="4096602"/>
                  <a:pt x="2571085" y="4095486"/>
                </a:cubicBezTo>
                <a:cubicBezTo>
                  <a:pt x="2571085" y="4094370"/>
                  <a:pt x="2563576" y="4094370"/>
                  <a:pt x="2571085" y="4093253"/>
                </a:cubicBezTo>
                <a:cubicBezTo>
                  <a:pt x="2571085" y="4093253"/>
                  <a:pt x="2574840" y="4092137"/>
                  <a:pt x="2574840" y="4093253"/>
                </a:cubicBezTo>
                <a:cubicBezTo>
                  <a:pt x="2586104" y="4095486"/>
                  <a:pt x="2601123" y="4094370"/>
                  <a:pt x="2612387" y="4094370"/>
                </a:cubicBezTo>
                <a:cubicBezTo>
                  <a:pt x="2616142" y="4094370"/>
                  <a:pt x="2619896" y="4094370"/>
                  <a:pt x="2619896" y="4093253"/>
                </a:cubicBezTo>
                <a:cubicBezTo>
                  <a:pt x="2619896" y="4092137"/>
                  <a:pt x="2619896" y="4092137"/>
                  <a:pt x="2616142" y="4091021"/>
                </a:cubicBezTo>
                <a:cubicBezTo>
                  <a:pt x="2608632" y="4088788"/>
                  <a:pt x="2597368" y="4088788"/>
                  <a:pt x="2593613" y="4086556"/>
                </a:cubicBezTo>
                <a:cubicBezTo>
                  <a:pt x="2589859" y="4084323"/>
                  <a:pt x="2582349" y="4083207"/>
                  <a:pt x="2589859" y="4080974"/>
                </a:cubicBezTo>
                <a:cubicBezTo>
                  <a:pt x="2593613" y="4079858"/>
                  <a:pt x="2593613" y="4077625"/>
                  <a:pt x="2597368" y="4077625"/>
                </a:cubicBezTo>
                <a:cubicBezTo>
                  <a:pt x="2604878" y="4077625"/>
                  <a:pt x="2612387" y="4076509"/>
                  <a:pt x="2616142" y="4077625"/>
                </a:cubicBezTo>
                <a:cubicBezTo>
                  <a:pt x="2631161" y="4079858"/>
                  <a:pt x="2646179" y="4080974"/>
                  <a:pt x="2661198" y="4082090"/>
                </a:cubicBezTo>
                <a:cubicBezTo>
                  <a:pt x="2672463" y="4084323"/>
                  <a:pt x="2672463" y="4083207"/>
                  <a:pt x="2679972" y="4079858"/>
                </a:cubicBezTo>
                <a:cubicBezTo>
                  <a:pt x="2679972" y="4077625"/>
                  <a:pt x="2683727" y="4074276"/>
                  <a:pt x="2691236" y="4073160"/>
                </a:cubicBezTo>
                <a:cubicBezTo>
                  <a:pt x="2702500" y="4073160"/>
                  <a:pt x="2710010" y="4070927"/>
                  <a:pt x="2725029" y="4070927"/>
                </a:cubicBezTo>
                <a:cubicBezTo>
                  <a:pt x="2732538" y="4072044"/>
                  <a:pt x="2743802" y="4070927"/>
                  <a:pt x="2755066" y="4072044"/>
                </a:cubicBezTo>
                <a:cubicBezTo>
                  <a:pt x="2762576" y="4072044"/>
                  <a:pt x="2762576" y="4069811"/>
                  <a:pt x="2762576" y="4068695"/>
                </a:cubicBezTo>
                <a:cubicBezTo>
                  <a:pt x="2762576" y="4066462"/>
                  <a:pt x="2758821" y="4065346"/>
                  <a:pt x="2755066" y="4065346"/>
                </a:cubicBezTo>
                <a:cubicBezTo>
                  <a:pt x="2747557" y="4065346"/>
                  <a:pt x="2747557" y="4066462"/>
                  <a:pt x="2743802" y="4066462"/>
                </a:cubicBezTo>
                <a:cubicBezTo>
                  <a:pt x="2725029" y="4068695"/>
                  <a:pt x="2710010" y="4067578"/>
                  <a:pt x="2698746" y="4063113"/>
                </a:cubicBezTo>
                <a:cubicBezTo>
                  <a:pt x="2694991" y="4060880"/>
                  <a:pt x="2702500" y="4058648"/>
                  <a:pt x="2694991" y="4056415"/>
                </a:cubicBezTo>
                <a:cubicBezTo>
                  <a:pt x="2683727" y="4056415"/>
                  <a:pt x="2672463" y="4056415"/>
                  <a:pt x="2661198" y="4056415"/>
                </a:cubicBezTo>
                <a:cubicBezTo>
                  <a:pt x="2653689" y="4055299"/>
                  <a:pt x="2642425" y="4057532"/>
                  <a:pt x="2631161" y="4055299"/>
                </a:cubicBezTo>
                <a:cubicBezTo>
                  <a:pt x="2619896" y="4051950"/>
                  <a:pt x="2616142" y="4056415"/>
                  <a:pt x="2604878" y="4056415"/>
                </a:cubicBezTo>
                <a:cubicBezTo>
                  <a:pt x="2571085" y="4055299"/>
                  <a:pt x="2541047" y="4058648"/>
                  <a:pt x="2511009" y="4057532"/>
                </a:cubicBezTo>
                <a:cubicBezTo>
                  <a:pt x="2495991" y="4057532"/>
                  <a:pt x="2484726" y="4057532"/>
                  <a:pt x="2469707" y="4057532"/>
                </a:cubicBezTo>
                <a:cubicBezTo>
                  <a:pt x="2447179" y="4057532"/>
                  <a:pt x="2428405" y="4057532"/>
                  <a:pt x="2405877" y="4063113"/>
                </a:cubicBezTo>
                <a:cubicBezTo>
                  <a:pt x="2402122" y="4061997"/>
                  <a:pt x="2402122" y="4059764"/>
                  <a:pt x="2398368" y="4059764"/>
                </a:cubicBezTo>
                <a:cubicBezTo>
                  <a:pt x="2383349" y="4054183"/>
                  <a:pt x="2379594" y="4054183"/>
                  <a:pt x="2357066" y="4058648"/>
                </a:cubicBezTo>
                <a:cubicBezTo>
                  <a:pt x="2349556" y="4060880"/>
                  <a:pt x="2338292" y="4063113"/>
                  <a:pt x="2327028" y="4063113"/>
                </a:cubicBezTo>
                <a:cubicBezTo>
                  <a:pt x="2315764" y="4064229"/>
                  <a:pt x="2308254" y="4066462"/>
                  <a:pt x="2300745" y="4065346"/>
                </a:cubicBezTo>
                <a:cubicBezTo>
                  <a:pt x="2281971" y="4063113"/>
                  <a:pt x="2259443" y="4063113"/>
                  <a:pt x="2248179" y="4056415"/>
                </a:cubicBezTo>
                <a:cubicBezTo>
                  <a:pt x="2240669" y="4053066"/>
                  <a:pt x="2229405" y="4050834"/>
                  <a:pt x="2218141" y="4051950"/>
                </a:cubicBezTo>
                <a:cubicBezTo>
                  <a:pt x="2210631" y="4054183"/>
                  <a:pt x="2203122" y="4054183"/>
                  <a:pt x="2195613" y="4054183"/>
                </a:cubicBezTo>
                <a:cubicBezTo>
                  <a:pt x="2184348" y="4054183"/>
                  <a:pt x="2176839" y="4055299"/>
                  <a:pt x="2176839" y="4057532"/>
                </a:cubicBezTo>
                <a:cubicBezTo>
                  <a:pt x="2173084" y="4059764"/>
                  <a:pt x="2169329" y="4060880"/>
                  <a:pt x="2169329" y="4063113"/>
                </a:cubicBezTo>
                <a:cubicBezTo>
                  <a:pt x="2161820" y="4067578"/>
                  <a:pt x="2146801" y="4066462"/>
                  <a:pt x="2139292" y="4063113"/>
                </a:cubicBezTo>
                <a:cubicBezTo>
                  <a:pt x="2135537" y="4060880"/>
                  <a:pt x="2131782" y="4057532"/>
                  <a:pt x="2124273" y="4057532"/>
                </a:cubicBezTo>
                <a:cubicBezTo>
                  <a:pt x="2113009" y="4057532"/>
                  <a:pt x="2105499" y="4057532"/>
                  <a:pt x="2097990" y="4058648"/>
                </a:cubicBezTo>
                <a:cubicBezTo>
                  <a:pt x="2086726" y="4060880"/>
                  <a:pt x="2067952" y="4058648"/>
                  <a:pt x="2056688" y="4061997"/>
                </a:cubicBezTo>
                <a:cubicBezTo>
                  <a:pt x="2052933" y="4061997"/>
                  <a:pt x="2049179" y="4061997"/>
                  <a:pt x="2045424" y="4060880"/>
                </a:cubicBezTo>
                <a:cubicBezTo>
                  <a:pt x="2034159" y="4058648"/>
                  <a:pt x="2030405" y="4056415"/>
                  <a:pt x="2030405" y="4053066"/>
                </a:cubicBezTo>
                <a:cubicBezTo>
                  <a:pt x="2030405" y="4051950"/>
                  <a:pt x="2026650" y="4049717"/>
                  <a:pt x="2019141" y="4050834"/>
                </a:cubicBezTo>
                <a:cubicBezTo>
                  <a:pt x="2004122" y="4055299"/>
                  <a:pt x="1985348" y="4057532"/>
                  <a:pt x="1966574" y="4059764"/>
                </a:cubicBezTo>
                <a:cubicBezTo>
                  <a:pt x="1962820" y="4059764"/>
                  <a:pt x="1959065" y="4060880"/>
                  <a:pt x="1959065" y="4061997"/>
                </a:cubicBezTo>
                <a:cubicBezTo>
                  <a:pt x="1959065" y="4063113"/>
                  <a:pt x="1962820" y="4063113"/>
                  <a:pt x="1966574" y="4064229"/>
                </a:cubicBezTo>
                <a:cubicBezTo>
                  <a:pt x="1981594" y="4064229"/>
                  <a:pt x="2000367" y="4068695"/>
                  <a:pt x="2019141" y="4065346"/>
                </a:cubicBezTo>
                <a:cubicBezTo>
                  <a:pt x="2022896" y="4065346"/>
                  <a:pt x="2030405" y="4065346"/>
                  <a:pt x="2030405" y="4066462"/>
                </a:cubicBezTo>
                <a:cubicBezTo>
                  <a:pt x="2030405" y="4069811"/>
                  <a:pt x="2041669" y="4069811"/>
                  <a:pt x="2049179" y="4069811"/>
                </a:cubicBezTo>
                <a:cubicBezTo>
                  <a:pt x="2056688" y="4069811"/>
                  <a:pt x="2060442" y="4072044"/>
                  <a:pt x="2056688" y="4074276"/>
                </a:cubicBezTo>
                <a:cubicBezTo>
                  <a:pt x="2056688" y="4075393"/>
                  <a:pt x="2049179" y="4076509"/>
                  <a:pt x="2045424" y="4078741"/>
                </a:cubicBezTo>
                <a:cubicBezTo>
                  <a:pt x="2052933" y="4078741"/>
                  <a:pt x="2056688" y="4079858"/>
                  <a:pt x="2060442" y="4078741"/>
                </a:cubicBezTo>
                <a:cubicBezTo>
                  <a:pt x="2067952" y="4076509"/>
                  <a:pt x="2079216" y="4077625"/>
                  <a:pt x="2086726" y="4077625"/>
                </a:cubicBezTo>
                <a:cubicBezTo>
                  <a:pt x="2097990" y="4076509"/>
                  <a:pt x="2105499" y="4079858"/>
                  <a:pt x="2116764" y="4078741"/>
                </a:cubicBezTo>
                <a:cubicBezTo>
                  <a:pt x="2131782" y="4077625"/>
                  <a:pt x="2128027" y="4082090"/>
                  <a:pt x="2135537" y="4084323"/>
                </a:cubicBezTo>
                <a:cubicBezTo>
                  <a:pt x="2139292" y="4085439"/>
                  <a:pt x="2146801" y="4085439"/>
                  <a:pt x="2150556" y="4085439"/>
                </a:cubicBezTo>
                <a:cubicBezTo>
                  <a:pt x="2169329" y="4085439"/>
                  <a:pt x="2188103" y="4085439"/>
                  <a:pt x="2210631" y="4085439"/>
                </a:cubicBezTo>
                <a:cubicBezTo>
                  <a:pt x="2229405" y="4085439"/>
                  <a:pt x="2251933" y="4085439"/>
                  <a:pt x="2274462" y="4085439"/>
                </a:cubicBezTo>
                <a:cubicBezTo>
                  <a:pt x="2274462" y="4085439"/>
                  <a:pt x="2274462" y="4086556"/>
                  <a:pt x="2274462" y="4086556"/>
                </a:cubicBezTo>
                <a:cubicBezTo>
                  <a:pt x="2255688" y="4086556"/>
                  <a:pt x="2233160" y="4086556"/>
                  <a:pt x="2210631" y="4087672"/>
                </a:cubicBezTo>
                <a:cubicBezTo>
                  <a:pt x="2218141" y="4088788"/>
                  <a:pt x="2221896" y="4091021"/>
                  <a:pt x="2225650" y="4091021"/>
                </a:cubicBezTo>
                <a:cubicBezTo>
                  <a:pt x="2263198" y="4092137"/>
                  <a:pt x="2300745" y="4095486"/>
                  <a:pt x="2338292" y="4094370"/>
                </a:cubicBezTo>
                <a:cubicBezTo>
                  <a:pt x="2345801" y="4094370"/>
                  <a:pt x="2353311" y="4094370"/>
                  <a:pt x="2360820" y="4094370"/>
                </a:cubicBezTo>
                <a:cubicBezTo>
                  <a:pt x="2383349" y="4094370"/>
                  <a:pt x="2398368" y="4096602"/>
                  <a:pt x="2409632" y="4101067"/>
                </a:cubicBezTo>
                <a:cubicBezTo>
                  <a:pt x="2420896" y="4101067"/>
                  <a:pt x="2432160" y="4101067"/>
                  <a:pt x="2443424" y="4101067"/>
                </a:cubicBezTo>
                <a:cubicBezTo>
                  <a:pt x="2450934" y="4101067"/>
                  <a:pt x="2450934" y="4102184"/>
                  <a:pt x="2454689" y="4103300"/>
                </a:cubicBezTo>
                <a:cubicBezTo>
                  <a:pt x="2458443" y="4104416"/>
                  <a:pt x="2454689" y="4105533"/>
                  <a:pt x="2450934" y="4106649"/>
                </a:cubicBezTo>
                <a:cubicBezTo>
                  <a:pt x="2439670" y="4111114"/>
                  <a:pt x="2439670" y="4111114"/>
                  <a:pt x="2424651" y="4107765"/>
                </a:cubicBezTo>
                <a:cubicBezTo>
                  <a:pt x="2420896" y="4106649"/>
                  <a:pt x="2409632" y="4103300"/>
                  <a:pt x="2409632" y="4102184"/>
                </a:cubicBezTo>
                <a:cubicBezTo>
                  <a:pt x="2394613" y="4104416"/>
                  <a:pt x="2383349" y="4101067"/>
                  <a:pt x="2372085" y="4101067"/>
                </a:cubicBezTo>
                <a:cubicBezTo>
                  <a:pt x="2357066" y="4103300"/>
                  <a:pt x="2338292" y="4103300"/>
                  <a:pt x="2327028" y="4101067"/>
                </a:cubicBezTo>
                <a:cubicBezTo>
                  <a:pt x="2319518" y="4101067"/>
                  <a:pt x="2315764" y="4099951"/>
                  <a:pt x="2308254" y="4101067"/>
                </a:cubicBezTo>
                <a:cubicBezTo>
                  <a:pt x="2300745" y="4101067"/>
                  <a:pt x="2293235" y="4099951"/>
                  <a:pt x="2281971" y="4102184"/>
                </a:cubicBezTo>
                <a:cubicBezTo>
                  <a:pt x="2274462" y="4103300"/>
                  <a:pt x="2263198" y="4099951"/>
                  <a:pt x="2255688" y="4101067"/>
                </a:cubicBezTo>
                <a:cubicBezTo>
                  <a:pt x="2251933" y="4103300"/>
                  <a:pt x="2244424" y="4102184"/>
                  <a:pt x="2240669" y="4102184"/>
                </a:cubicBezTo>
                <a:cubicBezTo>
                  <a:pt x="2233160" y="4102184"/>
                  <a:pt x="2236915" y="4099951"/>
                  <a:pt x="2233160" y="4098835"/>
                </a:cubicBezTo>
                <a:cubicBezTo>
                  <a:pt x="2229405" y="4098835"/>
                  <a:pt x="2221896" y="4098835"/>
                  <a:pt x="2214386" y="4098835"/>
                </a:cubicBezTo>
                <a:cubicBezTo>
                  <a:pt x="2214386" y="4099951"/>
                  <a:pt x="2210631" y="4101067"/>
                  <a:pt x="2206877" y="4101067"/>
                </a:cubicBezTo>
                <a:cubicBezTo>
                  <a:pt x="2199367" y="4099951"/>
                  <a:pt x="2203122" y="4097719"/>
                  <a:pt x="2203122" y="4096602"/>
                </a:cubicBezTo>
                <a:cubicBezTo>
                  <a:pt x="2195613" y="4096602"/>
                  <a:pt x="2188103" y="4096602"/>
                  <a:pt x="2180594" y="4096602"/>
                </a:cubicBezTo>
                <a:cubicBezTo>
                  <a:pt x="2184348" y="4098835"/>
                  <a:pt x="2176839" y="4098835"/>
                  <a:pt x="2173084" y="4098835"/>
                </a:cubicBezTo>
                <a:cubicBezTo>
                  <a:pt x="2165575" y="4097719"/>
                  <a:pt x="2169329" y="4096602"/>
                  <a:pt x="2169329" y="4094370"/>
                </a:cubicBezTo>
                <a:cubicBezTo>
                  <a:pt x="2150556" y="4094370"/>
                  <a:pt x="2128027" y="4096602"/>
                  <a:pt x="2109254" y="4093253"/>
                </a:cubicBezTo>
                <a:cubicBezTo>
                  <a:pt x="2105499" y="4092137"/>
                  <a:pt x="2101744" y="4092137"/>
                  <a:pt x="2097990" y="4093253"/>
                </a:cubicBezTo>
                <a:cubicBezTo>
                  <a:pt x="2094235" y="4095486"/>
                  <a:pt x="2086726" y="4095486"/>
                  <a:pt x="2082971" y="4094370"/>
                </a:cubicBezTo>
                <a:cubicBezTo>
                  <a:pt x="2071707" y="4094370"/>
                  <a:pt x="2056688" y="4095486"/>
                  <a:pt x="2049179" y="4096602"/>
                </a:cubicBezTo>
                <a:cubicBezTo>
                  <a:pt x="2037914" y="4098835"/>
                  <a:pt x="2026650" y="4098835"/>
                  <a:pt x="2015386" y="4096602"/>
                </a:cubicBezTo>
                <a:cubicBezTo>
                  <a:pt x="2007876" y="4095486"/>
                  <a:pt x="1996612" y="4094370"/>
                  <a:pt x="1981594" y="4094370"/>
                </a:cubicBezTo>
                <a:cubicBezTo>
                  <a:pt x="1974084" y="4095486"/>
                  <a:pt x="1962820" y="4094370"/>
                  <a:pt x="1955310" y="4094370"/>
                </a:cubicBezTo>
                <a:cubicBezTo>
                  <a:pt x="1951556" y="4097719"/>
                  <a:pt x="1944046" y="4096602"/>
                  <a:pt x="1940291" y="4096602"/>
                </a:cubicBezTo>
                <a:cubicBezTo>
                  <a:pt x="1932782" y="4096602"/>
                  <a:pt x="1929027" y="4096602"/>
                  <a:pt x="1921518" y="4096602"/>
                </a:cubicBezTo>
                <a:cubicBezTo>
                  <a:pt x="1910253" y="4099951"/>
                  <a:pt x="1898989" y="4099951"/>
                  <a:pt x="1887725" y="4096602"/>
                </a:cubicBezTo>
                <a:cubicBezTo>
                  <a:pt x="1887725" y="4096602"/>
                  <a:pt x="1883971" y="4096602"/>
                  <a:pt x="1883971" y="4096602"/>
                </a:cubicBezTo>
                <a:cubicBezTo>
                  <a:pt x="1853933" y="4096602"/>
                  <a:pt x="1853933" y="4096602"/>
                  <a:pt x="1842668" y="4089904"/>
                </a:cubicBezTo>
                <a:cubicBezTo>
                  <a:pt x="1842668" y="4088788"/>
                  <a:pt x="1842668" y="4087672"/>
                  <a:pt x="1842668" y="4087672"/>
                </a:cubicBezTo>
                <a:cubicBezTo>
                  <a:pt x="1835159" y="4084323"/>
                  <a:pt x="1838914" y="4080974"/>
                  <a:pt x="1853933" y="4080974"/>
                </a:cubicBezTo>
                <a:cubicBezTo>
                  <a:pt x="1861442" y="4080974"/>
                  <a:pt x="1872706" y="4080974"/>
                  <a:pt x="1883971" y="4080974"/>
                </a:cubicBezTo>
                <a:cubicBezTo>
                  <a:pt x="1891480" y="4080974"/>
                  <a:pt x="1895235" y="4080974"/>
                  <a:pt x="1895235" y="4078741"/>
                </a:cubicBezTo>
                <a:cubicBezTo>
                  <a:pt x="1895235" y="4076509"/>
                  <a:pt x="1891480" y="4077625"/>
                  <a:pt x="1883971" y="4077625"/>
                </a:cubicBezTo>
                <a:cubicBezTo>
                  <a:pt x="1880216" y="4077625"/>
                  <a:pt x="1872706" y="4076509"/>
                  <a:pt x="1868952" y="4078741"/>
                </a:cubicBezTo>
                <a:cubicBezTo>
                  <a:pt x="1861442" y="4079858"/>
                  <a:pt x="1853933" y="4079858"/>
                  <a:pt x="1850178" y="4078741"/>
                </a:cubicBezTo>
                <a:cubicBezTo>
                  <a:pt x="1838914" y="4077625"/>
                  <a:pt x="1827650" y="4077625"/>
                  <a:pt x="1820140" y="4077625"/>
                </a:cubicBezTo>
                <a:cubicBezTo>
                  <a:pt x="1812630" y="4077625"/>
                  <a:pt x="1805121" y="4076509"/>
                  <a:pt x="1801367" y="4075393"/>
                </a:cubicBezTo>
                <a:cubicBezTo>
                  <a:pt x="1782593" y="4070927"/>
                  <a:pt x="1763819" y="4066462"/>
                  <a:pt x="1756310" y="4058648"/>
                </a:cubicBezTo>
                <a:cubicBezTo>
                  <a:pt x="1763819" y="4057532"/>
                  <a:pt x="1767574" y="4057532"/>
                  <a:pt x="1771329" y="4057532"/>
                </a:cubicBezTo>
                <a:cubicBezTo>
                  <a:pt x="1793857" y="4057532"/>
                  <a:pt x="1812630" y="4057532"/>
                  <a:pt x="1831404" y="4057532"/>
                </a:cubicBezTo>
                <a:cubicBezTo>
                  <a:pt x="1838914" y="4058648"/>
                  <a:pt x="1846423" y="4056415"/>
                  <a:pt x="1850178" y="4054183"/>
                </a:cubicBezTo>
                <a:cubicBezTo>
                  <a:pt x="1827650" y="4054183"/>
                  <a:pt x="1805121" y="4054183"/>
                  <a:pt x="1782593" y="4054183"/>
                </a:cubicBezTo>
                <a:cubicBezTo>
                  <a:pt x="1760065" y="4054183"/>
                  <a:pt x="1737536" y="4053066"/>
                  <a:pt x="1715008" y="4054183"/>
                </a:cubicBezTo>
                <a:cubicBezTo>
                  <a:pt x="1692479" y="4055299"/>
                  <a:pt x="1673706" y="4051950"/>
                  <a:pt x="1651177" y="4051950"/>
                </a:cubicBezTo>
                <a:cubicBezTo>
                  <a:pt x="1621140" y="4051950"/>
                  <a:pt x="1591102" y="4051950"/>
                  <a:pt x="1561064" y="4051950"/>
                </a:cubicBezTo>
                <a:cubicBezTo>
                  <a:pt x="1549800" y="4051950"/>
                  <a:pt x="1542290" y="4049717"/>
                  <a:pt x="1534781" y="4050834"/>
                </a:cubicBezTo>
                <a:cubicBezTo>
                  <a:pt x="1508498" y="4053066"/>
                  <a:pt x="1482215" y="4051950"/>
                  <a:pt x="1459687" y="4057532"/>
                </a:cubicBezTo>
                <a:cubicBezTo>
                  <a:pt x="1455932" y="4058648"/>
                  <a:pt x="1452177" y="4057532"/>
                  <a:pt x="1452177" y="4055299"/>
                </a:cubicBezTo>
                <a:cubicBezTo>
                  <a:pt x="1452177" y="4054183"/>
                  <a:pt x="1455932" y="4051950"/>
                  <a:pt x="1448422" y="4049717"/>
                </a:cubicBezTo>
                <a:cubicBezTo>
                  <a:pt x="1439036" y="4049717"/>
                  <a:pt x="1431996" y="4049717"/>
                  <a:pt x="1426422" y="4049665"/>
                </a:cubicBezTo>
                <a:lnTo>
                  <a:pt x="1420774" y="4049508"/>
                </a:lnTo>
                <a:lnTo>
                  <a:pt x="4371810" y="4049508"/>
                </a:lnTo>
                <a:lnTo>
                  <a:pt x="2589320" y="976247"/>
                </a:lnTo>
                <a:lnTo>
                  <a:pt x="838064" y="3995653"/>
                </a:lnTo>
                <a:lnTo>
                  <a:pt x="783426" y="3992786"/>
                </a:lnTo>
                <a:cubicBezTo>
                  <a:pt x="775917" y="3991670"/>
                  <a:pt x="760898" y="3990554"/>
                  <a:pt x="757144" y="3991670"/>
                </a:cubicBezTo>
                <a:cubicBezTo>
                  <a:pt x="742124" y="3995019"/>
                  <a:pt x="723351" y="3992786"/>
                  <a:pt x="712087" y="3995019"/>
                </a:cubicBezTo>
                <a:cubicBezTo>
                  <a:pt x="704577" y="3996135"/>
                  <a:pt x="697068" y="3996135"/>
                  <a:pt x="689559" y="3995019"/>
                </a:cubicBezTo>
                <a:cubicBezTo>
                  <a:pt x="674539" y="3992786"/>
                  <a:pt x="663275" y="3992786"/>
                  <a:pt x="648256" y="3995019"/>
                </a:cubicBezTo>
                <a:cubicBezTo>
                  <a:pt x="636992" y="3996135"/>
                  <a:pt x="629483" y="3996135"/>
                  <a:pt x="618218" y="3993903"/>
                </a:cubicBezTo>
                <a:lnTo>
                  <a:pt x="607456" y="3992166"/>
                </a:lnTo>
                <a:lnTo>
                  <a:pt x="610427" y="3984921"/>
                </a:lnTo>
                <a:lnTo>
                  <a:pt x="614567" y="3980326"/>
                </a:lnTo>
                <a:lnTo>
                  <a:pt x="618218" y="3980507"/>
                </a:lnTo>
                <a:cubicBezTo>
                  <a:pt x="629483" y="3979391"/>
                  <a:pt x="644502" y="3980507"/>
                  <a:pt x="659521" y="3980507"/>
                </a:cubicBezTo>
                <a:lnTo>
                  <a:pt x="659929" y="3980507"/>
                </a:lnTo>
                <a:lnTo>
                  <a:pt x="656176" y="3979391"/>
                </a:lnTo>
                <a:cubicBezTo>
                  <a:pt x="650544" y="3976600"/>
                  <a:pt x="642095" y="3975204"/>
                  <a:pt x="633178" y="3975065"/>
                </a:cubicBezTo>
                <a:lnTo>
                  <a:pt x="617558" y="3977006"/>
                </a:lnTo>
                <a:lnTo>
                  <a:pt x="630968" y="3962124"/>
                </a:lnTo>
                <a:cubicBezTo>
                  <a:pt x="637869" y="3959627"/>
                  <a:pt x="644154" y="3953511"/>
                  <a:pt x="650236" y="3946191"/>
                </a:cubicBezTo>
                <a:lnTo>
                  <a:pt x="653758" y="3941666"/>
                </a:lnTo>
                <a:lnTo>
                  <a:pt x="678821" y="3898648"/>
                </a:lnTo>
                <a:lnTo>
                  <a:pt x="688494" y="3869620"/>
                </a:lnTo>
                <a:cubicBezTo>
                  <a:pt x="694414" y="3846997"/>
                  <a:pt x="696304" y="3843752"/>
                  <a:pt x="710640" y="3834722"/>
                </a:cubicBezTo>
                <a:lnTo>
                  <a:pt x="718455" y="3830619"/>
                </a:lnTo>
                <a:lnTo>
                  <a:pt x="718513" y="3830520"/>
                </a:lnTo>
                <a:lnTo>
                  <a:pt x="728623" y="3799572"/>
                </a:lnTo>
                <a:cubicBezTo>
                  <a:pt x="732975" y="3790158"/>
                  <a:pt x="738173" y="3781236"/>
                  <a:pt x="743843" y="3771503"/>
                </a:cubicBezTo>
                <a:cubicBezTo>
                  <a:pt x="751404" y="3758526"/>
                  <a:pt x="757075" y="3748793"/>
                  <a:pt x="764635" y="3735816"/>
                </a:cubicBezTo>
                <a:lnTo>
                  <a:pt x="781621" y="3705509"/>
                </a:lnTo>
                <a:lnTo>
                  <a:pt x="751200" y="3687785"/>
                </a:lnTo>
                <a:lnTo>
                  <a:pt x="760524" y="3678229"/>
                </a:lnTo>
                <a:cubicBezTo>
                  <a:pt x="764839" y="3667707"/>
                  <a:pt x="771865" y="3658762"/>
                  <a:pt x="775645" y="3652274"/>
                </a:cubicBezTo>
                <a:cubicBezTo>
                  <a:pt x="779961" y="3641752"/>
                  <a:pt x="787807" y="3637632"/>
                  <a:pt x="792122" y="3627110"/>
                </a:cubicBezTo>
                <a:cubicBezTo>
                  <a:pt x="797257" y="3621411"/>
                  <a:pt x="802393" y="3615712"/>
                  <a:pt x="806173" y="3609223"/>
                </a:cubicBezTo>
                <a:cubicBezTo>
                  <a:pt x="819404" y="3586514"/>
                  <a:pt x="830744" y="3567048"/>
                  <a:pt x="842086" y="3547582"/>
                </a:cubicBezTo>
                <a:cubicBezTo>
                  <a:pt x="849646" y="3534605"/>
                  <a:pt x="855852" y="3520838"/>
                  <a:pt x="865588" y="3513474"/>
                </a:cubicBezTo>
                <a:cubicBezTo>
                  <a:pt x="865588" y="3513474"/>
                  <a:pt x="867478" y="3510231"/>
                  <a:pt x="869368" y="3506986"/>
                </a:cubicBezTo>
                <a:cubicBezTo>
                  <a:pt x="874754" y="3488396"/>
                  <a:pt x="889624" y="3475333"/>
                  <a:pt x="897721" y="3458322"/>
                </a:cubicBezTo>
                <a:cubicBezTo>
                  <a:pt x="905816" y="3441310"/>
                  <a:pt x="915266" y="3425090"/>
                  <a:pt x="926073" y="3409658"/>
                </a:cubicBezTo>
                <a:cubicBezTo>
                  <a:pt x="958491" y="3363363"/>
                  <a:pt x="982242" y="3316364"/>
                  <a:pt x="1011949" y="3268489"/>
                </a:cubicBezTo>
                <a:cubicBezTo>
                  <a:pt x="1011949" y="3268489"/>
                  <a:pt x="1010595" y="3267700"/>
                  <a:pt x="1012484" y="3264456"/>
                </a:cubicBezTo>
                <a:cubicBezTo>
                  <a:pt x="1007884" y="3266120"/>
                  <a:pt x="1007349" y="3270155"/>
                  <a:pt x="1003569" y="3276643"/>
                </a:cubicBezTo>
                <a:cubicBezTo>
                  <a:pt x="1001679" y="3279887"/>
                  <a:pt x="1000323" y="3279097"/>
                  <a:pt x="1000323" y="3279097"/>
                </a:cubicBezTo>
                <a:cubicBezTo>
                  <a:pt x="998968" y="3278308"/>
                  <a:pt x="996259" y="3276729"/>
                  <a:pt x="999504" y="3274274"/>
                </a:cubicBezTo>
                <a:cubicBezTo>
                  <a:pt x="1001394" y="3271031"/>
                  <a:pt x="1000573" y="3266207"/>
                  <a:pt x="1002463" y="3262962"/>
                </a:cubicBezTo>
                <a:cubicBezTo>
                  <a:pt x="1015160" y="3244287"/>
                  <a:pt x="1020545" y="3225697"/>
                  <a:pt x="1031886" y="3206231"/>
                </a:cubicBezTo>
                <a:cubicBezTo>
                  <a:pt x="1065909" y="3147834"/>
                  <a:pt x="1101822" y="3086193"/>
                  <a:pt x="1135845" y="3027796"/>
                </a:cubicBezTo>
                <a:cubicBezTo>
                  <a:pt x="1147185" y="3008331"/>
                  <a:pt x="1155280" y="2991319"/>
                  <a:pt x="1154176" y="2977639"/>
                </a:cubicBezTo>
                <a:cubicBezTo>
                  <a:pt x="1149574" y="2979305"/>
                  <a:pt x="1145794" y="2985793"/>
                  <a:pt x="1142549" y="2988248"/>
                </a:cubicBezTo>
                <a:cubicBezTo>
                  <a:pt x="1128498" y="3006134"/>
                  <a:pt x="1124718" y="3012622"/>
                  <a:pt x="1129068" y="3023848"/>
                </a:cubicBezTo>
                <a:cubicBezTo>
                  <a:pt x="1129889" y="3028672"/>
                  <a:pt x="1127998" y="3031917"/>
                  <a:pt x="1124753" y="3034370"/>
                </a:cubicBezTo>
                <a:cubicBezTo>
                  <a:pt x="1116373" y="3042524"/>
                  <a:pt x="1110167" y="3056291"/>
                  <a:pt x="1104496" y="3066024"/>
                </a:cubicBezTo>
                <a:cubicBezTo>
                  <a:pt x="1093155" y="3085490"/>
                  <a:pt x="1083705" y="3101710"/>
                  <a:pt x="1068298" y="3118808"/>
                </a:cubicBezTo>
                <a:cubicBezTo>
                  <a:pt x="1063163" y="3124507"/>
                  <a:pt x="1054248" y="3136695"/>
                  <a:pt x="1053712" y="3140728"/>
                </a:cubicBezTo>
                <a:cubicBezTo>
                  <a:pt x="1050217" y="3156074"/>
                  <a:pt x="1038056" y="3170716"/>
                  <a:pt x="1035096" y="3182029"/>
                </a:cubicBezTo>
                <a:cubicBezTo>
                  <a:pt x="1032670" y="3189306"/>
                  <a:pt x="1028890" y="3195794"/>
                  <a:pt x="1023755" y="3201494"/>
                </a:cubicBezTo>
                <a:cubicBezTo>
                  <a:pt x="1013483" y="3212892"/>
                  <a:pt x="1007813" y="3222624"/>
                  <a:pt x="1002963" y="3237181"/>
                </a:cubicBezTo>
                <a:cubicBezTo>
                  <a:pt x="998648" y="3247703"/>
                  <a:pt x="994867" y="3254192"/>
                  <a:pt x="986487" y="3262346"/>
                </a:cubicBezTo>
                <a:cubicBezTo>
                  <a:pt x="970260" y="3274619"/>
                  <a:pt x="955674" y="3296539"/>
                  <a:pt x="943798" y="3320038"/>
                </a:cubicBezTo>
                <a:cubicBezTo>
                  <a:pt x="940018" y="3326527"/>
                  <a:pt x="937592" y="3333805"/>
                  <a:pt x="937058" y="3337839"/>
                </a:cubicBezTo>
                <a:cubicBezTo>
                  <a:pt x="933027" y="3357219"/>
                  <a:pt x="924932" y="3374229"/>
                  <a:pt x="915481" y="3390451"/>
                </a:cubicBezTo>
                <a:cubicBezTo>
                  <a:pt x="906030" y="3406672"/>
                  <a:pt x="894689" y="3426138"/>
                  <a:pt x="885239" y="3442358"/>
                </a:cubicBezTo>
                <a:cubicBezTo>
                  <a:pt x="873897" y="3461825"/>
                  <a:pt x="859312" y="3483745"/>
                  <a:pt x="843905" y="3500842"/>
                </a:cubicBezTo>
                <a:cubicBezTo>
                  <a:pt x="840125" y="3507331"/>
                  <a:pt x="836345" y="3513819"/>
                  <a:pt x="834454" y="3517063"/>
                </a:cubicBezTo>
                <a:cubicBezTo>
                  <a:pt x="828784" y="3526796"/>
                  <a:pt x="825539" y="3529251"/>
                  <a:pt x="820938" y="3530916"/>
                </a:cubicBezTo>
                <a:cubicBezTo>
                  <a:pt x="835524" y="3508995"/>
                  <a:pt x="840909" y="3490406"/>
                  <a:pt x="852250" y="3470939"/>
                </a:cubicBezTo>
                <a:cubicBezTo>
                  <a:pt x="866016" y="3444197"/>
                  <a:pt x="879783" y="3417453"/>
                  <a:pt x="890303" y="3393164"/>
                </a:cubicBezTo>
                <a:cubicBezTo>
                  <a:pt x="898399" y="3376153"/>
                  <a:pt x="906495" y="3359143"/>
                  <a:pt x="914590" y="3342131"/>
                </a:cubicBezTo>
                <a:cubicBezTo>
                  <a:pt x="924576" y="3321875"/>
                  <a:pt x="936737" y="3307234"/>
                  <a:pt x="944832" y="3290222"/>
                </a:cubicBezTo>
                <a:cubicBezTo>
                  <a:pt x="951038" y="3276456"/>
                  <a:pt x="960774" y="3269092"/>
                  <a:pt x="970225" y="3252871"/>
                </a:cubicBezTo>
                <a:cubicBezTo>
                  <a:pt x="974540" y="3242349"/>
                  <a:pt x="983456" y="3230161"/>
                  <a:pt x="991016" y="3217184"/>
                </a:cubicBezTo>
                <a:cubicBezTo>
                  <a:pt x="992907" y="3213940"/>
                  <a:pt x="992907" y="3213940"/>
                  <a:pt x="994797" y="3210695"/>
                </a:cubicBezTo>
                <a:cubicBezTo>
                  <a:pt x="1009133" y="3201665"/>
                  <a:pt x="1017229" y="3184655"/>
                  <a:pt x="1023970" y="3166855"/>
                </a:cubicBezTo>
                <a:cubicBezTo>
                  <a:pt x="1028820" y="3152298"/>
                  <a:pt x="1037735" y="3140111"/>
                  <a:pt x="1041230" y="3124765"/>
                </a:cubicBezTo>
                <a:cubicBezTo>
                  <a:pt x="1041230" y="3124765"/>
                  <a:pt x="1043120" y="3121521"/>
                  <a:pt x="1046366" y="3119067"/>
                </a:cubicBezTo>
                <a:cubicBezTo>
                  <a:pt x="1049611" y="3116611"/>
                  <a:pt x="1051501" y="3113368"/>
                  <a:pt x="1053391" y="3110123"/>
                </a:cubicBezTo>
                <a:cubicBezTo>
                  <a:pt x="1070938" y="3076891"/>
                  <a:pt x="1095260" y="3047606"/>
                  <a:pt x="1111451" y="3013584"/>
                </a:cubicBezTo>
                <a:cubicBezTo>
                  <a:pt x="1119012" y="3000607"/>
                  <a:pt x="1126857" y="2996488"/>
                  <a:pt x="1131173" y="2985966"/>
                </a:cubicBezTo>
                <a:cubicBezTo>
                  <a:pt x="1136844" y="2976232"/>
                  <a:pt x="1144404" y="2963256"/>
                  <a:pt x="1150075" y="2953522"/>
                </a:cubicBezTo>
                <a:cubicBezTo>
                  <a:pt x="1162770" y="2934846"/>
                  <a:pt x="1166801" y="2915467"/>
                  <a:pt x="1178962" y="2900825"/>
                </a:cubicBezTo>
                <a:cubicBezTo>
                  <a:pt x="1182743" y="2894336"/>
                  <a:pt x="1184633" y="2891092"/>
                  <a:pt x="1186523" y="2887848"/>
                </a:cubicBezTo>
                <a:cubicBezTo>
                  <a:pt x="1188413" y="2884604"/>
                  <a:pt x="1188947" y="2880569"/>
                  <a:pt x="1193548" y="2878905"/>
                </a:cubicBezTo>
                <a:cubicBezTo>
                  <a:pt x="1194903" y="2879694"/>
                  <a:pt x="1195724" y="2884517"/>
                  <a:pt x="1193834" y="2887762"/>
                </a:cubicBezTo>
                <a:cubicBezTo>
                  <a:pt x="1189518" y="2898284"/>
                  <a:pt x="1187913" y="2910386"/>
                  <a:pt x="1180353" y="2923362"/>
                </a:cubicBezTo>
                <a:cubicBezTo>
                  <a:pt x="1176572" y="2929851"/>
                  <a:pt x="1179283" y="2931430"/>
                  <a:pt x="1176857" y="2938708"/>
                </a:cubicBezTo>
                <a:cubicBezTo>
                  <a:pt x="1190374" y="2924856"/>
                  <a:pt x="1199825" y="2908634"/>
                  <a:pt x="1210630" y="2893202"/>
                </a:cubicBezTo>
                <a:lnTo>
                  <a:pt x="1214107" y="2888887"/>
                </a:lnTo>
                <a:lnTo>
                  <a:pt x="1211353" y="2887283"/>
                </a:lnTo>
                <a:lnTo>
                  <a:pt x="1220677" y="2877727"/>
                </a:lnTo>
                <a:cubicBezTo>
                  <a:pt x="1224993" y="2867205"/>
                  <a:pt x="1232018" y="2858260"/>
                  <a:pt x="1235799" y="2851772"/>
                </a:cubicBezTo>
                <a:cubicBezTo>
                  <a:pt x="1240114" y="2841250"/>
                  <a:pt x="1247960" y="2837130"/>
                  <a:pt x="1252276" y="2826608"/>
                </a:cubicBezTo>
                <a:cubicBezTo>
                  <a:pt x="1257411" y="2820909"/>
                  <a:pt x="1262546" y="2815209"/>
                  <a:pt x="1266326" y="2808721"/>
                </a:cubicBezTo>
                <a:cubicBezTo>
                  <a:pt x="1279557" y="2786012"/>
                  <a:pt x="1290898" y="2766546"/>
                  <a:pt x="1302239" y="2747080"/>
                </a:cubicBezTo>
                <a:cubicBezTo>
                  <a:pt x="1309800" y="2734103"/>
                  <a:pt x="1316006" y="2720336"/>
                  <a:pt x="1325742" y="2712972"/>
                </a:cubicBezTo>
                <a:cubicBezTo>
                  <a:pt x="1325742" y="2712972"/>
                  <a:pt x="1327632" y="2709729"/>
                  <a:pt x="1329522" y="2706484"/>
                </a:cubicBezTo>
                <a:cubicBezTo>
                  <a:pt x="1334907" y="2687894"/>
                  <a:pt x="1349778" y="2674831"/>
                  <a:pt x="1357874" y="2657820"/>
                </a:cubicBezTo>
                <a:cubicBezTo>
                  <a:pt x="1365969" y="2640809"/>
                  <a:pt x="1375420" y="2624588"/>
                  <a:pt x="1386227" y="2609156"/>
                </a:cubicBezTo>
                <a:cubicBezTo>
                  <a:pt x="1418644" y="2562861"/>
                  <a:pt x="1442396" y="2515861"/>
                  <a:pt x="1472103" y="2467987"/>
                </a:cubicBezTo>
                <a:cubicBezTo>
                  <a:pt x="1472103" y="2467987"/>
                  <a:pt x="1470748" y="2467198"/>
                  <a:pt x="1472638" y="2463954"/>
                </a:cubicBezTo>
                <a:cubicBezTo>
                  <a:pt x="1468037" y="2465619"/>
                  <a:pt x="1467503" y="2469653"/>
                  <a:pt x="1463723" y="2476141"/>
                </a:cubicBezTo>
                <a:cubicBezTo>
                  <a:pt x="1461833" y="2479385"/>
                  <a:pt x="1460477" y="2478595"/>
                  <a:pt x="1460477" y="2478595"/>
                </a:cubicBezTo>
                <a:cubicBezTo>
                  <a:pt x="1459122" y="2477806"/>
                  <a:pt x="1456412" y="2476227"/>
                  <a:pt x="1459657" y="2473772"/>
                </a:cubicBezTo>
                <a:cubicBezTo>
                  <a:pt x="1461547" y="2470529"/>
                  <a:pt x="1460727" y="2465705"/>
                  <a:pt x="1462617" y="2462461"/>
                </a:cubicBezTo>
                <a:cubicBezTo>
                  <a:pt x="1475314" y="2443785"/>
                  <a:pt x="1480699" y="2425195"/>
                  <a:pt x="1492040" y="2405730"/>
                </a:cubicBezTo>
                <a:lnTo>
                  <a:pt x="1515028" y="2366271"/>
                </a:lnTo>
                <a:lnTo>
                  <a:pt x="1513667" y="2365479"/>
                </a:lnTo>
                <a:lnTo>
                  <a:pt x="1500642" y="2370194"/>
                </a:lnTo>
                <a:lnTo>
                  <a:pt x="1495249" y="2381527"/>
                </a:lnTo>
                <a:cubicBezTo>
                  <a:pt x="1492824" y="2388804"/>
                  <a:pt x="1489044" y="2395292"/>
                  <a:pt x="1483909" y="2400992"/>
                </a:cubicBezTo>
                <a:cubicBezTo>
                  <a:pt x="1473637" y="2412390"/>
                  <a:pt x="1467967" y="2422122"/>
                  <a:pt x="1463117" y="2436679"/>
                </a:cubicBezTo>
                <a:cubicBezTo>
                  <a:pt x="1458801" y="2447201"/>
                  <a:pt x="1455021" y="2453690"/>
                  <a:pt x="1446641" y="2461844"/>
                </a:cubicBezTo>
                <a:cubicBezTo>
                  <a:pt x="1430414" y="2474116"/>
                  <a:pt x="1415828" y="2496038"/>
                  <a:pt x="1403952" y="2519536"/>
                </a:cubicBezTo>
                <a:cubicBezTo>
                  <a:pt x="1400171" y="2526025"/>
                  <a:pt x="1397746" y="2533303"/>
                  <a:pt x="1397212" y="2537338"/>
                </a:cubicBezTo>
                <a:cubicBezTo>
                  <a:pt x="1393181" y="2556717"/>
                  <a:pt x="1385085" y="2573727"/>
                  <a:pt x="1375634" y="2589949"/>
                </a:cubicBezTo>
                <a:cubicBezTo>
                  <a:pt x="1366184" y="2606171"/>
                  <a:pt x="1354843" y="2625636"/>
                  <a:pt x="1345392" y="2641857"/>
                </a:cubicBezTo>
                <a:cubicBezTo>
                  <a:pt x="1334051" y="2661323"/>
                  <a:pt x="1319465" y="2683243"/>
                  <a:pt x="1304059" y="2700340"/>
                </a:cubicBezTo>
                <a:cubicBezTo>
                  <a:pt x="1300278" y="2706829"/>
                  <a:pt x="1296498" y="2713317"/>
                  <a:pt x="1294608" y="2716561"/>
                </a:cubicBezTo>
                <a:cubicBezTo>
                  <a:pt x="1288938" y="2726294"/>
                  <a:pt x="1285692" y="2728749"/>
                  <a:pt x="1281092" y="2730413"/>
                </a:cubicBezTo>
                <a:cubicBezTo>
                  <a:pt x="1295678" y="2708493"/>
                  <a:pt x="1301063" y="2689904"/>
                  <a:pt x="1312404" y="2670437"/>
                </a:cubicBezTo>
                <a:cubicBezTo>
                  <a:pt x="1326170" y="2643695"/>
                  <a:pt x="1339936" y="2616951"/>
                  <a:pt x="1350457" y="2592662"/>
                </a:cubicBezTo>
                <a:cubicBezTo>
                  <a:pt x="1358553" y="2575651"/>
                  <a:pt x="1366648" y="2558641"/>
                  <a:pt x="1374743" y="2541629"/>
                </a:cubicBezTo>
                <a:cubicBezTo>
                  <a:pt x="1384730" y="2521374"/>
                  <a:pt x="1396891" y="2506732"/>
                  <a:pt x="1404986" y="2489721"/>
                </a:cubicBezTo>
                <a:cubicBezTo>
                  <a:pt x="1411192" y="2475954"/>
                  <a:pt x="1420928" y="2468590"/>
                  <a:pt x="1430378" y="2452370"/>
                </a:cubicBezTo>
                <a:cubicBezTo>
                  <a:pt x="1434694" y="2441847"/>
                  <a:pt x="1443609" y="2429659"/>
                  <a:pt x="1451170" y="2416682"/>
                </a:cubicBezTo>
                <a:cubicBezTo>
                  <a:pt x="1453060" y="2413438"/>
                  <a:pt x="1453060" y="2413438"/>
                  <a:pt x="1454951" y="2410193"/>
                </a:cubicBezTo>
                <a:cubicBezTo>
                  <a:pt x="1462118" y="2405679"/>
                  <a:pt x="1467726" y="2399169"/>
                  <a:pt x="1472385" y="2391562"/>
                </a:cubicBezTo>
                <a:lnTo>
                  <a:pt x="1473418" y="2389345"/>
                </a:lnTo>
                <a:lnTo>
                  <a:pt x="1456736" y="2406727"/>
                </a:lnTo>
                <a:cubicBezTo>
                  <a:pt x="1451391" y="2408501"/>
                  <a:pt x="1446854" y="2406944"/>
                  <a:pt x="1442520" y="2406591"/>
                </a:cubicBezTo>
                <a:cubicBezTo>
                  <a:pt x="1436832" y="2405450"/>
                  <a:pt x="1429932" y="2407949"/>
                  <a:pt x="1422425" y="2412265"/>
                </a:cubicBezTo>
                <a:lnTo>
                  <a:pt x="1408283" y="2422151"/>
                </a:lnTo>
                <a:lnTo>
                  <a:pt x="1409643" y="2411891"/>
                </a:lnTo>
                <a:cubicBezTo>
                  <a:pt x="1415029" y="2393301"/>
                  <a:pt x="1422589" y="2380325"/>
                  <a:pt x="1435571" y="2370506"/>
                </a:cubicBezTo>
                <a:cubicBezTo>
                  <a:pt x="1438816" y="2368051"/>
                  <a:pt x="1442061" y="2365596"/>
                  <a:pt x="1447196" y="2359898"/>
                </a:cubicBezTo>
                <a:cubicBezTo>
                  <a:pt x="1448552" y="2360688"/>
                  <a:pt x="1451797" y="2358232"/>
                  <a:pt x="1451797" y="2358232"/>
                </a:cubicBezTo>
                <a:cubicBezTo>
                  <a:pt x="1461248" y="2342011"/>
                  <a:pt x="1472874" y="2331403"/>
                  <a:pt x="1479080" y="2317635"/>
                </a:cubicBezTo>
                <a:cubicBezTo>
                  <a:pt x="1485284" y="2303870"/>
                  <a:pt x="1491490" y="2290103"/>
                  <a:pt x="1494450" y="2278791"/>
                </a:cubicBezTo>
                <a:cubicBezTo>
                  <a:pt x="1500371" y="2256166"/>
                  <a:pt x="1506041" y="2246434"/>
                  <a:pt x="1520912" y="2233370"/>
                </a:cubicBezTo>
                <a:cubicBezTo>
                  <a:pt x="1527403" y="2228462"/>
                  <a:pt x="1531183" y="2221974"/>
                  <a:pt x="1536854" y="2212240"/>
                </a:cubicBezTo>
                <a:lnTo>
                  <a:pt x="1543200" y="2201348"/>
                </a:lnTo>
                <a:lnTo>
                  <a:pt x="1546923" y="2197727"/>
                </a:lnTo>
                <a:cubicBezTo>
                  <a:pt x="1551522" y="2196062"/>
                  <a:pt x="1556659" y="2190362"/>
                  <a:pt x="1555588" y="2198430"/>
                </a:cubicBezTo>
                <a:cubicBezTo>
                  <a:pt x="1555053" y="2202463"/>
                  <a:pt x="1557764" y="2204042"/>
                  <a:pt x="1555874" y="2207287"/>
                </a:cubicBezTo>
                <a:cubicBezTo>
                  <a:pt x="1552093" y="2213776"/>
                  <a:pt x="1549668" y="2221054"/>
                  <a:pt x="1546423" y="2223508"/>
                </a:cubicBezTo>
                <a:cubicBezTo>
                  <a:pt x="1536151" y="2234907"/>
                  <a:pt x="1527236" y="2247093"/>
                  <a:pt x="1518321" y="2259281"/>
                </a:cubicBezTo>
                <a:cubicBezTo>
                  <a:pt x="1509939" y="2267434"/>
                  <a:pt x="1511295" y="2268224"/>
                  <a:pt x="1511579" y="2277082"/>
                </a:cubicBezTo>
                <a:cubicBezTo>
                  <a:pt x="1514290" y="2278661"/>
                  <a:pt x="1516466" y="2284273"/>
                  <a:pt x="1514040" y="2291551"/>
                </a:cubicBezTo>
                <a:cubicBezTo>
                  <a:pt x="1508370" y="2301284"/>
                  <a:pt x="1507301" y="2309352"/>
                  <a:pt x="1499739" y="2322330"/>
                </a:cubicBezTo>
                <a:cubicBezTo>
                  <a:pt x="1494604" y="2328028"/>
                  <a:pt x="1490289" y="2338551"/>
                  <a:pt x="1483264" y="2347494"/>
                </a:cubicBezTo>
                <a:cubicBezTo>
                  <a:pt x="1479483" y="2353983"/>
                  <a:pt x="1482193" y="2355562"/>
                  <a:pt x="1483548" y="2356351"/>
                </a:cubicBezTo>
                <a:cubicBezTo>
                  <a:pt x="1486258" y="2357931"/>
                  <a:pt x="1489503" y="2355475"/>
                  <a:pt x="1491394" y="2352230"/>
                </a:cubicBezTo>
                <a:cubicBezTo>
                  <a:pt x="1495174" y="2345742"/>
                  <a:pt x="1493819" y="2344953"/>
                  <a:pt x="1495709" y="2341708"/>
                </a:cubicBezTo>
                <a:cubicBezTo>
                  <a:pt x="1502449" y="2323908"/>
                  <a:pt x="1511366" y="2311720"/>
                  <a:pt x="1522456" y="2305147"/>
                </a:cubicBezTo>
                <a:cubicBezTo>
                  <a:pt x="1527057" y="2303482"/>
                  <a:pt x="1525987" y="2311548"/>
                  <a:pt x="1532478" y="2306640"/>
                </a:cubicBezTo>
                <a:cubicBezTo>
                  <a:pt x="1538149" y="2296906"/>
                  <a:pt x="1543819" y="2287173"/>
                  <a:pt x="1549490" y="2277440"/>
                </a:cubicBezTo>
                <a:cubicBezTo>
                  <a:pt x="1554624" y="2271741"/>
                  <a:pt x="1557584" y="2260429"/>
                  <a:pt x="1565965" y="2252276"/>
                </a:cubicBezTo>
                <a:cubicBezTo>
                  <a:pt x="1575702" y="2244912"/>
                  <a:pt x="1572171" y="2238509"/>
                  <a:pt x="1577842" y="2228776"/>
                </a:cubicBezTo>
                <a:cubicBezTo>
                  <a:pt x="1596208" y="2200368"/>
                  <a:pt x="1607264" y="2172045"/>
                  <a:pt x="1623740" y="2146880"/>
                </a:cubicBezTo>
                <a:cubicBezTo>
                  <a:pt x="1631300" y="2133902"/>
                  <a:pt x="1636971" y="2124170"/>
                  <a:pt x="1644531" y="2111193"/>
                </a:cubicBezTo>
                <a:cubicBezTo>
                  <a:pt x="1655872" y="2091728"/>
                  <a:pt x="1665323" y="2075506"/>
                  <a:pt x="1669889" y="2052093"/>
                </a:cubicBezTo>
                <a:cubicBezTo>
                  <a:pt x="1673134" y="2049638"/>
                  <a:pt x="1675844" y="2051218"/>
                  <a:pt x="1677734" y="2047974"/>
                </a:cubicBezTo>
                <a:cubicBezTo>
                  <a:pt x="1692070" y="2038944"/>
                  <a:pt x="1693960" y="2035700"/>
                  <a:pt x="1699881" y="2013076"/>
                </a:cubicBezTo>
                <a:cubicBezTo>
                  <a:pt x="1700952" y="2005009"/>
                  <a:pt x="1703911" y="1993696"/>
                  <a:pt x="1709582" y="1983964"/>
                </a:cubicBezTo>
                <a:cubicBezTo>
                  <a:pt x="1713898" y="1973441"/>
                  <a:pt x="1714967" y="1965374"/>
                  <a:pt x="1720102" y="1959675"/>
                </a:cubicBezTo>
                <a:cubicBezTo>
                  <a:pt x="1732264" y="1945032"/>
                  <a:pt x="1743604" y="1925567"/>
                  <a:pt x="1757406" y="1920571"/>
                </a:cubicBezTo>
                <a:cubicBezTo>
                  <a:pt x="1765252" y="1916452"/>
                  <a:pt x="1773632" y="1908298"/>
                  <a:pt x="1777948" y="1897776"/>
                </a:cubicBezTo>
                <a:cubicBezTo>
                  <a:pt x="1779017" y="1889707"/>
                  <a:pt x="1782798" y="1883219"/>
                  <a:pt x="1786578" y="1876731"/>
                </a:cubicBezTo>
                <a:cubicBezTo>
                  <a:pt x="1792249" y="1866998"/>
                  <a:pt x="1794674" y="1859719"/>
                  <a:pt x="1791963" y="1858140"/>
                </a:cubicBezTo>
                <a:cubicBezTo>
                  <a:pt x="1791144" y="1853317"/>
                  <a:pt x="1791679" y="1849284"/>
                  <a:pt x="1788968" y="1847704"/>
                </a:cubicBezTo>
                <a:cubicBezTo>
                  <a:pt x="1787328" y="1838058"/>
                  <a:pt x="1796244" y="1825870"/>
                  <a:pt x="1804090" y="1821751"/>
                </a:cubicBezTo>
                <a:cubicBezTo>
                  <a:pt x="1808690" y="1820086"/>
                  <a:pt x="1814645" y="1819209"/>
                  <a:pt x="1818425" y="1812721"/>
                </a:cubicBezTo>
                <a:cubicBezTo>
                  <a:pt x="1824096" y="1802988"/>
                  <a:pt x="1827876" y="1796499"/>
                  <a:pt x="1830301" y="1789222"/>
                </a:cubicBezTo>
                <a:cubicBezTo>
                  <a:pt x="1833263" y="1777909"/>
                  <a:pt x="1845423" y="1763267"/>
                  <a:pt x="1847027" y="1751166"/>
                </a:cubicBezTo>
                <a:cubicBezTo>
                  <a:pt x="1848918" y="1747922"/>
                  <a:pt x="1850808" y="1744677"/>
                  <a:pt x="1854054" y="1742222"/>
                </a:cubicBezTo>
                <a:cubicBezTo>
                  <a:pt x="1862434" y="1734068"/>
                  <a:pt x="1867035" y="1732405"/>
                  <a:pt x="1871100" y="1734773"/>
                </a:cubicBezTo>
                <a:cubicBezTo>
                  <a:pt x="1872455" y="1735563"/>
                  <a:pt x="1877056" y="1733897"/>
                  <a:pt x="1879481" y="1726619"/>
                </a:cubicBezTo>
                <a:cubicBezTo>
                  <a:pt x="1881621" y="1710483"/>
                  <a:pt x="1888361" y="1692683"/>
                  <a:pt x="1895102" y="1674882"/>
                </a:cubicBezTo>
                <a:cubicBezTo>
                  <a:pt x="1896992" y="1671639"/>
                  <a:pt x="1897527" y="1667606"/>
                  <a:pt x="1896171" y="1666815"/>
                </a:cubicBezTo>
                <a:cubicBezTo>
                  <a:pt x="1894817" y="1666026"/>
                  <a:pt x="1892926" y="1669270"/>
                  <a:pt x="1889682" y="1671724"/>
                </a:cubicBezTo>
                <a:cubicBezTo>
                  <a:pt x="1882121" y="1684702"/>
                  <a:pt x="1867249" y="1697765"/>
                  <a:pt x="1861864" y="1716354"/>
                </a:cubicBezTo>
                <a:cubicBezTo>
                  <a:pt x="1859973" y="1719599"/>
                  <a:pt x="1856193" y="1726088"/>
                  <a:pt x="1854838" y="1725299"/>
                </a:cubicBezTo>
                <a:cubicBezTo>
                  <a:pt x="1850772" y="1722930"/>
                  <a:pt x="1845102" y="1732662"/>
                  <a:pt x="1841322" y="1739151"/>
                </a:cubicBezTo>
                <a:cubicBezTo>
                  <a:pt x="1837541" y="1745639"/>
                  <a:pt x="1832942" y="1747304"/>
                  <a:pt x="1832121" y="1742482"/>
                </a:cubicBezTo>
                <a:cubicBezTo>
                  <a:pt x="1830766" y="1741693"/>
                  <a:pt x="1833191" y="1734413"/>
                  <a:pt x="1832371" y="1729590"/>
                </a:cubicBezTo>
                <a:cubicBezTo>
                  <a:pt x="1828591" y="1736080"/>
                  <a:pt x="1825345" y="1738533"/>
                  <a:pt x="1824811" y="1742567"/>
                </a:cubicBezTo>
                <a:cubicBezTo>
                  <a:pt x="1823740" y="1750635"/>
                  <a:pt x="1816715" y="1759578"/>
                  <a:pt x="1812935" y="1766066"/>
                </a:cubicBezTo>
                <a:cubicBezTo>
                  <a:pt x="1808618" y="1776590"/>
                  <a:pt x="1800773" y="1780709"/>
                  <a:pt x="1796458" y="1791231"/>
                </a:cubicBezTo>
                <a:cubicBezTo>
                  <a:pt x="1790253" y="1804997"/>
                  <a:pt x="1786722" y="1798595"/>
                  <a:pt x="1780231" y="1803505"/>
                </a:cubicBezTo>
                <a:lnTo>
                  <a:pt x="1772230" y="1814442"/>
                </a:lnTo>
                <a:lnTo>
                  <a:pt x="1791489" y="1778297"/>
                </a:lnTo>
                <a:cubicBezTo>
                  <a:pt x="1794450" y="1766986"/>
                  <a:pt x="1801475" y="1758043"/>
                  <a:pt x="1809321" y="1753923"/>
                </a:cubicBezTo>
                <a:cubicBezTo>
                  <a:pt x="1815813" y="1749014"/>
                  <a:pt x="1818237" y="1741736"/>
                  <a:pt x="1817417" y="1736912"/>
                </a:cubicBezTo>
                <a:cubicBezTo>
                  <a:pt x="1815242" y="1731299"/>
                  <a:pt x="1819022" y="1724811"/>
                  <a:pt x="1824692" y="1715078"/>
                </a:cubicBezTo>
                <a:cubicBezTo>
                  <a:pt x="1836034" y="1695612"/>
                  <a:pt x="1846018" y="1675357"/>
                  <a:pt x="1862781" y="1659050"/>
                </a:cubicBezTo>
                <a:cubicBezTo>
                  <a:pt x="1862781" y="1659050"/>
                  <a:pt x="1864671" y="1655806"/>
                  <a:pt x="1864671" y="1655806"/>
                </a:cubicBezTo>
                <a:cubicBezTo>
                  <a:pt x="1882216" y="1622573"/>
                  <a:pt x="1903294" y="1595743"/>
                  <a:pt x="1920305" y="1566545"/>
                </a:cubicBezTo>
                <a:cubicBezTo>
                  <a:pt x="1924085" y="1560056"/>
                  <a:pt x="1925975" y="1556812"/>
                  <a:pt x="1923266" y="1555234"/>
                </a:cubicBezTo>
                <a:lnTo>
                  <a:pt x="1924152" y="1551341"/>
                </a:lnTo>
                <a:lnTo>
                  <a:pt x="1926058" y="1562553"/>
                </a:lnTo>
                <a:cubicBezTo>
                  <a:pt x="1922278" y="1569042"/>
                  <a:pt x="1916608" y="1578775"/>
                  <a:pt x="1910937" y="1588507"/>
                </a:cubicBezTo>
                <a:cubicBezTo>
                  <a:pt x="1907157" y="1594996"/>
                  <a:pt x="1905266" y="1598241"/>
                  <a:pt x="1907977" y="1599820"/>
                </a:cubicBezTo>
                <a:cubicBezTo>
                  <a:pt x="1910687" y="1601399"/>
                  <a:pt x="1911222" y="1597365"/>
                  <a:pt x="1915003" y="1590876"/>
                </a:cubicBezTo>
                <a:cubicBezTo>
                  <a:pt x="1916893" y="1587632"/>
                  <a:pt x="1922028" y="1581933"/>
                  <a:pt x="1921209" y="1577109"/>
                </a:cubicBezTo>
                <a:cubicBezTo>
                  <a:pt x="1923633" y="1569831"/>
                  <a:pt x="1927413" y="1563342"/>
                  <a:pt x="1930659" y="1560888"/>
                </a:cubicBezTo>
                <a:cubicBezTo>
                  <a:pt x="1937684" y="1551945"/>
                  <a:pt x="1943355" y="1542212"/>
                  <a:pt x="1947135" y="1535723"/>
                </a:cubicBezTo>
                <a:cubicBezTo>
                  <a:pt x="1950916" y="1529234"/>
                  <a:pt x="1956051" y="1523536"/>
                  <a:pt x="1959297" y="1521081"/>
                </a:cubicBezTo>
                <a:cubicBezTo>
                  <a:pt x="1974168" y="1508018"/>
                  <a:pt x="1989039" y="1494955"/>
                  <a:pt x="2002305" y="1493993"/>
                </a:cubicBezTo>
                <a:cubicBezTo>
                  <a:pt x="1999880" y="1501270"/>
                  <a:pt x="1997990" y="1504515"/>
                  <a:pt x="1996099" y="1507760"/>
                </a:cubicBezTo>
                <a:cubicBezTo>
                  <a:pt x="1984759" y="1527225"/>
                  <a:pt x="1975308" y="1543445"/>
                  <a:pt x="1965857" y="1559668"/>
                </a:cubicBezTo>
                <a:cubicBezTo>
                  <a:pt x="1960722" y="1565368"/>
                  <a:pt x="1959653" y="1573435"/>
                  <a:pt x="1960472" y="1578258"/>
                </a:cubicBezTo>
                <a:cubicBezTo>
                  <a:pt x="1971813" y="1558792"/>
                  <a:pt x="1983154" y="1539327"/>
                  <a:pt x="1994495" y="1519861"/>
                </a:cubicBezTo>
                <a:cubicBezTo>
                  <a:pt x="2005835" y="1500396"/>
                  <a:pt x="2018533" y="1481719"/>
                  <a:pt x="2028517" y="1461464"/>
                </a:cubicBezTo>
                <a:cubicBezTo>
                  <a:pt x="2038504" y="1441209"/>
                  <a:pt x="2052020" y="1427357"/>
                  <a:pt x="2063361" y="1407890"/>
                </a:cubicBezTo>
                <a:cubicBezTo>
                  <a:pt x="2078482" y="1381937"/>
                  <a:pt x="2093603" y="1355982"/>
                  <a:pt x="2108725" y="1330028"/>
                </a:cubicBezTo>
                <a:cubicBezTo>
                  <a:pt x="2114395" y="1320296"/>
                  <a:pt x="2120886" y="1315386"/>
                  <a:pt x="2123310" y="1308107"/>
                </a:cubicBezTo>
                <a:cubicBezTo>
                  <a:pt x="2133832" y="1283819"/>
                  <a:pt x="2148418" y="1261899"/>
                  <a:pt x="2152982" y="1238485"/>
                </a:cubicBezTo>
                <a:cubicBezTo>
                  <a:pt x="2153518" y="1234452"/>
                  <a:pt x="2156763" y="1231996"/>
                  <a:pt x="2159473" y="1233576"/>
                </a:cubicBezTo>
                <a:cubicBezTo>
                  <a:pt x="2160828" y="1234365"/>
                  <a:pt x="2161649" y="1239189"/>
                  <a:pt x="2168140" y="1234280"/>
                </a:cubicBezTo>
                <a:lnTo>
                  <a:pt x="2182078" y="1214374"/>
                </a:lnTo>
                <a:lnTo>
                  <a:pt x="2168626" y="1206538"/>
                </a:lnTo>
                <a:lnTo>
                  <a:pt x="2168957" y="1205827"/>
                </a:lnTo>
                <a:cubicBezTo>
                  <a:pt x="2173807" y="1191271"/>
                  <a:pt x="2182722" y="1179083"/>
                  <a:pt x="2186217" y="1163737"/>
                </a:cubicBezTo>
                <a:cubicBezTo>
                  <a:pt x="2186217" y="1163737"/>
                  <a:pt x="2188107" y="1160494"/>
                  <a:pt x="2191353" y="1158039"/>
                </a:cubicBezTo>
                <a:cubicBezTo>
                  <a:pt x="2194598" y="1155584"/>
                  <a:pt x="2196489" y="1152340"/>
                  <a:pt x="2198379" y="1149096"/>
                </a:cubicBezTo>
                <a:cubicBezTo>
                  <a:pt x="2215926" y="1115863"/>
                  <a:pt x="2240247" y="1086579"/>
                  <a:pt x="2256438" y="1052557"/>
                </a:cubicBezTo>
                <a:cubicBezTo>
                  <a:pt x="2263999" y="1039580"/>
                  <a:pt x="2271844" y="1035460"/>
                  <a:pt x="2276160" y="1024938"/>
                </a:cubicBezTo>
                <a:cubicBezTo>
                  <a:pt x="2281831" y="1015205"/>
                  <a:pt x="2289392" y="1002228"/>
                  <a:pt x="2295062" y="992495"/>
                </a:cubicBezTo>
                <a:cubicBezTo>
                  <a:pt x="2307757" y="973819"/>
                  <a:pt x="2311788" y="954439"/>
                  <a:pt x="2323949" y="939798"/>
                </a:cubicBezTo>
                <a:cubicBezTo>
                  <a:pt x="2327730" y="933309"/>
                  <a:pt x="2329620" y="930064"/>
                  <a:pt x="2331510" y="926821"/>
                </a:cubicBezTo>
                <a:cubicBezTo>
                  <a:pt x="2333400" y="923576"/>
                  <a:pt x="2333934" y="919542"/>
                  <a:pt x="2338535" y="917877"/>
                </a:cubicBezTo>
                <a:cubicBezTo>
                  <a:pt x="2339890" y="918667"/>
                  <a:pt x="2340711" y="923490"/>
                  <a:pt x="2338821" y="926734"/>
                </a:cubicBezTo>
                <a:cubicBezTo>
                  <a:pt x="2334505" y="937256"/>
                  <a:pt x="2332900" y="949358"/>
                  <a:pt x="2325340" y="962335"/>
                </a:cubicBezTo>
                <a:cubicBezTo>
                  <a:pt x="2321559" y="968824"/>
                  <a:pt x="2324270" y="970403"/>
                  <a:pt x="2321845" y="977681"/>
                </a:cubicBezTo>
                <a:cubicBezTo>
                  <a:pt x="2335361" y="963828"/>
                  <a:pt x="2344812" y="947607"/>
                  <a:pt x="2355617" y="932174"/>
                </a:cubicBezTo>
                <a:cubicBezTo>
                  <a:pt x="2364533" y="919987"/>
                  <a:pt x="2372914" y="911833"/>
                  <a:pt x="2381829" y="899645"/>
                </a:cubicBezTo>
                <a:cubicBezTo>
                  <a:pt x="2383720" y="896401"/>
                  <a:pt x="2390211" y="891492"/>
                  <a:pt x="2391030" y="896315"/>
                </a:cubicBezTo>
                <a:cubicBezTo>
                  <a:pt x="2391851" y="901138"/>
                  <a:pt x="2386716" y="906838"/>
                  <a:pt x="2384825" y="910083"/>
                </a:cubicBezTo>
                <a:cubicBezTo>
                  <a:pt x="2371594" y="932792"/>
                  <a:pt x="2360253" y="952258"/>
                  <a:pt x="2347022" y="974967"/>
                </a:cubicBezTo>
                <a:cubicBezTo>
                  <a:pt x="2324340" y="1013899"/>
                  <a:pt x="2305724" y="1055199"/>
                  <a:pt x="2293062" y="1095623"/>
                </a:cubicBezTo>
                <a:cubicBezTo>
                  <a:pt x="2288213" y="1110178"/>
                  <a:pt x="2277407" y="1125611"/>
                  <a:pt x="2272556" y="1140167"/>
                </a:cubicBezTo>
                <a:cubicBezTo>
                  <a:pt x="2266352" y="1153934"/>
                  <a:pt x="2255545" y="1169365"/>
                  <a:pt x="2244739" y="1184797"/>
                </a:cubicBezTo>
                <a:cubicBezTo>
                  <a:pt x="2234468" y="1196195"/>
                  <a:pt x="2221772" y="1214871"/>
                  <a:pt x="2212321" y="1231092"/>
                </a:cubicBezTo>
                <a:lnTo>
                  <a:pt x="2211935" y="1231770"/>
                </a:lnTo>
                <a:lnTo>
                  <a:pt x="2198481" y="1223931"/>
                </a:lnTo>
                <a:lnTo>
                  <a:pt x="2189002" y="1242089"/>
                </a:lnTo>
                <a:cubicBezTo>
                  <a:pt x="2185222" y="1248577"/>
                  <a:pt x="2180906" y="1259099"/>
                  <a:pt x="2175236" y="1268832"/>
                </a:cubicBezTo>
                <a:cubicBezTo>
                  <a:pt x="2169565" y="1278566"/>
                  <a:pt x="2170920" y="1279355"/>
                  <a:pt x="2180122" y="1276024"/>
                </a:cubicBezTo>
                <a:cubicBezTo>
                  <a:pt x="2185257" y="1270325"/>
                  <a:pt x="2187683" y="1263047"/>
                  <a:pt x="2191747" y="1265415"/>
                </a:cubicBezTo>
                <a:cubicBezTo>
                  <a:pt x="2192568" y="1270239"/>
                  <a:pt x="2187433" y="1275937"/>
                  <a:pt x="2185542" y="1279182"/>
                </a:cubicBezTo>
                <a:cubicBezTo>
                  <a:pt x="2185542" y="1279182"/>
                  <a:pt x="2183652" y="1282427"/>
                  <a:pt x="2183652" y="1282427"/>
                </a:cubicBezTo>
                <a:cubicBezTo>
                  <a:pt x="2184471" y="1287250"/>
                  <a:pt x="2188252" y="1280761"/>
                  <a:pt x="2190142" y="1277517"/>
                </a:cubicBezTo>
                <a:cubicBezTo>
                  <a:pt x="2195813" y="1267783"/>
                  <a:pt x="2203373" y="1254807"/>
                  <a:pt x="2210934" y="1241831"/>
                </a:cubicBezTo>
                <a:cubicBezTo>
                  <a:pt x="2212824" y="1238586"/>
                  <a:pt x="2214714" y="1235341"/>
                  <a:pt x="2216070" y="1236131"/>
                </a:cubicBezTo>
                <a:cubicBezTo>
                  <a:pt x="2218780" y="1237710"/>
                  <a:pt x="2223381" y="1236045"/>
                  <a:pt x="2219600" y="1242535"/>
                </a:cubicBezTo>
                <a:cubicBezTo>
                  <a:pt x="2212574" y="1251476"/>
                  <a:pt x="2212859" y="1260333"/>
                  <a:pt x="2209614" y="1262789"/>
                </a:cubicBezTo>
                <a:cubicBezTo>
                  <a:pt x="2201233" y="1270941"/>
                  <a:pt x="2196383" y="1285499"/>
                  <a:pt x="2188002" y="1293652"/>
                </a:cubicBezTo>
                <a:cubicBezTo>
                  <a:pt x="2184757" y="1296107"/>
                  <a:pt x="2182867" y="1299351"/>
                  <a:pt x="2180157" y="1297772"/>
                </a:cubicBezTo>
                <a:cubicBezTo>
                  <a:pt x="2176377" y="1304261"/>
                  <a:pt x="2175841" y="1308295"/>
                  <a:pt x="2170707" y="1313993"/>
                </a:cubicBezTo>
                <a:cubicBezTo>
                  <a:pt x="2166641" y="1311625"/>
                  <a:pt x="2163930" y="1310045"/>
                  <a:pt x="2159865" y="1307677"/>
                </a:cubicBezTo>
                <a:cubicBezTo>
                  <a:pt x="2147990" y="1331177"/>
                  <a:pt x="2131227" y="1347484"/>
                  <a:pt x="2119352" y="1370984"/>
                </a:cubicBezTo>
                <a:cubicBezTo>
                  <a:pt x="2119352" y="1370984"/>
                  <a:pt x="2117461" y="1374228"/>
                  <a:pt x="2117461" y="1374228"/>
                </a:cubicBezTo>
                <a:cubicBezTo>
                  <a:pt x="2102589" y="1387291"/>
                  <a:pt x="2101805" y="1404216"/>
                  <a:pt x="2092890" y="1416403"/>
                </a:cubicBezTo>
                <a:cubicBezTo>
                  <a:pt x="2090999" y="1419648"/>
                  <a:pt x="2090464" y="1423681"/>
                  <a:pt x="2089929" y="1427715"/>
                </a:cubicBezTo>
                <a:cubicBezTo>
                  <a:pt x="2095065" y="1422016"/>
                  <a:pt x="2098846" y="1415527"/>
                  <a:pt x="2102626" y="1409040"/>
                </a:cubicBezTo>
                <a:cubicBezTo>
                  <a:pt x="2105871" y="1406585"/>
                  <a:pt x="2109116" y="1404129"/>
                  <a:pt x="2108580" y="1408163"/>
                </a:cubicBezTo>
                <a:cubicBezTo>
                  <a:pt x="2109401" y="1412987"/>
                  <a:pt x="2108866" y="1417020"/>
                  <a:pt x="2105085" y="1423509"/>
                </a:cubicBezTo>
                <a:cubicBezTo>
                  <a:pt x="2091854" y="1446219"/>
                  <a:pt x="2078623" y="1468929"/>
                  <a:pt x="2066748" y="1492429"/>
                </a:cubicBezTo>
                <a:cubicBezTo>
                  <a:pt x="2052446" y="1523206"/>
                  <a:pt x="2035970" y="1548371"/>
                  <a:pt x="2017604" y="1576780"/>
                </a:cubicBezTo>
                <a:cubicBezTo>
                  <a:pt x="2002483" y="1602734"/>
                  <a:pt x="1990071" y="1630266"/>
                  <a:pt x="1970885" y="1653851"/>
                </a:cubicBezTo>
                <a:cubicBezTo>
                  <a:pt x="1967639" y="1656307"/>
                  <a:pt x="1965749" y="1659552"/>
                  <a:pt x="1965214" y="1663585"/>
                </a:cubicBezTo>
                <a:cubicBezTo>
                  <a:pt x="1954158" y="1691908"/>
                  <a:pt x="1936328" y="1716284"/>
                  <a:pt x="1922561" y="1743027"/>
                </a:cubicBezTo>
                <a:cubicBezTo>
                  <a:pt x="1913110" y="1759249"/>
                  <a:pt x="1900415" y="1777924"/>
                  <a:pt x="1890143" y="1789322"/>
                </a:cubicBezTo>
                <a:cubicBezTo>
                  <a:pt x="1879338" y="1804754"/>
                  <a:pt x="1868531" y="1820185"/>
                  <a:pt x="1862326" y="1833952"/>
                </a:cubicBezTo>
                <a:cubicBezTo>
                  <a:pt x="1857475" y="1848508"/>
                  <a:pt x="1846670" y="1863940"/>
                  <a:pt x="1841820" y="1878496"/>
                </a:cubicBezTo>
                <a:cubicBezTo>
                  <a:pt x="1829158" y="1918921"/>
                  <a:pt x="1810542" y="1960220"/>
                  <a:pt x="1787860" y="1999151"/>
                </a:cubicBezTo>
                <a:cubicBezTo>
                  <a:pt x="1774629" y="2021862"/>
                  <a:pt x="1763288" y="2041327"/>
                  <a:pt x="1750057" y="2064036"/>
                </a:cubicBezTo>
                <a:cubicBezTo>
                  <a:pt x="1748167" y="2067281"/>
                  <a:pt x="1743032" y="2072980"/>
                  <a:pt x="1743853" y="2077803"/>
                </a:cubicBezTo>
                <a:cubicBezTo>
                  <a:pt x="1744672" y="2082626"/>
                  <a:pt x="1751163" y="2077717"/>
                  <a:pt x="1753053" y="2074473"/>
                </a:cubicBezTo>
                <a:cubicBezTo>
                  <a:pt x="1761968" y="2062285"/>
                  <a:pt x="1770350" y="2054132"/>
                  <a:pt x="1779265" y="2041944"/>
                </a:cubicBezTo>
                <a:cubicBezTo>
                  <a:pt x="1790071" y="2026512"/>
                  <a:pt x="1799522" y="2010291"/>
                  <a:pt x="1813038" y="1996438"/>
                </a:cubicBezTo>
                <a:cubicBezTo>
                  <a:pt x="1810613" y="2003715"/>
                  <a:pt x="1813323" y="2005295"/>
                  <a:pt x="1809543" y="2011784"/>
                </a:cubicBezTo>
                <a:cubicBezTo>
                  <a:pt x="1801983" y="2024760"/>
                  <a:pt x="1800377" y="2036863"/>
                  <a:pt x="1796062" y="2047384"/>
                </a:cubicBezTo>
                <a:cubicBezTo>
                  <a:pt x="1794172" y="2050630"/>
                  <a:pt x="1794993" y="2055452"/>
                  <a:pt x="1796347" y="2056242"/>
                </a:cubicBezTo>
                <a:cubicBezTo>
                  <a:pt x="1800948" y="2054577"/>
                  <a:pt x="1801482" y="2050542"/>
                  <a:pt x="1803372" y="2047298"/>
                </a:cubicBezTo>
                <a:cubicBezTo>
                  <a:pt x="1805262" y="2044054"/>
                  <a:pt x="1807153" y="2040810"/>
                  <a:pt x="1810933" y="2034321"/>
                </a:cubicBezTo>
                <a:cubicBezTo>
                  <a:pt x="1823094" y="2019680"/>
                  <a:pt x="1827125" y="2000300"/>
                  <a:pt x="1839820" y="1981624"/>
                </a:cubicBezTo>
                <a:cubicBezTo>
                  <a:pt x="1845491" y="1971891"/>
                  <a:pt x="1853052" y="1958914"/>
                  <a:pt x="1858722" y="1949180"/>
                </a:cubicBezTo>
                <a:cubicBezTo>
                  <a:pt x="1863038" y="1938658"/>
                  <a:pt x="1870884" y="1934540"/>
                  <a:pt x="1878444" y="1921562"/>
                </a:cubicBezTo>
                <a:cubicBezTo>
                  <a:pt x="1894635" y="1887540"/>
                  <a:pt x="1918957" y="1858255"/>
                  <a:pt x="1936504" y="1825023"/>
                </a:cubicBezTo>
                <a:cubicBezTo>
                  <a:pt x="1938394" y="1821779"/>
                  <a:pt x="1940284" y="1818535"/>
                  <a:pt x="1943529" y="1816080"/>
                </a:cubicBezTo>
                <a:cubicBezTo>
                  <a:pt x="1946775" y="1813626"/>
                  <a:pt x="1948665" y="1810381"/>
                  <a:pt x="1948665" y="1810381"/>
                </a:cubicBezTo>
                <a:cubicBezTo>
                  <a:pt x="1952160" y="1795036"/>
                  <a:pt x="1961076" y="1782848"/>
                  <a:pt x="1965925" y="1768291"/>
                </a:cubicBezTo>
                <a:cubicBezTo>
                  <a:pt x="1972667" y="1750491"/>
                  <a:pt x="1980763" y="1733481"/>
                  <a:pt x="1995098" y="1724451"/>
                </a:cubicBezTo>
                <a:cubicBezTo>
                  <a:pt x="1996989" y="1721207"/>
                  <a:pt x="1996989" y="1721207"/>
                  <a:pt x="1998879" y="1717962"/>
                </a:cubicBezTo>
                <a:cubicBezTo>
                  <a:pt x="2006440" y="1704985"/>
                  <a:pt x="2015355" y="1692798"/>
                  <a:pt x="2019671" y="1682276"/>
                </a:cubicBezTo>
                <a:cubicBezTo>
                  <a:pt x="2029121" y="1666055"/>
                  <a:pt x="2038857" y="1658691"/>
                  <a:pt x="2045063" y="1644923"/>
                </a:cubicBezTo>
                <a:cubicBezTo>
                  <a:pt x="2053158" y="1627912"/>
                  <a:pt x="2065319" y="1613271"/>
                  <a:pt x="2075306" y="1593015"/>
                </a:cubicBezTo>
                <a:cubicBezTo>
                  <a:pt x="2083401" y="1576004"/>
                  <a:pt x="2091496" y="1558994"/>
                  <a:pt x="2099592" y="1541983"/>
                </a:cubicBezTo>
                <a:cubicBezTo>
                  <a:pt x="2110113" y="1517694"/>
                  <a:pt x="2123879" y="1490949"/>
                  <a:pt x="2137645" y="1464207"/>
                </a:cubicBezTo>
                <a:cubicBezTo>
                  <a:pt x="2148986" y="1444740"/>
                  <a:pt x="2154371" y="1426151"/>
                  <a:pt x="2168957" y="1404230"/>
                </a:cubicBezTo>
                <a:cubicBezTo>
                  <a:pt x="2164356" y="1405895"/>
                  <a:pt x="2161111" y="1408350"/>
                  <a:pt x="2155441" y="1418082"/>
                </a:cubicBezTo>
                <a:cubicBezTo>
                  <a:pt x="2153551" y="1421327"/>
                  <a:pt x="2149771" y="1427815"/>
                  <a:pt x="2145990" y="1434305"/>
                </a:cubicBezTo>
                <a:cubicBezTo>
                  <a:pt x="2130584" y="1451401"/>
                  <a:pt x="2115998" y="1473322"/>
                  <a:pt x="2104657" y="1492788"/>
                </a:cubicBezTo>
                <a:cubicBezTo>
                  <a:pt x="2095206" y="1509009"/>
                  <a:pt x="2083865" y="1528474"/>
                  <a:pt x="2074414" y="1544695"/>
                </a:cubicBezTo>
                <a:cubicBezTo>
                  <a:pt x="2064964" y="1560917"/>
                  <a:pt x="2056868" y="1577927"/>
                  <a:pt x="2052837" y="1597307"/>
                </a:cubicBezTo>
                <a:cubicBezTo>
                  <a:pt x="2052303" y="1601341"/>
                  <a:pt x="2049878" y="1608618"/>
                  <a:pt x="2046097" y="1615108"/>
                </a:cubicBezTo>
                <a:cubicBezTo>
                  <a:pt x="2034221" y="1638608"/>
                  <a:pt x="2019635" y="1660528"/>
                  <a:pt x="2003408" y="1672801"/>
                </a:cubicBezTo>
                <a:cubicBezTo>
                  <a:pt x="1995028" y="1680954"/>
                  <a:pt x="1991248" y="1687443"/>
                  <a:pt x="1986932" y="1697965"/>
                </a:cubicBezTo>
                <a:cubicBezTo>
                  <a:pt x="1982082" y="1712522"/>
                  <a:pt x="1976412" y="1722254"/>
                  <a:pt x="1966140" y="1733653"/>
                </a:cubicBezTo>
                <a:cubicBezTo>
                  <a:pt x="1961005" y="1739352"/>
                  <a:pt x="1957225" y="1745840"/>
                  <a:pt x="1954800" y="1753118"/>
                </a:cubicBezTo>
                <a:cubicBezTo>
                  <a:pt x="1951840" y="1764431"/>
                  <a:pt x="1939678" y="1779072"/>
                  <a:pt x="1936183" y="1794418"/>
                </a:cubicBezTo>
                <a:cubicBezTo>
                  <a:pt x="1935648" y="1798452"/>
                  <a:pt x="1926732" y="1810640"/>
                  <a:pt x="1921597" y="1816339"/>
                </a:cubicBezTo>
                <a:cubicBezTo>
                  <a:pt x="1906191" y="1833436"/>
                  <a:pt x="1896740" y="1849657"/>
                  <a:pt x="1885399" y="1869122"/>
                </a:cubicBezTo>
                <a:cubicBezTo>
                  <a:pt x="1879729" y="1878855"/>
                  <a:pt x="1873523" y="1892622"/>
                  <a:pt x="1865143" y="1900775"/>
                </a:cubicBezTo>
                <a:cubicBezTo>
                  <a:pt x="1861897" y="1903229"/>
                  <a:pt x="1860007" y="1906474"/>
                  <a:pt x="1860827" y="1911298"/>
                </a:cubicBezTo>
                <a:cubicBezTo>
                  <a:pt x="1865178" y="1922524"/>
                  <a:pt x="1861398" y="1929012"/>
                  <a:pt x="1847346" y="1946898"/>
                </a:cubicBezTo>
                <a:cubicBezTo>
                  <a:pt x="1844101" y="1949354"/>
                  <a:pt x="1840321" y="1955842"/>
                  <a:pt x="1835720" y="1957507"/>
                </a:cubicBezTo>
                <a:cubicBezTo>
                  <a:pt x="1834615" y="1943827"/>
                  <a:pt x="1842710" y="1926816"/>
                  <a:pt x="1854051" y="1907350"/>
                </a:cubicBezTo>
                <a:cubicBezTo>
                  <a:pt x="1888073" y="1848954"/>
                  <a:pt x="1923986" y="1787312"/>
                  <a:pt x="1958009" y="1728915"/>
                </a:cubicBezTo>
                <a:cubicBezTo>
                  <a:pt x="1969350" y="1709450"/>
                  <a:pt x="1974735" y="1690859"/>
                  <a:pt x="1987432" y="1672185"/>
                </a:cubicBezTo>
                <a:cubicBezTo>
                  <a:pt x="1989322" y="1668940"/>
                  <a:pt x="1988502" y="1664116"/>
                  <a:pt x="1990392" y="1660873"/>
                </a:cubicBezTo>
                <a:cubicBezTo>
                  <a:pt x="1993637" y="1658417"/>
                  <a:pt x="1990927" y="1656838"/>
                  <a:pt x="1989572" y="1656049"/>
                </a:cubicBezTo>
                <a:cubicBezTo>
                  <a:pt x="1989572" y="1656049"/>
                  <a:pt x="1988216" y="1655259"/>
                  <a:pt x="1986326" y="1658503"/>
                </a:cubicBezTo>
                <a:cubicBezTo>
                  <a:pt x="1982546" y="1664992"/>
                  <a:pt x="1982012" y="1669027"/>
                  <a:pt x="1977411" y="1670690"/>
                </a:cubicBezTo>
                <a:cubicBezTo>
                  <a:pt x="1979301" y="1667447"/>
                  <a:pt x="1977946" y="1666658"/>
                  <a:pt x="1977946" y="1666658"/>
                </a:cubicBezTo>
                <a:cubicBezTo>
                  <a:pt x="2007653" y="1618783"/>
                  <a:pt x="2031404" y="1571784"/>
                  <a:pt x="2063822" y="1525488"/>
                </a:cubicBezTo>
                <a:cubicBezTo>
                  <a:pt x="2074629" y="1510056"/>
                  <a:pt x="2084080" y="1493835"/>
                  <a:pt x="2092175" y="1476824"/>
                </a:cubicBezTo>
                <a:cubicBezTo>
                  <a:pt x="2100271" y="1459813"/>
                  <a:pt x="2115142" y="1446750"/>
                  <a:pt x="2120527" y="1428160"/>
                </a:cubicBezTo>
                <a:cubicBezTo>
                  <a:pt x="2122417" y="1424916"/>
                  <a:pt x="2124307" y="1421671"/>
                  <a:pt x="2124307" y="1421671"/>
                </a:cubicBezTo>
                <a:cubicBezTo>
                  <a:pt x="2134043" y="1414307"/>
                  <a:pt x="2140249" y="1400541"/>
                  <a:pt x="2147810" y="1387564"/>
                </a:cubicBezTo>
                <a:cubicBezTo>
                  <a:pt x="2159151" y="1368097"/>
                  <a:pt x="2170492" y="1348632"/>
                  <a:pt x="2183723" y="1325922"/>
                </a:cubicBezTo>
                <a:cubicBezTo>
                  <a:pt x="2187503" y="1319435"/>
                  <a:pt x="2192638" y="1313735"/>
                  <a:pt x="2197773" y="1308037"/>
                </a:cubicBezTo>
                <a:cubicBezTo>
                  <a:pt x="2202089" y="1297514"/>
                  <a:pt x="2209935" y="1293394"/>
                  <a:pt x="2214250" y="1282872"/>
                </a:cubicBezTo>
                <a:cubicBezTo>
                  <a:pt x="2218030" y="1276384"/>
                  <a:pt x="2225056" y="1267439"/>
                  <a:pt x="2229372" y="1256918"/>
                </a:cubicBezTo>
                <a:lnTo>
                  <a:pt x="2238264" y="1247803"/>
                </a:lnTo>
                <a:lnTo>
                  <a:pt x="2242375" y="1250199"/>
                </a:lnTo>
                <a:lnTo>
                  <a:pt x="2223559" y="1282862"/>
                </a:lnTo>
                <a:cubicBezTo>
                  <a:pt x="2216097" y="1293724"/>
                  <a:pt x="2207920" y="1303084"/>
                  <a:pt x="2199129" y="1308826"/>
                </a:cubicBezTo>
                <a:cubicBezTo>
                  <a:pt x="2188323" y="1324257"/>
                  <a:pt x="2186184" y="1340393"/>
                  <a:pt x="2175377" y="1355825"/>
                </a:cubicBezTo>
                <a:cubicBezTo>
                  <a:pt x="2181333" y="1354949"/>
                  <a:pt x="2180798" y="1358983"/>
                  <a:pt x="2175128" y="1368716"/>
                </a:cubicBezTo>
                <a:cubicBezTo>
                  <a:pt x="2171348" y="1375203"/>
                  <a:pt x="2169457" y="1378448"/>
                  <a:pt x="2167567" y="1381693"/>
                </a:cubicBezTo>
                <a:cubicBezTo>
                  <a:pt x="2168922" y="1382482"/>
                  <a:pt x="2170277" y="1383272"/>
                  <a:pt x="2171632" y="1384061"/>
                </a:cubicBezTo>
                <a:cubicBezTo>
                  <a:pt x="2175412" y="1377572"/>
                  <a:pt x="2179192" y="1371083"/>
                  <a:pt x="2181083" y="1367839"/>
                </a:cubicBezTo>
                <a:cubicBezTo>
                  <a:pt x="2184863" y="1361351"/>
                  <a:pt x="2186753" y="1358107"/>
                  <a:pt x="2188643" y="1354863"/>
                </a:cubicBezTo>
                <a:cubicBezTo>
                  <a:pt x="2190533" y="1351618"/>
                  <a:pt x="2192959" y="1344340"/>
                  <a:pt x="2195670" y="1345919"/>
                </a:cubicBezTo>
                <a:cubicBezTo>
                  <a:pt x="2201625" y="1345044"/>
                  <a:pt x="2196489" y="1350742"/>
                  <a:pt x="2194065" y="1358020"/>
                </a:cubicBezTo>
                <a:cubicBezTo>
                  <a:pt x="2193529" y="1362054"/>
                  <a:pt x="2196774" y="1359600"/>
                  <a:pt x="2198130" y="1360389"/>
                </a:cubicBezTo>
                <a:cubicBezTo>
                  <a:pt x="2205975" y="1356269"/>
                  <a:pt x="2211645" y="1346537"/>
                  <a:pt x="2218672" y="1337595"/>
                </a:cubicBezTo>
                <a:cubicBezTo>
                  <a:pt x="2231903" y="1314884"/>
                  <a:pt x="2241068" y="1289805"/>
                  <a:pt x="2253764" y="1271129"/>
                </a:cubicBezTo>
                <a:lnTo>
                  <a:pt x="2259894" y="1259711"/>
                </a:lnTo>
                <a:lnTo>
                  <a:pt x="2252938" y="1255659"/>
                </a:lnTo>
                <a:lnTo>
                  <a:pt x="2255402" y="1247500"/>
                </a:lnTo>
                <a:cubicBezTo>
                  <a:pt x="2257826" y="1240222"/>
                  <a:pt x="2262427" y="1238556"/>
                  <a:pt x="2263782" y="1239345"/>
                </a:cubicBezTo>
                <a:cubicBezTo>
                  <a:pt x="2267848" y="1241715"/>
                  <a:pt x="2272448" y="1240051"/>
                  <a:pt x="2280829" y="1231895"/>
                </a:cubicBezTo>
                <a:cubicBezTo>
                  <a:pt x="2284075" y="1229440"/>
                  <a:pt x="2285965" y="1226197"/>
                  <a:pt x="2287855" y="1222953"/>
                </a:cubicBezTo>
                <a:cubicBezTo>
                  <a:pt x="2289460" y="1210852"/>
                  <a:pt x="2301620" y="1196208"/>
                  <a:pt x="2304581" y="1184897"/>
                </a:cubicBezTo>
                <a:cubicBezTo>
                  <a:pt x="2307006" y="1177620"/>
                  <a:pt x="2310787" y="1171131"/>
                  <a:pt x="2316457" y="1161398"/>
                </a:cubicBezTo>
                <a:lnTo>
                  <a:pt x="2330760" y="1152389"/>
                </a:lnTo>
                <a:lnTo>
                  <a:pt x="2345907" y="1126391"/>
                </a:lnTo>
                <a:lnTo>
                  <a:pt x="2342919" y="1115978"/>
                </a:lnTo>
                <a:cubicBezTo>
                  <a:pt x="2340209" y="1114399"/>
                  <a:pt x="2342634" y="1107122"/>
                  <a:pt x="2348305" y="1097388"/>
                </a:cubicBezTo>
                <a:cubicBezTo>
                  <a:pt x="2352085" y="1090900"/>
                  <a:pt x="2355865" y="1084412"/>
                  <a:pt x="2356935" y="1076344"/>
                </a:cubicBezTo>
                <a:cubicBezTo>
                  <a:pt x="2361250" y="1065822"/>
                  <a:pt x="2369630" y="1057668"/>
                  <a:pt x="2377476" y="1053547"/>
                </a:cubicBezTo>
                <a:cubicBezTo>
                  <a:pt x="2384377" y="1051049"/>
                  <a:pt x="2390662" y="1044934"/>
                  <a:pt x="2396744" y="1037613"/>
                </a:cubicBezTo>
                <a:lnTo>
                  <a:pt x="2400266" y="1033088"/>
                </a:lnTo>
                <a:lnTo>
                  <a:pt x="2425329" y="990071"/>
                </a:lnTo>
                <a:lnTo>
                  <a:pt x="2435002" y="961043"/>
                </a:lnTo>
                <a:cubicBezTo>
                  <a:pt x="2440922" y="938420"/>
                  <a:pt x="2442813" y="935175"/>
                  <a:pt x="2457148" y="926145"/>
                </a:cubicBezTo>
                <a:lnTo>
                  <a:pt x="2464964" y="922041"/>
                </a:lnTo>
                <a:lnTo>
                  <a:pt x="2465021" y="921943"/>
                </a:lnTo>
                <a:lnTo>
                  <a:pt x="2475131" y="890995"/>
                </a:lnTo>
                <a:cubicBezTo>
                  <a:pt x="2479483" y="881581"/>
                  <a:pt x="2484681" y="872659"/>
                  <a:pt x="2490351" y="862926"/>
                </a:cubicBezTo>
                <a:cubicBezTo>
                  <a:pt x="2497912" y="849949"/>
                  <a:pt x="2503583" y="840215"/>
                  <a:pt x="2511143" y="827239"/>
                </a:cubicBezTo>
                <a:lnTo>
                  <a:pt x="2528129" y="796932"/>
                </a:lnTo>
                <a:lnTo>
                  <a:pt x="2497708" y="779208"/>
                </a:lnTo>
                <a:lnTo>
                  <a:pt x="2507032" y="769651"/>
                </a:lnTo>
                <a:cubicBezTo>
                  <a:pt x="2511347" y="759129"/>
                  <a:pt x="2518373" y="750185"/>
                  <a:pt x="2522153" y="743697"/>
                </a:cubicBezTo>
                <a:cubicBezTo>
                  <a:pt x="2526469" y="733175"/>
                  <a:pt x="2534315" y="729055"/>
                  <a:pt x="2538631" y="718533"/>
                </a:cubicBezTo>
                <a:cubicBezTo>
                  <a:pt x="2543765" y="712834"/>
                  <a:pt x="2548901" y="707134"/>
                  <a:pt x="2552681" y="700646"/>
                </a:cubicBezTo>
                <a:cubicBezTo>
                  <a:pt x="2565912" y="677936"/>
                  <a:pt x="2577253" y="658471"/>
                  <a:pt x="2588594" y="639005"/>
                </a:cubicBezTo>
                <a:cubicBezTo>
                  <a:pt x="2596155" y="626028"/>
                  <a:pt x="2602360" y="612261"/>
                  <a:pt x="2612096" y="604897"/>
                </a:cubicBezTo>
                <a:cubicBezTo>
                  <a:pt x="2612096" y="604897"/>
                  <a:pt x="2613986" y="601654"/>
                  <a:pt x="2615876" y="598409"/>
                </a:cubicBezTo>
                <a:cubicBezTo>
                  <a:pt x="2621262" y="579819"/>
                  <a:pt x="2636133" y="566756"/>
                  <a:pt x="2644229" y="549745"/>
                </a:cubicBezTo>
                <a:cubicBezTo>
                  <a:pt x="2652324" y="532733"/>
                  <a:pt x="2661774" y="516512"/>
                  <a:pt x="2672581" y="501081"/>
                </a:cubicBezTo>
                <a:cubicBezTo>
                  <a:pt x="2704999" y="454785"/>
                  <a:pt x="2728750" y="407786"/>
                  <a:pt x="2758458" y="359912"/>
                </a:cubicBezTo>
                <a:cubicBezTo>
                  <a:pt x="2758458" y="359912"/>
                  <a:pt x="2757103" y="359122"/>
                  <a:pt x="2758993" y="355879"/>
                </a:cubicBezTo>
                <a:cubicBezTo>
                  <a:pt x="2754392" y="357543"/>
                  <a:pt x="2753858" y="361577"/>
                  <a:pt x="2750078" y="368065"/>
                </a:cubicBezTo>
                <a:cubicBezTo>
                  <a:pt x="2748187" y="371310"/>
                  <a:pt x="2746831" y="370520"/>
                  <a:pt x="2746831" y="370520"/>
                </a:cubicBezTo>
                <a:cubicBezTo>
                  <a:pt x="2745477" y="369731"/>
                  <a:pt x="2742767" y="368152"/>
                  <a:pt x="2746012" y="365697"/>
                </a:cubicBezTo>
                <a:cubicBezTo>
                  <a:pt x="2747902" y="362453"/>
                  <a:pt x="2747081" y="357629"/>
                  <a:pt x="2748972" y="354385"/>
                </a:cubicBezTo>
                <a:cubicBezTo>
                  <a:pt x="2755320" y="345048"/>
                  <a:pt x="2759841" y="335731"/>
                  <a:pt x="2764191" y="326316"/>
                </a:cubicBezTo>
                <a:close/>
                <a:moveTo>
                  <a:pt x="2755540" y="286906"/>
                </a:moveTo>
                <a:lnTo>
                  <a:pt x="2764627" y="302591"/>
                </a:lnTo>
                <a:lnTo>
                  <a:pt x="2749472" y="328604"/>
                </a:lnTo>
                <a:cubicBezTo>
                  <a:pt x="2745156" y="339126"/>
                  <a:pt x="2741375" y="345615"/>
                  <a:pt x="2732995" y="353769"/>
                </a:cubicBezTo>
                <a:cubicBezTo>
                  <a:pt x="2716769" y="366041"/>
                  <a:pt x="2702183" y="387962"/>
                  <a:pt x="2690306" y="411461"/>
                </a:cubicBezTo>
                <a:cubicBezTo>
                  <a:pt x="2686526" y="417950"/>
                  <a:pt x="2684101" y="425227"/>
                  <a:pt x="2683566" y="429262"/>
                </a:cubicBezTo>
                <a:cubicBezTo>
                  <a:pt x="2679536" y="448642"/>
                  <a:pt x="2671440" y="465652"/>
                  <a:pt x="2661989" y="481873"/>
                </a:cubicBezTo>
                <a:cubicBezTo>
                  <a:pt x="2652538" y="498095"/>
                  <a:pt x="2641197" y="517560"/>
                  <a:pt x="2631747" y="533781"/>
                </a:cubicBezTo>
                <a:cubicBezTo>
                  <a:pt x="2620406" y="553247"/>
                  <a:pt x="2605820" y="575168"/>
                  <a:pt x="2590414" y="592265"/>
                </a:cubicBezTo>
                <a:cubicBezTo>
                  <a:pt x="2586633" y="598753"/>
                  <a:pt x="2582853" y="605242"/>
                  <a:pt x="2580963" y="608486"/>
                </a:cubicBezTo>
                <a:cubicBezTo>
                  <a:pt x="2575292" y="618219"/>
                  <a:pt x="2572047" y="620674"/>
                  <a:pt x="2567447" y="622338"/>
                </a:cubicBezTo>
                <a:cubicBezTo>
                  <a:pt x="2582032" y="600418"/>
                  <a:pt x="2587417" y="581828"/>
                  <a:pt x="2598758" y="562362"/>
                </a:cubicBezTo>
                <a:cubicBezTo>
                  <a:pt x="2612524" y="535619"/>
                  <a:pt x="2626291" y="508876"/>
                  <a:pt x="2636811" y="484587"/>
                </a:cubicBezTo>
                <a:cubicBezTo>
                  <a:pt x="2644907" y="467576"/>
                  <a:pt x="2653003" y="450565"/>
                  <a:pt x="2661098" y="433554"/>
                </a:cubicBezTo>
                <a:cubicBezTo>
                  <a:pt x="2671084" y="413298"/>
                  <a:pt x="2683246" y="398657"/>
                  <a:pt x="2691341" y="381645"/>
                </a:cubicBezTo>
                <a:cubicBezTo>
                  <a:pt x="2697547" y="367879"/>
                  <a:pt x="2707283" y="360515"/>
                  <a:pt x="2716733" y="344294"/>
                </a:cubicBezTo>
                <a:cubicBezTo>
                  <a:pt x="2721049" y="333772"/>
                  <a:pt x="2729964" y="321584"/>
                  <a:pt x="2737525" y="308607"/>
                </a:cubicBezTo>
                <a:cubicBezTo>
                  <a:pt x="2739415" y="305362"/>
                  <a:pt x="2739415" y="305362"/>
                  <a:pt x="2741305" y="302118"/>
                </a:cubicBezTo>
                <a:close/>
                <a:moveTo>
                  <a:pt x="2605391" y="27742"/>
                </a:moveTo>
                <a:lnTo>
                  <a:pt x="2613689" y="42064"/>
                </a:lnTo>
                <a:lnTo>
                  <a:pt x="2611315" y="47173"/>
                </a:lnTo>
                <a:cubicBezTo>
                  <a:pt x="2610102" y="50811"/>
                  <a:pt x="2608417" y="55261"/>
                  <a:pt x="2604904" y="59732"/>
                </a:cubicBezTo>
                <a:cubicBezTo>
                  <a:pt x="2601123" y="66222"/>
                  <a:pt x="2605725" y="64556"/>
                  <a:pt x="2608434" y="66135"/>
                </a:cubicBezTo>
                <a:cubicBezTo>
                  <a:pt x="2609790" y="66925"/>
                  <a:pt x="2611680" y="63681"/>
                  <a:pt x="2613571" y="60436"/>
                </a:cubicBezTo>
                <a:lnTo>
                  <a:pt x="2618967" y="51174"/>
                </a:lnTo>
                <a:lnTo>
                  <a:pt x="2630137" y="70454"/>
                </a:lnTo>
                <a:lnTo>
                  <a:pt x="2626023" y="78335"/>
                </a:lnTo>
                <a:lnTo>
                  <a:pt x="2600040" y="63197"/>
                </a:lnTo>
                <a:lnTo>
                  <a:pt x="2576491" y="103617"/>
                </a:lnTo>
                <a:cubicBezTo>
                  <a:pt x="2553809" y="142549"/>
                  <a:pt x="2535192" y="183849"/>
                  <a:pt x="2522531" y="224273"/>
                </a:cubicBezTo>
                <a:cubicBezTo>
                  <a:pt x="2517681" y="238829"/>
                  <a:pt x="2506875" y="254261"/>
                  <a:pt x="2502024" y="268816"/>
                </a:cubicBezTo>
                <a:cubicBezTo>
                  <a:pt x="2495820" y="282584"/>
                  <a:pt x="2485013" y="298015"/>
                  <a:pt x="2474208" y="313447"/>
                </a:cubicBezTo>
                <a:cubicBezTo>
                  <a:pt x="2463936" y="324845"/>
                  <a:pt x="2451241" y="343521"/>
                  <a:pt x="2441790" y="359742"/>
                </a:cubicBezTo>
                <a:cubicBezTo>
                  <a:pt x="2428023" y="386486"/>
                  <a:pt x="2410192" y="410861"/>
                  <a:pt x="2399136" y="439185"/>
                </a:cubicBezTo>
                <a:cubicBezTo>
                  <a:pt x="2398601" y="443217"/>
                  <a:pt x="2396711" y="446462"/>
                  <a:pt x="2393466" y="448917"/>
                </a:cubicBezTo>
                <a:cubicBezTo>
                  <a:pt x="2374279" y="472502"/>
                  <a:pt x="2361868" y="500035"/>
                  <a:pt x="2346746" y="525989"/>
                </a:cubicBezTo>
                <a:cubicBezTo>
                  <a:pt x="2328380" y="554399"/>
                  <a:pt x="2311904" y="579563"/>
                  <a:pt x="2297602" y="610340"/>
                </a:cubicBezTo>
                <a:cubicBezTo>
                  <a:pt x="2285727" y="633840"/>
                  <a:pt x="2272496" y="656550"/>
                  <a:pt x="2259265" y="679260"/>
                </a:cubicBezTo>
                <a:cubicBezTo>
                  <a:pt x="2255485" y="685749"/>
                  <a:pt x="2254950" y="689782"/>
                  <a:pt x="2255770" y="694606"/>
                </a:cubicBezTo>
                <a:cubicBezTo>
                  <a:pt x="2255235" y="698640"/>
                  <a:pt x="2258480" y="696184"/>
                  <a:pt x="2261725" y="693729"/>
                </a:cubicBezTo>
                <a:cubicBezTo>
                  <a:pt x="2265505" y="687241"/>
                  <a:pt x="2269285" y="680752"/>
                  <a:pt x="2274421" y="675054"/>
                </a:cubicBezTo>
                <a:cubicBezTo>
                  <a:pt x="2273886" y="679088"/>
                  <a:pt x="2273351" y="683121"/>
                  <a:pt x="2271461" y="686365"/>
                </a:cubicBezTo>
                <a:cubicBezTo>
                  <a:pt x="2262545" y="698553"/>
                  <a:pt x="2261761" y="715478"/>
                  <a:pt x="2246889" y="728540"/>
                </a:cubicBezTo>
                <a:cubicBezTo>
                  <a:pt x="2246889" y="728540"/>
                  <a:pt x="2244999" y="731785"/>
                  <a:pt x="2244999" y="731785"/>
                </a:cubicBezTo>
                <a:lnTo>
                  <a:pt x="2236775" y="744636"/>
                </a:lnTo>
                <a:lnTo>
                  <a:pt x="2240354" y="745169"/>
                </a:lnTo>
                <a:lnTo>
                  <a:pt x="2631790" y="73307"/>
                </a:lnTo>
                <a:lnTo>
                  <a:pt x="2698582" y="188594"/>
                </a:lnTo>
                <a:lnTo>
                  <a:pt x="2691432" y="201336"/>
                </a:lnTo>
                <a:cubicBezTo>
                  <a:pt x="2684313" y="215114"/>
                  <a:pt x="2677430" y="228486"/>
                  <a:pt x="2669192" y="241068"/>
                </a:cubicBezTo>
                <a:cubicBezTo>
                  <a:pt x="2661631" y="254045"/>
                  <a:pt x="2655961" y="263777"/>
                  <a:pt x="2648400" y="276755"/>
                </a:cubicBezTo>
                <a:cubicBezTo>
                  <a:pt x="2637060" y="296220"/>
                  <a:pt x="2627609" y="312442"/>
                  <a:pt x="2623043" y="335855"/>
                </a:cubicBezTo>
                <a:cubicBezTo>
                  <a:pt x="2619798" y="338310"/>
                  <a:pt x="2617087" y="336730"/>
                  <a:pt x="2615198" y="339974"/>
                </a:cubicBezTo>
                <a:cubicBezTo>
                  <a:pt x="2600862" y="349004"/>
                  <a:pt x="2598971" y="352248"/>
                  <a:pt x="2593051" y="374872"/>
                </a:cubicBezTo>
                <a:cubicBezTo>
                  <a:pt x="2591980" y="382939"/>
                  <a:pt x="2589020" y="394251"/>
                  <a:pt x="2583350" y="403984"/>
                </a:cubicBezTo>
                <a:cubicBezTo>
                  <a:pt x="2579034" y="414507"/>
                  <a:pt x="2577965" y="422574"/>
                  <a:pt x="2572830" y="428273"/>
                </a:cubicBezTo>
                <a:cubicBezTo>
                  <a:pt x="2560668" y="442915"/>
                  <a:pt x="2549327" y="462381"/>
                  <a:pt x="2535525" y="467377"/>
                </a:cubicBezTo>
                <a:cubicBezTo>
                  <a:pt x="2527680" y="471496"/>
                  <a:pt x="2519300" y="479650"/>
                  <a:pt x="2514984" y="490172"/>
                </a:cubicBezTo>
                <a:cubicBezTo>
                  <a:pt x="2513914" y="498241"/>
                  <a:pt x="2510134" y="504729"/>
                  <a:pt x="2506354" y="511217"/>
                </a:cubicBezTo>
                <a:cubicBezTo>
                  <a:pt x="2500683" y="520950"/>
                  <a:pt x="2498258" y="528228"/>
                  <a:pt x="2500969" y="529807"/>
                </a:cubicBezTo>
                <a:cubicBezTo>
                  <a:pt x="2501788" y="534631"/>
                  <a:pt x="2501253" y="538664"/>
                  <a:pt x="2503963" y="540244"/>
                </a:cubicBezTo>
                <a:cubicBezTo>
                  <a:pt x="2505604" y="549890"/>
                  <a:pt x="2496688" y="562078"/>
                  <a:pt x="2488842" y="566198"/>
                </a:cubicBezTo>
                <a:cubicBezTo>
                  <a:pt x="2484241" y="567862"/>
                  <a:pt x="2478287" y="568739"/>
                  <a:pt x="2474507" y="575227"/>
                </a:cubicBezTo>
                <a:cubicBezTo>
                  <a:pt x="2468836" y="584961"/>
                  <a:pt x="2465056" y="591449"/>
                  <a:pt x="2462630" y="598726"/>
                </a:cubicBezTo>
                <a:cubicBezTo>
                  <a:pt x="2459669" y="610038"/>
                  <a:pt x="2447509" y="624680"/>
                  <a:pt x="2445904" y="636782"/>
                </a:cubicBezTo>
                <a:cubicBezTo>
                  <a:pt x="2444014" y="640026"/>
                  <a:pt x="2442124" y="643271"/>
                  <a:pt x="2438877" y="645725"/>
                </a:cubicBezTo>
                <a:cubicBezTo>
                  <a:pt x="2430498" y="653879"/>
                  <a:pt x="2425897" y="655544"/>
                  <a:pt x="2421831" y="653175"/>
                </a:cubicBezTo>
                <a:cubicBezTo>
                  <a:pt x="2420477" y="652386"/>
                  <a:pt x="2415875" y="654051"/>
                  <a:pt x="2413451" y="661330"/>
                </a:cubicBezTo>
                <a:cubicBezTo>
                  <a:pt x="2411311" y="677465"/>
                  <a:pt x="2404571" y="695265"/>
                  <a:pt x="2397830" y="713065"/>
                </a:cubicBezTo>
                <a:cubicBezTo>
                  <a:pt x="2395940" y="716309"/>
                  <a:pt x="2395404" y="720343"/>
                  <a:pt x="2396760" y="721133"/>
                </a:cubicBezTo>
                <a:cubicBezTo>
                  <a:pt x="2398115" y="721922"/>
                  <a:pt x="2400005" y="718678"/>
                  <a:pt x="2403250" y="716223"/>
                </a:cubicBezTo>
                <a:cubicBezTo>
                  <a:pt x="2410811" y="703246"/>
                  <a:pt x="2425683" y="690183"/>
                  <a:pt x="2431068" y="671594"/>
                </a:cubicBezTo>
                <a:cubicBezTo>
                  <a:pt x="2432958" y="668349"/>
                  <a:pt x="2436739" y="661860"/>
                  <a:pt x="2438094" y="662650"/>
                </a:cubicBezTo>
                <a:cubicBezTo>
                  <a:pt x="2442159" y="665018"/>
                  <a:pt x="2447830" y="655286"/>
                  <a:pt x="2451610" y="648797"/>
                </a:cubicBezTo>
                <a:cubicBezTo>
                  <a:pt x="2455390" y="642308"/>
                  <a:pt x="2459990" y="640644"/>
                  <a:pt x="2460811" y="645466"/>
                </a:cubicBezTo>
                <a:cubicBezTo>
                  <a:pt x="2462166" y="646256"/>
                  <a:pt x="2459741" y="653535"/>
                  <a:pt x="2460560" y="658358"/>
                </a:cubicBezTo>
                <a:cubicBezTo>
                  <a:pt x="2464341" y="651869"/>
                  <a:pt x="2467587" y="649414"/>
                  <a:pt x="2468121" y="645381"/>
                </a:cubicBezTo>
                <a:cubicBezTo>
                  <a:pt x="2469192" y="637313"/>
                  <a:pt x="2476217" y="628370"/>
                  <a:pt x="2479997" y="621882"/>
                </a:cubicBezTo>
                <a:cubicBezTo>
                  <a:pt x="2484313" y="611359"/>
                  <a:pt x="2492159" y="607239"/>
                  <a:pt x="2496473" y="596717"/>
                </a:cubicBezTo>
                <a:cubicBezTo>
                  <a:pt x="2502679" y="582950"/>
                  <a:pt x="2506209" y="589353"/>
                  <a:pt x="2512701" y="584443"/>
                </a:cubicBezTo>
                <a:lnTo>
                  <a:pt x="2520702" y="573506"/>
                </a:lnTo>
                <a:lnTo>
                  <a:pt x="2501442" y="609650"/>
                </a:lnTo>
                <a:cubicBezTo>
                  <a:pt x="2498481" y="620962"/>
                  <a:pt x="2491456" y="629905"/>
                  <a:pt x="2483611" y="634025"/>
                </a:cubicBezTo>
                <a:cubicBezTo>
                  <a:pt x="2477119" y="638934"/>
                  <a:pt x="2474695" y="646212"/>
                  <a:pt x="2475514" y="651036"/>
                </a:cubicBezTo>
                <a:cubicBezTo>
                  <a:pt x="2477690" y="656649"/>
                  <a:pt x="2473910" y="663137"/>
                  <a:pt x="2468239" y="672870"/>
                </a:cubicBezTo>
                <a:cubicBezTo>
                  <a:pt x="2456898" y="692336"/>
                  <a:pt x="2446913" y="712591"/>
                  <a:pt x="2430151" y="728898"/>
                </a:cubicBezTo>
                <a:cubicBezTo>
                  <a:pt x="2430151" y="728898"/>
                  <a:pt x="2428261" y="732142"/>
                  <a:pt x="2428261" y="732142"/>
                </a:cubicBezTo>
                <a:cubicBezTo>
                  <a:pt x="2410715" y="765375"/>
                  <a:pt x="2389638" y="792205"/>
                  <a:pt x="2372627" y="821403"/>
                </a:cubicBezTo>
                <a:cubicBezTo>
                  <a:pt x="2368846" y="827892"/>
                  <a:pt x="2366956" y="831135"/>
                  <a:pt x="2369666" y="832714"/>
                </a:cubicBezTo>
                <a:lnTo>
                  <a:pt x="2368780" y="836607"/>
                </a:lnTo>
                <a:lnTo>
                  <a:pt x="2366873" y="825395"/>
                </a:lnTo>
                <a:cubicBezTo>
                  <a:pt x="2370654" y="818906"/>
                  <a:pt x="2376324" y="809173"/>
                  <a:pt x="2381994" y="799441"/>
                </a:cubicBezTo>
                <a:cubicBezTo>
                  <a:pt x="2385775" y="792952"/>
                  <a:pt x="2387665" y="789707"/>
                  <a:pt x="2384955" y="788128"/>
                </a:cubicBezTo>
                <a:cubicBezTo>
                  <a:pt x="2382245" y="786549"/>
                  <a:pt x="2381709" y="790583"/>
                  <a:pt x="2377929" y="797072"/>
                </a:cubicBezTo>
                <a:cubicBezTo>
                  <a:pt x="2376039" y="800316"/>
                  <a:pt x="2370904" y="806015"/>
                  <a:pt x="2371723" y="810838"/>
                </a:cubicBezTo>
                <a:cubicBezTo>
                  <a:pt x="2369299" y="818117"/>
                  <a:pt x="2365518" y="824606"/>
                  <a:pt x="2362272" y="827059"/>
                </a:cubicBezTo>
                <a:cubicBezTo>
                  <a:pt x="2355247" y="836003"/>
                  <a:pt x="2349577" y="845735"/>
                  <a:pt x="2345796" y="852224"/>
                </a:cubicBezTo>
                <a:cubicBezTo>
                  <a:pt x="2342016" y="858713"/>
                  <a:pt x="2336881" y="864412"/>
                  <a:pt x="2333635" y="866867"/>
                </a:cubicBezTo>
                <a:cubicBezTo>
                  <a:pt x="2318764" y="879929"/>
                  <a:pt x="2303892" y="892993"/>
                  <a:pt x="2290626" y="893955"/>
                </a:cubicBezTo>
                <a:cubicBezTo>
                  <a:pt x="2293052" y="886677"/>
                  <a:pt x="2294942" y="883432"/>
                  <a:pt x="2296832" y="880188"/>
                </a:cubicBezTo>
                <a:cubicBezTo>
                  <a:pt x="2308173" y="860723"/>
                  <a:pt x="2317623" y="844502"/>
                  <a:pt x="2327074" y="828280"/>
                </a:cubicBezTo>
                <a:cubicBezTo>
                  <a:pt x="2332210" y="822581"/>
                  <a:pt x="2333279" y="814513"/>
                  <a:pt x="2332460" y="809690"/>
                </a:cubicBezTo>
                <a:cubicBezTo>
                  <a:pt x="2321119" y="829155"/>
                  <a:pt x="2309778" y="848622"/>
                  <a:pt x="2298437" y="868087"/>
                </a:cubicBezTo>
                <a:cubicBezTo>
                  <a:pt x="2287096" y="887552"/>
                  <a:pt x="2274399" y="906228"/>
                  <a:pt x="2264414" y="926484"/>
                </a:cubicBezTo>
                <a:cubicBezTo>
                  <a:pt x="2254428" y="946739"/>
                  <a:pt x="2240912" y="960591"/>
                  <a:pt x="2229570" y="980057"/>
                </a:cubicBezTo>
                <a:cubicBezTo>
                  <a:pt x="2214450" y="1006011"/>
                  <a:pt x="2199328" y="1031965"/>
                  <a:pt x="2184207" y="1057919"/>
                </a:cubicBezTo>
                <a:cubicBezTo>
                  <a:pt x="2178537" y="1067652"/>
                  <a:pt x="2172045" y="1072562"/>
                  <a:pt x="2169621" y="1079840"/>
                </a:cubicBezTo>
                <a:cubicBezTo>
                  <a:pt x="2159100" y="1104128"/>
                  <a:pt x="2144514" y="1126049"/>
                  <a:pt x="2139949" y="1149462"/>
                </a:cubicBezTo>
                <a:cubicBezTo>
                  <a:pt x="2139414" y="1153496"/>
                  <a:pt x="2136169" y="1155951"/>
                  <a:pt x="2133458" y="1154372"/>
                </a:cubicBezTo>
                <a:cubicBezTo>
                  <a:pt x="2132103" y="1153583"/>
                  <a:pt x="2131283" y="1148759"/>
                  <a:pt x="2124791" y="1153668"/>
                </a:cubicBezTo>
                <a:lnTo>
                  <a:pt x="2110853" y="1173573"/>
                </a:lnTo>
                <a:lnTo>
                  <a:pt x="2124305" y="1181410"/>
                </a:lnTo>
                <a:lnTo>
                  <a:pt x="2123975" y="1182120"/>
                </a:lnTo>
                <a:cubicBezTo>
                  <a:pt x="2119125" y="1196676"/>
                  <a:pt x="2110209" y="1208865"/>
                  <a:pt x="2106714" y="1224210"/>
                </a:cubicBezTo>
                <a:cubicBezTo>
                  <a:pt x="2106714" y="1224210"/>
                  <a:pt x="2104824" y="1227454"/>
                  <a:pt x="2101578" y="1229908"/>
                </a:cubicBezTo>
                <a:cubicBezTo>
                  <a:pt x="2098333" y="1232364"/>
                  <a:pt x="2096443" y="1235608"/>
                  <a:pt x="2094553" y="1238852"/>
                </a:cubicBezTo>
                <a:cubicBezTo>
                  <a:pt x="2077006" y="1272085"/>
                  <a:pt x="2052684" y="1301368"/>
                  <a:pt x="2036493" y="1335391"/>
                </a:cubicBezTo>
                <a:cubicBezTo>
                  <a:pt x="2028933" y="1348367"/>
                  <a:pt x="2021087" y="1352487"/>
                  <a:pt x="2016771" y="1363010"/>
                </a:cubicBezTo>
                <a:cubicBezTo>
                  <a:pt x="2011101" y="1372743"/>
                  <a:pt x="2003540" y="1385720"/>
                  <a:pt x="1997870" y="1395453"/>
                </a:cubicBezTo>
                <a:cubicBezTo>
                  <a:pt x="1985174" y="1414129"/>
                  <a:pt x="1981144" y="1433508"/>
                  <a:pt x="1968982" y="1448150"/>
                </a:cubicBezTo>
                <a:cubicBezTo>
                  <a:pt x="1965202" y="1454639"/>
                  <a:pt x="1963311" y="1457883"/>
                  <a:pt x="1961422" y="1461126"/>
                </a:cubicBezTo>
                <a:cubicBezTo>
                  <a:pt x="1959531" y="1464371"/>
                  <a:pt x="1958997" y="1468406"/>
                  <a:pt x="1954396" y="1470071"/>
                </a:cubicBezTo>
                <a:cubicBezTo>
                  <a:pt x="1953042" y="1469281"/>
                  <a:pt x="1952221" y="1464458"/>
                  <a:pt x="1954111" y="1461213"/>
                </a:cubicBezTo>
                <a:cubicBezTo>
                  <a:pt x="1958426" y="1450692"/>
                  <a:pt x="1960031" y="1438590"/>
                  <a:pt x="1967592" y="1425613"/>
                </a:cubicBezTo>
                <a:cubicBezTo>
                  <a:pt x="1971372" y="1419125"/>
                  <a:pt x="1968662" y="1417545"/>
                  <a:pt x="1971087" y="1410267"/>
                </a:cubicBezTo>
                <a:cubicBezTo>
                  <a:pt x="1957570" y="1424120"/>
                  <a:pt x="1948120" y="1440341"/>
                  <a:pt x="1937314" y="1455773"/>
                </a:cubicBezTo>
                <a:cubicBezTo>
                  <a:pt x="1928399" y="1467961"/>
                  <a:pt x="1920018" y="1476115"/>
                  <a:pt x="1911102" y="1488302"/>
                </a:cubicBezTo>
                <a:cubicBezTo>
                  <a:pt x="1909212" y="1491547"/>
                  <a:pt x="1902721" y="1496456"/>
                  <a:pt x="1901902" y="1491632"/>
                </a:cubicBezTo>
                <a:cubicBezTo>
                  <a:pt x="1901081" y="1486809"/>
                  <a:pt x="1906216" y="1481110"/>
                  <a:pt x="1908106" y="1477865"/>
                </a:cubicBezTo>
                <a:cubicBezTo>
                  <a:pt x="1921337" y="1455155"/>
                  <a:pt x="1932678" y="1435690"/>
                  <a:pt x="1945909" y="1412981"/>
                </a:cubicBezTo>
                <a:cubicBezTo>
                  <a:pt x="1968591" y="1374049"/>
                  <a:pt x="1987207" y="1332748"/>
                  <a:pt x="1999869" y="1292325"/>
                </a:cubicBezTo>
                <a:cubicBezTo>
                  <a:pt x="2004719" y="1277769"/>
                  <a:pt x="2015524" y="1262337"/>
                  <a:pt x="2020375" y="1247781"/>
                </a:cubicBezTo>
                <a:cubicBezTo>
                  <a:pt x="2026580" y="1234014"/>
                  <a:pt x="2037386" y="1218583"/>
                  <a:pt x="2048192" y="1203151"/>
                </a:cubicBezTo>
                <a:cubicBezTo>
                  <a:pt x="2058464" y="1191753"/>
                  <a:pt x="2071159" y="1173077"/>
                  <a:pt x="2080610" y="1156856"/>
                </a:cubicBezTo>
                <a:lnTo>
                  <a:pt x="2080998" y="1156179"/>
                </a:lnTo>
                <a:lnTo>
                  <a:pt x="2094450" y="1164016"/>
                </a:lnTo>
                <a:lnTo>
                  <a:pt x="2103930" y="1145859"/>
                </a:lnTo>
                <a:cubicBezTo>
                  <a:pt x="2107710" y="1139371"/>
                  <a:pt x="2112025" y="1128849"/>
                  <a:pt x="2117696" y="1119116"/>
                </a:cubicBezTo>
                <a:cubicBezTo>
                  <a:pt x="2123366" y="1109382"/>
                  <a:pt x="2122012" y="1108593"/>
                  <a:pt x="2112809" y="1111923"/>
                </a:cubicBezTo>
                <a:cubicBezTo>
                  <a:pt x="2107675" y="1117622"/>
                  <a:pt x="2105249" y="1124901"/>
                  <a:pt x="2101184" y="1122533"/>
                </a:cubicBezTo>
                <a:cubicBezTo>
                  <a:pt x="2100364" y="1117709"/>
                  <a:pt x="2105499" y="1112010"/>
                  <a:pt x="2107389" y="1108765"/>
                </a:cubicBezTo>
                <a:cubicBezTo>
                  <a:pt x="2107389" y="1108765"/>
                  <a:pt x="2109279" y="1105521"/>
                  <a:pt x="2109279" y="1105521"/>
                </a:cubicBezTo>
                <a:cubicBezTo>
                  <a:pt x="2108460" y="1100698"/>
                  <a:pt x="2104679" y="1107187"/>
                  <a:pt x="2102789" y="1110431"/>
                </a:cubicBezTo>
                <a:cubicBezTo>
                  <a:pt x="2097119" y="1120164"/>
                  <a:pt x="2089558" y="1133141"/>
                  <a:pt x="2081998" y="1146117"/>
                </a:cubicBezTo>
                <a:cubicBezTo>
                  <a:pt x="2080108" y="1149362"/>
                  <a:pt x="2078217" y="1152606"/>
                  <a:pt x="2076861" y="1151816"/>
                </a:cubicBezTo>
                <a:cubicBezTo>
                  <a:pt x="2074152" y="1150238"/>
                  <a:pt x="2069551" y="1151903"/>
                  <a:pt x="2073331" y="1145414"/>
                </a:cubicBezTo>
                <a:cubicBezTo>
                  <a:pt x="2080358" y="1136471"/>
                  <a:pt x="2080072" y="1127614"/>
                  <a:pt x="2083317" y="1125159"/>
                </a:cubicBezTo>
                <a:cubicBezTo>
                  <a:pt x="2091698" y="1117006"/>
                  <a:pt x="2096548" y="1102449"/>
                  <a:pt x="2104929" y="1094296"/>
                </a:cubicBezTo>
                <a:cubicBezTo>
                  <a:pt x="2108175" y="1091841"/>
                  <a:pt x="2110065" y="1088596"/>
                  <a:pt x="2112774" y="1090175"/>
                </a:cubicBezTo>
                <a:cubicBezTo>
                  <a:pt x="2116555" y="1083687"/>
                  <a:pt x="2117090" y="1079653"/>
                  <a:pt x="2122225" y="1073954"/>
                </a:cubicBezTo>
                <a:cubicBezTo>
                  <a:pt x="2126290" y="1076323"/>
                  <a:pt x="2129001" y="1077902"/>
                  <a:pt x="2133067" y="1080271"/>
                </a:cubicBezTo>
                <a:cubicBezTo>
                  <a:pt x="2144942" y="1056771"/>
                  <a:pt x="2161705" y="1040464"/>
                  <a:pt x="2173580" y="1016964"/>
                </a:cubicBezTo>
                <a:cubicBezTo>
                  <a:pt x="2173580" y="1016964"/>
                  <a:pt x="2175470" y="1013719"/>
                  <a:pt x="2175470" y="1013719"/>
                </a:cubicBezTo>
                <a:cubicBezTo>
                  <a:pt x="2190342" y="1000657"/>
                  <a:pt x="2191126" y="983732"/>
                  <a:pt x="2200042" y="971544"/>
                </a:cubicBezTo>
                <a:cubicBezTo>
                  <a:pt x="2201932" y="968300"/>
                  <a:pt x="2202467" y="964267"/>
                  <a:pt x="2203003" y="960233"/>
                </a:cubicBezTo>
                <a:cubicBezTo>
                  <a:pt x="2197867" y="965931"/>
                  <a:pt x="2194086" y="972420"/>
                  <a:pt x="2190306" y="978908"/>
                </a:cubicBezTo>
                <a:cubicBezTo>
                  <a:pt x="2187061" y="981363"/>
                  <a:pt x="2183816" y="983818"/>
                  <a:pt x="2184351" y="979785"/>
                </a:cubicBezTo>
                <a:cubicBezTo>
                  <a:pt x="2183531" y="974961"/>
                  <a:pt x="2184066" y="970928"/>
                  <a:pt x="2187846" y="964439"/>
                </a:cubicBezTo>
                <a:cubicBezTo>
                  <a:pt x="2201077" y="941729"/>
                  <a:pt x="2214308" y="919019"/>
                  <a:pt x="2226183" y="895519"/>
                </a:cubicBezTo>
                <a:cubicBezTo>
                  <a:pt x="2240485" y="864742"/>
                  <a:pt x="2256961" y="839578"/>
                  <a:pt x="2275327" y="811168"/>
                </a:cubicBezTo>
                <a:cubicBezTo>
                  <a:pt x="2290449" y="785214"/>
                  <a:pt x="2302860" y="757681"/>
                  <a:pt x="2322047" y="734096"/>
                </a:cubicBezTo>
                <a:cubicBezTo>
                  <a:pt x="2325292" y="731641"/>
                  <a:pt x="2327182" y="728396"/>
                  <a:pt x="2327717" y="724363"/>
                </a:cubicBezTo>
                <a:cubicBezTo>
                  <a:pt x="2338773" y="696041"/>
                  <a:pt x="2356604" y="671665"/>
                  <a:pt x="2370370" y="644921"/>
                </a:cubicBezTo>
                <a:cubicBezTo>
                  <a:pt x="2379821" y="628699"/>
                  <a:pt x="2392517" y="610023"/>
                  <a:pt x="2402789" y="598626"/>
                </a:cubicBezTo>
                <a:cubicBezTo>
                  <a:pt x="2413594" y="583194"/>
                  <a:pt x="2424401" y="567763"/>
                  <a:pt x="2430606" y="553995"/>
                </a:cubicBezTo>
                <a:cubicBezTo>
                  <a:pt x="2435457" y="539440"/>
                  <a:pt x="2446262" y="524008"/>
                  <a:pt x="2451112" y="509452"/>
                </a:cubicBezTo>
                <a:cubicBezTo>
                  <a:pt x="2463773" y="469028"/>
                  <a:pt x="2482390" y="427728"/>
                  <a:pt x="2505072" y="388796"/>
                </a:cubicBezTo>
                <a:cubicBezTo>
                  <a:pt x="2518303" y="366086"/>
                  <a:pt x="2529644" y="346621"/>
                  <a:pt x="2542875" y="323911"/>
                </a:cubicBezTo>
                <a:cubicBezTo>
                  <a:pt x="2544765" y="320667"/>
                  <a:pt x="2549900" y="314968"/>
                  <a:pt x="2549079" y="310144"/>
                </a:cubicBezTo>
                <a:cubicBezTo>
                  <a:pt x="2548260" y="305321"/>
                  <a:pt x="2541769" y="310231"/>
                  <a:pt x="2539879" y="313474"/>
                </a:cubicBezTo>
                <a:cubicBezTo>
                  <a:pt x="2530963" y="325662"/>
                  <a:pt x="2522582" y="333816"/>
                  <a:pt x="2513667" y="346003"/>
                </a:cubicBezTo>
                <a:cubicBezTo>
                  <a:pt x="2502861" y="361436"/>
                  <a:pt x="2493410" y="377657"/>
                  <a:pt x="2479894" y="391510"/>
                </a:cubicBezTo>
                <a:cubicBezTo>
                  <a:pt x="2482319" y="384232"/>
                  <a:pt x="2479608" y="382653"/>
                  <a:pt x="2483389" y="376164"/>
                </a:cubicBezTo>
                <a:cubicBezTo>
                  <a:pt x="2490949" y="363187"/>
                  <a:pt x="2492554" y="351085"/>
                  <a:pt x="2496870" y="340563"/>
                </a:cubicBezTo>
                <a:cubicBezTo>
                  <a:pt x="2498760" y="337319"/>
                  <a:pt x="2497939" y="332496"/>
                  <a:pt x="2496584" y="331706"/>
                </a:cubicBezTo>
                <a:cubicBezTo>
                  <a:pt x="2491984" y="333370"/>
                  <a:pt x="2491450" y="337405"/>
                  <a:pt x="2489559" y="340650"/>
                </a:cubicBezTo>
                <a:cubicBezTo>
                  <a:pt x="2487669" y="343893"/>
                  <a:pt x="2485779" y="347138"/>
                  <a:pt x="2481999" y="353627"/>
                </a:cubicBezTo>
                <a:cubicBezTo>
                  <a:pt x="2469837" y="368268"/>
                  <a:pt x="2465807" y="387648"/>
                  <a:pt x="2453111" y="406324"/>
                </a:cubicBezTo>
                <a:cubicBezTo>
                  <a:pt x="2447440" y="416057"/>
                  <a:pt x="2439880" y="429034"/>
                  <a:pt x="2434209" y="438767"/>
                </a:cubicBezTo>
                <a:cubicBezTo>
                  <a:pt x="2429894" y="449289"/>
                  <a:pt x="2422048" y="453409"/>
                  <a:pt x="2414487" y="466386"/>
                </a:cubicBezTo>
                <a:cubicBezTo>
                  <a:pt x="2398297" y="500408"/>
                  <a:pt x="2373974" y="529693"/>
                  <a:pt x="2356428" y="562925"/>
                </a:cubicBezTo>
                <a:cubicBezTo>
                  <a:pt x="2354537" y="566169"/>
                  <a:pt x="2352648" y="569413"/>
                  <a:pt x="2349402" y="571868"/>
                </a:cubicBezTo>
                <a:cubicBezTo>
                  <a:pt x="2346156" y="574323"/>
                  <a:pt x="2344266" y="577566"/>
                  <a:pt x="2344266" y="577566"/>
                </a:cubicBezTo>
                <a:cubicBezTo>
                  <a:pt x="2340771" y="592912"/>
                  <a:pt x="2331856" y="605100"/>
                  <a:pt x="2327006" y="619657"/>
                </a:cubicBezTo>
                <a:cubicBezTo>
                  <a:pt x="2320265" y="637457"/>
                  <a:pt x="2312169" y="654467"/>
                  <a:pt x="2297833" y="663497"/>
                </a:cubicBezTo>
                <a:cubicBezTo>
                  <a:pt x="2295943" y="666741"/>
                  <a:pt x="2295943" y="666741"/>
                  <a:pt x="2294053" y="669986"/>
                </a:cubicBezTo>
                <a:cubicBezTo>
                  <a:pt x="2286492" y="682963"/>
                  <a:pt x="2277576" y="695151"/>
                  <a:pt x="2273261" y="705673"/>
                </a:cubicBezTo>
                <a:cubicBezTo>
                  <a:pt x="2263810" y="721894"/>
                  <a:pt x="2254074" y="729258"/>
                  <a:pt x="2247869" y="743024"/>
                </a:cubicBezTo>
                <a:cubicBezTo>
                  <a:pt x="2239774" y="760036"/>
                  <a:pt x="2227612" y="774677"/>
                  <a:pt x="2217626" y="794933"/>
                </a:cubicBezTo>
                <a:cubicBezTo>
                  <a:pt x="2209531" y="811944"/>
                  <a:pt x="2201435" y="828954"/>
                  <a:pt x="2193339" y="845965"/>
                </a:cubicBezTo>
                <a:cubicBezTo>
                  <a:pt x="2182819" y="870255"/>
                  <a:pt x="2169052" y="896998"/>
                  <a:pt x="2155286" y="923741"/>
                </a:cubicBezTo>
                <a:cubicBezTo>
                  <a:pt x="2143945" y="943207"/>
                  <a:pt x="2138560" y="961797"/>
                  <a:pt x="2123974" y="983717"/>
                </a:cubicBezTo>
                <a:cubicBezTo>
                  <a:pt x="2128575" y="982053"/>
                  <a:pt x="2131820" y="979598"/>
                  <a:pt x="2137491" y="969865"/>
                </a:cubicBezTo>
                <a:cubicBezTo>
                  <a:pt x="2139381" y="966621"/>
                  <a:pt x="2143161" y="960133"/>
                  <a:pt x="2146941" y="953643"/>
                </a:cubicBezTo>
                <a:cubicBezTo>
                  <a:pt x="2162348" y="936547"/>
                  <a:pt x="2176934" y="914626"/>
                  <a:pt x="2188275" y="895160"/>
                </a:cubicBezTo>
                <a:cubicBezTo>
                  <a:pt x="2197725" y="878939"/>
                  <a:pt x="2209066" y="859474"/>
                  <a:pt x="2218517" y="843252"/>
                </a:cubicBezTo>
                <a:cubicBezTo>
                  <a:pt x="2227968" y="827031"/>
                  <a:pt x="2236064" y="810021"/>
                  <a:pt x="2240094" y="790641"/>
                </a:cubicBezTo>
                <a:cubicBezTo>
                  <a:pt x="2240628" y="786606"/>
                  <a:pt x="2243054" y="779329"/>
                  <a:pt x="2246834" y="772840"/>
                </a:cubicBezTo>
                <a:cubicBezTo>
                  <a:pt x="2258711" y="749341"/>
                  <a:pt x="2273296" y="727420"/>
                  <a:pt x="2289523" y="715147"/>
                </a:cubicBezTo>
                <a:cubicBezTo>
                  <a:pt x="2297903" y="706994"/>
                  <a:pt x="2301684" y="700504"/>
                  <a:pt x="2305999" y="689983"/>
                </a:cubicBezTo>
                <a:cubicBezTo>
                  <a:pt x="2310849" y="675426"/>
                  <a:pt x="2316520" y="665693"/>
                  <a:pt x="2326791" y="654295"/>
                </a:cubicBezTo>
                <a:cubicBezTo>
                  <a:pt x="2331926" y="648596"/>
                  <a:pt x="2335707" y="642108"/>
                  <a:pt x="2338132" y="634830"/>
                </a:cubicBezTo>
                <a:cubicBezTo>
                  <a:pt x="2341092" y="623517"/>
                  <a:pt x="2353253" y="608876"/>
                  <a:pt x="2356748" y="593530"/>
                </a:cubicBezTo>
                <a:cubicBezTo>
                  <a:pt x="2357284" y="589496"/>
                  <a:pt x="2366199" y="577308"/>
                  <a:pt x="2371334" y="571609"/>
                </a:cubicBezTo>
                <a:cubicBezTo>
                  <a:pt x="2386741" y="554512"/>
                  <a:pt x="2396192" y="538291"/>
                  <a:pt x="2407532" y="518826"/>
                </a:cubicBezTo>
                <a:cubicBezTo>
                  <a:pt x="2413203" y="509092"/>
                  <a:pt x="2419409" y="495326"/>
                  <a:pt x="2427789" y="487172"/>
                </a:cubicBezTo>
                <a:cubicBezTo>
                  <a:pt x="2431035" y="484718"/>
                  <a:pt x="2432925" y="481474"/>
                  <a:pt x="2432105" y="476650"/>
                </a:cubicBezTo>
                <a:cubicBezTo>
                  <a:pt x="2427754" y="465424"/>
                  <a:pt x="2431534" y="458935"/>
                  <a:pt x="2445586" y="441050"/>
                </a:cubicBezTo>
                <a:cubicBezTo>
                  <a:pt x="2448831" y="438594"/>
                  <a:pt x="2452611" y="432106"/>
                  <a:pt x="2457212" y="430441"/>
                </a:cubicBezTo>
                <a:cubicBezTo>
                  <a:pt x="2458317" y="444121"/>
                  <a:pt x="2450222" y="461133"/>
                  <a:pt x="2438881" y="480598"/>
                </a:cubicBezTo>
                <a:cubicBezTo>
                  <a:pt x="2404858" y="538995"/>
                  <a:pt x="2368945" y="600636"/>
                  <a:pt x="2334922" y="659033"/>
                </a:cubicBezTo>
                <a:cubicBezTo>
                  <a:pt x="2323582" y="678498"/>
                  <a:pt x="2318196" y="697088"/>
                  <a:pt x="2305499" y="715764"/>
                </a:cubicBezTo>
                <a:cubicBezTo>
                  <a:pt x="2303609" y="719008"/>
                  <a:pt x="2304430" y="723832"/>
                  <a:pt x="2302540" y="727076"/>
                </a:cubicBezTo>
                <a:cubicBezTo>
                  <a:pt x="2299295" y="729531"/>
                  <a:pt x="2302004" y="731110"/>
                  <a:pt x="2303359" y="731899"/>
                </a:cubicBezTo>
                <a:cubicBezTo>
                  <a:pt x="2303359" y="731899"/>
                  <a:pt x="2304715" y="732689"/>
                  <a:pt x="2306606" y="729445"/>
                </a:cubicBezTo>
                <a:cubicBezTo>
                  <a:pt x="2310386" y="722956"/>
                  <a:pt x="2310920" y="718922"/>
                  <a:pt x="2315520" y="717257"/>
                </a:cubicBezTo>
                <a:cubicBezTo>
                  <a:pt x="2313631" y="720501"/>
                  <a:pt x="2314985" y="721290"/>
                  <a:pt x="2314985" y="721290"/>
                </a:cubicBezTo>
                <a:cubicBezTo>
                  <a:pt x="2285278" y="769165"/>
                  <a:pt x="2261527" y="816164"/>
                  <a:pt x="2229109" y="862460"/>
                </a:cubicBezTo>
                <a:cubicBezTo>
                  <a:pt x="2218302" y="877891"/>
                  <a:pt x="2208852" y="894112"/>
                  <a:pt x="2200757" y="911124"/>
                </a:cubicBezTo>
                <a:cubicBezTo>
                  <a:pt x="2192661" y="928135"/>
                  <a:pt x="2177790" y="941198"/>
                  <a:pt x="2172404" y="959788"/>
                </a:cubicBezTo>
                <a:cubicBezTo>
                  <a:pt x="2170514" y="963033"/>
                  <a:pt x="2168624" y="966276"/>
                  <a:pt x="2168624" y="966276"/>
                </a:cubicBezTo>
                <a:cubicBezTo>
                  <a:pt x="2158888" y="973640"/>
                  <a:pt x="2152682" y="987407"/>
                  <a:pt x="2145122" y="1000384"/>
                </a:cubicBezTo>
                <a:cubicBezTo>
                  <a:pt x="2133781" y="1019850"/>
                  <a:pt x="2122440" y="1039315"/>
                  <a:pt x="2109209" y="1062025"/>
                </a:cubicBezTo>
                <a:cubicBezTo>
                  <a:pt x="2105429" y="1068513"/>
                  <a:pt x="2100293" y="1074213"/>
                  <a:pt x="2095158" y="1079912"/>
                </a:cubicBezTo>
                <a:cubicBezTo>
                  <a:pt x="2090843" y="1090434"/>
                  <a:pt x="2082997" y="1094554"/>
                  <a:pt x="2078681" y="1105076"/>
                </a:cubicBezTo>
                <a:cubicBezTo>
                  <a:pt x="2074901" y="1111564"/>
                  <a:pt x="2067875" y="1120508"/>
                  <a:pt x="2063560" y="1131030"/>
                </a:cubicBezTo>
                <a:lnTo>
                  <a:pt x="2054668" y="1140144"/>
                </a:lnTo>
                <a:lnTo>
                  <a:pt x="2050556" y="1137749"/>
                </a:lnTo>
                <a:lnTo>
                  <a:pt x="2069373" y="1105085"/>
                </a:lnTo>
                <a:cubicBezTo>
                  <a:pt x="2076835" y="1094223"/>
                  <a:pt x="2085011" y="1084864"/>
                  <a:pt x="2093802" y="1079122"/>
                </a:cubicBezTo>
                <a:cubicBezTo>
                  <a:pt x="2104609" y="1063691"/>
                  <a:pt x="2106748" y="1047555"/>
                  <a:pt x="2117555" y="1032123"/>
                </a:cubicBezTo>
                <a:cubicBezTo>
                  <a:pt x="2111599" y="1032999"/>
                  <a:pt x="2112133" y="1028965"/>
                  <a:pt x="2117804" y="1019232"/>
                </a:cubicBezTo>
                <a:cubicBezTo>
                  <a:pt x="2121584" y="1012744"/>
                  <a:pt x="2123474" y="1009499"/>
                  <a:pt x="2125364" y="1006255"/>
                </a:cubicBezTo>
                <a:cubicBezTo>
                  <a:pt x="2124010" y="1005466"/>
                  <a:pt x="2122655" y="1004676"/>
                  <a:pt x="2121300" y="1003887"/>
                </a:cubicBezTo>
                <a:cubicBezTo>
                  <a:pt x="2117519" y="1010376"/>
                  <a:pt x="2113739" y="1016864"/>
                  <a:pt x="2111849" y="1020109"/>
                </a:cubicBezTo>
                <a:cubicBezTo>
                  <a:pt x="2108069" y="1026597"/>
                  <a:pt x="2106179" y="1029841"/>
                  <a:pt x="2104288" y="1033086"/>
                </a:cubicBezTo>
                <a:cubicBezTo>
                  <a:pt x="2102399" y="1036329"/>
                  <a:pt x="2099973" y="1043608"/>
                  <a:pt x="2097262" y="1042028"/>
                </a:cubicBezTo>
                <a:cubicBezTo>
                  <a:pt x="2091307" y="1042903"/>
                  <a:pt x="2096443" y="1037205"/>
                  <a:pt x="2098867" y="1029927"/>
                </a:cubicBezTo>
                <a:cubicBezTo>
                  <a:pt x="2099402" y="1025893"/>
                  <a:pt x="2096157" y="1028348"/>
                  <a:pt x="2094801" y="1027558"/>
                </a:cubicBezTo>
                <a:cubicBezTo>
                  <a:pt x="2086957" y="1031678"/>
                  <a:pt x="2081286" y="1041411"/>
                  <a:pt x="2074260" y="1050354"/>
                </a:cubicBezTo>
                <a:cubicBezTo>
                  <a:pt x="2061029" y="1073064"/>
                  <a:pt x="2051863" y="1098142"/>
                  <a:pt x="2039167" y="1116819"/>
                </a:cubicBezTo>
                <a:lnTo>
                  <a:pt x="2033037" y="1128236"/>
                </a:lnTo>
                <a:lnTo>
                  <a:pt x="2039993" y="1132289"/>
                </a:lnTo>
                <a:lnTo>
                  <a:pt x="2037530" y="1140448"/>
                </a:lnTo>
                <a:cubicBezTo>
                  <a:pt x="2035105" y="1147726"/>
                  <a:pt x="2030504" y="1149391"/>
                  <a:pt x="2029150" y="1148602"/>
                </a:cubicBezTo>
                <a:cubicBezTo>
                  <a:pt x="2025084" y="1146233"/>
                  <a:pt x="2020483" y="1147897"/>
                  <a:pt x="2012103" y="1156052"/>
                </a:cubicBezTo>
                <a:cubicBezTo>
                  <a:pt x="2008857" y="1158507"/>
                  <a:pt x="2006967" y="1161750"/>
                  <a:pt x="2005077" y="1164995"/>
                </a:cubicBezTo>
                <a:cubicBezTo>
                  <a:pt x="2003472" y="1177096"/>
                  <a:pt x="1991311" y="1191740"/>
                  <a:pt x="1988350" y="1203050"/>
                </a:cubicBezTo>
                <a:cubicBezTo>
                  <a:pt x="1985925" y="1210328"/>
                  <a:pt x="1982145" y="1216817"/>
                  <a:pt x="1976474" y="1226550"/>
                </a:cubicBezTo>
                <a:lnTo>
                  <a:pt x="1962172" y="1235558"/>
                </a:lnTo>
                <a:lnTo>
                  <a:pt x="1947025" y="1261557"/>
                </a:lnTo>
                <a:lnTo>
                  <a:pt x="1950012" y="1271969"/>
                </a:lnTo>
                <a:cubicBezTo>
                  <a:pt x="1952723" y="1273549"/>
                  <a:pt x="1950298" y="1280826"/>
                  <a:pt x="1944627" y="1290559"/>
                </a:cubicBezTo>
                <a:cubicBezTo>
                  <a:pt x="1940847" y="1297048"/>
                  <a:pt x="1937067" y="1303535"/>
                  <a:pt x="1935997" y="1311604"/>
                </a:cubicBezTo>
                <a:cubicBezTo>
                  <a:pt x="1931681" y="1322126"/>
                  <a:pt x="1923301" y="1330280"/>
                  <a:pt x="1915455" y="1334400"/>
                </a:cubicBezTo>
                <a:cubicBezTo>
                  <a:pt x="1908554" y="1336898"/>
                  <a:pt x="1902269" y="1343014"/>
                  <a:pt x="1896188" y="1350335"/>
                </a:cubicBezTo>
                <a:lnTo>
                  <a:pt x="1892665" y="1354859"/>
                </a:lnTo>
                <a:lnTo>
                  <a:pt x="1867603" y="1397877"/>
                </a:lnTo>
                <a:lnTo>
                  <a:pt x="1857930" y="1426905"/>
                </a:lnTo>
                <a:cubicBezTo>
                  <a:pt x="1852010" y="1449528"/>
                  <a:pt x="1850119" y="1452772"/>
                  <a:pt x="1835783" y="1461803"/>
                </a:cubicBezTo>
                <a:lnTo>
                  <a:pt x="1827968" y="1465906"/>
                </a:lnTo>
                <a:lnTo>
                  <a:pt x="1827911" y="1466005"/>
                </a:lnTo>
                <a:lnTo>
                  <a:pt x="1817801" y="1496953"/>
                </a:lnTo>
                <a:cubicBezTo>
                  <a:pt x="1813449" y="1506367"/>
                  <a:pt x="1808251" y="1515290"/>
                  <a:pt x="1802580" y="1525022"/>
                </a:cubicBezTo>
                <a:cubicBezTo>
                  <a:pt x="1795020" y="1537999"/>
                  <a:pt x="1789349" y="1547732"/>
                  <a:pt x="1781789" y="1560709"/>
                </a:cubicBezTo>
                <a:lnTo>
                  <a:pt x="1764803" y="1591017"/>
                </a:lnTo>
                <a:lnTo>
                  <a:pt x="1795224" y="1608740"/>
                </a:lnTo>
                <a:lnTo>
                  <a:pt x="1785900" y="1618296"/>
                </a:lnTo>
                <a:cubicBezTo>
                  <a:pt x="1781584" y="1628818"/>
                  <a:pt x="1774559" y="1637762"/>
                  <a:pt x="1770779" y="1644252"/>
                </a:cubicBezTo>
                <a:cubicBezTo>
                  <a:pt x="1766463" y="1654773"/>
                  <a:pt x="1758617" y="1658894"/>
                  <a:pt x="1754301" y="1669415"/>
                </a:cubicBezTo>
                <a:cubicBezTo>
                  <a:pt x="1749166" y="1675114"/>
                  <a:pt x="1744031" y="1680813"/>
                  <a:pt x="1740251" y="1687302"/>
                </a:cubicBezTo>
                <a:cubicBezTo>
                  <a:pt x="1727020" y="1710011"/>
                  <a:pt x="1715679" y="1729477"/>
                  <a:pt x="1704338" y="1748943"/>
                </a:cubicBezTo>
                <a:cubicBezTo>
                  <a:pt x="1696777" y="1761920"/>
                  <a:pt x="1690571" y="1775686"/>
                  <a:pt x="1680835" y="1783051"/>
                </a:cubicBezTo>
                <a:cubicBezTo>
                  <a:pt x="1680835" y="1783051"/>
                  <a:pt x="1678946" y="1786294"/>
                  <a:pt x="1677055" y="1789539"/>
                </a:cubicBezTo>
                <a:cubicBezTo>
                  <a:pt x="1671670" y="1808129"/>
                  <a:pt x="1656799" y="1821192"/>
                  <a:pt x="1648703" y="1838204"/>
                </a:cubicBezTo>
                <a:cubicBezTo>
                  <a:pt x="1640608" y="1855214"/>
                  <a:pt x="1631158" y="1871435"/>
                  <a:pt x="1620351" y="1886867"/>
                </a:cubicBezTo>
                <a:cubicBezTo>
                  <a:pt x="1587933" y="1933162"/>
                  <a:pt x="1564181" y="1980162"/>
                  <a:pt x="1534474" y="2028036"/>
                </a:cubicBezTo>
                <a:cubicBezTo>
                  <a:pt x="1534474" y="2028036"/>
                  <a:pt x="1535829" y="2028826"/>
                  <a:pt x="1533939" y="2032069"/>
                </a:cubicBezTo>
                <a:cubicBezTo>
                  <a:pt x="1538540" y="2030405"/>
                  <a:pt x="1539074" y="2026371"/>
                  <a:pt x="1542854" y="2019882"/>
                </a:cubicBezTo>
                <a:cubicBezTo>
                  <a:pt x="1544744" y="2016637"/>
                  <a:pt x="1546100" y="2017428"/>
                  <a:pt x="1546100" y="2017428"/>
                </a:cubicBezTo>
                <a:cubicBezTo>
                  <a:pt x="1547455" y="2018217"/>
                  <a:pt x="1550165" y="2019795"/>
                  <a:pt x="1546920" y="2022251"/>
                </a:cubicBezTo>
                <a:cubicBezTo>
                  <a:pt x="1545030" y="2025495"/>
                  <a:pt x="1545850" y="2030319"/>
                  <a:pt x="1543960" y="2033563"/>
                </a:cubicBezTo>
                <a:cubicBezTo>
                  <a:pt x="1531263" y="2052238"/>
                  <a:pt x="1525878" y="2070829"/>
                  <a:pt x="1514537" y="2090294"/>
                </a:cubicBezTo>
                <a:cubicBezTo>
                  <a:pt x="1480515" y="2148691"/>
                  <a:pt x="1444602" y="2210332"/>
                  <a:pt x="1410579" y="2268729"/>
                </a:cubicBezTo>
                <a:cubicBezTo>
                  <a:pt x="1399238" y="2288194"/>
                  <a:pt x="1391143" y="2305206"/>
                  <a:pt x="1392248" y="2318885"/>
                </a:cubicBezTo>
                <a:cubicBezTo>
                  <a:pt x="1396849" y="2317220"/>
                  <a:pt x="1400629" y="2310733"/>
                  <a:pt x="1403874" y="2308277"/>
                </a:cubicBezTo>
                <a:cubicBezTo>
                  <a:pt x="1417926" y="2290391"/>
                  <a:pt x="1421706" y="2283903"/>
                  <a:pt x="1417355" y="2272676"/>
                </a:cubicBezTo>
                <a:cubicBezTo>
                  <a:pt x="1416535" y="2267853"/>
                  <a:pt x="1418425" y="2264609"/>
                  <a:pt x="1421671" y="2262155"/>
                </a:cubicBezTo>
                <a:cubicBezTo>
                  <a:pt x="1430051" y="2254000"/>
                  <a:pt x="1436257" y="2240234"/>
                  <a:pt x="1441928" y="2230501"/>
                </a:cubicBezTo>
                <a:cubicBezTo>
                  <a:pt x="1453268" y="2211035"/>
                  <a:pt x="1462719" y="2194814"/>
                  <a:pt x="1478126" y="2177717"/>
                </a:cubicBezTo>
                <a:cubicBezTo>
                  <a:pt x="1483260" y="2172018"/>
                  <a:pt x="1492176" y="2159830"/>
                  <a:pt x="1492711" y="2155796"/>
                </a:cubicBezTo>
                <a:cubicBezTo>
                  <a:pt x="1496206" y="2140451"/>
                  <a:pt x="1508368" y="2125810"/>
                  <a:pt x="1511328" y="2114497"/>
                </a:cubicBezTo>
                <a:cubicBezTo>
                  <a:pt x="1513753" y="2107219"/>
                  <a:pt x="1517533" y="2100731"/>
                  <a:pt x="1522669" y="2095031"/>
                </a:cubicBezTo>
                <a:cubicBezTo>
                  <a:pt x="1532940" y="2083633"/>
                  <a:pt x="1538610" y="2073901"/>
                  <a:pt x="1543460" y="2059344"/>
                </a:cubicBezTo>
                <a:cubicBezTo>
                  <a:pt x="1547776" y="2048822"/>
                  <a:pt x="1551556" y="2042333"/>
                  <a:pt x="1559936" y="2034179"/>
                </a:cubicBezTo>
                <a:cubicBezTo>
                  <a:pt x="1576163" y="2021906"/>
                  <a:pt x="1590749" y="1999986"/>
                  <a:pt x="1602625" y="1976487"/>
                </a:cubicBezTo>
                <a:cubicBezTo>
                  <a:pt x="1606406" y="1969998"/>
                  <a:pt x="1608831" y="1962720"/>
                  <a:pt x="1609365" y="1958686"/>
                </a:cubicBezTo>
                <a:cubicBezTo>
                  <a:pt x="1613396" y="1939306"/>
                  <a:pt x="1621492" y="1922297"/>
                  <a:pt x="1630943" y="1906075"/>
                </a:cubicBezTo>
                <a:cubicBezTo>
                  <a:pt x="1640394" y="1889853"/>
                  <a:pt x="1651734" y="1870387"/>
                  <a:pt x="1661185" y="1854166"/>
                </a:cubicBezTo>
                <a:cubicBezTo>
                  <a:pt x="1672526" y="1834701"/>
                  <a:pt x="1687112" y="1812780"/>
                  <a:pt x="1702518" y="1795684"/>
                </a:cubicBezTo>
                <a:cubicBezTo>
                  <a:pt x="1706299" y="1789195"/>
                  <a:pt x="1710079" y="1782706"/>
                  <a:pt x="1711969" y="1779461"/>
                </a:cubicBezTo>
                <a:cubicBezTo>
                  <a:pt x="1717640" y="1769729"/>
                  <a:pt x="1720885" y="1767275"/>
                  <a:pt x="1725485" y="1765610"/>
                </a:cubicBezTo>
                <a:cubicBezTo>
                  <a:pt x="1710899" y="1787531"/>
                  <a:pt x="1705515" y="1806119"/>
                  <a:pt x="1694173" y="1825585"/>
                </a:cubicBezTo>
                <a:cubicBezTo>
                  <a:pt x="1680407" y="1852328"/>
                  <a:pt x="1666641" y="1879072"/>
                  <a:pt x="1656121" y="1903361"/>
                </a:cubicBezTo>
                <a:cubicBezTo>
                  <a:pt x="1648024" y="1920372"/>
                  <a:pt x="1639929" y="1937383"/>
                  <a:pt x="1631834" y="1954395"/>
                </a:cubicBezTo>
                <a:cubicBezTo>
                  <a:pt x="1621847" y="1974650"/>
                  <a:pt x="1609686" y="1989292"/>
                  <a:pt x="1601591" y="2006302"/>
                </a:cubicBezTo>
                <a:cubicBezTo>
                  <a:pt x="1595385" y="2020069"/>
                  <a:pt x="1585649" y="2027433"/>
                  <a:pt x="1576199" y="2043654"/>
                </a:cubicBezTo>
                <a:cubicBezTo>
                  <a:pt x="1571883" y="2054176"/>
                  <a:pt x="1562968" y="2066364"/>
                  <a:pt x="1555407" y="2079341"/>
                </a:cubicBezTo>
                <a:cubicBezTo>
                  <a:pt x="1553517" y="2082585"/>
                  <a:pt x="1553517" y="2082585"/>
                  <a:pt x="1551627" y="2085830"/>
                </a:cubicBezTo>
                <a:cubicBezTo>
                  <a:pt x="1537291" y="2094860"/>
                  <a:pt x="1529195" y="2111870"/>
                  <a:pt x="1522454" y="2129671"/>
                </a:cubicBezTo>
                <a:cubicBezTo>
                  <a:pt x="1517604" y="2144226"/>
                  <a:pt x="1508688" y="2156415"/>
                  <a:pt x="1505193" y="2171761"/>
                </a:cubicBezTo>
                <a:cubicBezTo>
                  <a:pt x="1505193" y="2171761"/>
                  <a:pt x="1503303" y="2175004"/>
                  <a:pt x="1500057" y="2177458"/>
                </a:cubicBezTo>
                <a:cubicBezTo>
                  <a:pt x="1496812" y="2179913"/>
                  <a:pt x="1494922" y="2183157"/>
                  <a:pt x="1493032" y="2186401"/>
                </a:cubicBezTo>
                <a:cubicBezTo>
                  <a:pt x="1475485" y="2219634"/>
                  <a:pt x="1451163" y="2248919"/>
                  <a:pt x="1434972" y="2282941"/>
                </a:cubicBezTo>
                <a:cubicBezTo>
                  <a:pt x="1427412" y="2295918"/>
                  <a:pt x="1419566" y="2300037"/>
                  <a:pt x="1415251" y="2310560"/>
                </a:cubicBezTo>
                <a:cubicBezTo>
                  <a:pt x="1409580" y="2320293"/>
                  <a:pt x="1402020" y="2333269"/>
                  <a:pt x="1396349" y="2343002"/>
                </a:cubicBezTo>
                <a:cubicBezTo>
                  <a:pt x="1383653" y="2361678"/>
                  <a:pt x="1379623" y="2381058"/>
                  <a:pt x="1367461" y="2395700"/>
                </a:cubicBezTo>
                <a:cubicBezTo>
                  <a:pt x="1363681" y="2402188"/>
                  <a:pt x="1361790" y="2405433"/>
                  <a:pt x="1359901" y="2408677"/>
                </a:cubicBezTo>
                <a:cubicBezTo>
                  <a:pt x="1358010" y="2411922"/>
                  <a:pt x="1357476" y="2415956"/>
                  <a:pt x="1352875" y="2417620"/>
                </a:cubicBezTo>
                <a:cubicBezTo>
                  <a:pt x="1351521" y="2416831"/>
                  <a:pt x="1350700" y="2412008"/>
                  <a:pt x="1352590" y="2408764"/>
                </a:cubicBezTo>
                <a:cubicBezTo>
                  <a:pt x="1356906" y="2398241"/>
                  <a:pt x="1358511" y="2386140"/>
                  <a:pt x="1366071" y="2373163"/>
                </a:cubicBezTo>
                <a:cubicBezTo>
                  <a:pt x="1369852" y="2366674"/>
                  <a:pt x="1367141" y="2365095"/>
                  <a:pt x="1369566" y="2357817"/>
                </a:cubicBezTo>
                <a:cubicBezTo>
                  <a:pt x="1356050" y="2371669"/>
                  <a:pt x="1346599" y="2387891"/>
                  <a:pt x="1335793" y="2403323"/>
                </a:cubicBezTo>
                <a:lnTo>
                  <a:pt x="1332317" y="2407638"/>
                </a:lnTo>
                <a:lnTo>
                  <a:pt x="1335070" y="2409242"/>
                </a:lnTo>
                <a:lnTo>
                  <a:pt x="1325746" y="2418798"/>
                </a:lnTo>
                <a:cubicBezTo>
                  <a:pt x="1321431" y="2429321"/>
                  <a:pt x="1314405" y="2438264"/>
                  <a:pt x="1310625" y="2444752"/>
                </a:cubicBezTo>
                <a:cubicBezTo>
                  <a:pt x="1306309" y="2455275"/>
                  <a:pt x="1298463" y="2459395"/>
                  <a:pt x="1294148" y="2469917"/>
                </a:cubicBezTo>
                <a:cubicBezTo>
                  <a:pt x="1289013" y="2475616"/>
                  <a:pt x="1283877" y="2481315"/>
                  <a:pt x="1280097" y="2487804"/>
                </a:cubicBezTo>
                <a:cubicBezTo>
                  <a:pt x="1266866" y="2510514"/>
                  <a:pt x="1255526" y="2529979"/>
                  <a:pt x="1244184" y="2549445"/>
                </a:cubicBezTo>
                <a:cubicBezTo>
                  <a:pt x="1236624" y="2562422"/>
                  <a:pt x="1230418" y="2576188"/>
                  <a:pt x="1220682" y="2583552"/>
                </a:cubicBezTo>
                <a:cubicBezTo>
                  <a:pt x="1220682" y="2583552"/>
                  <a:pt x="1218792" y="2586797"/>
                  <a:pt x="1216902" y="2590041"/>
                </a:cubicBezTo>
                <a:cubicBezTo>
                  <a:pt x="1211516" y="2608631"/>
                  <a:pt x="1196645" y="2621694"/>
                  <a:pt x="1188549" y="2638705"/>
                </a:cubicBezTo>
                <a:cubicBezTo>
                  <a:pt x="1180454" y="2655716"/>
                  <a:pt x="1171004" y="2671937"/>
                  <a:pt x="1160197" y="2687369"/>
                </a:cubicBezTo>
                <a:cubicBezTo>
                  <a:pt x="1127779" y="2733664"/>
                  <a:pt x="1104028" y="2780663"/>
                  <a:pt x="1074321" y="2828538"/>
                </a:cubicBezTo>
                <a:cubicBezTo>
                  <a:pt x="1074321" y="2828538"/>
                  <a:pt x="1075675" y="2829327"/>
                  <a:pt x="1073786" y="2832571"/>
                </a:cubicBezTo>
                <a:cubicBezTo>
                  <a:pt x="1078386" y="2830907"/>
                  <a:pt x="1078920" y="2826872"/>
                  <a:pt x="1082701" y="2820384"/>
                </a:cubicBezTo>
                <a:cubicBezTo>
                  <a:pt x="1084591" y="2817140"/>
                  <a:pt x="1085947" y="2817930"/>
                  <a:pt x="1085947" y="2817930"/>
                </a:cubicBezTo>
                <a:cubicBezTo>
                  <a:pt x="1087302" y="2818719"/>
                  <a:pt x="1090011" y="2820298"/>
                  <a:pt x="1086766" y="2822753"/>
                </a:cubicBezTo>
                <a:cubicBezTo>
                  <a:pt x="1084876" y="2825996"/>
                  <a:pt x="1085697" y="2830820"/>
                  <a:pt x="1083807" y="2834065"/>
                </a:cubicBezTo>
                <a:cubicBezTo>
                  <a:pt x="1071110" y="2852740"/>
                  <a:pt x="1065724" y="2871330"/>
                  <a:pt x="1054384" y="2890796"/>
                </a:cubicBezTo>
                <a:lnTo>
                  <a:pt x="1031395" y="2930253"/>
                </a:lnTo>
                <a:lnTo>
                  <a:pt x="1032756" y="2931046"/>
                </a:lnTo>
                <a:lnTo>
                  <a:pt x="1045781" y="2926331"/>
                </a:lnTo>
                <a:lnTo>
                  <a:pt x="1051174" y="2914998"/>
                </a:lnTo>
                <a:cubicBezTo>
                  <a:pt x="1053599" y="2907721"/>
                  <a:pt x="1057380" y="2901233"/>
                  <a:pt x="1062515" y="2895533"/>
                </a:cubicBezTo>
                <a:cubicBezTo>
                  <a:pt x="1072786" y="2884135"/>
                  <a:pt x="1078457" y="2874403"/>
                  <a:pt x="1083307" y="2859846"/>
                </a:cubicBezTo>
                <a:cubicBezTo>
                  <a:pt x="1087622" y="2849324"/>
                  <a:pt x="1091403" y="2842835"/>
                  <a:pt x="1099783" y="2834681"/>
                </a:cubicBezTo>
                <a:cubicBezTo>
                  <a:pt x="1116010" y="2822408"/>
                  <a:pt x="1130595" y="2800488"/>
                  <a:pt x="1142472" y="2776989"/>
                </a:cubicBezTo>
                <a:cubicBezTo>
                  <a:pt x="1146252" y="2770500"/>
                  <a:pt x="1148678" y="2763222"/>
                  <a:pt x="1149212" y="2759188"/>
                </a:cubicBezTo>
                <a:cubicBezTo>
                  <a:pt x="1153242" y="2739808"/>
                  <a:pt x="1161338" y="2722798"/>
                  <a:pt x="1170789" y="2706576"/>
                </a:cubicBezTo>
                <a:cubicBezTo>
                  <a:pt x="1180240" y="2690354"/>
                  <a:pt x="1191581" y="2670889"/>
                  <a:pt x="1201031" y="2654668"/>
                </a:cubicBezTo>
                <a:cubicBezTo>
                  <a:pt x="1212372" y="2635202"/>
                  <a:pt x="1226958" y="2613282"/>
                  <a:pt x="1242365" y="2596186"/>
                </a:cubicBezTo>
                <a:cubicBezTo>
                  <a:pt x="1246145" y="2589696"/>
                  <a:pt x="1249925" y="2583208"/>
                  <a:pt x="1251816" y="2579964"/>
                </a:cubicBezTo>
                <a:cubicBezTo>
                  <a:pt x="1257486" y="2570231"/>
                  <a:pt x="1260731" y="2567776"/>
                  <a:pt x="1265332" y="2566111"/>
                </a:cubicBezTo>
                <a:cubicBezTo>
                  <a:pt x="1250746" y="2588032"/>
                  <a:pt x="1245361" y="2606621"/>
                  <a:pt x="1234020" y="2626087"/>
                </a:cubicBezTo>
                <a:cubicBezTo>
                  <a:pt x="1220254" y="2652830"/>
                  <a:pt x="1206487" y="2679574"/>
                  <a:pt x="1195967" y="2703863"/>
                </a:cubicBezTo>
                <a:cubicBezTo>
                  <a:pt x="1187871" y="2720874"/>
                  <a:pt x="1179775" y="2737884"/>
                  <a:pt x="1171680" y="2754896"/>
                </a:cubicBezTo>
                <a:cubicBezTo>
                  <a:pt x="1161694" y="2775151"/>
                  <a:pt x="1149532" y="2789793"/>
                  <a:pt x="1141437" y="2806804"/>
                </a:cubicBezTo>
                <a:cubicBezTo>
                  <a:pt x="1135232" y="2820571"/>
                  <a:pt x="1125496" y="2827935"/>
                  <a:pt x="1116045" y="2844156"/>
                </a:cubicBezTo>
                <a:cubicBezTo>
                  <a:pt x="1111730" y="2854678"/>
                  <a:pt x="1102814" y="2866866"/>
                  <a:pt x="1095254" y="2879843"/>
                </a:cubicBezTo>
                <a:cubicBezTo>
                  <a:pt x="1093363" y="2883087"/>
                  <a:pt x="1093363" y="2883087"/>
                  <a:pt x="1091473" y="2886332"/>
                </a:cubicBezTo>
                <a:cubicBezTo>
                  <a:pt x="1084306" y="2890847"/>
                  <a:pt x="1078697" y="2897356"/>
                  <a:pt x="1074039" y="2904963"/>
                </a:cubicBezTo>
                <a:lnTo>
                  <a:pt x="1073006" y="2907181"/>
                </a:lnTo>
                <a:lnTo>
                  <a:pt x="1089687" y="2889798"/>
                </a:lnTo>
                <a:cubicBezTo>
                  <a:pt x="1095032" y="2888023"/>
                  <a:pt x="1099570" y="2889582"/>
                  <a:pt x="1103903" y="2889934"/>
                </a:cubicBezTo>
                <a:cubicBezTo>
                  <a:pt x="1109591" y="2891075"/>
                  <a:pt x="1116492" y="2888577"/>
                  <a:pt x="1123999" y="2884259"/>
                </a:cubicBezTo>
                <a:lnTo>
                  <a:pt x="1138141" y="2874373"/>
                </a:lnTo>
                <a:lnTo>
                  <a:pt x="1136780" y="2884633"/>
                </a:lnTo>
                <a:cubicBezTo>
                  <a:pt x="1131395" y="2903224"/>
                  <a:pt x="1123835" y="2916200"/>
                  <a:pt x="1110852" y="2926018"/>
                </a:cubicBezTo>
                <a:cubicBezTo>
                  <a:pt x="1107607" y="2928474"/>
                  <a:pt x="1104362" y="2930929"/>
                  <a:pt x="1099227" y="2936628"/>
                </a:cubicBezTo>
                <a:cubicBezTo>
                  <a:pt x="1097871" y="2935838"/>
                  <a:pt x="1094626" y="2938293"/>
                  <a:pt x="1094626" y="2938293"/>
                </a:cubicBezTo>
                <a:cubicBezTo>
                  <a:pt x="1085175" y="2954514"/>
                  <a:pt x="1073550" y="2965122"/>
                  <a:pt x="1067343" y="2978889"/>
                </a:cubicBezTo>
                <a:cubicBezTo>
                  <a:pt x="1061139" y="2992656"/>
                  <a:pt x="1054933" y="3006422"/>
                  <a:pt x="1051974" y="3017734"/>
                </a:cubicBezTo>
                <a:cubicBezTo>
                  <a:pt x="1046053" y="3040358"/>
                  <a:pt x="1040382" y="3050091"/>
                  <a:pt x="1025511" y="3063155"/>
                </a:cubicBezTo>
                <a:cubicBezTo>
                  <a:pt x="1019020" y="3068064"/>
                  <a:pt x="1015240" y="3074552"/>
                  <a:pt x="1009569" y="3084285"/>
                </a:cubicBezTo>
                <a:lnTo>
                  <a:pt x="1003223" y="3095177"/>
                </a:lnTo>
                <a:lnTo>
                  <a:pt x="999500" y="3098799"/>
                </a:lnTo>
                <a:cubicBezTo>
                  <a:pt x="994901" y="3100464"/>
                  <a:pt x="989765" y="3106163"/>
                  <a:pt x="990836" y="3098095"/>
                </a:cubicBezTo>
                <a:cubicBezTo>
                  <a:pt x="991371" y="3094062"/>
                  <a:pt x="988660" y="3092483"/>
                  <a:pt x="990550" y="3089238"/>
                </a:cubicBezTo>
                <a:cubicBezTo>
                  <a:pt x="994330" y="3082750"/>
                  <a:pt x="996756" y="3075472"/>
                  <a:pt x="1000000" y="3073017"/>
                </a:cubicBezTo>
                <a:cubicBezTo>
                  <a:pt x="1010272" y="3061619"/>
                  <a:pt x="1019187" y="3049432"/>
                  <a:pt x="1028103" y="3037244"/>
                </a:cubicBezTo>
                <a:cubicBezTo>
                  <a:pt x="1036484" y="3029091"/>
                  <a:pt x="1035128" y="3028300"/>
                  <a:pt x="1034844" y="3019444"/>
                </a:cubicBezTo>
                <a:cubicBezTo>
                  <a:pt x="1032133" y="3017864"/>
                  <a:pt x="1029958" y="3012252"/>
                  <a:pt x="1032383" y="3004974"/>
                </a:cubicBezTo>
                <a:cubicBezTo>
                  <a:pt x="1038054" y="2995241"/>
                  <a:pt x="1039123" y="2987173"/>
                  <a:pt x="1046684" y="2974195"/>
                </a:cubicBezTo>
                <a:cubicBezTo>
                  <a:pt x="1051819" y="2968496"/>
                  <a:pt x="1056135" y="2957975"/>
                  <a:pt x="1063160" y="2949031"/>
                </a:cubicBezTo>
                <a:cubicBezTo>
                  <a:pt x="1066940" y="2942542"/>
                  <a:pt x="1064231" y="2940964"/>
                  <a:pt x="1062876" y="2940174"/>
                </a:cubicBezTo>
                <a:cubicBezTo>
                  <a:pt x="1060165" y="2938595"/>
                  <a:pt x="1056920" y="2941050"/>
                  <a:pt x="1055030" y="2944295"/>
                </a:cubicBezTo>
                <a:cubicBezTo>
                  <a:pt x="1051250" y="2950783"/>
                  <a:pt x="1052605" y="2951572"/>
                  <a:pt x="1050714" y="2954817"/>
                </a:cubicBezTo>
                <a:cubicBezTo>
                  <a:pt x="1043975" y="2972617"/>
                  <a:pt x="1035057" y="2984805"/>
                  <a:pt x="1023967" y="2991378"/>
                </a:cubicBezTo>
                <a:cubicBezTo>
                  <a:pt x="1019366" y="2993044"/>
                  <a:pt x="1020437" y="2984977"/>
                  <a:pt x="1013946" y="2989886"/>
                </a:cubicBezTo>
                <a:cubicBezTo>
                  <a:pt x="1008275" y="2999619"/>
                  <a:pt x="1002604" y="3009352"/>
                  <a:pt x="996934" y="3019084"/>
                </a:cubicBezTo>
                <a:cubicBezTo>
                  <a:pt x="991799" y="3024783"/>
                  <a:pt x="988839" y="3036096"/>
                  <a:pt x="980458" y="3044249"/>
                </a:cubicBezTo>
                <a:cubicBezTo>
                  <a:pt x="970722" y="3051613"/>
                  <a:pt x="974252" y="3058016"/>
                  <a:pt x="968582" y="3067749"/>
                </a:cubicBezTo>
                <a:cubicBezTo>
                  <a:pt x="950216" y="3096157"/>
                  <a:pt x="939160" y="3124480"/>
                  <a:pt x="922684" y="3149645"/>
                </a:cubicBezTo>
                <a:cubicBezTo>
                  <a:pt x="915123" y="3162622"/>
                  <a:pt x="909453" y="3172355"/>
                  <a:pt x="901892" y="3185332"/>
                </a:cubicBezTo>
                <a:cubicBezTo>
                  <a:pt x="890551" y="3204798"/>
                  <a:pt x="881100" y="3221019"/>
                  <a:pt x="876535" y="3244432"/>
                </a:cubicBezTo>
                <a:cubicBezTo>
                  <a:pt x="873290" y="3246887"/>
                  <a:pt x="870579" y="3245308"/>
                  <a:pt x="868689" y="3248551"/>
                </a:cubicBezTo>
                <a:cubicBezTo>
                  <a:pt x="854353" y="3257581"/>
                  <a:pt x="852463" y="3260826"/>
                  <a:pt x="846543" y="3283449"/>
                </a:cubicBezTo>
                <a:cubicBezTo>
                  <a:pt x="845472" y="3291516"/>
                  <a:pt x="842512" y="3302828"/>
                  <a:pt x="836842" y="3312561"/>
                </a:cubicBezTo>
                <a:cubicBezTo>
                  <a:pt x="832526" y="3323084"/>
                  <a:pt x="831456" y="3331151"/>
                  <a:pt x="826322" y="3336850"/>
                </a:cubicBezTo>
                <a:cubicBezTo>
                  <a:pt x="814160" y="3351493"/>
                  <a:pt x="802819" y="3370958"/>
                  <a:pt x="789017" y="3375954"/>
                </a:cubicBezTo>
                <a:cubicBezTo>
                  <a:pt x="781171" y="3380074"/>
                  <a:pt x="772791" y="3388228"/>
                  <a:pt x="768476" y="3398750"/>
                </a:cubicBezTo>
                <a:cubicBezTo>
                  <a:pt x="767406" y="3406818"/>
                  <a:pt x="763626" y="3413306"/>
                  <a:pt x="759846" y="3419794"/>
                </a:cubicBezTo>
                <a:cubicBezTo>
                  <a:pt x="754175" y="3429528"/>
                  <a:pt x="751750" y="3436805"/>
                  <a:pt x="754461" y="3438385"/>
                </a:cubicBezTo>
                <a:cubicBezTo>
                  <a:pt x="755280" y="3443208"/>
                  <a:pt x="754744" y="3447242"/>
                  <a:pt x="757455" y="3448821"/>
                </a:cubicBezTo>
                <a:cubicBezTo>
                  <a:pt x="759095" y="3458467"/>
                  <a:pt x="750180" y="3470655"/>
                  <a:pt x="742334" y="3474775"/>
                </a:cubicBezTo>
                <a:cubicBezTo>
                  <a:pt x="737733" y="3476440"/>
                  <a:pt x="731779" y="3477316"/>
                  <a:pt x="727998" y="3483804"/>
                </a:cubicBezTo>
                <a:cubicBezTo>
                  <a:pt x="722328" y="3493538"/>
                  <a:pt x="718547" y="3500026"/>
                  <a:pt x="716122" y="3507303"/>
                </a:cubicBezTo>
                <a:cubicBezTo>
                  <a:pt x="713161" y="3518616"/>
                  <a:pt x="701001" y="3533258"/>
                  <a:pt x="699396" y="3545359"/>
                </a:cubicBezTo>
                <a:cubicBezTo>
                  <a:pt x="697506" y="3548604"/>
                  <a:pt x="695616" y="3551848"/>
                  <a:pt x="692369" y="3554303"/>
                </a:cubicBezTo>
                <a:cubicBezTo>
                  <a:pt x="683989" y="3562457"/>
                  <a:pt x="679389" y="3564121"/>
                  <a:pt x="675323" y="3561752"/>
                </a:cubicBezTo>
                <a:cubicBezTo>
                  <a:pt x="673968" y="3560963"/>
                  <a:pt x="669367" y="3562628"/>
                  <a:pt x="666943" y="3569907"/>
                </a:cubicBezTo>
                <a:cubicBezTo>
                  <a:pt x="664802" y="3586042"/>
                  <a:pt x="658063" y="3603842"/>
                  <a:pt x="651321" y="3621643"/>
                </a:cubicBezTo>
                <a:cubicBezTo>
                  <a:pt x="649432" y="3624886"/>
                  <a:pt x="648896" y="3628920"/>
                  <a:pt x="650252" y="3629710"/>
                </a:cubicBezTo>
                <a:cubicBezTo>
                  <a:pt x="651607" y="3630499"/>
                  <a:pt x="653497" y="3627255"/>
                  <a:pt x="656742" y="3624801"/>
                </a:cubicBezTo>
                <a:cubicBezTo>
                  <a:pt x="664302" y="3611823"/>
                  <a:pt x="679175" y="3598761"/>
                  <a:pt x="684560" y="3580171"/>
                </a:cubicBezTo>
                <a:cubicBezTo>
                  <a:pt x="686450" y="3576927"/>
                  <a:pt x="690231" y="3570438"/>
                  <a:pt x="691585" y="3571227"/>
                </a:cubicBezTo>
                <a:cubicBezTo>
                  <a:pt x="695651" y="3573596"/>
                  <a:pt x="701321" y="3563863"/>
                  <a:pt x="705102" y="3557375"/>
                </a:cubicBezTo>
                <a:cubicBezTo>
                  <a:pt x="708882" y="3550886"/>
                  <a:pt x="713481" y="3549221"/>
                  <a:pt x="714303" y="3554044"/>
                </a:cubicBezTo>
                <a:cubicBezTo>
                  <a:pt x="715657" y="3554833"/>
                  <a:pt x="713233" y="3562112"/>
                  <a:pt x="714052" y="3566935"/>
                </a:cubicBezTo>
                <a:cubicBezTo>
                  <a:pt x="717833" y="3560446"/>
                  <a:pt x="721079" y="3557992"/>
                  <a:pt x="721613" y="3553958"/>
                </a:cubicBezTo>
                <a:cubicBezTo>
                  <a:pt x="722684" y="3545890"/>
                  <a:pt x="729709" y="3536947"/>
                  <a:pt x="733489" y="3530459"/>
                </a:cubicBezTo>
                <a:cubicBezTo>
                  <a:pt x="737805" y="3519936"/>
                  <a:pt x="745651" y="3515817"/>
                  <a:pt x="749965" y="3505294"/>
                </a:cubicBezTo>
                <a:cubicBezTo>
                  <a:pt x="756171" y="3491527"/>
                  <a:pt x="759701" y="3497930"/>
                  <a:pt x="766192" y="3493020"/>
                </a:cubicBezTo>
                <a:lnTo>
                  <a:pt x="774194" y="3482083"/>
                </a:lnTo>
                <a:lnTo>
                  <a:pt x="754934" y="3518228"/>
                </a:lnTo>
                <a:cubicBezTo>
                  <a:pt x="751973" y="3529539"/>
                  <a:pt x="744948" y="3538482"/>
                  <a:pt x="737102" y="3542602"/>
                </a:cubicBezTo>
                <a:cubicBezTo>
                  <a:pt x="730611" y="3547511"/>
                  <a:pt x="728187" y="3554790"/>
                  <a:pt x="729006" y="3559613"/>
                </a:cubicBezTo>
                <a:cubicBezTo>
                  <a:pt x="731182" y="3565226"/>
                  <a:pt x="727401" y="3571714"/>
                  <a:pt x="721731" y="3581447"/>
                </a:cubicBezTo>
                <a:cubicBezTo>
                  <a:pt x="710390" y="3600913"/>
                  <a:pt x="700405" y="3621168"/>
                  <a:pt x="683643" y="3637475"/>
                </a:cubicBezTo>
                <a:cubicBezTo>
                  <a:pt x="683643" y="3637475"/>
                  <a:pt x="681752" y="3640719"/>
                  <a:pt x="681752" y="3640719"/>
                </a:cubicBezTo>
                <a:cubicBezTo>
                  <a:pt x="664207" y="3673952"/>
                  <a:pt x="643130" y="3700782"/>
                  <a:pt x="626119" y="3729980"/>
                </a:cubicBezTo>
                <a:cubicBezTo>
                  <a:pt x="622338" y="3736469"/>
                  <a:pt x="620448" y="3739713"/>
                  <a:pt x="623158" y="3741291"/>
                </a:cubicBezTo>
                <a:lnTo>
                  <a:pt x="622272" y="3745184"/>
                </a:lnTo>
                <a:lnTo>
                  <a:pt x="620365" y="3733972"/>
                </a:lnTo>
                <a:cubicBezTo>
                  <a:pt x="624146" y="3727483"/>
                  <a:pt x="629816" y="3717751"/>
                  <a:pt x="635486" y="3708018"/>
                </a:cubicBezTo>
                <a:cubicBezTo>
                  <a:pt x="639267" y="3701529"/>
                  <a:pt x="641157" y="3698284"/>
                  <a:pt x="638446" y="3696705"/>
                </a:cubicBezTo>
                <a:cubicBezTo>
                  <a:pt x="635737" y="3695126"/>
                  <a:pt x="635201" y="3699160"/>
                  <a:pt x="631421" y="3705649"/>
                </a:cubicBezTo>
                <a:cubicBezTo>
                  <a:pt x="629531" y="3708893"/>
                  <a:pt x="624396" y="3714593"/>
                  <a:pt x="625215" y="3719416"/>
                </a:cubicBezTo>
                <a:cubicBezTo>
                  <a:pt x="622791" y="3726694"/>
                  <a:pt x="619010" y="3733183"/>
                  <a:pt x="615764" y="3735637"/>
                </a:cubicBezTo>
                <a:cubicBezTo>
                  <a:pt x="608739" y="3744580"/>
                  <a:pt x="603069" y="3754313"/>
                  <a:pt x="599288" y="3760802"/>
                </a:cubicBezTo>
                <a:cubicBezTo>
                  <a:pt x="595508" y="3767291"/>
                  <a:pt x="590373" y="3772989"/>
                  <a:pt x="587127" y="3775444"/>
                </a:cubicBezTo>
                <a:cubicBezTo>
                  <a:pt x="572256" y="3788507"/>
                  <a:pt x="557384" y="3801570"/>
                  <a:pt x="544118" y="3802532"/>
                </a:cubicBezTo>
                <a:cubicBezTo>
                  <a:pt x="546544" y="3795254"/>
                  <a:pt x="548434" y="3792010"/>
                  <a:pt x="550324" y="3788765"/>
                </a:cubicBezTo>
                <a:cubicBezTo>
                  <a:pt x="561665" y="3769300"/>
                  <a:pt x="571115" y="3753079"/>
                  <a:pt x="580566" y="3736858"/>
                </a:cubicBezTo>
                <a:cubicBezTo>
                  <a:pt x="585702" y="3731158"/>
                  <a:pt x="586771" y="3723090"/>
                  <a:pt x="585952" y="3718267"/>
                </a:cubicBezTo>
                <a:cubicBezTo>
                  <a:pt x="574611" y="3737733"/>
                  <a:pt x="563270" y="3757199"/>
                  <a:pt x="551929" y="3776664"/>
                </a:cubicBezTo>
                <a:cubicBezTo>
                  <a:pt x="540588" y="3796129"/>
                  <a:pt x="527891" y="3814805"/>
                  <a:pt x="517906" y="3835061"/>
                </a:cubicBezTo>
                <a:cubicBezTo>
                  <a:pt x="507920" y="3855316"/>
                  <a:pt x="494404" y="3869168"/>
                  <a:pt x="483062" y="3888635"/>
                </a:cubicBezTo>
                <a:cubicBezTo>
                  <a:pt x="467942" y="3914588"/>
                  <a:pt x="452820" y="3940542"/>
                  <a:pt x="437699" y="3966497"/>
                </a:cubicBezTo>
                <a:cubicBezTo>
                  <a:pt x="432029" y="3976229"/>
                  <a:pt x="425537" y="3981139"/>
                  <a:pt x="423113" y="3988417"/>
                </a:cubicBezTo>
                <a:cubicBezTo>
                  <a:pt x="412592" y="4012706"/>
                  <a:pt x="398006" y="4034626"/>
                  <a:pt x="393441" y="4058040"/>
                </a:cubicBezTo>
                <a:cubicBezTo>
                  <a:pt x="392906" y="4062073"/>
                  <a:pt x="389661" y="4064529"/>
                  <a:pt x="386950" y="4062949"/>
                </a:cubicBezTo>
                <a:cubicBezTo>
                  <a:pt x="385595" y="4062160"/>
                  <a:pt x="384775" y="4057336"/>
                  <a:pt x="378283" y="4062246"/>
                </a:cubicBezTo>
                <a:lnTo>
                  <a:pt x="364345" y="4082150"/>
                </a:lnTo>
                <a:lnTo>
                  <a:pt x="377797" y="4089988"/>
                </a:lnTo>
                <a:lnTo>
                  <a:pt x="377467" y="4090698"/>
                </a:lnTo>
                <a:cubicBezTo>
                  <a:pt x="372617" y="4105254"/>
                  <a:pt x="363701" y="4117442"/>
                  <a:pt x="360206" y="4132788"/>
                </a:cubicBezTo>
                <a:cubicBezTo>
                  <a:pt x="360206" y="4132788"/>
                  <a:pt x="358316" y="4136031"/>
                  <a:pt x="355070" y="4138486"/>
                </a:cubicBezTo>
                <a:cubicBezTo>
                  <a:pt x="351825" y="4140941"/>
                  <a:pt x="349935" y="4144186"/>
                  <a:pt x="348045" y="4147429"/>
                </a:cubicBezTo>
                <a:cubicBezTo>
                  <a:pt x="330498" y="4180662"/>
                  <a:pt x="306176" y="4209946"/>
                  <a:pt x="289985" y="4243968"/>
                </a:cubicBezTo>
                <a:cubicBezTo>
                  <a:pt x="282425" y="4256945"/>
                  <a:pt x="274579" y="4261065"/>
                  <a:pt x="270263" y="4271588"/>
                </a:cubicBezTo>
                <a:lnTo>
                  <a:pt x="270244" y="4271622"/>
                </a:lnTo>
                <a:lnTo>
                  <a:pt x="268285" y="4271816"/>
                </a:lnTo>
                <a:lnTo>
                  <a:pt x="268285" y="4274984"/>
                </a:lnTo>
                <a:lnTo>
                  <a:pt x="251362" y="4304030"/>
                </a:lnTo>
                <a:cubicBezTo>
                  <a:pt x="238666" y="4322706"/>
                  <a:pt x="234636" y="4342086"/>
                  <a:pt x="222474" y="4356728"/>
                </a:cubicBezTo>
                <a:cubicBezTo>
                  <a:pt x="218694" y="4363217"/>
                  <a:pt x="216803" y="4366461"/>
                  <a:pt x="214914" y="4369705"/>
                </a:cubicBezTo>
                <a:cubicBezTo>
                  <a:pt x="213023" y="4372949"/>
                  <a:pt x="212489" y="4376984"/>
                  <a:pt x="207888" y="4378648"/>
                </a:cubicBezTo>
                <a:cubicBezTo>
                  <a:pt x="206534" y="4377859"/>
                  <a:pt x="205713" y="4373036"/>
                  <a:pt x="207603" y="4369791"/>
                </a:cubicBezTo>
                <a:cubicBezTo>
                  <a:pt x="211918" y="4359269"/>
                  <a:pt x="213523" y="4347168"/>
                  <a:pt x="221084" y="4334191"/>
                </a:cubicBezTo>
                <a:cubicBezTo>
                  <a:pt x="224864" y="4327701"/>
                  <a:pt x="222154" y="4326122"/>
                  <a:pt x="224579" y="4318845"/>
                </a:cubicBezTo>
                <a:cubicBezTo>
                  <a:pt x="211062" y="4332698"/>
                  <a:pt x="201612" y="4348919"/>
                  <a:pt x="190806" y="4364351"/>
                </a:cubicBezTo>
                <a:cubicBezTo>
                  <a:pt x="181891" y="4376539"/>
                  <a:pt x="173510" y="4384692"/>
                  <a:pt x="164594" y="4396880"/>
                </a:cubicBezTo>
                <a:cubicBezTo>
                  <a:pt x="162704" y="4400125"/>
                  <a:pt x="156213" y="4405033"/>
                  <a:pt x="155394" y="4400210"/>
                </a:cubicBezTo>
                <a:cubicBezTo>
                  <a:pt x="154573" y="4395387"/>
                  <a:pt x="159708" y="4389688"/>
                  <a:pt x="161598" y="4386443"/>
                </a:cubicBezTo>
                <a:cubicBezTo>
                  <a:pt x="174829" y="4363733"/>
                  <a:pt x="186170" y="4344268"/>
                  <a:pt x="199401" y="4321558"/>
                </a:cubicBezTo>
                <a:cubicBezTo>
                  <a:pt x="222083" y="4282626"/>
                  <a:pt x="240699" y="4241326"/>
                  <a:pt x="253361" y="4200902"/>
                </a:cubicBezTo>
                <a:lnTo>
                  <a:pt x="258335" y="4190098"/>
                </a:lnTo>
                <a:lnTo>
                  <a:pt x="273677" y="4162522"/>
                </a:lnTo>
                <a:lnTo>
                  <a:pt x="269470" y="4165911"/>
                </a:lnTo>
                <a:lnTo>
                  <a:pt x="273867" y="4156359"/>
                </a:lnTo>
                <a:lnTo>
                  <a:pt x="300733" y="4113254"/>
                </a:lnTo>
                <a:lnTo>
                  <a:pt x="299175" y="4116540"/>
                </a:lnTo>
                <a:cubicBezTo>
                  <a:pt x="298249" y="4120346"/>
                  <a:pt x="301104" y="4117663"/>
                  <a:pt x="302069" y="4118225"/>
                </a:cubicBezTo>
                <a:cubicBezTo>
                  <a:pt x="308742" y="4113423"/>
                  <a:pt x="314412" y="4103690"/>
                  <a:pt x="321048" y="4094520"/>
                </a:cubicBezTo>
                <a:lnTo>
                  <a:pt x="336294" y="4065808"/>
                </a:lnTo>
                <a:lnTo>
                  <a:pt x="347942" y="4072593"/>
                </a:lnTo>
                <a:lnTo>
                  <a:pt x="357422" y="4054436"/>
                </a:lnTo>
                <a:cubicBezTo>
                  <a:pt x="361202" y="4047948"/>
                  <a:pt x="365517" y="4037426"/>
                  <a:pt x="371188" y="4027693"/>
                </a:cubicBezTo>
                <a:cubicBezTo>
                  <a:pt x="376858" y="4017960"/>
                  <a:pt x="375504" y="4017170"/>
                  <a:pt x="366301" y="4020501"/>
                </a:cubicBezTo>
                <a:cubicBezTo>
                  <a:pt x="363734" y="4023350"/>
                  <a:pt x="361844" y="4026594"/>
                  <a:pt x="360088" y="4028830"/>
                </a:cubicBezTo>
                <a:lnTo>
                  <a:pt x="355718" y="4030671"/>
                </a:lnTo>
                <a:lnTo>
                  <a:pt x="356922" y="4028510"/>
                </a:lnTo>
                <a:lnTo>
                  <a:pt x="363164" y="4017158"/>
                </a:lnTo>
                <a:lnTo>
                  <a:pt x="361540" y="4016212"/>
                </a:lnTo>
                <a:lnTo>
                  <a:pt x="362771" y="4014098"/>
                </a:lnTo>
                <a:cubicBezTo>
                  <a:pt x="362362" y="4011687"/>
                  <a:pt x="361212" y="4012103"/>
                  <a:pt x="359928" y="4013528"/>
                </a:cubicBezTo>
                <a:lnTo>
                  <a:pt x="359092" y="4014785"/>
                </a:lnTo>
                <a:lnTo>
                  <a:pt x="358213" y="4014273"/>
                </a:lnTo>
                <a:lnTo>
                  <a:pt x="361170" y="4006402"/>
                </a:lnTo>
                <a:cubicBezTo>
                  <a:pt x="363985" y="3999351"/>
                  <a:pt x="367804" y="3997231"/>
                  <a:pt x="368769" y="3997793"/>
                </a:cubicBezTo>
                <a:cubicBezTo>
                  <a:pt x="371662" y="3999478"/>
                  <a:pt x="375482" y="3997359"/>
                  <a:pt x="383081" y="3988749"/>
                </a:cubicBezTo>
                <a:lnTo>
                  <a:pt x="384062" y="3987394"/>
                </a:lnTo>
                <a:lnTo>
                  <a:pt x="386559" y="3988848"/>
                </a:lnTo>
                <a:cubicBezTo>
                  <a:pt x="398434" y="3965348"/>
                  <a:pt x="415197" y="3949041"/>
                  <a:pt x="427072" y="3925541"/>
                </a:cubicBezTo>
                <a:cubicBezTo>
                  <a:pt x="427072" y="3925541"/>
                  <a:pt x="428962" y="3922297"/>
                  <a:pt x="428962" y="3922297"/>
                </a:cubicBezTo>
                <a:cubicBezTo>
                  <a:pt x="443834" y="3909234"/>
                  <a:pt x="444618" y="3892309"/>
                  <a:pt x="453534" y="3880121"/>
                </a:cubicBezTo>
                <a:cubicBezTo>
                  <a:pt x="455424" y="3876877"/>
                  <a:pt x="455959" y="3872844"/>
                  <a:pt x="456495" y="3868810"/>
                </a:cubicBezTo>
                <a:lnTo>
                  <a:pt x="447327" y="3882295"/>
                </a:lnTo>
                <a:lnTo>
                  <a:pt x="446343" y="3873515"/>
                </a:lnTo>
                <a:cubicBezTo>
                  <a:pt x="444414" y="3872390"/>
                  <a:pt x="447230" y="3865340"/>
                  <a:pt x="452901" y="3855607"/>
                </a:cubicBezTo>
                <a:lnTo>
                  <a:pt x="461558" y="3836666"/>
                </a:lnTo>
                <a:lnTo>
                  <a:pt x="462847" y="3834349"/>
                </a:lnTo>
                <a:lnTo>
                  <a:pt x="481291" y="3811311"/>
                </a:lnTo>
                <a:cubicBezTo>
                  <a:pt x="487020" y="3808131"/>
                  <a:pt x="492719" y="3801674"/>
                  <a:pt x="498410" y="3794125"/>
                </a:cubicBezTo>
                <a:lnTo>
                  <a:pt x="501742" y="3789489"/>
                </a:lnTo>
                <a:lnTo>
                  <a:pt x="526804" y="3746472"/>
                </a:lnTo>
                <a:lnTo>
                  <a:pt x="538035" y="3718351"/>
                </a:lnTo>
                <a:cubicBezTo>
                  <a:pt x="545518" y="3696638"/>
                  <a:pt x="547408" y="3693394"/>
                  <a:pt x="559791" y="3683226"/>
                </a:cubicBezTo>
                <a:lnTo>
                  <a:pt x="566439" y="3678442"/>
                </a:lnTo>
                <a:lnTo>
                  <a:pt x="566496" y="3678344"/>
                </a:lnTo>
                <a:lnTo>
                  <a:pt x="578311" y="3648389"/>
                </a:lnTo>
                <a:cubicBezTo>
                  <a:pt x="582907" y="3639117"/>
                  <a:pt x="588105" y="3630195"/>
                  <a:pt x="593775" y="3620462"/>
                </a:cubicBezTo>
                <a:cubicBezTo>
                  <a:pt x="601336" y="3607485"/>
                  <a:pt x="607007" y="3597751"/>
                  <a:pt x="614567" y="3584775"/>
                </a:cubicBezTo>
                <a:lnTo>
                  <a:pt x="631697" y="3554552"/>
                </a:lnTo>
                <a:lnTo>
                  <a:pt x="625494" y="3550938"/>
                </a:lnTo>
                <a:lnTo>
                  <a:pt x="626444" y="3549447"/>
                </a:lnTo>
                <a:lnTo>
                  <a:pt x="631139" y="3543583"/>
                </a:lnTo>
                <a:lnTo>
                  <a:pt x="640326" y="3527816"/>
                </a:lnTo>
                <a:lnTo>
                  <a:pt x="652972" y="3511477"/>
                </a:lnTo>
                <a:lnTo>
                  <a:pt x="649154" y="3519315"/>
                </a:lnTo>
                <a:lnTo>
                  <a:pt x="655639" y="3512310"/>
                </a:lnTo>
                <a:lnTo>
                  <a:pt x="660856" y="3503105"/>
                </a:lnTo>
                <a:lnTo>
                  <a:pt x="664784" y="3493559"/>
                </a:lnTo>
                <a:lnTo>
                  <a:pt x="684097" y="3462573"/>
                </a:lnTo>
                <a:cubicBezTo>
                  <a:pt x="688948" y="3448017"/>
                  <a:pt x="699754" y="3432585"/>
                  <a:pt x="704603" y="3418029"/>
                </a:cubicBezTo>
                <a:lnTo>
                  <a:pt x="748321" y="3320276"/>
                </a:lnTo>
                <a:lnTo>
                  <a:pt x="753804" y="3310865"/>
                </a:lnTo>
                <a:cubicBezTo>
                  <a:pt x="762290" y="3294081"/>
                  <a:pt x="771741" y="3277860"/>
                  <a:pt x="782157" y="3262201"/>
                </a:cubicBezTo>
                <a:cubicBezTo>
                  <a:pt x="813403" y="3215223"/>
                  <a:pt x="837935" y="3168679"/>
                  <a:pt x="867252" y="3120577"/>
                </a:cubicBezTo>
                <a:cubicBezTo>
                  <a:pt x="867252" y="3120577"/>
                  <a:pt x="866288" y="3120015"/>
                  <a:pt x="868177" y="3116771"/>
                </a:cubicBezTo>
                <a:cubicBezTo>
                  <a:pt x="864358" y="3118891"/>
                  <a:pt x="863433" y="3122698"/>
                  <a:pt x="859653" y="3129186"/>
                </a:cubicBezTo>
                <a:cubicBezTo>
                  <a:pt x="857763" y="3132430"/>
                  <a:pt x="856798" y="3131868"/>
                  <a:pt x="856798" y="3131868"/>
                </a:cubicBezTo>
                <a:cubicBezTo>
                  <a:pt x="855833" y="3131306"/>
                  <a:pt x="853905" y="3130182"/>
                  <a:pt x="856759" y="3127500"/>
                </a:cubicBezTo>
                <a:cubicBezTo>
                  <a:pt x="858649" y="3124256"/>
                  <a:pt x="858610" y="3119888"/>
                  <a:pt x="860500" y="3116643"/>
                </a:cubicBezTo>
                <a:cubicBezTo>
                  <a:pt x="872806" y="3097740"/>
                  <a:pt x="879363" y="3079832"/>
                  <a:pt x="890704" y="3060367"/>
                </a:cubicBezTo>
                <a:cubicBezTo>
                  <a:pt x="924727" y="3001970"/>
                  <a:pt x="960640" y="2940329"/>
                  <a:pt x="994663" y="2881932"/>
                </a:cubicBezTo>
                <a:cubicBezTo>
                  <a:pt x="1006003" y="2862467"/>
                  <a:pt x="1014489" y="2845683"/>
                  <a:pt x="1015337" y="2833141"/>
                </a:cubicBezTo>
                <a:cubicBezTo>
                  <a:pt x="1011518" y="2835261"/>
                  <a:pt x="1007738" y="2841749"/>
                  <a:pt x="1004883" y="2844432"/>
                </a:cubicBezTo>
                <a:cubicBezTo>
                  <a:pt x="991613" y="2862773"/>
                  <a:pt x="987833" y="2869261"/>
                  <a:pt x="989840" y="2879122"/>
                </a:cubicBezTo>
                <a:cubicBezTo>
                  <a:pt x="989879" y="2883491"/>
                  <a:pt x="987988" y="2886735"/>
                  <a:pt x="985133" y="2889417"/>
                </a:cubicBezTo>
                <a:cubicBezTo>
                  <a:pt x="977535" y="2898026"/>
                  <a:pt x="970938" y="2911565"/>
                  <a:pt x="965267" y="2921298"/>
                </a:cubicBezTo>
                <a:cubicBezTo>
                  <a:pt x="953927" y="2940764"/>
                  <a:pt x="944476" y="2956984"/>
                  <a:pt x="930241" y="2974765"/>
                </a:cubicBezTo>
                <a:cubicBezTo>
                  <a:pt x="925497" y="2980691"/>
                  <a:pt x="916972" y="2993106"/>
                  <a:pt x="916046" y="2996913"/>
                </a:cubicBezTo>
                <a:cubicBezTo>
                  <a:pt x="911379" y="3011576"/>
                  <a:pt x="899999" y="3026672"/>
                  <a:pt x="896258" y="3037530"/>
                </a:cubicBezTo>
                <a:cubicBezTo>
                  <a:pt x="893442" y="3044580"/>
                  <a:pt x="889662" y="3051068"/>
                  <a:pt x="884917" y="3056995"/>
                </a:cubicBezTo>
                <a:cubicBezTo>
                  <a:pt x="875427" y="3068848"/>
                  <a:pt x="869756" y="3078581"/>
                  <a:pt x="864125" y="3092682"/>
                </a:cubicBezTo>
                <a:cubicBezTo>
                  <a:pt x="859419" y="3102977"/>
                  <a:pt x="855638" y="3109466"/>
                  <a:pt x="848039" y="3118075"/>
                </a:cubicBezTo>
                <a:cubicBezTo>
                  <a:pt x="833766" y="3131486"/>
                  <a:pt x="819571" y="3153634"/>
                  <a:pt x="807304" y="3176905"/>
                </a:cubicBezTo>
                <a:cubicBezTo>
                  <a:pt x="803523" y="3183394"/>
                  <a:pt x="800707" y="3190444"/>
                  <a:pt x="799782" y="3194251"/>
                </a:cubicBezTo>
                <a:lnTo>
                  <a:pt x="778819" y="3240110"/>
                </a:lnTo>
                <a:lnTo>
                  <a:pt x="767158" y="3254581"/>
                </a:lnTo>
                <a:cubicBezTo>
                  <a:pt x="756353" y="3270013"/>
                  <a:pt x="746902" y="3286235"/>
                  <a:pt x="733386" y="3300087"/>
                </a:cubicBezTo>
                <a:lnTo>
                  <a:pt x="734392" y="3293619"/>
                </a:lnTo>
                <a:lnTo>
                  <a:pt x="756152" y="3251396"/>
                </a:lnTo>
                <a:cubicBezTo>
                  <a:pt x="764639" y="3234613"/>
                  <a:pt x="773125" y="3217830"/>
                  <a:pt x="781611" y="3201046"/>
                </a:cubicBezTo>
                <a:cubicBezTo>
                  <a:pt x="791988" y="3181018"/>
                  <a:pt x="803368" y="3165922"/>
                  <a:pt x="811854" y="3149138"/>
                </a:cubicBezTo>
                <a:cubicBezTo>
                  <a:pt x="818450" y="3135599"/>
                  <a:pt x="827014" y="3127552"/>
                  <a:pt x="836465" y="3111331"/>
                </a:cubicBezTo>
                <a:cubicBezTo>
                  <a:pt x="841171" y="3101037"/>
                  <a:pt x="849696" y="3088621"/>
                  <a:pt x="857256" y="3075644"/>
                </a:cubicBezTo>
                <a:cubicBezTo>
                  <a:pt x="859147" y="3072400"/>
                  <a:pt x="859147" y="3072400"/>
                  <a:pt x="861037" y="3069155"/>
                </a:cubicBezTo>
                <a:cubicBezTo>
                  <a:pt x="873420" y="3058988"/>
                  <a:pt x="881906" y="3042205"/>
                  <a:pt x="889428" y="3024860"/>
                </a:cubicBezTo>
                <a:cubicBezTo>
                  <a:pt x="895060" y="3010758"/>
                  <a:pt x="903585" y="2998343"/>
                  <a:pt x="908252" y="2983680"/>
                </a:cubicBezTo>
                <a:cubicBezTo>
                  <a:pt x="908252" y="2983680"/>
                  <a:pt x="910141" y="2980436"/>
                  <a:pt x="912997" y="2977754"/>
                </a:cubicBezTo>
                <a:cubicBezTo>
                  <a:pt x="915851" y="2975071"/>
                  <a:pt x="917741" y="2971828"/>
                  <a:pt x="919631" y="2968583"/>
                </a:cubicBezTo>
                <a:cubicBezTo>
                  <a:pt x="937569" y="2935579"/>
                  <a:pt x="960328" y="2905383"/>
                  <a:pt x="977300" y="2871817"/>
                </a:cubicBezTo>
                <a:cubicBezTo>
                  <a:pt x="984861" y="2858840"/>
                  <a:pt x="991535" y="2854037"/>
                  <a:pt x="996241" y="2843743"/>
                </a:cubicBezTo>
                <a:cubicBezTo>
                  <a:pt x="1001912" y="2834009"/>
                  <a:pt x="1009472" y="2821033"/>
                  <a:pt x="1015143" y="2811300"/>
                </a:cubicBezTo>
                <a:cubicBezTo>
                  <a:pt x="1027448" y="2792396"/>
                  <a:pt x="1033041" y="2773927"/>
                  <a:pt x="1044421" y="2758830"/>
                </a:cubicBezTo>
                <a:cubicBezTo>
                  <a:pt x="1048201" y="2752341"/>
                  <a:pt x="1050092" y="2749096"/>
                  <a:pt x="1051981" y="2745853"/>
                </a:cubicBezTo>
                <a:cubicBezTo>
                  <a:pt x="1053872" y="2742608"/>
                  <a:pt x="1054797" y="2738802"/>
                  <a:pt x="1058616" y="2736682"/>
                </a:cubicBezTo>
                <a:cubicBezTo>
                  <a:pt x="1059580" y="2737244"/>
                  <a:pt x="1059620" y="2741612"/>
                  <a:pt x="1057730" y="2744856"/>
                </a:cubicBezTo>
                <a:cubicBezTo>
                  <a:pt x="1053024" y="2755150"/>
                  <a:pt x="1050246" y="2766570"/>
                  <a:pt x="1042686" y="2779546"/>
                </a:cubicBezTo>
                <a:cubicBezTo>
                  <a:pt x="1038906" y="2786035"/>
                  <a:pt x="1040835" y="2787159"/>
                  <a:pt x="1038019" y="2794209"/>
                </a:cubicBezTo>
                <a:cubicBezTo>
                  <a:pt x="1050363" y="2779674"/>
                  <a:pt x="1059814" y="2763453"/>
                  <a:pt x="1070230" y="2747793"/>
                </a:cubicBezTo>
                <a:lnTo>
                  <a:pt x="1073499" y="2743358"/>
                </a:lnTo>
                <a:lnTo>
                  <a:pt x="1071539" y="2742216"/>
                </a:lnTo>
                <a:lnTo>
                  <a:pt x="1080055" y="2732188"/>
                </a:lnTo>
                <a:cubicBezTo>
                  <a:pt x="1084761" y="2721894"/>
                  <a:pt x="1091396" y="2712722"/>
                  <a:pt x="1095176" y="2706234"/>
                </a:cubicBezTo>
                <a:cubicBezTo>
                  <a:pt x="1099882" y="2695940"/>
                  <a:pt x="1106556" y="2691137"/>
                  <a:pt x="1111263" y="2680842"/>
                </a:cubicBezTo>
                <a:cubicBezTo>
                  <a:pt x="1116007" y="2674916"/>
                  <a:pt x="1120752" y="2668989"/>
                  <a:pt x="1124532" y="2662500"/>
                </a:cubicBezTo>
                <a:cubicBezTo>
                  <a:pt x="1137763" y="2639791"/>
                  <a:pt x="1149104" y="2620326"/>
                  <a:pt x="1160445" y="2600860"/>
                </a:cubicBezTo>
                <a:cubicBezTo>
                  <a:pt x="1168006" y="2587882"/>
                  <a:pt x="1174602" y="2574343"/>
                  <a:pt x="1183166" y="2566296"/>
                </a:cubicBezTo>
                <a:cubicBezTo>
                  <a:pt x="1183166" y="2566296"/>
                  <a:pt x="1185056" y="2563053"/>
                  <a:pt x="1186946" y="2559808"/>
                </a:cubicBezTo>
                <a:cubicBezTo>
                  <a:pt x="1193503" y="2541900"/>
                  <a:pt x="1206812" y="2527928"/>
                  <a:pt x="1215298" y="2511144"/>
                </a:cubicBezTo>
                <a:cubicBezTo>
                  <a:pt x="1223784" y="2494360"/>
                  <a:pt x="1233235" y="2478139"/>
                  <a:pt x="1243651" y="2462480"/>
                </a:cubicBezTo>
                <a:cubicBezTo>
                  <a:pt x="1274897" y="2415502"/>
                  <a:pt x="1299430" y="2368958"/>
                  <a:pt x="1328746" y="2320856"/>
                </a:cubicBezTo>
                <a:cubicBezTo>
                  <a:pt x="1328746" y="2320856"/>
                  <a:pt x="1327782" y="2320294"/>
                  <a:pt x="1329672" y="2317050"/>
                </a:cubicBezTo>
                <a:cubicBezTo>
                  <a:pt x="1325852" y="2319170"/>
                  <a:pt x="1324927" y="2322976"/>
                  <a:pt x="1321147" y="2329465"/>
                </a:cubicBezTo>
                <a:cubicBezTo>
                  <a:pt x="1319257" y="2332710"/>
                  <a:pt x="1318292" y="2332147"/>
                  <a:pt x="1318292" y="2332147"/>
                </a:cubicBezTo>
                <a:cubicBezTo>
                  <a:pt x="1317327" y="2331585"/>
                  <a:pt x="1315399" y="2330462"/>
                  <a:pt x="1318254" y="2327779"/>
                </a:cubicBezTo>
                <a:cubicBezTo>
                  <a:pt x="1320143" y="2324535"/>
                  <a:pt x="1320104" y="2320167"/>
                  <a:pt x="1321994" y="2316922"/>
                </a:cubicBezTo>
                <a:cubicBezTo>
                  <a:pt x="1334300" y="2298019"/>
                  <a:pt x="1340858" y="2280112"/>
                  <a:pt x="1352198" y="2260646"/>
                </a:cubicBezTo>
                <a:lnTo>
                  <a:pt x="1375187" y="2221188"/>
                </a:lnTo>
                <a:lnTo>
                  <a:pt x="1374218" y="2220624"/>
                </a:lnTo>
                <a:lnTo>
                  <a:pt x="1363405" y="2226628"/>
                </a:lnTo>
                <a:lnTo>
                  <a:pt x="1357752" y="2237809"/>
                </a:lnTo>
                <a:cubicBezTo>
                  <a:pt x="1354936" y="2244859"/>
                  <a:pt x="1351156" y="2251348"/>
                  <a:pt x="1346411" y="2257275"/>
                </a:cubicBezTo>
                <a:cubicBezTo>
                  <a:pt x="1336921" y="2269127"/>
                  <a:pt x="1331250" y="2278860"/>
                  <a:pt x="1325619" y="2292961"/>
                </a:cubicBezTo>
                <a:cubicBezTo>
                  <a:pt x="1320913" y="2303256"/>
                  <a:pt x="1317133" y="2309745"/>
                  <a:pt x="1309534" y="2318354"/>
                </a:cubicBezTo>
                <a:cubicBezTo>
                  <a:pt x="1295260" y="2331765"/>
                  <a:pt x="1281065" y="2353913"/>
                  <a:pt x="1268798" y="2377184"/>
                </a:cubicBezTo>
                <a:cubicBezTo>
                  <a:pt x="1265017" y="2383674"/>
                  <a:pt x="1262202" y="2390723"/>
                  <a:pt x="1261276" y="2394531"/>
                </a:cubicBezTo>
                <a:cubicBezTo>
                  <a:pt x="1255683" y="2413000"/>
                  <a:pt x="1247197" y="2429782"/>
                  <a:pt x="1237746" y="2446003"/>
                </a:cubicBezTo>
                <a:cubicBezTo>
                  <a:pt x="1228295" y="2462225"/>
                  <a:pt x="1216955" y="2481690"/>
                  <a:pt x="1207504" y="2497912"/>
                </a:cubicBezTo>
                <a:cubicBezTo>
                  <a:pt x="1196163" y="2517377"/>
                  <a:pt x="1181968" y="2539526"/>
                  <a:pt x="1167733" y="2557305"/>
                </a:cubicBezTo>
                <a:cubicBezTo>
                  <a:pt x="1163953" y="2563794"/>
                  <a:pt x="1160173" y="2570283"/>
                  <a:pt x="1158282" y="2573527"/>
                </a:cubicBezTo>
                <a:cubicBezTo>
                  <a:pt x="1152612" y="2583259"/>
                  <a:pt x="1149757" y="2585942"/>
                  <a:pt x="1145938" y="2588062"/>
                </a:cubicBezTo>
                <a:cubicBezTo>
                  <a:pt x="1160133" y="2565914"/>
                  <a:pt x="1166690" y="2548007"/>
                  <a:pt x="1178031" y="2528541"/>
                </a:cubicBezTo>
                <a:cubicBezTo>
                  <a:pt x="1192188" y="2502026"/>
                  <a:pt x="1206345" y="2475509"/>
                  <a:pt x="1217647" y="2451675"/>
                </a:cubicBezTo>
                <a:cubicBezTo>
                  <a:pt x="1226133" y="2434892"/>
                  <a:pt x="1234619" y="2418109"/>
                  <a:pt x="1243105" y="2401325"/>
                </a:cubicBezTo>
                <a:cubicBezTo>
                  <a:pt x="1253482" y="2381298"/>
                  <a:pt x="1264862" y="2366201"/>
                  <a:pt x="1273348" y="2349417"/>
                </a:cubicBezTo>
                <a:cubicBezTo>
                  <a:pt x="1279944" y="2335878"/>
                  <a:pt x="1288508" y="2327831"/>
                  <a:pt x="1297959" y="2311610"/>
                </a:cubicBezTo>
                <a:cubicBezTo>
                  <a:pt x="1302665" y="2301316"/>
                  <a:pt x="1311190" y="2288900"/>
                  <a:pt x="1318751" y="2275923"/>
                </a:cubicBezTo>
                <a:cubicBezTo>
                  <a:pt x="1320641" y="2272679"/>
                  <a:pt x="1320641" y="2272679"/>
                  <a:pt x="1322531" y="2269434"/>
                </a:cubicBezTo>
                <a:cubicBezTo>
                  <a:pt x="1328722" y="2264350"/>
                  <a:pt x="1333940" y="2257614"/>
                  <a:pt x="1338549" y="2249978"/>
                </a:cubicBezTo>
                <a:lnTo>
                  <a:pt x="1339638" y="2247793"/>
                </a:lnTo>
                <a:lnTo>
                  <a:pt x="1324367" y="2265997"/>
                </a:lnTo>
                <a:cubicBezTo>
                  <a:pt x="1319950" y="2268313"/>
                  <a:pt x="1316584" y="2267437"/>
                  <a:pt x="1313228" y="2267654"/>
                </a:cubicBezTo>
                <a:cubicBezTo>
                  <a:pt x="1304586" y="2266965"/>
                  <a:pt x="1290312" y="2280377"/>
                  <a:pt x="1276039" y="2293787"/>
                </a:cubicBezTo>
                <a:cubicBezTo>
                  <a:pt x="1272220" y="2295908"/>
                  <a:pt x="1269404" y="2302959"/>
                  <a:pt x="1267514" y="2306203"/>
                </a:cubicBezTo>
                <a:cubicBezTo>
                  <a:pt x="1259953" y="2319180"/>
                  <a:pt x="1253357" y="2332719"/>
                  <a:pt x="1244793" y="2340766"/>
                </a:cubicBezTo>
                <a:cubicBezTo>
                  <a:pt x="1241938" y="2343448"/>
                  <a:pt x="1240048" y="2346693"/>
                  <a:pt x="1236268" y="2353182"/>
                </a:cubicBezTo>
                <a:cubicBezTo>
                  <a:pt x="1230597" y="2362914"/>
                  <a:pt x="1224927" y="2372648"/>
                  <a:pt x="1221147" y="2379136"/>
                </a:cubicBezTo>
                <a:cubicBezTo>
                  <a:pt x="1210731" y="2394795"/>
                  <a:pt x="1202245" y="2411578"/>
                  <a:pt x="1197578" y="2426241"/>
                </a:cubicBezTo>
                <a:cubicBezTo>
                  <a:pt x="1194801" y="2437659"/>
                  <a:pt x="1186276" y="2450075"/>
                  <a:pt x="1177712" y="2458121"/>
                </a:cubicBezTo>
                <a:cubicBezTo>
                  <a:pt x="1164403" y="2472095"/>
                  <a:pt x="1151172" y="2494805"/>
                  <a:pt x="1138827" y="2509341"/>
                </a:cubicBezTo>
                <a:cubicBezTo>
                  <a:pt x="1135973" y="2512022"/>
                  <a:pt x="1109627" y="2570548"/>
                  <a:pt x="1110592" y="2571109"/>
                </a:cubicBezTo>
                <a:cubicBezTo>
                  <a:pt x="1110670" y="2579845"/>
                  <a:pt x="1104074" y="2593384"/>
                  <a:pt x="1098404" y="2603118"/>
                </a:cubicBezTo>
                <a:cubicBezTo>
                  <a:pt x="1093698" y="2613412"/>
                  <a:pt x="1085133" y="2621459"/>
                  <a:pt x="1077534" y="2630068"/>
                </a:cubicBezTo>
                <a:cubicBezTo>
                  <a:pt x="1076569" y="2629506"/>
                  <a:pt x="1075605" y="2628945"/>
                  <a:pt x="1073714" y="2632189"/>
                </a:cubicBezTo>
                <a:cubicBezTo>
                  <a:pt x="1062374" y="2651654"/>
                  <a:pt x="1050955" y="2662383"/>
                  <a:pt x="1040539" y="2678042"/>
                </a:cubicBezTo>
                <a:cubicBezTo>
                  <a:pt x="1033904" y="2687214"/>
                  <a:pt x="1035872" y="2692705"/>
                  <a:pt x="1028273" y="2701314"/>
                </a:cubicBezTo>
                <a:cubicBezTo>
                  <a:pt x="1026383" y="2704559"/>
                  <a:pt x="1016084" y="2733322"/>
                  <a:pt x="1016123" y="2737691"/>
                </a:cubicBezTo>
                <a:cubicBezTo>
                  <a:pt x="1015198" y="2741496"/>
                  <a:pt x="1014272" y="2745303"/>
                  <a:pt x="1013347" y="2749110"/>
                </a:cubicBezTo>
                <a:cubicBezTo>
                  <a:pt x="1006789" y="2767017"/>
                  <a:pt x="999229" y="2779993"/>
                  <a:pt x="987810" y="2790722"/>
                </a:cubicBezTo>
                <a:cubicBezTo>
                  <a:pt x="984955" y="2793405"/>
                  <a:pt x="982100" y="2796088"/>
                  <a:pt x="977356" y="2802014"/>
                </a:cubicBezTo>
                <a:cubicBezTo>
                  <a:pt x="976391" y="2801452"/>
                  <a:pt x="973536" y="2804135"/>
                  <a:pt x="973536" y="2804135"/>
                </a:cubicBezTo>
                <a:cubicBezTo>
                  <a:pt x="964085" y="2820356"/>
                  <a:pt x="953632" y="2831647"/>
                  <a:pt x="947035" y="2845186"/>
                </a:cubicBezTo>
                <a:cubicBezTo>
                  <a:pt x="940440" y="2858725"/>
                  <a:pt x="933843" y="2872264"/>
                  <a:pt x="930102" y="2883121"/>
                </a:cubicBezTo>
                <a:cubicBezTo>
                  <a:pt x="922619" y="2904835"/>
                  <a:pt x="916949" y="2914567"/>
                  <a:pt x="903640" y="2928541"/>
                </a:cubicBezTo>
                <a:cubicBezTo>
                  <a:pt x="897930" y="2933905"/>
                  <a:pt x="894150" y="2940393"/>
                  <a:pt x="888479" y="2950127"/>
                </a:cubicBezTo>
                <a:lnTo>
                  <a:pt x="882133" y="2961019"/>
                </a:lnTo>
                <a:lnTo>
                  <a:pt x="878758" y="2964843"/>
                </a:lnTo>
                <a:cubicBezTo>
                  <a:pt x="874939" y="2966963"/>
                  <a:pt x="870194" y="2972889"/>
                  <a:pt x="872046" y="2965277"/>
                </a:cubicBezTo>
                <a:lnTo>
                  <a:pt x="872203" y="2963832"/>
                </a:lnTo>
                <a:lnTo>
                  <a:pt x="898029" y="2919256"/>
                </a:lnTo>
                <a:lnTo>
                  <a:pt x="908922" y="2904198"/>
                </a:lnTo>
                <a:cubicBezTo>
                  <a:pt x="912722" y="2899894"/>
                  <a:pt x="914381" y="2897601"/>
                  <a:pt x="915201" y="2895363"/>
                </a:cubicBezTo>
                <a:lnTo>
                  <a:pt x="916325" y="2887675"/>
                </a:lnTo>
                <a:lnTo>
                  <a:pt x="1718820" y="1502528"/>
                </a:lnTo>
                <a:lnTo>
                  <a:pt x="1730573" y="1485239"/>
                </a:lnTo>
                <a:cubicBezTo>
                  <a:pt x="1733818" y="1482785"/>
                  <a:pt x="1737063" y="1480330"/>
                  <a:pt x="1736527" y="1484363"/>
                </a:cubicBezTo>
                <a:cubicBezTo>
                  <a:pt x="1737348" y="1489187"/>
                  <a:pt x="1736813" y="1493220"/>
                  <a:pt x="1733032" y="1499709"/>
                </a:cubicBezTo>
                <a:cubicBezTo>
                  <a:pt x="1719801" y="1522418"/>
                  <a:pt x="1706570" y="1545129"/>
                  <a:pt x="1694695" y="1568628"/>
                </a:cubicBezTo>
                <a:cubicBezTo>
                  <a:pt x="1680393" y="1599406"/>
                  <a:pt x="1663917" y="1624570"/>
                  <a:pt x="1645551" y="1652979"/>
                </a:cubicBezTo>
                <a:cubicBezTo>
                  <a:pt x="1630430" y="1678934"/>
                  <a:pt x="1618018" y="1706467"/>
                  <a:pt x="1598832" y="1730051"/>
                </a:cubicBezTo>
                <a:cubicBezTo>
                  <a:pt x="1595586" y="1732506"/>
                  <a:pt x="1593696" y="1735752"/>
                  <a:pt x="1593161" y="1739784"/>
                </a:cubicBezTo>
                <a:cubicBezTo>
                  <a:pt x="1582105" y="1768107"/>
                  <a:pt x="1564275" y="1792483"/>
                  <a:pt x="1550508" y="1819227"/>
                </a:cubicBezTo>
                <a:cubicBezTo>
                  <a:pt x="1541057" y="1835449"/>
                  <a:pt x="1528362" y="1854125"/>
                  <a:pt x="1518090" y="1865522"/>
                </a:cubicBezTo>
                <a:cubicBezTo>
                  <a:pt x="1507285" y="1880954"/>
                  <a:pt x="1496478" y="1896386"/>
                  <a:pt x="1490273" y="1910152"/>
                </a:cubicBezTo>
                <a:cubicBezTo>
                  <a:pt x="1485422" y="1924708"/>
                  <a:pt x="1474617" y="1940140"/>
                  <a:pt x="1469767" y="1954697"/>
                </a:cubicBezTo>
                <a:cubicBezTo>
                  <a:pt x="1457105" y="1995119"/>
                  <a:pt x="1438489" y="2036420"/>
                  <a:pt x="1415807" y="2075351"/>
                </a:cubicBezTo>
                <a:cubicBezTo>
                  <a:pt x="1402576" y="2098062"/>
                  <a:pt x="1391235" y="2117526"/>
                  <a:pt x="1378004" y="2140236"/>
                </a:cubicBezTo>
                <a:cubicBezTo>
                  <a:pt x="1376114" y="2143481"/>
                  <a:pt x="1370979" y="2149179"/>
                  <a:pt x="1371800" y="2154003"/>
                </a:cubicBezTo>
                <a:cubicBezTo>
                  <a:pt x="1372619" y="2158827"/>
                  <a:pt x="1379110" y="2153917"/>
                  <a:pt x="1381000" y="2150673"/>
                </a:cubicBezTo>
                <a:cubicBezTo>
                  <a:pt x="1389915" y="2138486"/>
                  <a:pt x="1398297" y="2130332"/>
                  <a:pt x="1407212" y="2118144"/>
                </a:cubicBezTo>
                <a:cubicBezTo>
                  <a:pt x="1418018" y="2102712"/>
                  <a:pt x="1427469" y="2086491"/>
                  <a:pt x="1440985" y="2072638"/>
                </a:cubicBezTo>
                <a:cubicBezTo>
                  <a:pt x="1438560" y="2079915"/>
                  <a:pt x="1441270" y="2081495"/>
                  <a:pt x="1437490" y="2087984"/>
                </a:cubicBezTo>
                <a:cubicBezTo>
                  <a:pt x="1429930" y="2100960"/>
                  <a:pt x="1428324" y="2113062"/>
                  <a:pt x="1424009" y="2123584"/>
                </a:cubicBezTo>
                <a:cubicBezTo>
                  <a:pt x="1422119" y="2126829"/>
                  <a:pt x="1422940" y="2131652"/>
                  <a:pt x="1424294" y="2132442"/>
                </a:cubicBezTo>
                <a:cubicBezTo>
                  <a:pt x="1428895" y="2130777"/>
                  <a:pt x="1429429" y="2126742"/>
                  <a:pt x="1431319" y="2123498"/>
                </a:cubicBezTo>
                <a:cubicBezTo>
                  <a:pt x="1433209" y="2120254"/>
                  <a:pt x="1435100" y="2117010"/>
                  <a:pt x="1438880" y="2110521"/>
                </a:cubicBezTo>
                <a:cubicBezTo>
                  <a:pt x="1451041" y="2095879"/>
                  <a:pt x="1455072" y="2076500"/>
                  <a:pt x="1467767" y="2057824"/>
                </a:cubicBezTo>
                <a:cubicBezTo>
                  <a:pt x="1473438" y="2048090"/>
                  <a:pt x="1480999" y="2035114"/>
                  <a:pt x="1486669" y="2025380"/>
                </a:cubicBezTo>
                <a:cubicBezTo>
                  <a:pt x="1490985" y="2014859"/>
                  <a:pt x="1498831" y="2010739"/>
                  <a:pt x="1506391" y="1997762"/>
                </a:cubicBezTo>
                <a:cubicBezTo>
                  <a:pt x="1522582" y="1963740"/>
                  <a:pt x="1546904" y="1934455"/>
                  <a:pt x="1564451" y="1901223"/>
                </a:cubicBezTo>
                <a:cubicBezTo>
                  <a:pt x="1566341" y="1897978"/>
                  <a:pt x="1568231" y="1894735"/>
                  <a:pt x="1571476" y="1892280"/>
                </a:cubicBezTo>
                <a:cubicBezTo>
                  <a:pt x="1574722" y="1889825"/>
                  <a:pt x="1576612" y="1886581"/>
                  <a:pt x="1576612" y="1886581"/>
                </a:cubicBezTo>
                <a:cubicBezTo>
                  <a:pt x="1580107" y="1871236"/>
                  <a:pt x="1589023" y="1859048"/>
                  <a:pt x="1593872" y="1844491"/>
                </a:cubicBezTo>
                <a:cubicBezTo>
                  <a:pt x="1600614" y="1826692"/>
                  <a:pt x="1608710" y="1809681"/>
                  <a:pt x="1623045" y="1800651"/>
                </a:cubicBezTo>
                <a:cubicBezTo>
                  <a:pt x="1624936" y="1797407"/>
                  <a:pt x="1624936" y="1797407"/>
                  <a:pt x="1626826" y="1794162"/>
                </a:cubicBezTo>
                <a:cubicBezTo>
                  <a:pt x="1634387" y="1781185"/>
                  <a:pt x="1643302" y="1768997"/>
                  <a:pt x="1647618" y="1758475"/>
                </a:cubicBezTo>
                <a:cubicBezTo>
                  <a:pt x="1657068" y="1742254"/>
                  <a:pt x="1666804" y="1734891"/>
                  <a:pt x="1673010" y="1721124"/>
                </a:cubicBezTo>
                <a:cubicBezTo>
                  <a:pt x="1681105" y="1704112"/>
                  <a:pt x="1693266" y="1689470"/>
                  <a:pt x="1703253" y="1669216"/>
                </a:cubicBezTo>
                <a:cubicBezTo>
                  <a:pt x="1711348" y="1652203"/>
                  <a:pt x="1719443" y="1635193"/>
                  <a:pt x="1727539" y="1618182"/>
                </a:cubicBezTo>
                <a:cubicBezTo>
                  <a:pt x="1738060" y="1593893"/>
                  <a:pt x="1751826" y="1567149"/>
                  <a:pt x="1765592" y="1540406"/>
                </a:cubicBezTo>
                <a:cubicBezTo>
                  <a:pt x="1776933" y="1520941"/>
                  <a:pt x="1782318" y="1502351"/>
                  <a:pt x="1796904" y="1480431"/>
                </a:cubicBezTo>
                <a:cubicBezTo>
                  <a:pt x="1792303" y="1482095"/>
                  <a:pt x="1789058" y="1484550"/>
                  <a:pt x="1783388" y="1494283"/>
                </a:cubicBezTo>
                <a:cubicBezTo>
                  <a:pt x="1781498" y="1497527"/>
                  <a:pt x="1777718" y="1504015"/>
                  <a:pt x="1773937" y="1510505"/>
                </a:cubicBezTo>
                <a:cubicBezTo>
                  <a:pt x="1758531" y="1527602"/>
                  <a:pt x="1743945" y="1549522"/>
                  <a:pt x="1732604" y="1568988"/>
                </a:cubicBezTo>
                <a:cubicBezTo>
                  <a:pt x="1723153" y="1585208"/>
                  <a:pt x="1711812" y="1604673"/>
                  <a:pt x="1702361" y="1620895"/>
                </a:cubicBezTo>
                <a:cubicBezTo>
                  <a:pt x="1692911" y="1637117"/>
                  <a:pt x="1684815" y="1654128"/>
                  <a:pt x="1680784" y="1673506"/>
                </a:cubicBezTo>
                <a:cubicBezTo>
                  <a:pt x="1680250" y="1677541"/>
                  <a:pt x="1677825" y="1684819"/>
                  <a:pt x="1674044" y="1691308"/>
                </a:cubicBezTo>
                <a:cubicBezTo>
                  <a:pt x="1662168" y="1714807"/>
                  <a:pt x="1647582" y="1736727"/>
                  <a:pt x="1631355" y="1749001"/>
                </a:cubicBezTo>
                <a:cubicBezTo>
                  <a:pt x="1622975" y="1757154"/>
                  <a:pt x="1619195" y="1763644"/>
                  <a:pt x="1614879" y="1774165"/>
                </a:cubicBezTo>
                <a:cubicBezTo>
                  <a:pt x="1610029" y="1788722"/>
                  <a:pt x="1604359" y="1798454"/>
                  <a:pt x="1594087" y="1809852"/>
                </a:cubicBezTo>
                <a:cubicBezTo>
                  <a:pt x="1588952" y="1815552"/>
                  <a:pt x="1585172" y="1822041"/>
                  <a:pt x="1582747" y="1829318"/>
                </a:cubicBezTo>
                <a:cubicBezTo>
                  <a:pt x="1579787" y="1840630"/>
                  <a:pt x="1567625" y="1855272"/>
                  <a:pt x="1564130" y="1870618"/>
                </a:cubicBezTo>
                <a:cubicBezTo>
                  <a:pt x="1563595" y="1874651"/>
                  <a:pt x="1554679" y="1886840"/>
                  <a:pt x="1549544" y="1892538"/>
                </a:cubicBezTo>
                <a:cubicBezTo>
                  <a:pt x="1534138" y="1909636"/>
                  <a:pt x="1524687" y="1925857"/>
                  <a:pt x="1513346" y="1945321"/>
                </a:cubicBezTo>
                <a:cubicBezTo>
                  <a:pt x="1507676" y="1955055"/>
                  <a:pt x="1501470" y="1968822"/>
                  <a:pt x="1493090" y="1976975"/>
                </a:cubicBezTo>
                <a:cubicBezTo>
                  <a:pt x="1489844" y="1979429"/>
                  <a:pt x="1487954" y="1982674"/>
                  <a:pt x="1488774" y="1987498"/>
                </a:cubicBezTo>
                <a:cubicBezTo>
                  <a:pt x="1493125" y="1998724"/>
                  <a:pt x="1489345" y="2005213"/>
                  <a:pt x="1475293" y="2023098"/>
                </a:cubicBezTo>
                <a:cubicBezTo>
                  <a:pt x="1472048" y="2025554"/>
                  <a:pt x="1468268" y="2032042"/>
                  <a:pt x="1463667" y="2033707"/>
                </a:cubicBezTo>
                <a:cubicBezTo>
                  <a:pt x="1462562" y="2020027"/>
                  <a:pt x="1470657" y="2003015"/>
                  <a:pt x="1481998" y="1983550"/>
                </a:cubicBezTo>
                <a:cubicBezTo>
                  <a:pt x="1516020" y="1925153"/>
                  <a:pt x="1551933" y="1863512"/>
                  <a:pt x="1585956" y="1805115"/>
                </a:cubicBezTo>
                <a:cubicBezTo>
                  <a:pt x="1597297" y="1785650"/>
                  <a:pt x="1602682" y="1767060"/>
                  <a:pt x="1615379" y="1748384"/>
                </a:cubicBezTo>
                <a:cubicBezTo>
                  <a:pt x="1617269" y="1745140"/>
                  <a:pt x="1616449" y="1740315"/>
                  <a:pt x="1618339" y="1737072"/>
                </a:cubicBezTo>
                <a:cubicBezTo>
                  <a:pt x="1621584" y="1734617"/>
                  <a:pt x="1618874" y="1733038"/>
                  <a:pt x="1617519" y="1732249"/>
                </a:cubicBezTo>
                <a:cubicBezTo>
                  <a:pt x="1617519" y="1732249"/>
                  <a:pt x="1616163" y="1731459"/>
                  <a:pt x="1614273" y="1734703"/>
                </a:cubicBezTo>
                <a:cubicBezTo>
                  <a:pt x="1610493" y="1741192"/>
                  <a:pt x="1609959" y="1745226"/>
                  <a:pt x="1605358" y="1746890"/>
                </a:cubicBezTo>
                <a:cubicBezTo>
                  <a:pt x="1607248" y="1743647"/>
                  <a:pt x="1605893" y="1742857"/>
                  <a:pt x="1605893" y="1742857"/>
                </a:cubicBezTo>
                <a:cubicBezTo>
                  <a:pt x="1635600" y="1694982"/>
                  <a:pt x="1659351" y="1647983"/>
                  <a:pt x="1691769" y="1601689"/>
                </a:cubicBezTo>
                <a:cubicBezTo>
                  <a:pt x="1702576" y="1586257"/>
                  <a:pt x="1712027" y="1570036"/>
                  <a:pt x="1720122" y="1553024"/>
                </a:cubicBezTo>
                <a:cubicBezTo>
                  <a:pt x="1728218" y="1536013"/>
                  <a:pt x="1743089" y="1522951"/>
                  <a:pt x="1748474" y="1504360"/>
                </a:cubicBezTo>
                <a:cubicBezTo>
                  <a:pt x="1750364" y="1501115"/>
                  <a:pt x="1752254" y="1497871"/>
                  <a:pt x="1752254" y="1497871"/>
                </a:cubicBezTo>
                <a:cubicBezTo>
                  <a:pt x="1761990" y="1490508"/>
                  <a:pt x="1768196" y="1476741"/>
                  <a:pt x="1775757" y="1463765"/>
                </a:cubicBezTo>
                <a:cubicBezTo>
                  <a:pt x="1787098" y="1444298"/>
                  <a:pt x="1798439" y="1424833"/>
                  <a:pt x="1811670" y="1402123"/>
                </a:cubicBezTo>
                <a:cubicBezTo>
                  <a:pt x="1815450" y="1395634"/>
                  <a:pt x="1820585" y="1389934"/>
                  <a:pt x="1825720" y="1384236"/>
                </a:cubicBezTo>
                <a:cubicBezTo>
                  <a:pt x="1830036" y="1373714"/>
                  <a:pt x="1837882" y="1369593"/>
                  <a:pt x="1842197" y="1359072"/>
                </a:cubicBezTo>
                <a:cubicBezTo>
                  <a:pt x="1845977" y="1352583"/>
                  <a:pt x="1853003" y="1343639"/>
                  <a:pt x="1857319" y="1333117"/>
                </a:cubicBezTo>
                <a:lnTo>
                  <a:pt x="1866211" y="1324004"/>
                </a:lnTo>
                <a:lnTo>
                  <a:pt x="1870322" y="1326399"/>
                </a:lnTo>
                <a:lnTo>
                  <a:pt x="1851506" y="1359063"/>
                </a:lnTo>
                <a:cubicBezTo>
                  <a:pt x="1844044" y="1369925"/>
                  <a:pt x="1835867" y="1379283"/>
                  <a:pt x="1827076" y="1385027"/>
                </a:cubicBezTo>
                <a:cubicBezTo>
                  <a:pt x="1816270" y="1400456"/>
                  <a:pt x="1814131" y="1416592"/>
                  <a:pt x="1803324" y="1432024"/>
                </a:cubicBezTo>
                <a:cubicBezTo>
                  <a:pt x="1809280" y="1431148"/>
                  <a:pt x="1808745" y="1435183"/>
                  <a:pt x="1803075" y="1444915"/>
                </a:cubicBezTo>
                <a:cubicBezTo>
                  <a:pt x="1799295" y="1451404"/>
                  <a:pt x="1797404" y="1454649"/>
                  <a:pt x="1795514" y="1457893"/>
                </a:cubicBezTo>
                <a:cubicBezTo>
                  <a:pt x="1796869" y="1458682"/>
                  <a:pt x="1798224" y="1459471"/>
                  <a:pt x="1799579" y="1460260"/>
                </a:cubicBezTo>
                <a:cubicBezTo>
                  <a:pt x="1803359" y="1453771"/>
                  <a:pt x="1807139" y="1447284"/>
                  <a:pt x="1809030" y="1444039"/>
                </a:cubicBezTo>
                <a:cubicBezTo>
                  <a:pt x="1812810" y="1437551"/>
                  <a:pt x="1814700" y="1434306"/>
                  <a:pt x="1816590" y="1431062"/>
                </a:cubicBezTo>
                <a:cubicBezTo>
                  <a:pt x="1818480" y="1427819"/>
                  <a:pt x="1820906" y="1420540"/>
                  <a:pt x="1823617" y="1422119"/>
                </a:cubicBezTo>
                <a:cubicBezTo>
                  <a:pt x="1829572" y="1421244"/>
                  <a:pt x="1824436" y="1426943"/>
                  <a:pt x="1822012" y="1434221"/>
                </a:cubicBezTo>
                <a:cubicBezTo>
                  <a:pt x="1821476" y="1438255"/>
                  <a:pt x="1824721" y="1435799"/>
                  <a:pt x="1826077" y="1436590"/>
                </a:cubicBezTo>
                <a:cubicBezTo>
                  <a:pt x="1833922" y="1432470"/>
                  <a:pt x="1839592" y="1422736"/>
                  <a:pt x="1846619" y="1413794"/>
                </a:cubicBezTo>
                <a:cubicBezTo>
                  <a:pt x="1859850" y="1391084"/>
                  <a:pt x="1869015" y="1366006"/>
                  <a:pt x="1881711" y="1347329"/>
                </a:cubicBezTo>
                <a:lnTo>
                  <a:pt x="1887841" y="1335911"/>
                </a:lnTo>
                <a:lnTo>
                  <a:pt x="1880885" y="1331859"/>
                </a:lnTo>
                <a:lnTo>
                  <a:pt x="1883349" y="1323699"/>
                </a:lnTo>
                <a:cubicBezTo>
                  <a:pt x="1885773" y="1316421"/>
                  <a:pt x="1890374" y="1314757"/>
                  <a:pt x="1891729" y="1315546"/>
                </a:cubicBezTo>
                <a:cubicBezTo>
                  <a:pt x="1895795" y="1317914"/>
                  <a:pt x="1900395" y="1316250"/>
                  <a:pt x="1908776" y="1308095"/>
                </a:cubicBezTo>
                <a:cubicBezTo>
                  <a:pt x="1912022" y="1305641"/>
                  <a:pt x="1913912" y="1302397"/>
                  <a:pt x="1915802" y="1299153"/>
                </a:cubicBezTo>
                <a:cubicBezTo>
                  <a:pt x="1917407" y="1287051"/>
                  <a:pt x="1929567" y="1272409"/>
                  <a:pt x="1932528" y="1261097"/>
                </a:cubicBezTo>
                <a:cubicBezTo>
                  <a:pt x="1934953" y="1253819"/>
                  <a:pt x="1938734" y="1247330"/>
                  <a:pt x="1944404" y="1237598"/>
                </a:cubicBezTo>
                <a:lnTo>
                  <a:pt x="1958707" y="1228589"/>
                </a:lnTo>
                <a:lnTo>
                  <a:pt x="1973854" y="1202591"/>
                </a:lnTo>
                <a:lnTo>
                  <a:pt x="1970866" y="1192178"/>
                </a:lnTo>
                <a:cubicBezTo>
                  <a:pt x="1968156" y="1190599"/>
                  <a:pt x="1970581" y="1183321"/>
                  <a:pt x="1976252" y="1173588"/>
                </a:cubicBezTo>
                <a:cubicBezTo>
                  <a:pt x="1980032" y="1167100"/>
                  <a:pt x="1983812" y="1160612"/>
                  <a:pt x="1984882" y="1152543"/>
                </a:cubicBezTo>
                <a:cubicBezTo>
                  <a:pt x="1989197" y="1142021"/>
                  <a:pt x="1997577" y="1133867"/>
                  <a:pt x="2005423" y="1129747"/>
                </a:cubicBezTo>
                <a:cubicBezTo>
                  <a:pt x="2012324" y="1127250"/>
                  <a:pt x="2018609" y="1121134"/>
                  <a:pt x="2024691" y="1113813"/>
                </a:cubicBezTo>
                <a:lnTo>
                  <a:pt x="2028213" y="1109288"/>
                </a:lnTo>
                <a:lnTo>
                  <a:pt x="2053276" y="1066271"/>
                </a:lnTo>
                <a:lnTo>
                  <a:pt x="2062949" y="1037242"/>
                </a:lnTo>
                <a:cubicBezTo>
                  <a:pt x="2068869" y="1014619"/>
                  <a:pt x="2070759" y="1011375"/>
                  <a:pt x="2085095" y="1002345"/>
                </a:cubicBezTo>
                <a:lnTo>
                  <a:pt x="2092910" y="998241"/>
                </a:lnTo>
                <a:lnTo>
                  <a:pt x="2092968" y="998143"/>
                </a:lnTo>
                <a:lnTo>
                  <a:pt x="2103078" y="967195"/>
                </a:lnTo>
                <a:cubicBezTo>
                  <a:pt x="2107430" y="957781"/>
                  <a:pt x="2112628" y="948859"/>
                  <a:pt x="2118298" y="939126"/>
                </a:cubicBezTo>
                <a:cubicBezTo>
                  <a:pt x="2125859" y="926149"/>
                  <a:pt x="2131530" y="916415"/>
                  <a:pt x="2139090" y="903439"/>
                </a:cubicBezTo>
                <a:lnTo>
                  <a:pt x="2156076" y="873131"/>
                </a:lnTo>
                <a:lnTo>
                  <a:pt x="2125655" y="855408"/>
                </a:lnTo>
                <a:lnTo>
                  <a:pt x="2134979" y="845851"/>
                </a:lnTo>
                <a:cubicBezTo>
                  <a:pt x="2139294" y="835329"/>
                  <a:pt x="2146320" y="826385"/>
                  <a:pt x="2150100" y="819897"/>
                </a:cubicBezTo>
                <a:cubicBezTo>
                  <a:pt x="2154416" y="809375"/>
                  <a:pt x="2162262" y="805255"/>
                  <a:pt x="2166577" y="794733"/>
                </a:cubicBezTo>
                <a:cubicBezTo>
                  <a:pt x="2171712" y="789034"/>
                  <a:pt x="2176848" y="783334"/>
                  <a:pt x="2180628" y="776846"/>
                </a:cubicBezTo>
                <a:cubicBezTo>
                  <a:pt x="2193859" y="754136"/>
                  <a:pt x="2205199" y="734671"/>
                  <a:pt x="2216541" y="715205"/>
                </a:cubicBezTo>
                <a:cubicBezTo>
                  <a:pt x="2224101" y="702227"/>
                  <a:pt x="2230307" y="688461"/>
                  <a:pt x="2240043" y="681097"/>
                </a:cubicBezTo>
                <a:cubicBezTo>
                  <a:pt x="2240043" y="681097"/>
                  <a:pt x="2241933" y="677853"/>
                  <a:pt x="2243823" y="674609"/>
                </a:cubicBezTo>
                <a:cubicBezTo>
                  <a:pt x="2249209" y="656019"/>
                  <a:pt x="2264079" y="642956"/>
                  <a:pt x="2272176" y="625945"/>
                </a:cubicBezTo>
                <a:cubicBezTo>
                  <a:pt x="2280271" y="608933"/>
                  <a:pt x="2289721" y="592712"/>
                  <a:pt x="2300528" y="577281"/>
                </a:cubicBezTo>
                <a:cubicBezTo>
                  <a:pt x="2332946" y="530985"/>
                  <a:pt x="2356697" y="483986"/>
                  <a:pt x="2386405" y="436111"/>
                </a:cubicBezTo>
                <a:cubicBezTo>
                  <a:pt x="2386405" y="436111"/>
                  <a:pt x="2385050" y="435322"/>
                  <a:pt x="2386940" y="432078"/>
                </a:cubicBezTo>
                <a:cubicBezTo>
                  <a:pt x="2382339" y="433743"/>
                  <a:pt x="2381804" y="437777"/>
                  <a:pt x="2378024" y="444265"/>
                </a:cubicBezTo>
                <a:cubicBezTo>
                  <a:pt x="2376134" y="447510"/>
                  <a:pt x="2374778" y="446720"/>
                  <a:pt x="2374778" y="446720"/>
                </a:cubicBezTo>
                <a:cubicBezTo>
                  <a:pt x="2373423" y="445930"/>
                  <a:pt x="2370714" y="444352"/>
                  <a:pt x="2373959" y="441897"/>
                </a:cubicBezTo>
                <a:cubicBezTo>
                  <a:pt x="2375849" y="438653"/>
                  <a:pt x="2375028" y="433829"/>
                  <a:pt x="2376918" y="430585"/>
                </a:cubicBezTo>
                <a:cubicBezTo>
                  <a:pt x="2389615" y="411909"/>
                  <a:pt x="2395001" y="393319"/>
                  <a:pt x="2406341" y="373854"/>
                </a:cubicBezTo>
                <a:cubicBezTo>
                  <a:pt x="2440364" y="315457"/>
                  <a:pt x="2476277" y="253816"/>
                  <a:pt x="2510300" y="195419"/>
                </a:cubicBezTo>
                <a:cubicBezTo>
                  <a:pt x="2521641" y="175954"/>
                  <a:pt x="2529736" y="158942"/>
                  <a:pt x="2528631" y="145262"/>
                </a:cubicBezTo>
                <a:cubicBezTo>
                  <a:pt x="2524030" y="146927"/>
                  <a:pt x="2520250" y="153415"/>
                  <a:pt x="2517004" y="155870"/>
                </a:cubicBezTo>
                <a:cubicBezTo>
                  <a:pt x="2502953" y="173756"/>
                  <a:pt x="2499173" y="180244"/>
                  <a:pt x="2503523" y="191471"/>
                </a:cubicBezTo>
                <a:cubicBezTo>
                  <a:pt x="2504344" y="196295"/>
                  <a:pt x="2502454" y="199539"/>
                  <a:pt x="2499208" y="201993"/>
                </a:cubicBezTo>
                <a:cubicBezTo>
                  <a:pt x="2490828" y="210147"/>
                  <a:pt x="2484622" y="223913"/>
                  <a:pt x="2478951" y="233647"/>
                </a:cubicBezTo>
                <a:cubicBezTo>
                  <a:pt x="2467610" y="253112"/>
                  <a:pt x="2458160" y="269333"/>
                  <a:pt x="2442753" y="286431"/>
                </a:cubicBezTo>
                <a:cubicBezTo>
                  <a:pt x="2437618" y="292129"/>
                  <a:pt x="2428703" y="304317"/>
                  <a:pt x="2428167" y="308351"/>
                </a:cubicBezTo>
                <a:cubicBezTo>
                  <a:pt x="2424672" y="323697"/>
                  <a:pt x="2412511" y="338338"/>
                  <a:pt x="2409551" y="349651"/>
                </a:cubicBezTo>
                <a:cubicBezTo>
                  <a:pt x="2407126" y="356929"/>
                  <a:pt x="2403346" y="363417"/>
                  <a:pt x="2398210" y="369116"/>
                </a:cubicBezTo>
                <a:cubicBezTo>
                  <a:pt x="2387939" y="380514"/>
                  <a:pt x="2382268" y="390247"/>
                  <a:pt x="2377418" y="404803"/>
                </a:cubicBezTo>
                <a:cubicBezTo>
                  <a:pt x="2373103" y="415325"/>
                  <a:pt x="2369322" y="421814"/>
                  <a:pt x="2360942" y="429968"/>
                </a:cubicBezTo>
                <a:cubicBezTo>
                  <a:pt x="2344715" y="442241"/>
                  <a:pt x="2330129" y="464162"/>
                  <a:pt x="2318253" y="487661"/>
                </a:cubicBezTo>
                <a:cubicBezTo>
                  <a:pt x="2314473" y="494150"/>
                  <a:pt x="2312047" y="501427"/>
                  <a:pt x="2311513" y="505462"/>
                </a:cubicBezTo>
                <a:cubicBezTo>
                  <a:pt x="2307482" y="524842"/>
                  <a:pt x="2299387" y="541852"/>
                  <a:pt x="2289936" y="558073"/>
                </a:cubicBezTo>
                <a:cubicBezTo>
                  <a:pt x="2280485" y="574295"/>
                  <a:pt x="2269144" y="593760"/>
                  <a:pt x="2259694" y="609981"/>
                </a:cubicBezTo>
                <a:cubicBezTo>
                  <a:pt x="2248352" y="629447"/>
                  <a:pt x="2233767" y="651368"/>
                  <a:pt x="2218360" y="668464"/>
                </a:cubicBezTo>
                <a:cubicBezTo>
                  <a:pt x="2214580" y="674953"/>
                  <a:pt x="2210800" y="681442"/>
                  <a:pt x="2208909" y="684686"/>
                </a:cubicBezTo>
                <a:cubicBezTo>
                  <a:pt x="2203239" y="694419"/>
                  <a:pt x="2199994" y="696874"/>
                  <a:pt x="2195393" y="698538"/>
                </a:cubicBezTo>
                <a:cubicBezTo>
                  <a:pt x="2209979" y="676618"/>
                  <a:pt x="2215364" y="658028"/>
                  <a:pt x="2226705" y="638562"/>
                </a:cubicBezTo>
                <a:cubicBezTo>
                  <a:pt x="2240471" y="611819"/>
                  <a:pt x="2254238" y="585076"/>
                  <a:pt x="2264758" y="560786"/>
                </a:cubicBezTo>
                <a:lnTo>
                  <a:pt x="2266296" y="557555"/>
                </a:lnTo>
                <a:lnTo>
                  <a:pt x="2371578" y="375833"/>
                </a:lnTo>
                <a:lnTo>
                  <a:pt x="2386687" y="359687"/>
                </a:lnTo>
                <a:cubicBezTo>
                  <a:pt x="2391345" y="352080"/>
                  <a:pt x="2395054" y="343378"/>
                  <a:pt x="2398425" y="334477"/>
                </a:cubicBezTo>
                <a:cubicBezTo>
                  <a:pt x="2400850" y="327199"/>
                  <a:pt x="2404291" y="320513"/>
                  <a:pt x="2407563" y="313728"/>
                </a:cubicBezTo>
                <a:lnTo>
                  <a:pt x="2407572" y="313704"/>
                </a:lnTo>
                <a:lnTo>
                  <a:pt x="2437294" y="262403"/>
                </a:lnTo>
                <a:lnTo>
                  <a:pt x="2457385" y="229773"/>
                </a:lnTo>
                <a:cubicBezTo>
                  <a:pt x="2467683" y="214045"/>
                  <a:pt x="2477811" y="198218"/>
                  <a:pt x="2485906" y="181207"/>
                </a:cubicBezTo>
                <a:cubicBezTo>
                  <a:pt x="2493467" y="168230"/>
                  <a:pt x="2501313" y="164110"/>
                  <a:pt x="2505628" y="153588"/>
                </a:cubicBezTo>
                <a:cubicBezTo>
                  <a:pt x="2511299" y="143855"/>
                  <a:pt x="2518859" y="130878"/>
                  <a:pt x="2524530" y="121145"/>
                </a:cubicBezTo>
                <a:cubicBezTo>
                  <a:pt x="2537226" y="102469"/>
                  <a:pt x="2541256" y="83089"/>
                  <a:pt x="2553417" y="68448"/>
                </a:cubicBezTo>
                <a:cubicBezTo>
                  <a:pt x="2557198" y="61959"/>
                  <a:pt x="2559088" y="58714"/>
                  <a:pt x="2560978" y="55471"/>
                </a:cubicBezTo>
                <a:cubicBezTo>
                  <a:pt x="2562868" y="52226"/>
                  <a:pt x="2563403" y="48192"/>
                  <a:pt x="2568003" y="46527"/>
                </a:cubicBezTo>
                <a:cubicBezTo>
                  <a:pt x="2569358" y="47317"/>
                  <a:pt x="2570179" y="52139"/>
                  <a:pt x="2568289" y="55384"/>
                </a:cubicBezTo>
                <a:cubicBezTo>
                  <a:pt x="2563973" y="65906"/>
                  <a:pt x="2562368" y="78008"/>
                  <a:pt x="2554808" y="90984"/>
                </a:cubicBezTo>
                <a:cubicBezTo>
                  <a:pt x="2551027" y="97474"/>
                  <a:pt x="2553738" y="99053"/>
                  <a:pt x="2551313" y="106330"/>
                </a:cubicBezTo>
                <a:cubicBezTo>
                  <a:pt x="2564829" y="92478"/>
                  <a:pt x="2574280" y="76257"/>
                  <a:pt x="2585086" y="60824"/>
                </a:cubicBezTo>
                <a:lnTo>
                  <a:pt x="2588562" y="56510"/>
                </a:lnTo>
                <a:lnTo>
                  <a:pt x="2585809" y="54906"/>
                </a:lnTo>
                <a:lnTo>
                  <a:pt x="2595132" y="45349"/>
                </a:lnTo>
                <a:close/>
                <a:moveTo>
                  <a:pt x="2589319" y="0"/>
                </a:moveTo>
                <a:lnTo>
                  <a:pt x="2600754" y="19738"/>
                </a:lnTo>
                <a:lnTo>
                  <a:pt x="2581829" y="52587"/>
                </a:lnTo>
                <a:lnTo>
                  <a:pt x="2564651" y="42579"/>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15541667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31_Images &amp; Contents">
    <p:spTree>
      <p:nvGrpSpPr>
        <p:cNvPr id="1" name=""/>
        <p:cNvGrpSpPr/>
        <p:nvPr/>
      </p:nvGrpSpPr>
      <p:grpSpPr>
        <a:xfrm>
          <a:off x="0" y="0"/>
          <a:ext cx="0" cy="0"/>
          <a:chOff x="0" y="0"/>
          <a:chExt cx="0" cy="0"/>
        </a:xfrm>
      </p:grpSpPr>
      <p:sp>
        <p:nvSpPr>
          <p:cNvPr id="2" name="원형: 비어 있음 1">
            <a:extLst>
              <a:ext uri="{FF2B5EF4-FFF2-40B4-BE49-F238E27FC236}">
                <a16:creationId xmlns:a16="http://schemas.microsoft.com/office/drawing/2014/main" id="{43510F96-4E4D-4F6A-818D-E299E831CC01}"/>
              </a:ext>
            </a:extLst>
          </p:cNvPr>
          <p:cNvSpPr/>
          <p:nvPr userDrawn="1"/>
        </p:nvSpPr>
        <p:spPr>
          <a:xfrm>
            <a:off x="6392164" y="1281975"/>
            <a:ext cx="4759542" cy="4759542"/>
          </a:xfrm>
          <a:prstGeom prst="donut">
            <a:avLst>
              <a:gd name="adj" fmla="val 93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sp>
        <p:nvSpPr>
          <p:cNvPr id="20" name="자유형: 도형 19">
            <a:extLst>
              <a:ext uri="{FF2B5EF4-FFF2-40B4-BE49-F238E27FC236}">
                <a16:creationId xmlns:a16="http://schemas.microsoft.com/office/drawing/2014/main" id="{586A9378-5329-4795-BD81-E4B63FD478EE}"/>
              </a:ext>
            </a:extLst>
          </p:cNvPr>
          <p:cNvSpPr>
            <a:spLocks noGrp="1"/>
          </p:cNvSpPr>
          <p:nvPr>
            <p:ph type="pic" sz="quarter" idx="10" hasCustomPrompt="1"/>
          </p:nvPr>
        </p:nvSpPr>
        <p:spPr>
          <a:xfrm>
            <a:off x="9030709" y="1366318"/>
            <a:ext cx="1822409" cy="2586876"/>
          </a:xfrm>
          <a:custGeom>
            <a:avLst/>
            <a:gdLst>
              <a:gd name="connsiteX0" fmla="*/ 863642 w 1822409"/>
              <a:gd name="connsiteY0" fmla="*/ 0 h 2586876"/>
              <a:gd name="connsiteX1" fmla="*/ 1706307 w 1822409"/>
              <a:gd name="connsiteY1" fmla="*/ 2577164 h 2586876"/>
              <a:gd name="connsiteX2" fmla="*/ 0 w 1822409"/>
              <a:gd name="connsiteY2" fmla="*/ 2586876 h 2586876"/>
            </a:gdLst>
            <a:ahLst/>
            <a:cxnLst>
              <a:cxn ang="0">
                <a:pos x="connsiteX0" y="connsiteY0"/>
              </a:cxn>
              <a:cxn ang="0">
                <a:pos x="connsiteX1" y="connsiteY1"/>
              </a:cxn>
              <a:cxn ang="0">
                <a:pos x="connsiteX2" y="connsiteY2"/>
              </a:cxn>
            </a:cxnLst>
            <a:rect l="l" t="t" r="r" b="b"/>
            <a:pathLst>
              <a:path w="1822409" h="2586876">
                <a:moveTo>
                  <a:pt x="863642" y="0"/>
                </a:moveTo>
                <a:cubicBezTo>
                  <a:pt x="1679882" y="581132"/>
                  <a:pt x="2021522" y="1626487"/>
                  <a:pt x="1706307" y="2577164"/>
                </a:cubicBezTo>
                <a:lnTo>
                  <a:pt x="0" y="25868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3" name="자유형: 도형 12">
            <a:extLst>
              <a:ext uri="{FF2B5EF4-FFF2-40B4-BE49-F238E27FC236}">
                <a16:creationId xmlns:a16="http://schemas.microsoft.com/office/drawing/2014/main" id="{417FB495-1718-4B12-A0EC-D01DB876E6E2}"/>
              </a:ext>
            </a:extLst>
          </p:cNvPr>
          <p:cNvSpPr>
            <a:spLocks noGrp="1"/>
          </p:cNvSpPr>
          <p:nvPr>
            <p:ph type="pic" sz="quarter" idx="11" hasCustomPrompt="1"/>
          </p:nvPr>
        </p:nvSpPr>
        <p:spPr>
          <a:xfrm>
            <a:off x="7118317" y="932349"/>
            <a:ext cx="2719605" cy="2144179"/>
          </a:xfrm>
          <a:custGeom>
            <a:avLst/>
            <a:gdLst>
              <a:gd name="connsiteX0" fmla="*/ 1401769 w 2719605"/>
              <a:gd name="connsiteY0" fmla="*/ 1 h 2144179"/>
              <a:gd name="connsiteX1" fmla="*/ 2719605 w 2719605"/>
              <a:gd name="connsiteY1" fmla="*/ 421978 h 2144179"/>
              <a:gd name="connsiteX2" fmla="*/ 2144640 w 2719605"/>
              <a:gd name="connsiteY2" fmla="*/ 2144179 h 2144179"/>
              <a:gd name="connsiteX3" fmla="*/ 2136701 w 2719605"/>
              <a:gd name="connsiteY3" fmla="*/ 2144179 h 2144179"/>
              <a:gd name="connsiteX4" fmla="*/ 0 w 2719605"/>
              <a:gd name="connsiteY4" fmla="*/ 480476 h 2144179"/>
              <a:gd name="connsiteX5" fmla="*/ 1401769 w 2719605"/>
              <a:gd name="connsiteY5" fmla="*/ 1 h 214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9605" h="2144179">
                <a:moveTo>
                  <a:pt x="1401769" y="1"/>
                </a:moveTo>
                <a:cubicBezTo>
                  <a:pt x="1863929" y="178"/>
                  <a:pt x="2326036" y="140289"/>
                  <a:pt x="2719605" y="421978"/>
                </a:cubicBezTo>
                <a:lnTo>
                  <a:pt x="2144640" y="2144179"/>
                </a:lnTo>
                <a:lnTo>
                  <a:pt x="2136701" y="2144179"/>
                </a:lnTo>
                <a:lnTo>
                  <a:pt x="0" y="480476"/>
                </a:lnTo>
                <a:cubicBezTo>
                  <a:pt x="412291" y="159962"/>
                  <a:pt x="907061" y="-188"/>
                  <a:pt x="1401769" y="1"/>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4" name="자유형: 도형 23">
            <a:extLst>
              <a:ext uri="{FF2B5EF4-FFF2-40B4-BE49-F238E27FC236}">
                <a16:creationId xmlns:a16="http://schemas.microsoft.com/office/drawing/2014/main" id="{4FE3062D-0FB9-425A-A589-68F4CEA8D726}"/>
              </a:ext>
            </a:extLst>
          </p:cNvPr>
          <p:cNvSpPr>
            <a:spLocks noGrp="1"/>
          </p:cNvSpPr>
          <p:nvPr>
            <p:ph type="pic" sz="quarter" idx="12" hasCustomPrompt="1"/>
          </p:nvPr>
        </p:nvSpPr>
        <p:spPr>
          <a:xfrm>
            <a:off x="8112013" y="4022252"/>
            <a:ext cx="2626805" cy="1570156"/>
          </a:xfrm>
          <a:custGeom>
            <a:avLst/>
            <a:gdLst>
              <a:gd name="connsiteX0" fmla="*/ 462339 w 2626805"/>
              <a:gd name="connsiteY0" fmla="*/ 1569148 h 1570156"/>
              <a:gd name="connsiteX1" fmla="*/ 483227 w 2626805"/>
              <a:gd name="connsiteY1" fmla="*/ 1569612 h 1570156"/>
              <a:gd name="connsiteX2" fmla="*/ 471294 w 2626805"/>
              <a:gd name="connsiteY2" fmla="*/ 1570156 h 1570156"/>
              <a:gd name="connsiteX3" fmla="*/ 462562 w 2626805"/>
              <a:gd name="connsiteY3" fmla="*/ 1569858 h 1570156"/>
              <a:gd name="connsiteX4" fmla="*/ 2626805 w 2626805"/>
              <a:gd name="connsiteY4" fmla="*/ 0 h 1570156"/>
              <a:gd name="connsiteX5" fmla="*/ 495284 w 2626805"/>
              <a:gd name="connsiteY5" fmla="*/ 1569062 h 1570156"/>
              <a:gd name="connsiteX6" fmla="*/ 0 w 2626805"/>
              <a:gd name="connsiteY6" fmla="*/ 14951 h 157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6805" h="1570156">
                <a:moveTo>
                  <a:pt x="462339" y="1569148"/>
                </a:moveTo>
                <a:lnTo>
                  <a:pt x="483227" y="1569612"/>
                </a:lnTo>
                <a:cubicBezTo>
                  <a:pt x="479254" y="1570099"/>
                  <a:pt x="475275" y="1570133"/>
                  <a:pt x="471294" y="1570156"/>
                </a:cubicBezTo>
                <a:lnTo>
                  <a:pt x="462562" y="1569858"/>
                </a:lnTo>
                <a:close/>
                <a:moveTo>
                  <a:pt x="2626805" y="0"/>
                </a:moveTo>
                <a:cubicBezTo>
                  <a:pt x="2323053" y="924730"/>
                  <a:pt x="1466758" y="1554229"/>
                  <a:pt x="495284" y="1569062"/>
                </a:cubicBezTo>
                <a:lnTo>
                  <a:pt x="0" y="14951"/>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6" name="자유형: 도형 25">
            <a:extLst>
              <a:ext uri="{FF2B5EF4-FFF2-40B4-BE49-F238E27FC236}">
                <a16:creationId xmlns:a16="http://schemas.microsoft.com/office/drawing/2014/main" id="{C4C57A6F-87E6-418B-8AAD-B2B59AF316B2}"/>
              </a:ext>
            </a:extLst>
          </p:cNvPr>
          <p:cNvSpPr>
            <a:spLocks noGrp="1"/>
          </p:cNvSpPr>
          <p:nvPr>
            <p:ph type="pic" sz="quarter" idx="14" hasCustomPrompt="1"/>
          </p:nvPr>
        </p:nvSpPr>
        <p:spPr>
          <a:xfrm>
            <a:off x="6392163" y="3145586"/>
            <a:ext cx="2195336" cy="2446823"/>
          </a:xfrm>
          <a:custGeom>
            <a:avLst/>
            <a:gdLst>
              <a:gd name="connsiteX0" fmla="*/ 1374390 w 2195336"/>
              <a:gd name="connsiteY0" fmla="*/ 0 h 2446823"/>
              <a:gd name="connsiteX1" fmla="*/ 2151590 w 2195336"/>
              <a:gd name="connsiteY1" fmla="*/ 2438716 h 2446823"/>
              <a:gd name="connsiteX2" fmla="*/ 2195126 w 2195336"/>
              <a:gd name="connsiteY2" fmla="*/ 2439683 h 2446823"/>
              <a:gd name="connsiteX3" fmla="*/ 2195336 w 2195336"/>
              <a:gd name="connsiteY3" fmla="*/ 2440337 h 2446823"/>
              <a:gd name="connsiteX4" fmla="*/ 2192990 w 2195336"/>
              <a:gd name="connsiteY4" fmla="*/ 2440444 h 2446823"/>
              <a:gd name="connsiteX5" fmla="*/ 2151693 w 2195336"/>
              <a:gd name="connsiteY5" fmla="*/ 2439035 h 2446823"/>
              <a:gd name="connsiteX6" fmla="*/ 2154077 w 2195336"/>
              <a:gd name="connsiteY6" fmla="*/ 2446517 h 2446823"/>
              <a:gd name="connsiteX7" fmla="*/ 0 w 2195336"/>
              <a:gd name="connsiteY7" fmla="*/ 1016322 h 244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5336" h="2446823">
                <a:moveTo>
                  <a:pt x="1374390" y="0"/>
                </a:moveTo>
                <a:lnTo>
                  <a:pt x="2151590" y="2438716"/>
                </a:lnTo>
                <a:lnTo>
                  <a:pt x="2195126" y="2439683"/>
                </a:lnTo>
                <a:lnTo>
                  <a:pt x="2195336" y="2440337"/>
                </a:lnTo>
                <a:lnTo>
                  <a:pt x="2192990" y="2440444"/>
                </a:lnTo>
                <a:lnTo>
                  <a:pt x="2151693" y="2439035"/>
                </a:lnTo>
                <a:lnTo>
                  <a:pt x="2154077" y="2446517"/>
                </a:lnTo>
                <a:cubicBezTo>
                  <a:pt x="1203619" y="2462028"/>
                  <a:pt x="349619" y="1887845"/>
                  <a:pt x="0" y="1016322"/>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6836740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40_Images &amp; Contents Layout">
    <p:spTree>
      <p:nvGrpSpPr>
        <p:cNvPr id="1" name=""/>
        <p:cNvGrpSpPr/>
        <p:nvPr/>
      </p:nvGrpSpPr>
      <p:grpSpPr>
        <a:xfrm>
          <a:off x="0" y="0"/>
          <a:ext cx="0" cy="0"/>
          <a:chOff x="0" y="0"/>
          <a:chExt cx="0" cy="0"/>
        </a:xfrm>
      </p:grpSpPr>
      <p:sp>
        <p:nvSpPr>
          <p:cNvPr id="3" name="직사각형 2">
            <a:extLst>
              <a:ext uri="{FF2B5EF4-FFF2-40B4-BE49-F238E27FC236}">
                <a16:creationId xmlns:a16="http://schemas.microsoft.com/office/drawing/2014/main" id="{3BA6D116-08C4-4B82-9CED-6CAA135A4C41}"/>
              </a:ext>
            </a:extLst>
          </p:cNvPr>
          <p:cNvSpPr/>
          <p:nvPr userDrawn="1"/>
        </p:nvSpPr>
        <p:spPr>
          <a:xfrm>
            <a:off x="647699" y="1720158"/>
            <a:ext cx="6441164" cy="3417684"/>
          </a:xfrm>
          <a:prstGeom prst="frame">
            <a:avLst>
              <a:gd name="adj1" fmla="val 90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94D1C30F-C049-4A2E-AA78-FB452C660A0F}"/>
              </a:ext>
            </a:extLst>
          </p:cNvPr>
          <p:cNvSpPr>
            <a:spLocks noGrp="1"/>
          </p:cNvSpPr>
          <p:nvPr>
            <p:ph type="pic" sz="quarter" idx="12" hasCustomPrompt="1"/>
          </p:nvPr>
        </p:nvSpPr>
        <p:spPr>
          <a:xfrm>
            <a:off x="3612333" y="425513"/>
            <a:ext cx="3096285" cy="6006974"/>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25777219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34_Images &amp; Contents">
    <p:spTree>
      <p:nvGrpSpPr>
        <p:cNvPr id="1" name=""/>
        <p:cNvGrpSpPr/>
        <p:nvPr/>
      </p:nvGrpSpPr>
      <p:grpSpPr>
        <a:xfrm>
          <a:off x="0" y="0"/>
          <a:ext cx="0" cy="0"/>
          <a:chOff x="0" y="0"/>
          <a:chExt cx="0" cy="0"/>
        </a:xfrm>
      </p:grpSpPr>
      <p:sp>
        <p:nvSpPr>
          <p:cNvPr id="4" name="Rectangle 32">
            <a:extLst>
              <a:ext uri="{FF2B5EF4-FFF2-40B4-BE49-F238E27FC236}">
                <a16:creationId xmlns:a16="http://schemas.microsoft.com/office/drawing/2014/main" id="{B1200484-72B4-43EB-A307-AC173EECE210}"/>
              </a:ext>
            </a:extLst>
          </p:cNvPr>
          <p:cNvSpPr/>
          <p:nvPr/>
        </p:nvSpPr>
        <p:spPr>
          <a:xfrm rot="2700000">
            <a:off x="7613275" y="909332"/>
            <a:ext cx="2073280" cy="5107827"/>
          </a:xfrm>
          <a:prstGeom prst="rect">
            <a:avLst/>
          </a:prstGeom>
          <a:noFill/>
          <a:ln w="88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dirty="0">
              <a:ln>
                <a:noFill/>
              </a:ln>
              <a:solidFill>
                <a:prstClr val="white">
                  <a:lumMod val="75000"/>
                </a:prstClr>
              </a:solidFill>
              <a:effectLst/>
              <a:uLnTx/>
              <a:uFillTx/>
              <a:latin typeface="Arial"/>
              <a:cs typeface="+mn-cs"/>
            </a:endParaRPr>
          </a:p>
        </p:txBody>
      </p:sp>
      <p:sp>
        <p:nvSpPr>
          <p:cNvPr id="5" name="Rectangle 33">
            <a:extLst>
              <a:ext uri="{FF2B5EF4-FFF2-40B4-BE49-F238E27FC236}">
                <a16:creationId xmlns:a16="http://schemas.microsoft.com/office/drawing/2014/main" id="{746E5197-E35A-4AF6-8BB9-724E846289AD}"/>
              </a:ext>
            </a:extLst>
          </p:cNvPr>
          <p:cNvSpPr/>
          <p:nvPr/>
        </p:nvSpPr>
        <p:spPr>
          <a:xfrm rot="18900000">
            <a:off x="7613278" y="875086"/>
            <a:ext cx="2073279" cy="5107830"/>
          </a:xfrm>
          <a:prstGeom prst="rect">
            <a:avLst/>
          </a:prstGeom>
          <a:noFill/>
          <a:ln w="889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dirty="0">
              <a:ln>
                <a:noFill/>
              </a:ln>
              <a:solidFill>
                <a:prstClr val="white">
                  <a:lumMod val="75000"/>
                </a:prstClr>
              </a:solidFill>
              <a:effectLst/>
              <a:uLnTx/>
              <a:uFillTx/>
              <a:latin typeface="Arial"/>
              <a:cs typeface="+mn-cs"/>
            </a:endParaRPr>
          </a:p>
        </p:txBody>
      </p:sp>
      <p:sp>
        <p:nvSpPr>
          <p:cNvPr id="18" name="자유형: 도형 17">
            <a:extLst>
              <a:ext uri="{FF2B5EF4-FFF2-40B4-BE49-F238E27FC236}">
                <a16:creationId xmlns:a16="http://schemas.microsoft.com/office/drawing/2014/main" id="{5C6A544B-DEF5-42CF-B81D-EA204CF5C296}"/>
              </a:ext>
            </a:extLst>
          </p:cNvPr>
          <p:cNvSpPr>
            <a:spLocks noGrp="1"/>
          </p:cNvSpPr>
          <p:nvPr>
            <p:ph type="pic" sz="quarter" idx="10" hasCustomPrompt="1"/>
          </p:nvPr>
        </p:nvSpPr>
        <p:spPr>
          <a:xfrm>
            <a:off x="5969923" y="2050576"/>
            <a:ext cx="2565552" cy="2565552"/>
          </a:xfrm>
          <a:custGeom>
            <a:avLst/>
            <a:gdLst>
              <a:gd name="connsiteX0" fmla="*/ 1282776 w 2565552"/>
              <a:gd name="connsiteY0" fmla="*/ 0 h 2565552"/>
              <a:gd name="connsiteX1" fmla="*/ 2565552 w 2565552"/>
              <a:gd name="connsiteY1" fmla="*/ 1282777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6" y="0"/>
                </a:moveTo>
                <a:lnTo>
                  <a:pt x="2565552" y="1282777"/>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7" name="자유형: 도형 16">
            <a:extLst>
              <a:ext uri="{FF2B5EF4-FFF2-40B4-BE49-F238E27FC236}">
                <a16:creationId xmlns:a16="http://schemas.microsoft.com/office/drawing/2014/main" id="{C02AE221-A9B0-4F37-A129-07368400CD52}"/>
              </a:ext>
            </a:extLst>
          </p:cNvPr>
          <p:cNvSpPr>
            <a:spLocks noGrp="1"/>
          </p:cNvSpPr>
          <p:nvPr>
            <p:ph type="pic" sz="quarter" idx="11" hasCustomPrompt="1"/>
          </p:nvPr>
        </p:nvSpPr>
        <p:spPr>
          <a:xfrm>
            <a:off x="7370697" y="3451350"/>
            <a:ext cx="2565552" cy="2565552"/>
          </a:xfrm>
          <a:custGeom>
            <a:avLst/>
            <a:gdLst>
              <a:gd name="connsiteX0" fmla="*/ 1282775 w 2565552"/>
              <a:gd name="connsiteY0" fmla="*/ 0 h 2565552"/>
              <a:gd name="connsiteX1" fmla="*/ 2565552 w 2565552"/>
              <a:gd name="connsiteY1" fmla="*/ 1282776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5" y="0"/>
                </a:moveTo>
                <a:lnTo>
                  <a:pt x="2565552" y="1282776"/>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4" name="자유형: 도형 13">
            <a:extLst>
              <a:ext uri="{FF2B5EF4-FFF2-40B4-BE49-F238E27FC236}">
                <a16:creationId xmlns:a16="http://schemas.microsoft.com/office/drawing/2014/main" id="{E5285B70-0363-436C-AB13-3367F4E0FD78}"/>
              </a:ext>
            </a:extLst>
          </p:cNvPr>
          <p:cNvSpPr>
            <a:spLocks noGrp="1"/>
          </p:cNvSpPr>
          <p:nvPr>
            <p:ph type="pic" sz="quarter" idx="12" hasCustomPrompt="1"/>
          </p:nvPr>
        </p:nvSpPr>
        <p:spPr>
          <a:xfrm>
            <a:off x="8758182" y="2063864"/>
            <a:ext cx="2565552" cy="2565552"/>
          </a:xfrm>
          <a:custGeom>
            <a:avLst/>
            <a:gdLst>
              <a:gd name="connsiteX0" fmla="*/ 1282776 w 2565552"/>
              <a:gd name="connsiteY0" fmla="*/ 0 h 2565552"/>
              <a:gd name="connsiteX1" fmla="*/ 2565552 w 2565552"/>
              <a:gd name="connsiteY1" fmla="*/ 1282776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6" y="0"/>
                </a:moveTo>
                <a:lnTo>
                  <a:pt x="2565552" y="1282776"/>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3" name="자유형: 도형 12">
            <a:extLst>
              <a:ext uri="{FF2B5EF4-FFF2-40B4-BE49-F238E27FC236}">
                <a16:creationId xmlns:a16="http://schemas.microsoft.com/office/drawing/2014/main" id="{B86ADC2A-A8A4-4EF0-8AEC-78660E2990B3}"/>
              </a:ext>
            </a:extLst>
          </p:cNvPr>
          <p:cNvSpPr>
            <a:spLocks noGrp="1"/>
          </p:cNvSpPr>
          <p:nvPr>
            <p:ph type="pic" sz="quarter" idx="13" hasCustomPrompt="1"/>
          </p:nvPr>
        </p:nvSpPr>
        <p:spPr>
          <a:xfrm>
            <a:off x="7357409" y="663092"/>
            <a:ext cx="2565552" cy="2565553"/>
          </a:xfrm>
          <a:custGeom>
            <a:avLst/>
            <a:gdLst>
              <a:gd name="connsiteX0" fmla="*/ 1282775 w 2565552"/>
              <a:gd name="connsiteY0" fmla="*/ 0 h 2565553"/>
              <a:gd name="connsiteX1" fmla="*/ 2565552 w 2565552"/>
              <a:gd name="connsiteY1" fmla="*/ 1282777 h 2565553"/>
              <a:gd name="connsiteX2" fmla="*/ 1282776 w 2565552"/>
              <a:gd name="connsiteY2" fmla="*/ 2565553 h 2565553"/>
              <a:gd name="connsiteX3" fmla="*/ 0 w 2565552"/>
              <a:gd name="connsiteY3" fmla="*/ 1282776 h 2565553"/>
            </a:gdLst>
            <a:ahLst/>
            <a:cxnLst>
              <a:cxn ang="0">
                <a:pos x="connsiteX0" y="connsiteY0"/>
              </a:cxn>
              <a:cxn ang="0">
                <a:pos x="connsiteX1" y="connsiteY1"/>
              </a:cxn>
              <a:cxn ang="0">
                <a:pos x="connsiteX2" y="connsiteY2"/>
              </a:cxn>
              <a:cxn ang="0">
                <a:pos x="connsiteX3" y="connsiteY3"/>
              </a:cxn>
            </a:cxnLst>
            <a:rect l="l" t="t" r="r" b="b"/>
            <a:pathLst>
              <a:path w="2565552" h="2565553">
                <a:moveTo>
                  <a:pt x="1282775" y="0"/>
                </a:moveTo>
                <a:lnTo>
                  <a:pt x="2565552" y="1282777"/>
                </a:lnTo>
                <a:lnTo>
                  <a:pt x="1282776" y="2565553"/>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15979766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9577821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107126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2D91D-C14C-D97C-D807-31D2D4DF9B1F}"/>
              </a:ext>
            </a:extLst>
          </p:cNvPr>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985962D-911B-1859-0117-573C9B119211}"/>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ADD848-2EBF-1CB8-055F-AC2919C2456A}"/>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13292C2-039E-9E41-6341-552FAF76047C}"/>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9191D6D-B561-111A-C838-5A8619AB2928}"/>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7CE0F-8625-6973-53B6-CF55041DD9EC}"/>
              </a:ext>
            </a:extLst>
          </p:cNvPr>
          <p:cNvSpPr>
            <a:spLocks noGrp="1"/>
          </p:cNvSpPr>
          <p:nvPr>
            <p:ph type="dt" sz="half" idx="10"/>
          </p:nvPr>
        </p:nvSpPr>
        <p:spPr/>
        <p:txBody>
          <a:bodyPr/>
          <a:lstStyle/>
          <a:p>
            <a:fld id="{C776C398-F07A-4540-AAE8-DC87D7821F3B}" type="datetime1">
              <a:rPr lang="en-US" smtClean="0"/>
              <a:t>8/23/2024</a:t>
            </a:fld>
            <a:endParaRPr lang="en-US"/>
          </a:p>
        </p:txBody>
      </p:sp>
      <p:sp>
        <p:nvSpPr>
          <p:cNvPr id="8" name="Footer Placeholder 7">
            <a:extLst>
              <a:ext uri="{FF2B5EF4-FFF2-40B4-BE49-F238E27FC236}">
                <a16:creationId xmlns:a16="http://schemas.microsoft.com/office/drawing/2014/main" id="{D520398D-3118-21A0-7155-5B29EB1FD8C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3D6C1D1-F0BC-828D-FA79-4E0B94641B27}"/>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9186809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132B50-099E-28C2-5BDF-460B31A2910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004DBCC-A98D-065B-7D87-B51C1156F5D7}"/>
              </a:ext>
            </a:extLst>
          </p:cNvPr>
          <p:cNvSpPr>
            <a:spLocks noGrp="1"/>
          </p:cNvSpPr>
          <p:nvPr>
            <p:ph type="dt" sz="half" idx="10"/>
          </p:nvPr>
        </p:nvSpPr>
        <p:spPr/>
        <p:txBody>
          <a:bodyPr/>
          <a:lstStyle/>
          <a:p>
            <a:fld id="{7300F52E-8CDE-4E38-BCBC-CE8A4F9646BB}" type="datetime1">
              <a:rPr lang="en-US" smtClean="0"/>
              <a:t>8/23/2024</a:t>
            </a:fld>
            <a:endParaRPr lang="en-US"/>
          </a:p>
        </p:txBody>
      </p:sp>
      <p:sp>
        <p:nvSpPr>
          <p:cNvPr id="4" name="Footer Placeholder 3">
            <a:extLst>
              <a:ext uri="{FF2B5EF4-FFF2-40B4-BE49-F238E27FC236}">
                <a16:creationId xmlns:a16="http://schemas.microsoft.com/office/drawing/2014/main" id="{1D870B96-6C93-B14B-9A2F-46074859888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313AC87-3DE3-BD08-577C-37DDD36C29B2}"/>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39231372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7FAEE2A-72B4-54DA-F5B2-6E679062BCDD}"/>
              </a:ext>
            </a:extLst>
          </p:cNvPr>
          <p:cNvSpPr>
            <a:spLocks noGrp="1"/>
          </p:cNvSpPr>
          <p:nvPr>
            <p:ph type="dt" sz="half" idx="10"/>
          </p:nvPr>
        </p:nvSpPr>
        <p:spPr/>
        <p:txBody>
          <a:bodyPr/>
          <a:lstStyle/>
          <a:p>
            <a:fld id="{0DA00AC9-CE46-466C-AA52-8F7668400A37}" type="datetime1">
              <a:rPr lang="en-US" smtClean="0"/>
              <a:t>8/23/2024</a:t>
            </a:fld>
            <a:endParaRPr lang="en-US"/>
          </a:p>
        </p:txBody>
      </p:sp>
      <p:sp>
        <p:nvSpPr>
          <p:cNvPr id="3" name="Footer Placeholder 2">
            <a:extLst>
              <a:ext uri="{FF2B5EF4-FFF2-40B4-BE49-F238E27FC236}">
                <a16:creationId xmlns:a16="http://schemas.microsoft.com/office/drawing/2014/main" id="{802B3747-FAA3-F064-C9AF-F3727DF410B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672D7D3-E869-AFC1-55D9-D501135BAC72}"/>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230488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08D8AA-0DC1-2607-2DFC-2E9405A83B9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7B3C5B-826A-4021-5E65-918BDB526FF9}"/>
              </a:ext>
            </a:extLst>
          </p:cNvPr>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565FEAD-589C-5F36-3828-7FBBF5AAFE05}"/>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CA41FCD-70C8-6865-463E-49370954DED8}"/>
              </a:ext>
            </a:extLst>
          </p:cNvPr>
          <p:cNvSpPr>
            <a:spLocks noGrp="1"/>
          </p:cNvSpPr>
          <p:nvPr>
            <p:ph type="dt" sz="half" idx="10"/>
          </p:nvPr>
        </p:nvSpPr>
        <p:spPr/>
        <p:txBody>
          <a:bodyPr/>
          <a:lstStyle/>
          <a:p>
            <a:fld id="{B4AB29C9-82F6-4B4A-9460-5A5EA1F55D30}" type="datetime1">
              <a:rPr lang="en-US" smtClean="0"/>
              <a:t>8/23/2024</a:t>
            </a:fld>
            <a:endParaRPr lang="en-US"/>
          </a:p>
        </p:txBody>
      </p:sp>
      <p:sp>
        <p:nvSpPr>
          <p:cNvPr id="6" name="Footer Placeholder 5">
            <a:extLst>
              <a:ext uri="{FF2B5EF4-FFF2-40B4-BE49-F238E27FC236}">
                <a16:creationId xmlns:a16="http://schemas.microsoft.com/office/drawing/2014/main" id="{DBB19F69-BD0C-F223-3216-EA3E7A39AE1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4C1AAA2-24C5-A2D2-8145-B9609E1B26A4}"/>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872428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FE0A88-B7E0-8AC5-19BD-D9C6DEFE6A4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3D0C0AF-B453-DCC7-9582-49A2C33F701A}"/>
              </a:ext>
            </a:extLst>
          </p:cNvPr>
          <p:cNvSpPr>
            <a:spLocks noGrp="1"/>
          </p:cNvSpPr>
          <p:nvPr>
            <p:ph type="pic" idx="1"/>
          </p:nvPr>
        </p:nvSpPr>
        <p:spPr>
          <a:xfrm>
            <a:off x="5183188" y="987429"/>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71D80CE1-73DF-C786-E159-C89EFD38B377}"/>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C64142-3F38-289B-1B41-B63D6F6A4473}"/>
              </a:ext>
            </a:extLst>
          </p:cNvPr>
          <p:cNvSpPr>
            <a:spLocks noGrp="1"/>
          </p:cNvSpPr>
          <p:nvPr>
            <p:ph type="dt" sz="half" idx="10"/>
          </p:nvPr>
        </p:nvSpPr>
        <p:spPr/>
        <p:txBody>
          <a:bodyPr/>
          <a:lstStyle/>
          <a:p>
            <a:fld id="{CA3E11D0-5E6D-4D34-A83B-ACF8962159D5}" type="datetime1">
              <a:rPr lang="en-US" smtClean="0"/>
              <a:t>8/23/2024</a:t>
            </a:fld>
            <a:endParaRPr lang="en-US"/>
          </a:p>
        </p:txBody>
      </p:sp>
      <p:sp>
        <p:nvSpPr>
          <p:cNvPr id="6" name="Footer Placeholder 5">
            <a:extLst>
              <a:ext uri="{FF2B5EF4-FFF2-40B4-BE49-F238E27FC236}">
                <a16:creationId xmlns:a16="http://schemas.microsoft.com/office/drawing/2014/main" id="{86721E62-86B5-7C38-CA0A-1321EB41D11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3D7F1CA-C119-F49E-CB79-9DFE1998138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05017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heme" Target="../theme/theme2.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theme" Target="../theme/theme3.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3789CB0-A94F-7B48-6ED9-7D1B31011F14}"/>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15CE951-A563-CD25-D18F-7CD98EF4AE8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9DC217-63ED-DF1A-50EB-5DF62E4EA1AF}"/>
              </a:ext>
            </a:extLst>
          </p:cNvPr>
          <p:cNvSpPr>
            <a:spLocks noGrp="1"/>
          </p:cNvSpPr>
          <p:nvPr>
            <p:ph type="dt" sz="half" idx="2"/>
          </p:nvPr>
        </p:nvSpPr>
        <p:spPr>
          <a:xfrm>
            <a:off x="838200" y="635635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B284495-077B-4771-B817-CDBF6CFD9386}" type="datetime1">
              <a:rPr lang="en-US" smtClean="0"/>
              <a:t>8/23/2024</a:t>
            </a:fld>
            <a:endParaRPr lang="en-US"/>
          </a:p>
        </p:txBody>
      </p:sp>
      <p:sp>
        <p:nvSpPr>
          <p:cNvPr id="5" name="Footer Placeholder 4">
            <a:extLst>
              <a:ext uri="{FF2B5EF4-FFF2-40B4-BE49-F238E27FC236}">
                <a16:creationId xmlns:a16="http://schemas.microsoft.com/office/drawing/2014/main" id="{18129234-66F8-8264-3307-AFA5FCFC568B}"/>
              </a:ext>
            </a:extLst>
          </p:cNvPr>
          <p:cNvSpPr>
            <a:spLocks noGrp="1"/>
          </p:cNvSpPr>
          <p:nvPr>
            <p:ph type="ftr" sz="quarter" idx="3"/>
          </p:nvPr>
        </p:nvSpPr>
        <p:spPr>
          <a:xfrm>
            <a:off x="4038600" y="635635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6DBFEA6-2E5B-26A8-8F7F-4F4548288E85}"/>
              </a:ext>
            </a:extLst>
          </p:cNvPr>
          <p:cNvSpPr>
            <a:spLocks noGrp="1"/>
          </p:cNvSpPr>
          <p:nvPr>
            <p:ph type="sldNum" sz="quarter" idx="4"/>
          </p:nvPr>
        </p:nvSpPr>
        <p:spPr>
          <a:xfrm>
            <a:off x="8610600" y="635635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ABAA8C2-8E73-4BA3-8646-3345C5432D50}" type="slidenum">
              <a:rPr lang="en-US" smtClean="0"/>
              <a:t>‹#›</a:t>
            </a:fld>
            <a:endParaRPr lang="en-US"/>
          </a:p>
        </p:txBody>
      </p:sp>
    </p:spTree>
    <p:extLst>
      <p:ext uri="{BB962C8B-B14F-4D97-AF65-F5344CB8AC3E}">
        <p14:creationId xmlns:p14="http://schemas.microsoft.com/office/powerpoint/2010/main" val="27340417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0585033"/>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 id="2147483694" r:id="rId15"/>
    <p:sldLayoutId id="2147483695" r:id="rId16"/>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9816944"/>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 id="2147483717" r:id="rId19"/>
    <p:sldLayoutId id="2147483718" r:id="rId20"/>
    <p:sldLayoutId id="2147483719" r:id="rId21"/>
    <p:sldLayoutId id="2147483720"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10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10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66.png"/></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hyperlink" Target="http://baoquankhu4.com.vn/upload/18269/fck/ngocthangqk4/Anh%202trang1(1).jpg" TargetMode="External"/><Relationship Id="rId4" Type="http://schemas.openxmlformats.org/officeDocument/2006/relationships/image" Target="../media/image74.jpeg"/></Relationships>
</file>

<file path=ppt/slides/_rels/slide1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167.png"/><Relationship Id="rId4" Type="http://schemas.openxmlformats.org/officeDocument/2006/relationships/image" Target="../media/image165.png"/></Relationships>
</file>

<file path=ppt/slides/_rels/slide1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8" Type="http://schemas.openxmlformats.org/officeDocument/2006/relationships/slide" Target="slide114.xml"/><Relationship Id="rId13" Type="http://schemas.openxmlformats.org/officeDocument/2006/relationships/slide" Target="slide119.xml"/><Relationship Id="rId18" Type="http://schemas.openxmlformats.org/officeDocument/2006/relationships/slide" Target="slide124.xml"/><Relationship Id="rId3" Type="http://schemas.openxmlformats.org/officeDocument/2006/relationships/slideLayout" Target="../slideLayouts/slideLayout7.xml"/><Relationship Id="rId21" Type="http://schemas.openxmlformats.org/officeDocument/2006/relationships/image" Target="../media/image10.png"/><Relationship Id="rId7" Type="http://schemas.openxmlformats.org/officeDocument/2006/relationships/slide" Target="slide113.xml"/><Relationship Id="rId12" Type="http://schemas.openxmlformats.org/officeDocument/2006/relationships/slide" Target="slide118.xml"/><Relationship Id="rId17" Type="http://schemas.openxmlformats.org/officeDocument/2006/relationships/slide" Target="slide123.xml"/><Relationship Id="rId2" Type="http://schemas.openxmlformats.org/officeDocument/2006/relationships/audio" Target="../media/media2.mp3"/><Relationship Id="rId16" Type="http://schemas.openxmlformats.org/officeDocument/2006/relationships/slide" Target="slide122.xml"/><Relationship Id="rId20" Type="http://schemas.openxmlformats.org/officeDocument/2006/relationships/image" Target="../media/image96.svg"/><Relationship Id="rId1" Type="http://schemas.microsoft.com/office/2007/relationships/media" Target="../media/media2.mp3"/><Relationship Id="rId6" Type="http://schemas.openxmlformats.org/officeDocument/2006/relationships/chart" Target="../charts/chart6.xml"/><Relationship Id="rId11" Type="http://schemas.openxmlformats.org/officeDocument/2006/relationships/slide" Target="slide117.xml"/><Relationship Id="rId5" Type="http://schemas.openxmlformats.org/officeDocument/2006/relationships/image" Target="../media/image98.png"/><Relationship Id="rId15" Type="http://schemas.openxmlformats.org/officeDocument/2006/relationships/slide" Target="slide121.xml"/><Relationship Id="rId10" Type="http://schemas.openxmlformats.org/officeDocument/2006/relationships/slide" Target="slide116.xml"/><Relationship Id="rId19" Type="http://schemas.openxmlformats.org/officeDocument/2006/relationships/image" Target="../media/image95.png"/><Relationship Id="rId4" Type="http://schemas.openxmlformats.org/officeDocument/2006/relationships/chart" Target="../charts/chart5.xml"/><Relationship Id="rId9" Type="http://schemas.openxmlformats.org/officeDocument/2006/relationships/slide" Target="slide115.xml"/><Relationship Id="rId14" Type="http://schemas.openxmlformats.org/officeDocument/2006/relationships/slide" Target="slide120.xml"/></Relationships>
</file>

<file path=ppt/slides/_rels/slide113.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4.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5.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6.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1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2.xml.rels><?xml version="1.0" encoding="UTF-8" standalone="yes"?>
<Relationships xmlns="http://schemas.openxmlformats.org/package/2006/relationships"><Relationship Id="rId8" Type="http://schemas.openxmlformats.org/officeDocument/2006/relationships/image" Target="../media/image79.png"/><Relationship Id="rId13" Type="http://schemas.openxmlformats.org/officeDocument/2006/relationships/image" Target="../media/image84.png"/><Relationship Id="rId3" Type="http://schemas.openxmlformats.org/officeDocument/2006/relationships/image" Target="../media/image10.png"/><Relationship Id="rId7" Type="http://schemas.openxmlformats.org/officeDocument/2006/relationships/image" Target="../media/image78.png"/><Relationship Id="rId12" Type="http://schemas.openxmlformats.org/officeDocument/2006/relationships/image" Target="../media/image83.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77.png"/><Relationship Id="rId11" Type="http://schemas.openxmlformats.org/officeDocument/2006/relationships/image" Target="../media/image82.png"/><Relationship Id="rId5" Type="http://schemas.openxmlformats.org/officeDocument/2006/relationships/image" Target="../media/image76.png"/><Relationship Id="rId10" Type="http://schemas.openxmlformats.org/officeDocument/2006/relationships/image" Target="../media/image81.png"/><Relationship Id="rId4" Type="http://schemas.openxmlformats.org/officeDocument/2006/relationships/image" Target="../media/image75.png"/><Relationship Id="rId9" Type="http://schemas.openxmlformats.org/officeDocument/2006/relationships/image" Target="../media/image80.png"/></Relationships>
</file>

<file path=ppt/slides/_rels/slide120.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21.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2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23.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1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66.png"/></Relationships>
</file>

<file path=ppt/slides/_rels/slide1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10.png"/><Relationship Id="rId7" Type="http://schemas.openxmlformats.org/officeDocument/2006/relationships/image" Target="../media/image88.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87.png"/><Relationship Id="rId5" Type="http://schemas.openxmlformats.org/officeDocument/2006/relationships/image" Target="../media/image86.png"/><Relationship Id="rId10" Type="http://schemas.openxmlformats.org/officeDocument/2006/relationships/image" Target="../media/image91.png"/><Relationship Id="rId4" Type="http://schemas.openxmlformats.org/officeDocument/2006/relationships/image" Target="../media/image85.png"/><Relationship Id="rId9" Type="http://schemas.openxmlformats.org/officeDocument/2006/relationships/image" Target="../media/image90.png"/></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98.png"/></Relationships>
</file>

<file path=ppt/slides/_rels/slide141.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hyperlink" Target="mailto:thongtinvatruyenthong.vepic@gmail.com" TargetMode="External"/><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hyperlink" Target="https://sachcanhdieu.vn/" TargetMode="External"/><Relationship Id="rId5" Type="http://schemas.openxmlformats.org/officeDocument/2006/relationships/hyperlink" Target="https://www.facebook.com/groups/729540662159272" TargetMode="External"/><Relationship Id="rId4" Type="http://schemas.openxmlformats.org/officeDocument/2006/relationships/hyperlink" Target="https://hoc10.vn/"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slide" Target="slide20.xml"/><Relationship Id="rId13" Type="http://schemas.openxmlformats.org/officeDocument/2006/relationships/slide" Target="slide25.xml"/><Relationship Id="rId18" Type="http://schemas.openxmlformats.org/officeDocument/2006/relationships/slide" Target="slide30.xml"/><Relationship Id="rId3" Type="http://schemas.openxmlformats.org/officeDocument/2006/relationships/hyperlink" Target="https://hoc10.vn/" TargetMode="External"/><Relationship Id="rId21" Type="http://schemas.openxmlformats.org/officeDocument/2006/relationships/slide" Target="slide31.xml"/><Relationship Id="rId7" Type="http://schemas.openxmlformats.org/officeDocument/2006/relationships/slide" Target="slide19.xml"/><Relationship Id="rId12" Type="http://schemas.openxmlformats.org/officeDocument/2006/relationships/slide" Target="slide24.xml"/><Relationship Id="rId17" Type="http://schemas.openxmlformats.org/officeDocument/2006/relationships/slide" Target="slide29.xml"/><Relationship Id="rId2" Type="http://schemas.openxmlformats.org/officeDocument/2006/relationships/notesSlide" Target="../notesSlides/notesSlide16.xml"/><Relationship Id="rId16" Type="http://schemas.openxmlformats.org/officeDocument/2006/relationships/slide" Target="slide28.xml"/><Relationship Id="rId20"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slide" Target="slide18.xml"/><Relationship Id="rId11" Type="http://schemas.openxmlformats.org/officeDocument/2006/relationships/slide" Target="slide23.xml"/><Relationship Id="rId5" Type="http://schemas.openxmlformats.org/officeDocument/2006/relationships/slide" Target="slide17.xml"/><Relationship Id="rId15" Type="http://schemas.openxmlformats.org/officeDocument/2006/relationships/slide" Target="slide27.xml"/><Relationship Id="rId23" Type="http://schemas.openxmlformats.org/officeDocument/2006/relationships/image" Target="../media/image96.svg"/><Relationship Id="rId10" Type="http://schemas.openxmlformats.org/officeDocument/2006/relationships/slide" Target="slide22.xml"/><Relationship Id="rId19" Type="http://schemas.openxmlformats.org/officeDocument/2006/relationships/image" Target="../media/image94.png"/><Relationship Id="rId4" Type="http://schemas.openxmlformats.org/officeDocument/2006/relationships/image" Target="../media/image93.png"/><Relationship Id="rId9" Type="http://schemas.openxmlformats.org/officeDocument/2006/relationships/slide" Target="slide21.xml"/><Relationship Id="rId14" Type="http://schemas.openxmlformats.org/officeDocument/2006/relationships/slide" Target="slide26.xml"/><Relationship Id="rId22" Type="http://schemas.openxmlformats.org/officeDocument/2006/relationships/image" Target="../media/image95.png"/></Relationships>
</file>

<file path=ppt/slides/_rels/slide17.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image" Target="../media/image98.png"/><Relationship Id="rId4" Type="http://schemas.openxmlformats.org/officeDocument/2006/relationships/audio" Target="../media/audio1.wav"/><Relationship Id="rId9" Type="http://schemas.openxmlformats.org/officeDocument/2006/relationships/hyperlink" Target="https://hoc10.vn/" TargetMode="External"/></Relationships>
</file>

<file path=ppt/slides/_rels/slide1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1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32.xml"/><Relationship Id="rId18" Type="http://schemas.openxmlformats.org/officeDocument/2006/relationships/image" Target="../media/image18.png"/><Relationship Id="rId26" Type="http://schemas.openxmlformats.org/officeDocument/2006/relationships/image" Target="../media/image23.png"/><Relationship Id="rId3" Type="http://schemas.openxmlformats.org/officeDocument/2006/relationships/image" Target="../media/image10.png"/><Relationship Id="rId21" Type="http://schemas.openxmlformats.org/officeDocument/2006/relationships/image" Target="../media/image20.png"/><Relationship Id="rId7" Type="http://schemas.openxmlformats.org/officeDocument/2006/relationships/slide" Target="slide4.xml"/><Relationship Id="rId12" Type="http://schemas.openxmlformats.org/officeDocument/2006/relationships/image" Target="../media/image15.png"/><Relationship Id="rId17" Type="http://schemas.openxmlformats.org/officeDocument/2006/relationships/slide" Target="slide74.xml"/><Relationship Id="rId25" Type="http://schemas.openxmlformats.org/officeDocument/2006/relationships/slide" Target="slide95.xml"/><Relationship Id="rId2" Type="http://schemas.openxmlformats.org/officeDocument/2006/relationships/notesSlide" Target="../notesSlides/notesSlide2.xml"/><Relationship Id="rId16" Type="http://schemas.openxmlformats.org/officeDocument/2006/relationships/image" Target="../media/image17.png"/><Relationship Id="rId20" Type="http://schemas.openxmlformats.org/officeDocument/2006/relationships/image" Target="../media/image19.png"/><Relationship Id="rId1" Type="http://schemas.openxmlformats.org/officeDocument/2006/relationships/slideLayout" Target="../slideLayouts/slideLayout2.xml"/><Relationship Id="rId6" Type="http://schemas.openxmlformats.org/officeDocument/2006/relationships/image" Target="../media/image12.png"/><Relationship Id="rId11" Type="http://schemas.openxmlformats.org/officeDocument/2006/relationships/slide" Target="slide14.xml"/><Relationship Id="rId24" Type="http://schemas.openxmlformats.org/officeDocument/2006/relationships/image" Target="../media/image22.png"/><Relationship Id="rId5" Type="http://schemas.openxmlformats.org/officeDocument/2006/relationships/slide" Target="slide3.xml"/><Relationship Id="rId15" Type="http://schemas.openxmlformats.org/officeDocument/2006/relationships/slide" Target="slide57.xml"/><Relationship Id="rId23" Type="http://schemas.openxmlformats.org/officeDocument/2006/relationships/slide" Target="slide53.xml"/><Relationship Id="rId28" Type="http://schemas.openxmlformats.org/officeDocument/2006/relationships/image" Target="../media/image24.png"/><Relationship Id="rId10" Type="http://schemas.openxmlformats.org/officeDocument/2006/relationships/image" Target="../media/image14.png"/><Relationship Id="rId19" Type="http://schemas.openxmlformats.org/officeDocument/2006/relationships/slide" Target="slide128.xml"/><Relationship Id="rId4" Type="http://schemas.openxmlformats.org/officeDocument/2006/relationships/image" Target="../media/image11.png"/><Relationship Id="rId9" Type="http://schemas.openxmlformats.org/officeDocument/2006/relationships/slide" Target="slide5.xml"/><Relationship Id="rId14" Type="http://schemas.openxmlformats.org/officeDocument/2006/relationships/image" Target="../media/image16.png"/><Relationship Id="rId22" Type="http://schemas.openxmlformats.org/officeDocument/2006/relationships/image" Target="../media/image21.png"/><Relationship Id="rId27" Type="http://schemas.openxmlformats.org/officeDocument/2006/relationships/slide" Target="slide110.xml"/></Relationships>
</file>

<file path=ppt/slides/_rels/slide2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1.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image" Target="../media/image10.png"/><Relationship Id="rId3" Type="http://schemas.openxmlformats.org/officeDocument/2006/relationships/slideLayout" Target="../slideLayouts/slideLayout1.xml"/><Relationship Id="rId7" Type="http://schemas.openxmlformats.org/officeDocument/2006/relationships/image" Target="../media/image97.jpeg"/><Relationship Id="rId12" Type="http://schemas.openxmlformats.org/officeDocument/2006/relationships/image" Target="../media/image99.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audio" Target="../media/audio2.wav"/><Relationship Id="rId11" Type="http://schemas.openxmlformats.org/officeDocument/2006/relationships/slide" Target="slide16.xml"/><Relationship Id="rId5" Type="http://schemas.openxmlformats.org/officeDocument/2006/relationships/audio" Target="../media/audio1.wav"/><Relationship Id="rId10" Type="http://schemas.openxmlformats.org/officeDocument/2006/relationships/image" Target="../media/image98.png"/><Relationship Id="rId4" Type="http://schemas.openxmlformats.org/officeDocument/2006/relationships/notesSlide" Target="../notesSlides/notesSlide17.xml"/><Relationship Id="rId9" Type="http://schemas.openxmlformats.org/officeDocument/2006/relationships/hyperlink" Target="https://hoc10.vn/"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2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10.png"/><Relationship Id="rId7"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7.png"/><Relationship Id="rId11" Type="http://schemas.openxmlformats.org/officeDocument/2006/relationships/image" Target="../media/image32.jpeg"/><Relationship Id="rId5" Type="http://schemas.openxmlformats.org/officeDocument/2006/relationships/image" Target="../media/image26.png"/><Relationship Id="rId10" Type="http://schemas.openxmlformats.org/officeDocument/2006/relationships/image" Target="../media/image31.png"/><Relationship Id="rId4" Type="http://schemas.openxmlformats.org/officeDocument/2006/relationships/image" Target="../media/image25.png"/><Relationship Id="rId9" Type="http://schemas.openxmlformats.org/officeDocument/2006/relationships/image" Target="../media/image30.png"/></Relationships>
</file>

<file path=ppt/slides/_rels/slide3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audio" Target="../media/audio1.wav"/><Relationship Id="rId9" Type="http://schemas.openxmlformats.org/officeDocument/2006/relationships/image" Target="../media/image98.png"/></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92.png"/><Relationship Id="rId4" Type="http://schemas.openxmlformats.org/officeDocument/2006/relationships/image" Target="../media/image101.png"/></Relationships>
</file>

<file path=ppt/slides/_rels/slide3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41.xml"/><Relationship Id="rId18" Type="http://schemas.openxmlformats.org/officeDocument/2006/relationships/slide" Target="slide46.xml"/><Relationship Id="rId3" Type="http://schemas.openxmlformats.org/officeDocument/2006/relationships/slideLayout" Target="../slideLayouts/slideLayout7.xml"/><Relationship Id="rId21" Type="http://schemas.openxmlformats.org/officeDocument/2006/relationships/image" Target="../media/image10.png"/><Relationship Id="rId7" Type="http://schemas.openxmlformats.org/officeDocument/2006/relationships/slide" Target="slide35.xml"/><Relationship Id="rId12" Type="http://schemas.openxmlformats.org/officeDocument/2006/relationships/slide" Target="slide40.xml"/><Relationship Id="rId17" Type="http://schemas.openxmlformats.org/officeDocument/2006/relationships/slide" Target="slide45.xml"/><Relationship Id="rId2" Type="http://schemas.openxmlformats.org/officeDocument/2006/relationships/audio" Target="../media/media2.mp3"/><Relationship Id="rId16" Type="http://schemas.openxmlformats.org/officeDocument/2006/relationships/slide" Target="slide44.xml"/><Relationship Id="rId20" Type="http://schemas.openxmlformats.org/officeDocument/2006/relationships/slide" Target="slide48.xml"/><Relationship Id="rId1" Type="http://schemas.microsoft.com/office/2007/relationships/media" Target="../media/media2.mp3"/><Relationship Id="rId6" Type="http://schemas.openxmlformats.org/officeDocument/2006/relationships/chart" Target="../charts/chart2.xml"/><Relationship Id="rId11" Type="http://schemas.openxmlformats.org/officeDocument/2006/relationships/slide" Target="slide39.xml"/><Relationship Id="rId24" Type="http://schemas.openxmlformats.org/officeDocument/2006/relationships/image" Target="../media/image96.svg"/><Relationship Id="rId5" Type="http://schemas.openxmlformats.org/officeDocument/2006/relationships/image" Target="../media/image98.png"/><Relationship Id="rId15" Type="http://schemas.openxmlformats.org/officeDocument/2006/relationships/slide" Target="slide43.xml"/><Relationship Id="rId23" Type="http://schemas.openxmlformats.org/officeDocument/2006/relationships/image" Target="../media/image95.png"/><Relationship Id="rId10" Type="http://schemas.openxmlformats.org/officeDocument/2006/relationships/slide" Target="slide38.xml"/><Relationship Id="rId19" Type="http://schemas.openxmlformats.org/officeDocument/2006/relationships/slide" Target="slide47.xml"/><Relationship Id="rId4" Type="http://schemas.openxmlformats.org/officeDocument/2006/relationships/chart" Target="../charts/chart1.xml"/><Relationship Id="rId9" Type="http://schemas.openxmlformats.org/officeDocument/2006/relationships/slide" Target="slide37.xml"/><Relationship Id="rId14" Type="http://schemas.openxmlformats.org/officeDocument/2006/relationships/slide" Target="slide42.xml"/><Relationship Id="rId22" Type="http://schemas.openxmlformats.org/officeDocument/2006/relationships/slide" Target="slide49.xml"/></Relationships>
</file>

<file path=ppt/slides/_rels/slide35.xml.rels><?xml version="1.0" encoding="UTF-8" standalone="yes"?>
<Relationships xmlns="http://schemas.openxmlformats.org/package/2006/relationships"><Relationship Id="rId8" Type="http://schemas.openxmlformats.org/officeDocument/2006/relationships/slide" Target="slide34.xml"/><Relationship Id="rId3" Type="http://schemas.openxmlformats.org/officeDocument/2006/relationships/slideLayout" Target="../slideLayouts/slideLayout7.xml"/><Relationship Id="rId7" Type="http://schemas.openxmlformats.org/officeDocument/2006/relationships/image" Target="../media/image102.jpe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audio" Target="../media/audio2.wav"/><Relationship Id="rId11" Type="http://schemas.openxmlformats.org/officeDocument/2006/relationships/image" Target="../media/image10.png"/><Relationship Id="rId5" Type="http://schemas.openxmlformats.org/officeDocument/2006/relationships/audio" Target="../media/audio1.wav"/><Relationship Id="rId10" Type="http://schemas.openxmlformats.org/officeDocument/2006/relationships/image" Target="../media/image99.png"/><Relationship Id="rId4" Type="http://schemas.openxmlformats.org/officeDocument/2006/relationships/notesSlide" Target="../notesSlides/notesSlide21.xml"/><Relationship Id="rId9" Type="http://schemas.openxmlformats.org/officeDocument/2006/relationships/image" Target="../media/image98.png"/></Relationships>
</file>

<file path=ppt/slides/_rels/slide36.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slideLayout" Target="../slideLayouts/slideLayout7.xml"/><Relationship Id="rId7" Type="http://schemas.openxmlformats.org/officeDocument/2006/relationships/image" Target="../media/image98.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slide" Target="slide34.xml"/></Relationships>
</file>

<file path=ppt/slides/_rels/slide3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3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3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xml.rels><?xml version="1.0" encoding="UTF-8" standalone="yes"?>
<Relationships xmlns="http://schemas.openxmlformats.org/package/2006/relationships"><Relationship Id="rId8" Type="http://schemas.openxmlformats.org/officeDocument/2006/relationships/hyperlink" Target="https://www.mod.gov.vn/home/qdndvn" TargetMode="External"/><Relationship Id="rId13" Type="http://schemas.openxmlformats.org/officeDocument/2006/relationships/image" Target="../media/image38.png"/><Relationship Id="rId3" Type="http://schemas.openxmlformats.org/officeDocument/2006/relationships/image" Target="../media/image10.png"/><Relationship Id="rId7" Type="http://schemas.openxmlformats.org/officeDocument/2006/relationships/image" Target="../media/image36.png"/><Relationship Id="rId12" Type="http://schemas.openxmlformats.org/officeDocument/2006/relationships/image" Target="../media/image37.png"/><Relationship Id="rId17" Type="http://schemas.openxmlformats.org/officeDocument/2006/relationships/image" Target="../media/image42.png"/><Relationship Id="rId2" Type="http://schemas.openxmlformats.org/officeDocument/2006/relationships/notesSlide" Target="../notesSlides/notesSlide4.xml"/><Relationship Id="rId16"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35.png"/><Relationship Id="rId11" Type="http://schemas.openxmlformats.org/officeDocument/2006/relationships/hyperlink" Target="https://www.mod.gov.vn/home/intro/detail?1dmy&amp;current=true&amp;urile=wcm%3apath%3a/mod/sa-mod-site/sa-qdndvn/sa-qdndvn-dqtv/sa-qdndvn-dqtv-gt/lich-su-hinh-thanh-va-phat-trien-cua-dan-quan-tu-ve#:~:text=H%C6%A1n%2080%20n%C4%83m%20qua%2C%20D%C3%A2n%20qu%C3%A2n%20t%E1%BB%B1%20v%E1%BB%87,m%E1%BB%9F%20r%E1%BB%99ng%20c%C3%A1c%20c%C4%83n%20c%E1%BB%A9%20%C4%91%E1%BB%8Ba%20c%C3%A1ch%20m%E1%BA%A1ng." TargetMode="External"/><Relationship Id="rId5" Type="http://schemas.openxmlformats.org/officeDocument/2006/relationships/image" Target="../media/image34.png"/><Relationship Id="rId15" Type="http://schemas.openxmlformats.org/officeDocument/2006/relationships/image" Target="../media/image40.png"/><Relationship Id="rId10" Type="http://schemas.openxmlformats.org/officeDocument/2006/relationships/hyperlink" Target="https://antv.gov.vn/tin-tuc/chinh-tri/su-ra-doi-cua-luc-luong-cand-tat-yeu-cua-lich-su-316487.html#:~:text=Sinh%20ra%20trong%20c%C3%A1ch%20m%E1%BA%A1ng%2C%20tr%C6%B0%E1%BB%9Fng%20th%C3%A0nh%20c%C3%B9ng,b%C3%ACnh%20y%C3%AAn%20v%C3%A0%20h%E1%BA%A1nh%20ph%C3%BAc%20c%E1%BB%A7a%20nh%C3%A2n%20d%C3%A2n." TargetMode="External"/><Relationship Id="rId4" Type="http://schemas.openxmlformats.org/officeDocument/2006/relationships/image" Target="../media/image33.png"/><Relationship Id="rId9" Type="http://schemas.openxmlformats.org/officeDocument/2006/relationships/hyperlink" Target="https://youtu.be/2a8J3iELuUU" TargetMode="External"/><Relationship Id="rId14" Type="http://schemas.openxmlformats.org/officeDocument/2006/relationships/image" Target="../media/image39.png"/></Relationships>
</file>

<file path=ppt/slides/_rels/slide40.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1.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3.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4.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5.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6.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107.png"/><Relationship Id="rId13" Type="http://schemas.openxmlformats.org/officeDocument/2006/relationships/image" Target="../media/image112.png"/><Relationship Id="rId18" Type="http://schemas.openxmlformats.org/officeDocument/2006/relationships/image" Target="../media/image117.png"/><Relationship Id="rId3" Type="http://schemas.openxmlformats.org/officeDocument/2006/relationships/image" Target="../media/image10.png"/><Relationship Id="rId21" Type="http://schemas.openxmlformats.org/officeDocument/2006/relationships/image" Target="../media/image120.png"/><Relationship Id="rId7" Type="http://schemas.openxmlformats.org/officeDocument/2006/relationships/image" Target="../media/image106.png"/><Relationship Id="rId12" Type="http://schemas.openxmlformats.org/officeDocument/2006/relationships/image" Target="../media/image111.png"/><Relationship Id="rId17" Type="http://schemas.openxmlformats.org/officeDocument/2006/relationships/image" Target="../media/image116.png"/><Relationship Id="rId2" Type="http://schemas.openxmlformats.org/officeDocument/2006/relationships/notesSlide" Target="../notesSlides/notesSlide24.xml"/><Relationship Id="rId16" Type="http://schemas.openxmlformats.org/officeDocument/2006/relationships/image" Target="../media/image115.png"/><Relationship Id="rId20" Type="http://schemas.openxmlformats.org/officeDocument/2006/relationships/image" Target="../media/image119.png"/><Relationship Id="rId1" Type="http://schemas.openxmlformats.org/officeDocument/2006/relationships/slideLayout" Target="../slideLayouts/slideLayout2.xml"/><Relationship Id="rId6" Type="http://schemas.openxmlformats.org/officeDocument/2006/relationships/image" Target="../media/image105.png"/><Relationship Id="rId11" Type="http://schemas.openxmlformats.org/officeDocument/2006/relationships/image" Target="../media/image110.png"/><Relationship Id="rId5" Type="http://schemas.openxmlformats.org/officeDocument/2006/relationships/image" Target="../media/image104.png"/><Relationship Id="rId15" Type="http://schemas.openxmlformats.org/officeDocument/2006/relationships/image" Target="../media/image114.png"/><Relationship Id="rId10" Type="http://schemas.openxmlformats.org/officeDocument/2006/relationships/image" Target="../media/image109.png"/><Relationship Id="rId19" Type="http://schemas.openxmlformats.org/officeDocument/2006/relationships/image" Target="../media/image118.png"/><Relationship Id="rId4" Type="http://schemas.openxmlformats.org/officeDocument/2006/relationships/image" Target="../media/image103.png"/><Relationship Id="rId9" Type="http://schemas.openxmlformats.org/officeDocument/2006/relationships/image" Target="../media/image108.png"/><Relationship Id="rId14" Type="http://schemas.openxmlformats.org/officeDocument/2006/relationships/image" Target="../media/image113.png"/></Relationships>
</file>

<file path=ppt/slides/_rels/slide52.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24.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21.png"/></Relationships>
</file>

<file path=ppt/slides/_rels/slide5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hyperlink" Target="https://www.bing.com/videos/riverview/relatedvideo?q=b%c3%a0i+h%c3%a1t+truy%e1%bb%81n+th%e1%bb%91ng+c%e1%bb%a7a+c%c3%b4ng+an+nh%c3%a2n+d%c3%a2n&amp;mid=0A3D1841BF7E8DD90CD30A3D1841BF7E8DD90CD3&amp;FORM=VIRE" TargetMode="External"/></Relationships>
</file>

<file path=ppt/slides/_rels/slide5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56.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image" Target="../media/image137.png"/><Relationship Id="rId3" Type="http://schemas.openxmlformats.org/officeDocument/2006/relationships/image" Target="../media/image10.png"/><Relationship Id="rId7" Type="http://schemas.openxmlformats.org/officeDocument/2006/relationships/image" Target="../media/image131.png"/><Relationship Id="rId12" Type="http://schemas.openxmlformats.org/officeDocument/2006/relationships/image" Target="../media/image136.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30.png"/><Relationship Id="rId11" Type="http://schemas.openxmlformats.org/officeDocument/2006/relationships/image" Target="../media/image135.png"/><Relationship Id="rId5" Type="http://schemas.openxmlformats.org/officeDocument/2006/relationships/image" Target="../media/image129.png"/><Relationship Id="rId10" Type="http://schemas.openxmlformats.org/officeDocument/2006/relationships/image" Target="../media/image134.png"/><Relationship Id="rId4" Type="http://schemas.openxmlformats.org/officeDocument/2006/relationships/image" Target="../media/image128.png"/><Relationship Id="rId9" Type="http://schemas.openxmlformats.org/officeDocument/2006/relationships/image" Target="../media/image133.png"/></Relationships>
</file>

<file path=ppt/slides/_rels/slide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138.png"/></Relationships>
</file>

<file path=ppt/slides/_rels/slide5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8" Type="http://schemas.openxmlformats.org/officeDocument/2006/relationships/slide" Target="slide63.xml"/><Relationship Id="rId13" Type="http://schemas.openxmlformats.org/officeDocument/2006/relationships/slide" Target="slide68.xml"/><Relationship Id="rId18" Type="http://schemas.openxmlformats.org/officeDocument/2006/relationships/image" Target="../media/image94.png"/><Relationship Id="rId3" Type="http://schemas.openxmlformats.org/officeDocument/2006/relationships/hyperlink" Target="https://hoc10.vn/" TargetMode="External"/><Relationship Id="rId21" Type="http://schemas.openxmlformats.org/officeDocument/2006/relationships/image" Target="../media/image95.png"/><Relationship Id="rId7" Type="http://schemas.openxmlformats.org/officeDocument/2006/relationships/slide" Target="slide62.xml"/><Relationship Id="rId12" Type="http://schemas.openxmlformats.org/officeDocument/2006/relationships/slide" Target="slide67.xml"/><Relationship Id="rId17" Type="http://schemas.openxmlformats.org/officeDocument/2006/relationships/slide" Target="slide72.xml"/><Relationship Id="rId2" Type="http://schemas.openxmlformats.org/officeDocument/2006/relationships/notesSlide" Target="../notesSlides/notesSlide32.xml"/><Relationship Id="rId16" Type="http://schemas.openxmlformats.org/officeDocument/2006/relationships/slide" Target="slide71.xml"/><Relationship Id="rId20" Type="http://schemas.openxmlformats.org/officeDocument/2006/relationships/slide" Target="slide73.xml"/><Relationship Id="rId1" Type="http://schemas.openxmlformats.org/officeDocument/2006/relationships/slideLayout" Target="../slideLayouts/slideLayout1.xml"/><Relationship Id="rId6" Type="http://schemas.openxmlformats.org/officeDocument/2006/relationships/slide" Target="slide61.xml"/><Relationship Id="rId11" Type="http://schemas.openxmlformats.org/officeDocument/2006/relationships/slide" Target="slide66.xml"/><Relationship Id="rId5" Type="http://schemas.openxmlformats.org/officeDocument/2006/relationships/slide" Target="slide60.xml"/><Relationship Id="rId15" Type="http://schemas.openxmlformats.org/officeDocument/2006/relationships/slide" Target="slide70.xml"/><Relationship Id="rId10" Type="http://schemas.openxmlformats.org/officeDocument/2006/relationships/slide" Target="slide65.xml"/><Relationship Id="rId19" Type="http://schemas.openxmlformats.org/officeDocument/2006/relationships/image" Target="../media/image10.png"/><Relationship Id="rId4" Type="http://schemas.openxmlformats.org/officeDocument/2006/relationships/image" Target="../media/image93.png"/><Relationship Id="rId9" Type="http://schemas.openxmlformats.org/officeDocument/2006/relationships/slide" Target="slide64.xml"/><Relationship Id="rId14" Type="http://schemas.openxmlformats.org/officeDocument/2006/relationships/slide" Target="slide69.xml"/><Relationship Id="rId22" Type="http://schemas.openxmlformats.org/officeDocument/2006/relationships/image" Target="../media/image96.svg"/></Relationships>
</file>

<file path=ppt/slides/_rels/slide6.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10.png"/><Relationship Id="rId7" Type="http://schemas.openxmlformats.org/officeDocument/2006/relationships/image" Target="../media/image46.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5.pn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png"/></Relationships>
</file>

<file path=ppt/slides/_rels/slide6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6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7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7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7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59.xml"/><Relationship Id="rId4" Type="http://schemas.openxmlformats.org/officeDocument/2006/relationships/audio" Target="../media/audio1.wav"/><Relationship Id="rId9" Type="http://schemas.openxmlformats.org/officeDocument/2006/relationships/image" Target="../media/image98.png"/></Relationships>
</file>

<file path=ppt/slides/_rels/slide7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39.png"/></Relationships>
</file>

<file path=ppt/slides/_rels/slide7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4.xml"/><Relationship Id="rId1" Type="http://schemas.openxmlformats.org/officeDocument/2006/relationships/slideLayout" Target="../slideLayouts/slideLayout2.xml"/><Relationship Id="rId5" Type="http://schemas.openxmlformats.org/officeDocument/2006/relationships/image" Target="../media/image138.png"/><Relationship Id="rId4" Type="http://schemas.openxmlformats.org/officeDocument/2006/relationships/image" Target="../media/image140.png"/></Relationships>
</file>

<file path=ppt/slides/_rels/slide7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8" Type="http://schemas.openxmlformats.org/officeDocument/2006/relationships/slide" Target="slide78.xml"/><Relationship Id="rId13" Type="http://schemas.openxmlformats.org/officeDocument/2006/relationships/slide" Target="slide83.xml"/><Relationship Id="rId18" Type="http://schemas.openxmlformats.org/officeDocument/2006/relationships/slide" Target="slide88.xml"/><Relationship Id="rId3" Type="http://schemas.openxmlformats.org/officeDocument/2006/relationships/slideLayout" Target="../slideLayouts/slideLayout7.xml"/><Relationship Id="rId21" Type="http://schemas.openxmlformats.org/officeDocument/2006/relationships/image" Target="../media/image95.png"/><Relationship Id="rId7" Type="http://schemas.openxmlformats.org/officeDocument/2006/relationships/slide" Target="slide77.xml"/><Relationship Id="rId12" Type="http://schemas.openxmlformats.org/officeDocument/2006/relationships/slide" Target="slide82.xml"/><Relationship Id="rId17" Type="http://schemas.openxmlformats.org/officeDocument/2006/relationships/slide" Target="slide87.xml"/><Relationship Id="rId2" Type="http://schemas.openxmlformats.org/officeDocument/2006/relationships/audio" Target="../media/media2.mp3"/><Relationship Id="rId16" Type="http://schemas.openxmlformats.org/officeDocument/2006/relationships/slide" Target="slide86.xml"/><Relationship Id="rId20" Type="http://schemas.openxmlformats.org/officeDocument/2006/relationships/slide" Target="slide90.xml"/><Relationship Id="rId1" Type="http://schemas.microsoft.com/office/2007/relationships/media" Target="../media/media2.mp3"/><Relationship Id="rId6" Type="http://schemas.openxmlformats.org/officeDocument/2006/relationships/chart" Target="../charts/chart4.xml"/><Relationship Id="rId11" Type="http://schemas.openxmlformats.org/officeDocument/2006/relationships/slide" Target="slide81.xml"/><Relationship Id="rId5" Type="http://schemas.openxmlformats.org/officeDocument/2006/relationships/image" Target="../media/image98.png"/><Relationship Id="rId15" Type="http://schemas.openxmlformats.org/officeDocument/2006/relationships/slide" Target="slide85.xml"/><Relationship Id="rId10" Type="http://schemas.openxmlformats.org/officeDocument/2006/relationships/slide" Target="slide80.xml"/><Relationship Id="rId19" Type="http://schemas.openxmlformats.org/officeDocument/2006/relationships/slide" Target="slide89.xml"/><Relationship Id="rId4" Type="http://schemas.openxmlformats.org/officeDocument/2006/relationships/chart" Target="../charts/chart3.xml"/><Relationship Id="rId9" Type="http://schemas.openxmlformats.org/officeDocument/2006/relationships/slide" Target="slide79.xml"/><Relationship Id="rId14" Type="http://schemas.openxmlformats.org/officeDocument/2006/relationships/slide" Target="slide84.xml"/><Relationship Id="rId22" Type="http://schemas.openxmlformats.org/officeDocument/2006/relationships/image" Target="../media/image96.svg"/></Relationships>
</file>

<file path=ppt/slides/_rels/slide7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78.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slideLayout" Target="../slideLayouts/slideLayout7.xml"/><Relationship Id="rId7" Type="http://schemas.openxmlformats.org/officeDocument/2006/relationships/image" Target="../media/image98.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slide" Target="slide76.xml"/></Relationships>
</file>

<file path=ppt/slides/_rels/slide7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1.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3.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4.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5.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6.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8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7.xml"/><Relationship Id="rId7" Type="http://schemas.openxmlformats.org/officeDocument/2006/relationships/slide" Target="slide7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2.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99.png"/></Relationships>
</file>

<file path=ppt/slides/_rels/slide9.xml.rels><?xml version="1.0" encoding="UTF-8" standalone="yes"?>
<Relationships xmlns="http://schemas.openxmlformats.org/package/2006/relationships"><Relationship Id="rId8" Type="http://schemas.openxmlformats.org/officeDocument/2006/relationships/image" Target="../media/image56.png"/><Relationship Id="rId13" Type="http://schemas.openxmlformats.org/officeDocument/2006/relationships/image" Target="../media/image61.png"/><Relationship Id="rId18" Type="http://schemas.openxmlformats.org/officeDocument/2006/relationships/image" Target="../media/image66.png"/><Relationship Id="rId3" Type="http://schemas.openxmlformats.org/officeDocument/2006/relationships/image" Target="../media/image10.png"/><Relationship Id="rId21" Type="http://schemas.openxmlformats.org/officeDocument/2006/relationships/image" Target="../media/image69.png"/><Relationship Id="rId7" Type="http://schemas.openxmlformats.org/officeDocument/2006/relationships/image" Target="../media/image55.png"/><Relationship Id="rId12" Type="http://schemas.openxmlformats.org/officeDocument/2006/relationships/image" Target="../media/image60.png"/><Relationship Id="rId17" Type="http://schemas.openxmlformats.org/officeDocument/2006/relationships/image" Target="../media/image65.png"/><Relationship Id="rId2" Type="http://schemas.openxmlformats.org/officeDocument/2006/relationships/notesSlide" Target="../notesSlides/notesSlide9.xml"/><Relationship Id="rId16" Type="http://schemas.openxmlformats.org/officeDocument/2006/relationships/image" Target="../media/image64.png"/><Relationship Id="rId20"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image" Target="../media/image53.png"/><Relationship Id="rId15" Type="http://schemas.openxmlformats.org/officeDocument/2006/relationships/image" Target="../media/image63.png"/><Relationship Id="rId10" Type="http://schemas.openxmlformats.org/officeDocument/2006/relationships/image" Target="../media/image58.png"/><Relationship Id="rId19" Type="http://schemas.openxmlformats.org/officeDocument/2006/relationships/image" Target="../media/image67.png"/><Relationship Id="rId4" Type="http://schemas.openxmlformats.org/officeDocument/2006/relationships/image" Target="../media/image52.png"/><Relationship Id="rId9" Type="http://schemas.openxmlformats.org/officeDocument/2006/relationships/image" Target="../media/image57.png"/><Relationship Id="rId14" Type="http://schemas.openxmlformats.org/officeDocument/2006/relationships/image" Target="../media/image62.png"/><Relationship Id="rId22" Type="http://schemas.openxmlformats.org/officeDocument/2006/relationships/image" Target="../media/image70.png"/></Relationships>
</file>

<file path=ppt/slides/_rels/slide9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139.png"/></Relationships>
</file>

<file path=ppt/slides/_rels/slide9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8" Type="http://schemas.openxmlformats.org/officeDocument/2006/relationships/image" Target="../media/image145.png"/><Relationship Id="rId13" Type="http://schemas.openxmlformats.org/officeDocument/2006/relationships/image" Target="../media/image150.png"/><Relationship Id="rId18" Type="http://schemas.openxmlformats.org/officeDocument/2006/relationships/image" Target="../media/image155.png"/><Relationship Id="rId3" Type="http://schemas.openxmlformats.org/officeDocument/2006/relationships/image" Target="../media/image10.png"/><Relationship Id="rId21" Type="http://schemas.openxmlformats.org/officeDocument/2006/relationships/image" Target="../media/image158.png"/><Relationship Id="rId7" Type="http://schemas.openxmlformats.org/officeDocument/2006/relationships/image" Target="../media/image144.png"/><Relationship Id="rId12" Type="http://schemas.openxmlformats.org/officeDocument/2006/relationships/image" Target="../media/image149.png"/><Relationship Id="rId17" Type="http://schemas.openxmlformats.org/officeDocument/2006/relationships/image" Target="../media/image154.png"/><Relationship Id="rId2" Type="http://schemas.openxmlformats.org/officeDocument/2006/relationships/notesSlide" Target="../notesSlides/notesSlide38.xml"/><Relationship Id="rId16" Type="http://schemas.openxmlformats.org/officeDocument/2006/relationships/image" Target="../media/image153.png"/><Relationship Id="rId20" Type="http://schemas.openxmlformats.org/officeDocument/2006/relationships/image" Target="../media/image157.png"/><Relationship Id="rId1" Type="http://schemas.openxmlformats.org/officeDocument/2006/relationships/slideLayout" Target="../slideLayouts/slideLayout2.xml"/><Relationship Id="rId6" Type="http://schemas.openxmlformats.org/officeDocument/2006/relationships/image" Target="../media/image143.png"/><Relationship Id="rId11" Type="http://schemas.openxmlformats.org/officeDocument/2006/relationships/image" Target="../media/image148.png"/><Relationship Id="rId5" Type="http://schemas.openxmlformats.org/officeDocument/2006/relationships/image" Target="../media/image142.png"/><Relationship Id="rId15" Type="http://schemas.openxmlformats.org/officeDocument/2006/relationships/image" Target="../media/image152.png"/><Relationship Id="rId10" Type="http://schemas.openxmlformats.org/officeDocument/2006/relationships/image" Target="../media/image147.png"/><Relationship Id="rId19" Type="http://schemas.openxmlformats.org/officeDocument/2006/relationships/image" Target="../media/image156.png"/><Relationship Id="rId4" Type="http://schemas.openxmlformats.org/officeDocument/2006/relationships/image" Target="../media/image141.png"/><Relationship Id="rId9" Type="http://schemas.openxmlformats.org/officeDocument/2006/relationships/image" Target="../media/image146.png"/><Relationship Id="rId14" Type="http://schemas.openxmlformats.org/officeDocument/2006/relationships/image" Target="../media/image151.png"/></Relationships>
</file>

<file path=ppt/slides/_rels/slide93.xml.rels><?xml version="1.0" encoding="UTF-8" standalone="yes"?>
<Relationships xmlns="http://schemas.openxmlformats.org/package/2006/relationships"><Relationship Id="rId8" Type="http://schemas.openxmlformats.org/officeDocument/2006/relationships/hyperlink" Target="https://cand.com.vn/Phong-su-tu-lieu/DDB-O-du-kich-nho-Co-tich-tu-mot-tam-hinh-i525624/" TargetMode="External"/><Relationship Id="rId3" Type="http://schemas.openxmlformats.org/officeDocument/2006/relationships/image" Target="../media/image10.png"/><Relationship Id="rId7" Type="http://schemas.openxmlformats.org/officeDocument/2006/relationships/hyperlink" Target="https://youtu.be/jevWoV1K6wk" TargetMode="Externa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s>
</file>

<file path=ppt/slides/_rels/slide9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164.jpeg"/><Relationship Id="rId5" Type="http://schemas.openxmlformats.org/officeDocument/2006/relationships/image" Target="../media/image163.jpeg"/><Relationship Id="rId4" Type="http://schemas.openxmlformats.org/officeDocument/2006/relationships/image" Target="../media/image162.png"/></Relationships>
</file>

<file path=ppt/slides/_rels/slide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165.png"/></Relationships>
</file>

<file path=ppt/slides/_rels/slide9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slide" Target="slide102.xml"/><Relationship Id="rId13" Type="http://schemas.openxmlformats.org/officeDocument/2006/relationships/slide" Target="slide107.xml"/><Relationship Id="rId18" Type="http://schemas.openxmlformats.org/officeDocument/2006/relationships/slide" Target="slide109.xml"/><Relationship Id="rId3" Type="http://schemas.openxmlformats.org/officeDocument/2006/relationships/hyperlink" Target="https://hoc10.vn/" TargetMode="External"/><Relationship Id="rId7" Type="http://schemas.openxmlformats.org/officeDocument/2006/relationships/slide" Target="slide101.xml"/><Relationship Id="rId12" Type="http://schemas.openxmlformats.org/officeDocument/2006/relationships/slide" Target="slide106.xml"/><Relationship Id="rId17" Type="http://schemas.openxmlformats.org/officeDocument/2006/relationships/image" Target="../media/image10.png"/><Relationship Id="rId2" Type="http://schemas.openxmlformats.org/officeDocument/2006/relationships/notesSlide" Target="../notesSlides/notesSlide43.xml"/><Relationship Id="rId16" Type="http://schemas.openxmlformats.org/officeDocument/2006/relationships/slide" Target="slide108.xml"/><Relationship Id="rId20" Type="http://schemas.openxmlformats.org/officeDocument/2006/relationships/image" Target="../media/image96.svg"/><Relationship Id="rId1" Type="http://schemas.openxmlformats.org/officeDocument/2006/relationships/slideLayout" Target="../slideLayouts/slideLayout1.xml"/><Relationship Id="rId6" Type="http://schemas.openxmlformats.org/officeDocument/2006/relationships/slide" Target="slide100.xml"/><Relationship Id="rId11" Type="http://schemas.openxmlformats.org/officeDocument/2006/relationships/slide" Target="slide105.xml"/><Relationship Id="rId5" Type="http://schemas.openxmlformats.org/officeDocument/2006/relationships/slide" Target="slide99.xml"/><Relationship Id="rId15" Type="http://schemas.openxmlformats.org/officeDocument/2006/relationships/image" Target="../media/image94.png"/><Relationship Id="rId10" Type="http://schemas.openxmlformats.org/officeDocument/2006/relationships/slide" Target="slide104.xml"/><Relationship Id="rId19" Type="http://schemas.openxmlformats.org/officeDocument/2006/relationships/image" Target="../media/image95.png"/><Relationship Id="rId4" Type="http://schemas.openxmlformats.org/officeDocument/2006/relationships/slide" Target="slide98.xml"/><Relationship Id="rId9" Type="http://schemas.openxmlformats.org/officeDocument/2006/relationships/slide" Target="slide103.xml"/><Relationship Id="rId14" Type="http://schemas.openxmlformats.org/officeDocument/2006/relationships/image" Target="../media/image93.png"/></Relationships>
</file>

<file path=ppt/slides/_rels/slide9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_rels/slide9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93.png"/><Relationship Id="rId12" Type="http://schemas.openxmlformats.org/officeDocument/2006/relationships/image" Target="../media/image10.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7.jpeg"/><Relationship Id="rId11" Type="http://schemas.openxmlformats.org/officeDocument/2006/relationships/image" Target="../media/image99.png"/><Relationship Id="rId5" Type="http://schemas.openxmlformats.org/officeDocument/2006/relationships/audio" Target="../media/audio2.wav"/><Relationship Id="rId10" Type="http://schemas.openxmlformats.org/officeDocument/2006/relationships/slide" Target="slide97.xml"/><Relationship Id="rId4" Type="http://schemas.openxmlformats.org/officeDocument/2006/relationships/audio" Target="../media/audio1.wav"/><Relationship Id="rId9" Type="http://schemas.openxmlformats.org/officeDocument/2006/relationships/image" Target="../media/image9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38159" y="-32265"/>
            <a:ext cx="12153840" cy="6788207"/>
            <a:chOff x="326" y="7094"/>
            <a:chExt cx="15887"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 y="7094"/>
              <a:ext cx="15887"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 y="9755"/>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26063" y="637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186618"/>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108960" y="1158642"/>
            <a:ext cx="8897112" cy="252889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algn="ctr">
              <a:lnSpc>
                <a:spcPts val="4500"/>
              </a:lnSpc>
            </a:pPr>
            <a:r>
              <a:rPr lang="en-GB" sz="3200" b="1" dirty="0" err="1">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Bài</a:t>
            </a:r>
            <a:r>
              <a:rPr lang="en-GB"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1</a:t>
            </a:r>
            <a:endParaRPr lang="vi-VN"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LỊCH SỬ, TRUYỀN THỐNG </a:t>
            </a:r>
            <a:endPar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CỦA</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LỰC LƯỢNG VŨ TRANG NHÂN DÂN</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VIỆT NAM</a:t>
            </a:r>
          </a:p>
        </p:txBody>
      </p:sp>
      <p:sp>
        <p:nvSpPr>
          <p:cNvPr id="2" name="TextBox 1">
            <a:extLst>
              <a:ext uri="{FF2B5EF4-FFF2-40B4-BE49-F238E27FC236}">
                <a16:creationId xmlns:a16="http://schemas.microsoft.com/office/drawing/2014/main" id="{B785D8C2-DC8A-193C-D512-B8A7C3B3C1E2}"/>
              </a:ext>
            </a:extLst>
          </p:cNvPr>
          <p:cNvSpPr txBox="1"/>
          <p:nvPr/>
        </p:nvSpPr>
        <p:spPr>
          <a:xfrm>
            <a:off x="10982325" y="60345"/>
            <a:ext cx="1209674" cy="400110"/>
          </a:xfrm>
          <a:prstGeom prst="rect">
            <a:avLst/>
          </a:prstGeom>
          <a:noFill/>
        </p:spPr>
        <p:txBody>
          <a:bodyPr wrap="square">
            <a:spAutoFit/>
          </a:bodyPr>
          <a:lstStyle/>
          <a:p>
            <a:pPr algn="ctr"/>
            <a:r>
              <a:rPr lang="en-GB" sz="2000" b="1" dirty="0">
                <a:solidFill>
                  <a:srgbClr val="FF0000"/>
                </a:solidFill>
                <a:latin typeface="Times New Roman" panose="02020603050405020304" pitchFamily="18" charset="0"/>
                <a:cs typeface="Times New Roman" panose="02020603050405020304" pitchFamily="18" charset="0"/>
              </a:rPr>
              <a:t>LỚP 10</a:t>
            </a:r>
            <a:endParaRPr lang="vi-VN" sz="2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0312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336012" y="6255956"/>
            <a:ext cx="2743200" cy="365125"/>
          </a:xfrm>
        </p:spPr>
        <p:txBody>
          <a:bodyPr/>
          <a:lstStyle/>
          <a:p>
            <a:fld id="{CABAA8C2-8E73-4BA3-8646-3345C5432D50}" type="slidenum">
              <a:rPr lang="en-US" smtClean="0"/>
              <a:t>10</a:t>
            </a:fld>
            <a:endParaRPr lang="en-US" dirty="0"/>
          </a:p>
        </p:txBody>
      </p:sp>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a:extLst>
              <a:ext uri="{FF2B5EF4-FFF2-40B4-BE49-F238E27FC236}">
                <a16:creationId xmlns:a16="http://schemas.microsoft.com/office/drawing/2014/main" id="{1A12A1C5-FF96-2AFA-81E4-DB49667BBFF6}"/>
              </a:ext>
            </a:extLst>
          </p:cNvPr>
          <p:cNvPicPr>
            <a:picLocks noChangeAspect="1"/>
          </p:cNvPicPr>
          <p:nvPr/>
        </p:nvPicPr>
        <p:blipFill>
          <a:blip r:embed="rId4"/>
          <a:stretch>
            <a:fillRect/>
          </a:stretch>
        </p:blipFill>
        <p:spPr>
          <a:xfrm>
            <a:off x="362820" y="923575"/>
            <a:ext cx="3591426" cy="2505425"/>
          </a:xfrm>
          <a:prstGeom prst="rect">
            <a:avLst/>
          </a:prstGeom>
        </p:spPr>
      </p:pic>
      <p:pic>
        <p:nvPicPr>
          <p:cNvPr id="7" name="Picture 6">
            <a:extLst>
              <a:ext uri="{FF2B5EF4-FFF2-40B4-BE49-F238E27FC236}">
                <a16:creationId xmlns:a16="http://schemas.microsoft.com/office/drawing/2014/main" id="{76563DF1-83AF-1E4A-BDC0-CB0F7B43DEA0}"/>
              </a:ext>
            </a:extLst>
          </p:cNvPr>
          <p:cNvPicPr>
            <a:picLocks noChangeAspect="1"/>
          </p:cNvPicPr>
          <p:nvPr/>
        </p:nvPicPr>
        <p:blipFill>
          <a:blip r:embed="rId5"/>
          <a:stretch>
            <a:fillRect/>
          </a:stretch>
        </p:blipFill>
        <p:spPr>
          <a:xfrm>
            <a:off x="4431629" y="875704"/>
            <a:ext cx="3629532" cy="2524477"/>
          </a:xfrm>
          <a:prstGeom prst="rect">
            <a:avLst/>
          </a:prstGeom>
        </p:spPr>
      </p:pic>
      <p:pic>
        <p:nvPicPr>
          <p:cNvPr id="10" name="Picture 9">
            <a:extLst>
              <a:ext uri="{FF2B5EF4-FFF2-40B4-BE49-F238E27FC236}">
                <a16:creationId xmlns:a16="http://schemas.microsoft.com/office/drawing/2014/main" id="{267DA499-DBE4-BCEB-6318-B4E3A1006AF8}"/>
              </a:ext>
            </a:extLst>
          </p:cNvPr>
          <p:cNvPicPr>
            <a:picLocks noChangeAspect="1"/>
          </p:cNvPicPr>
          <p:nvPr/>
        </p:nvPicPr>
        <p:blipFill>
          <a:blip r:embed="rId6"/>
          <a:stretch>
            <a:fillRect/>
          </a:stretch>
        </p:blipFill>
        <p:spPr>
          <a:xfrm>
            <a:off x="8492262" y="845897"/>
            <a:ext cx="3591426" cy="2543530"/>
          </a:xfrm>
          <a:prstGeom prst="rect">
            <a:avLst/>
          </a:prstGeom>
        </p:spPr>
      </p:pic>
      <p:sp>
        <p:nvSpPr>
          <p:cNvPr id="18" name="TextBox 17">
            <a:extLst>
              <a:ext uri="{FF2B5EF4-FFF2-40B4-BE49-F238E27FC236}">
                <a16:creationId xmlns:a16="http://schemas.microsoft.com/office/drawing/2014/main" id="{3D7B3540-2B4D-DB91-691E-B781B12A204A}"/>
              </a:ext>
            </a:extLst>
          </p:cNvPr>
          <p:cNvSpPr txBox="1"/>
          <p:nvPr/>
        </p:nvSpPr>
        <p:spPr>
          <a:xfrm>
            <a:off x="202463" y="3959532"/>
            <a:ext cx="4098889" cy="2800767"/>
          </a:xfrm>
          <a:prstGeom prst="rect">
            <a:avLst/>
          </a:prstGeom>
          <a:noFill/>
          <a:ln>
            <a:solidFill>
              <a:srgbClr val="00B050"/>
            </a:solidFill>
          </a:ln>
        </p:spPr>
        <p:txBody>
          <a:bodyPr wrap="square">
            <a:spAutoFit/>
          </a:bodyPr>
          <a:lstStyle/>
          <a:p>
            <a:pPr algn="just"/>
            <a:r>
              <a:rPr lang="vi-VN" sz="2200" dirty="0">
                <a:latin typeface="Times New Roman" panose="02020603050405020304" pitchFamily="18" charset="0"/>
                <a:cs typeface="Times New Roman" panose="02020603050405020304" pitchFamily="18" charset="0"/>
              </a:rPr>
              <a:t>Đội Việt Nam Tuyên truyền Giải phóng quân được thành lập ngày 22-12-1944 tại khu rừng giữa tổng Hoàng Hoa Thám và tổng Trần Hưng Đạo thuộc châu Nguyên Bình, tỉnh Cao Bằng (nay là xóm Nà Sang, xã Tam Kim, huyện Nguyên Bình, tỉnh Cao Bằng).</a:t>
            </a:r>
            <a:endParaRPr lang="en-GB" sz="2200" dirty="0">
              <a:latin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id="{8F88058A-2066-1FA3-3D8A-D3239DDAFA95}"/>
              </a:ext>
            </a:extLst>
          </p:cNvPr>
          <p:cNvSpPr txBox="1"/>
          <p:nvPr/>
        </p:nvSpPr>
        <p:spPr>
          <a:xfrm>
            <a:off x="4459840" y="3959532"/>
            <a:ext cx="3876172" cy="2800767"/>
          </a:xfrm>
          <a:prstGeom prst="rect">
            <a:avLst/>
          </a:prstGeom>
          <a:noFill/>
          <a:ln>
            <a:solidFill>
              <a:srgbClr val="00B050"/>
            </a:solidFill>
          </a:ln>
        </p:spPr>
        <p:txBody>
          <a:bodyPr wrap="square">
            <a:spAutoFit/>
          </a:bodyPr>
          <a:lstStyle/>
          <a:p>
            <a:pPr algn="just"/>
            <a:r>
              <a:rPr lang="vi-VN" sz="2200" dirty="0">
                <a:latin typeface="Times New Roman" panose="02020603050405020304" pitchFamily="18" charset="0"/>
                <a:cs typeface="Times New Roman" panose="02020603050405020304" pitchFamily="18" charset="0"/>
              </a:rPr>
              <a:t>Chiến dịch Điện Biên Phủ thắng lợi, trực tiếp đưa đến việc kí Hiệp định Giơ-ne-vơ về chấm dứt chiến tranh lập lại hoà bình ở Đông Dương; tạo cơ sở để nhân dân ta tiếp tục giành thắng lợi trong cuộc kháng chiến bảo vệ và xây dựng Tổ quốc.</a:t>
            </a:r>
            <a:endParaRPr lang="en-GB" sz="2200" dirty="0">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9499F784-10B6-2714-75AD-24FEF632F23D}"/>
              </a:ext>
            </a:extLst>
          </p:cNvPr>
          <p:cNvSpPr txBox="1"/>
          <p:nvPr/>
        </p:nvSpPr>
        <p:spPr>
          <a:xfrm>
            <a:off x="8582656" y="3959532"/>
            <a:ext cx="3503202" cy="1446550"/>
          </a:xfrm>
          <a:prstGeom prst="rect">
            <a:avLst/>
          </a:prstGeom>
          <a:noFill/>
          <a:ln>
            <a:solidFill>
              <a:srgbClr val="00B050"/>
            </a:solidFill>
          </a:ln>
        </p:spPr>
        <p:txBody>
          <a:bodyPr wrap="square">
            <a:spAutoFit/>
          </a:bodyPr>
          <a:lstStyle/>
          <a:p>
            <a:pPr algn="just"/>
            <a:r>
              <a:rPr lang="en-GB" sz="2200" dirty="0">
                <a:latin typeface="Times New Roman" panose="02020603050405020304" pitchFamily="18" charset="0"/>
                <a:cs typeface="Times New Roman" panose="02020603050405020304" pitchFamily="18" charset="0"/>
              </a:rPr>
              <a:t>Xe </a:t>
            </a:r>
            <a:r>
              <a:rPr lang="en-GB" sz="2200" dirty="0" err="1">
                <a:latin typeface="Times New Roman" panose="02020603050405020304" pitchFamily="18" charset="0"/>
                <a:cs typeface="Times New Roman" panose="02020603050405020304" pitchFamily="18" charset="0"/>
              </a:rPr>
              <a:t>tăng</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của</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quân</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giải</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phóng</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tiến</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vào</a:t>
            </a:r>
            <a:r>
              <a:rPr lang="en-GB" sz="2200" dirty="0">
                <a:latin typeface="Times New Roman" panose="02020603050405020304" pitchFamily="18" charset="0"/>
                <a:cs typeface="Times New Roman" panose="02020603050405020304" pitchFamily="18" charset="0"/>
              </a:rPr>
              <a:t> Dinh </a:t>
            </a:r>
            <a:r>
              <a:rPr lang="en-GB" sz="2200" dirty="0" err="1">
                <a:latin typeface="Times New Roman" panose="02020603050405020304" pitchFamily="18" charset="0"/>
                <a:cs typeface="Times New Roman" panose="02020603050405020304" pitchFamily="18" charset="0"/>
              </a:rPr>
              <a:t>Độc</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Lập</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ngày</a:t>
            </a:r>
            <a:r>
              <a:rPr lang="en-GB" sz="2200" dirty="0">
                <a:latin typeface="Times New Roman" panose="02020603050405020304" pitchFamily="18" charset="0"/>
                <a:cs typeface="Times New Roman" panose="02020603050405020304" pitchFamily="18" charset="0"/>
              </a:rPr>
              <a:t> 30-4-1975. </a:t>
            </a:r>
            <a:r>
              <a:rPr lang="en-GB" sz="2200" dirty="0" err="1">
                <a:latin typeface="Times New Roman" panose="02020603050405020304" pitchFamily="18" charset="0"/>
                <a:cs typeface="Times New Roman" panose="02020603050405020304" pitchFamily="18" charset="0"/>
              </a:rPr>
              <a:t>Chiến</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dịch</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Hồ</a:t>
            </a:r>
            <a:r>
              <a:rPr lang="en-GB" sz="2200" dirty="0">
                <a:latin typeface="Times New Roman" panose="02020603050405020304" pitchFamily="18" charset="0"/>
                <a:cs typeface="Times New Roman" panose="02020603050405020304" pitchFamily="18" charset="0"/>
              </a:rPr>
              <a:t> Chí Minh </a:t>
            </a:r>
            <a:r>
              <a:rPr lang="en-GB" sz="2200" dirty="0" err="1">
                <a:latin typeface="Times New Roman" panose="02020603050405020304" pitchFamily="18" charset="0"/>
                <a:cs typeface="Times New Roman" panose="02020603050405020304" pitchFamily="18" charset="0"/>
              </a:rPr>
              <a:t>toàn</a:t>
            </a:r>
            <a:r>
              <a:rPr lang="en-GB" sz="2200" dirty="0">
                <a:latin typeface="Times New Roman" panose="02020603050405020304" pitchFamily="18" charset="0"/>
                <a:cs typeface="Times New Roman" panose="02020603050405020304" pitchFamily="18" charset="0"/>
              </a:rPr>
              <a:t> </a:t>
            </a:r>
            <a:r>
              <a:rPr lang="en-GB" sz="2200" dirty="0" err="1">
                <a:latin typeface="Times New Roman" panose="02020603050405020304" pitchFamily="18" charset="0"/>
                <a:cs typeface="Times New Roman" panose="02020603050405020304" pitchFamily="18" charset="0"/>
              </a:rPr>
              <a:t>thắng</a:t>
            </a:r>
            <a:r>
              <a:rPr lang="en-GB" sz="2200" dirty="0">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70727AAC-1DB7-6C20-3955-D732A907E787}"/>
              </a:ext>
            </a:extLst>
          </p:cNvPr>
          <p:cNvSpPr txBox="1"/>
          <p:nvPr/>
        </p:nvSpPr>
        <p:spPr>
          <a:xfrm>
            <a:off x="1430092" y="3424478"/>
            <a:ext cx="1391523" cy="430887"/>
          </a:xfrm>
          <a:prstGeom prst="rect">
            <a:avLst/>
          </a:prstGeom>
          <a:noFill/>
          <a:ln>
            <a:noFill/>
          </a:ln>
        </p:spPr>
        <p:txBody>
          <a:bodyPr wrap="square">
            <a:spAutoFit/>
          </a:bodyPr>
          <a:lstStyle/>
          <a:p>
            <a:pPr algn="just"/>
            <a:r>
              <a:rPr lang="en-GB" sz="2200" dirty="0" err="1">
                <a:latin typeface="Times New Roman" panose="02020603050405020304" pitchFamily="18" charset="0"/>
                <a:cs typeface="Times New Roman" panose="02020603050405020304" pitchFamily="18" charset="0"/>
              </a:rPr>
              <a:t>Hình</a:t>
            </a:r>
            <a:r>
              <a:rPr lang="en-GB" sz="2200" dirty="0">
                <a:latin typeface="Times New Roman" panose="02020603050405020304" pitchFamily="18" charset="0"/>
                <a:cs typeface="Times New Roman" panose="02020603050405020304" pitchFamily="18" charset="0"/>
              </a:rPr>
              <a:t> 1.1a</a:t>
            </a:r>
          </a:p>
        </p:txBody>
      </p:sp>
      <p:sp>
        <p:nvSpPr>
          <p:cNvPr id="24" name="TextBox 23">
            <a:extLst>
              <a:ext uri="{FF2B5EF4-FFF2-40B4-BE49-F238E27FC236}">
                <a16:creationId xmlns:a16="http://schemas.microsoft.com/office/drawing/2014/main" id="{4DA86371-BDF9-9D00-8F1E-3F1DBAA8E8CC}"/>
              </a:ext>
            </a:extLst>
          </p:cNvPr>
          <p:cNvSpPr txBox="1"/>
          <p:nvPr/>
        </p:nvSpPr>
        <p:spPr>
          <a:xfrm>
            <a:off x="5702164" y="3400181"/>
            <a:ext cx="1391523" cy="430887"/>
          </a:xfrm>
          <a:prstGeom prst="rect">
            <a:avLst/>
          </a:prstGeom>
          <a:noFill/>
          <a:ln>
            <a:noFill/>
          </a:ln>
        </p:spPr>
        <p:txBody>
          <a:bodyPr wrap="square">
            <a:spAutoFit/>
          </a:bodyPr>
          <a:lstStyle/>
          <a:p>
            <a:pPr algn="just"/>
            <a:r>
              <a:rPr lang="en-GB" sz="2200" dirty="0" err="1">
                <a:latin typeface="Times New Roman" panose="02020603050405020304" pitchFamily="18" charset="0"/>
                <a:cs typeface="Times New Roman" panose="02020603050405020304" pitchFamily="18" charset="0"/>
              </a:rPr>
              <a:t>Hình</a:t>
            </a:r>
            <a:r>
              <a:rPr lang="en-GB" sz="2200" dirty="0">
                <a:latin typeface="Times New Roman" panose="02020603050405020304" pitchFamily="18" charset="0"/>
                <a:cs typeface="Times New Roman" panose="02020603050405020304" pitchFamily="18" charset="0"/>
              </a:rPr>
              <a:t> 1.1b</a:t>
            </a:r>
          </a:p>
        </p:txBody>
      </p:sp>
      <p:sp>
        <p:nvSpPr>
          <p:cNvPr id="25" name="TextBox 24">
            <a:extLst>
              <a:ext uri="{FF2B5EF4-FFF2-40B4-BE49-F238E27FC236}">
                <a16:creationId xmlns:a16="http://schemas.microsoft.com/office/drawing/2014/main" id="{1A593459-5F32-BFC0-563E-12B64C237BEB}"/>
              </a:ext>
            </a:extLst>
          </p:cNvPr>
          <p:cNvSpPr txBox="1"/>
          <p:nvPr/>
        </p:nvSpPr>
        <p:spPr>
          <a:xfrm>
            <a:off x="9809079" y="3389427"/>
            <a:ext cx="1391523" cy="430887"/>
          </a:xfrm>
          <a:prstGeom prst="rect">
            <a:avLst/>
          </a:prstGeom>
          <a:noFill/>
          <a:ln>
            <a:noFill/>
          </a:ln>
        </p:spPr>
        <p:txBody>
          <a:bodyPr wrap="square">
            <a:spAutoFit/>
          </a:bodyPr>
          <a:lstStyle/>
          <a:p>
            <a:pPr algn="just"/>
            <a:r>
              <a:rPr lang="en-GB" sz="2200" dirty="0" err="1">
                <a:latin typeface="Times New Roman" panose="02020603050405020304" pitchFamily="18" charset="0"/>
                <a:cs typeface="Times New Roman" panose="02020603050405020304" pitchFamily="18" charset="0"/>
              </a:rPr>
              <a:t>Hình</a:t>
            </a:r>
            <a:r>
              <a:rPr lang="en-GB" sz="2200" dirty="0">
                <a:latin typeface="Times New Roman" panose="02020603050405020304" pitchFamily="18" charset="0"/>
                <a:cs typeface="Times New Roman" panose="02020603050405020304" pitchFamily="18" charset="0"/>
              </a:rPr>
              <a:t> 1.1c</a:t>
            </a:r>
          </a:p>
        </p:txBody>
      </p:sp>
    </p:spTree>
    <p:extLst>
      <p:ext uri="{BB962C8B-B14F-4D97-AF65-F5344CB8AC3E}">
        <p14:creationId xmlns:p14="http://schemas.microsoft.com/office/powerpoint/2010/main" val="2309448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p:cTn id="14" dur="1000" fill="hold"/>
                                        <p:tgtEl>
                                          <p:spTgt spid="23"/>
                                        </p:tgtEl>
                                        <p:attrNameLst>
                                          <p:attrName>ppt_w</p:attrName>
                                        </p:attrNameLst>
                                      </p:cBhvr>
                                      <p:tavLst>
                                        <p:tav tm="0">
                                          <p:val>
                                            <p:fltVal val="0"/>
                                          </p:val>
                                        </p:tav>
                                        <p:tav tm="100000">
                                          <p:val>
                                            <p:strVal val="#ppt_w"/>
                                          </p:val>
                                        </p:tav>
                                      </p:tavLst>
                                    </p:anim>
                                    <p:anim calcmode="lin" valueType="num">
                                      <p:cBhvr>
                                        <p:cTn id="15" dur="1000" fill="hold"/>
                                        <p:tgtEl>
                                          <p:spTgt spid="23"/>
                                        </p:tgtEl>
                                        <p:attrNameLst>
                                          <p:attrName>ppt_h</p:attrName>
                                        </p:attrNameLst>
                                      </p:cBhvr>
                                      <p:tavLst>
                                        <p:tav tm="0">
                                          <p:val>
                                            <p:fltVal val="0"/>
                                          </p:val>
                                        </p:tav>
                                        <p:tav tm="100000">
                                          <p:val>
                                            <p:strVal val="#ppt_h"/>
                                          </p:val>
                                        </p:tav>
                                      </p:tavLst>
                                    </p:anim>
                                    <p:anim calcmode="lin" valueType="num">
                                      <p:cBhvr>
                                        <p:cTn id="16" dur="1000" fill="hold"/>
                                        <p:tgtEl>
                                          <p:spTgt spid="23"/>
                                        </p:tgtEl>
                                        <p:attrNameLst>
                                          <p:attrName>style.rotation</p:attrName>
                                        </p:attrNameLst>
                                      </p:cBhvr>
                                      <p:tavLst>
                                        <p:tav tm="0">
                                          <p:val>
                                            <p:fltVal val="90"/>
                                          </p:val>
                                        </p:tav>
                                        <p:tav tm="100000">
                                          <p:val>
                                            <p:fltVal val="0"/>
                                          </p:val>
                                        </p:tav>
                                      </p:tavLst>
                                    </p:anim>
                                    <p:animEffect transition="in" filter="fade">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1000"/>
                                        <p:tgtEl>
                                          <p:spTgt spid="18"/>
                                        </p:tgtEl>
                                      </p:cBhvr>
                                    </p:animEffect>
                                    <p:anim calcmode="lin" valueType="num">
                                      <p:cBhvr>
                                        <p:cTn id="23" dur="1000" fill="hold"/>
                                        <p:tgtEl>
                                          <p:spTgt spid="18"/>
                                        </p:tgtEl>
                                        <p:attrNameLst>
                                          <p:attrName>ppt_x</p:attrName>
                                        </p:attrNameLst>
                                      </p:cBhvr>
                                      <p:tavLst>
                                        <p:tav tm="0">
                                          <p:val>
                                            <p:strVal val="#ppt_x"/>
                                          </p:val>
                                        </p:tav>
                                        <p:tav tm="100000">
                                          <p:val>
                                            <p:strVal val="#ppt_x"/>
                                          </p:val>
                                        </p:tav>
                                      </p:tavLst>
                                    </p:anim>
                                    <p:anim calcmode="lin" valueType="num">
                                      <p:cBhvr>
                                        <p:cTn id="2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1000"/>
                                        <p:tgtEl>
                                          <p:spTgt spid="20"/>
                                        </p:tgtEl>
                                      </p:cBhvr>
                                    </p:animEffect>
                                    <p:anim calcmode="lin" valueType="num">
                                      <p:cBhvr>
                                        <p:cTn id="44" dur="1000" fill="hold"/>
                                        <p:tgtEl>
                                          <p:spTgt spid="20"/>
                                        </p:tgtEl>
                                        <p:attrNameLst>
                                          <p:attrName>ppt_x</p:attrName>
                                        </p:attrNameLst>
                                      </p:cBhvr>
                                      <p:tavLst>
                                        <p:tav tm="0">
                                          <p:val>
                                            <p:strVal val="#ppt_x"/>
                                          </p:val>
                                        </p:tav>
                                        <p:tav tm="100000">
                                          <p:val>
                                            <p:strVal val="#ppt_x"/>
                                          </p:val>
                                        </p:tav>
                                      </p:tavLst>
                                    </p:anim>
                                    <p:anim calcmode="lin" valueType="num">
                                      <p:cBhvr>
                                        <p:cTn id="4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nodeType="click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1000" fill="hold"/>
                                        <p:tgtEl>
                                          <p:spTgt spid="10"/>
                                        </p:tgtEl>
                                        <p:attrNameLst>
                                          <p:attrName>ppt_w</p:attrName>
                                        </p:attrNameLst>
                                      </p:cBhvr>
                                      <p:tavLst>
                                        <p:tav tm="0">
                                          <p:val>
                                            <p:fltVal val="0"/>
                                          </p:val>
                                        </p:tav>
                                        <p:tav tm="100000">
                                          <p:val>
                                            <p:strVal val="#ppt_w"/>
                                          </p:val>
                                        </p:tav>
                                      </p:tavLst>
                                    </p:anim>
                                    <p:anim calcmode="lin" valueType="num">
                                      <p:cBhvr>
                                        <p:cTn id="51" dur="1000" fill="hold"/>
                                        <p:tgtEl>
                                          <p:spTgt spid="10"/>
                                        </p:tgtEl>
                                        <p:attrNameLst>
                                          <p:attrName>ppt_h</p:attrName>
                                        </p:attrNameLst>
                                      </p:cBhvr>
                                      <p:tavLst>
                                        <p:tav tm="0">
                                          <p:val>
                                            <p:fltVal val="0"/>
                                          </p:val>
                                        </p:tav>
                                        <p:tav tm="100000">
                                          <p:val>
                                            <p:strVal val="#ppt_h"/>
                                          </p:val>
                                        </p:tav>
                                      </p:tavLst>
                                    </p:anim>
                                    <p:anim calcmode="lin" valueType="num">
                                      <p:cBhvr>
                                        <p:cTn id="52" dur="1000" fill="hold"/>
                                        <p:tgtEl>
                                          <p:spTgt spid="10"/>
                                        </p:tgtEl>
                                        <p:attrNameLst>
                                          <p:attrName>style.rotation</p:attrName>
                                        </p:attrNameLst>
                                      </p:cBhvr>
                                      <p:tavLst>
                                        <p:tav tm="0">
                                          <p:val>
                                            <p:fltVal val="90"/>
                                          </p:val>
                                        </p:tav>
                                        <p:tav tm="100000">
                                          <p:val>
                                            <p:fltVal val="0"/>
                                          </p:val>
                                        </p:tav>
                                      </p:tavLst>
                                    </p:anim>
                                    <p:animEffect transition="in" filter="fade">
                                      <p:cBhvr>
                                        <p:cTn id="53" dur="1000"/>
                                        <p:tgtEl>
                                          <p:spTgt spid="10"/>
                                        </p:tgtEl>
                                      </p:cBhvr>
                                    </p:animEffect>
                                  </p:childTnLst>
                                </p:cTn>
                              </p:par>
                            </p:childTnLst>
                          </p:cTn>
                        </p:par>
                      </p:childTnLst>
                    </p:cTn>
                  </p:par>
                  <p:par>
                    <p:cTn id="54" fill="hold">
                      <p:stCondLst>
                        <p:cond delay="indefinite"/>
                      </p:stCondLst>
                      <p:childTnLst>
                        <p:par>
                          <p:cTn id="55" fill="hold">
                            <p:stCondLst>
                              <p:cond delay="0"/>
                            </p:stCondLst>
                            <p:childTnLst>
                              <p:par>
                                <p:cTn id="56" presetID="3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anim calcmode="lin" valueType="num">
                                      <p:cBhvr>
                                        <p:cTn id="58" dur="1000" fill="hold"/>
                                        <p:tgtEl>
                                          <p:spTgt spid="25"/>
                                        </p:tgtEl>
                                        <p:attrNameLst>
                                          <p:attrName>ppt_w</p:attrName>
                                        </p:attrNameLst>
                                      </p:cBhvr>
                                      <p:tavLst>
                                        <p:tav tm="0">
                                          <p:val>
                                            <p:fltVal val="0"/>
                                          </p:val>
                                        </p:tav>
                                        <p:tav tm="100000">
                                          <p:val>
                                            <p:strVal val="#ppt_w"/>
                                          </p:val>
                                        </p:tav>
                                      </p:tavLst>
                                    </p:anim>
                                    <p:anim calcmode="lin" valueType="num">
                                      <p:cBhvr>
                                        <p:cTn id="59" dur="1000" fill="hold"/>
                                        <p:tgtEl>
                                          <p:spTgt spid="25"/>
                                        </p:tgtEl>
                                        <p:attrNameLst>
                                          <p:attrName>ppt_h</p:attrName>
                                        </p:attrNameLst>
                                      </p:cBhvr>
                                      <p:tavLst>
                                        <p:tav tm="0">
                                          <p:val>
                                            <p:fltVal val="0"/>
                                          </p:val>
                                        </p:tav>
                                        <p:tav tm="100000">
                                          <p:val>
                                            <p:strVal val="#ppt_h"/>
                                          </p:val>
                                        </p:tav>
                                      </p:tavLst>
                                    </p:anim>
                                    <p:anim calcmode="lin" valueType="num">
                                      <p:cBhvr>
                                        <p:cTn id="60" dur="1000" fill="hold"/>
                                        <p:tgtEl>
                                          <p:spTgt spid="25"/>
                                        </p:tgtEl>
                                        <p:attrNameLst>
                                          <p:attrName>style.rotation</p:attrName>
                                        </p:attrNameLst>
                                      </p:cBhvr>
                                      <p:tavLst>
                                        <p:tav tm="0">
                                          <p:val>
                                            <p:fltVal val="90"/>
                                          </p:val>
                                        </p:tav>
                                        <p:tav tm="100000">
                                          <p:val>
                                            <p:fltVal val="0"/>
                                          </p:val>
                                        </p:tav>
                                      </p:tavLst>
                                    </p:anim>
                                    <p:animEffect transition="in" filter="fade">
                                      <p:cBhvr>
                                        <p:cTn id="61" dur="1000"/>
                                        <p:tgtEl>
                                          <p:spTgt spid="25"/>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ppt_x"/>
                                          </p:val>
                                        </p:tav>
                                        <p:tav tm="100000">
                                          <p:val>
                                            <p:strVal val="#ppt_x"/>
                                          </p:val>
                                        </p:tav>
                                      </p:tavLst>
                                    </p:anim>
                                    <p:anim calcmode="lin" valueType="num">
                                      <p:cBhvr additive="base">
                                        <p:cTn id="6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3" grpId="0"/>
      <p:bldP spid="24" grpId="0"/>
      <p:bldP spid="2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985818" y="790734"/>
            <a:ext cx="7287492" cy="106664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690255" y="1097611"/>
            <a:ext cx="7848280"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nước</a:t>
            </a:r>
            <a:r>
              <a:rPr lang="en-GB" sz="2400" b="1" dirty="0">
                <a:effectLst/>
                <a:latin typeface="Times New Roman" panose="02020603050405020304" pitchFamily="18" charset="0"/>
                <a:ea typeface="Calibri" panose="020F0502020204030204" pitchFamily="34" charset="0"/>
              </a:rPr>
              <a:t> hay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đoàn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thể</a:t>
            </a:r>
            <a:r>
              <a:rPr lang="en-GB" sz="2400" b="1" dirty="0">
                <a:effectLst/>
                <a:latin typeface="Times New Roman" panose="02020603050405020304" pitchFamily="18" charset="0"/>
                <a:ea typeface="Calibri" panose="020F0502020204030204" pitchFamily="34" charset="0"/>
              </a:rPr>
              <a:t>.</a:t>
            </a:r>
            <a:endParaRPr lang="vi-VN" sz="49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43819" y="194428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284459" y="6843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99D326A3-0A86-E352-60CF-9C873C28B247}"/>
              </a:ext>
            </a:extLst>
          </p:cNvPr>
          <p:cNvSpPr/>
          <p:nvPr/>
        </p:nvSpPr>
        <p:spPr>
          <a:xfrm>
            <a:off x="3732473" y="25093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5" name="Rectangle 14">
            <a:extLst>
              <a:ext uri="{FF2B5EF4-FFF2-40B4-BE49-F238E27FC236}">
                <a16:creationId xmlns:a16="http://schemas.microsoft.com/office/drawing/2014/main" id="{1DA5DC58-17C9-E2D2-982A-E03349CBC53C}"/>
              </a:ext>
            </a:extLst>
          </p:cNvPr>
          <p:cNvSpPr/>
          <p:nvPr/>
        </p:nvSpPr>
        <p:spPr>
          <a:xfrm>
            <a:off x="7554869" y="25093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2AD0FA53-4097-6ADF-3269-4AB567EFF9BC}"/>
              </a:ext>
            </a:extLst>
          </p:cNvPr>
          <p:cNvSpPr/>
          <p:nvPr/>
        </p:nvSpPr>
        <p:spPr>
          <a:xfrm>
            <a:off x="4489673" y="250930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D32A664-7FCC-86EF-7930-86C3713D071A}"/>
              </a:ext>
            </a:extLst>
          </p:cNvPr>
          <p:cNvSpPr/>
          <p:nvPr/>
        </p:nvSpPr>
        <p:spPr>
          <a:xfrm>
            <a:off x="2947985" y="25093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6AFDB832-F785-36BA-49B3-5AC80407B7D9}"/>
              </a:ext>
            </a:extLst>
          </p:cNvPr>
          <p:cNvSpPr/>
          <p:nvPr/>
        </p:nvSpPr>
        <p:spPr>
          <a:xfrm>
            <a:off x="3784901" y="25588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Ô</a:t>
            </a:r>
          </a:p>
        </p:txBody>
      </p:sp>
      <p:sp>
        <p:nvSpPr>
          <p:cNvPr id="19" name="Rectangle 18">
            <a:extLst>
              <a:ext uri="{FF2B5EF4-FFF2-40B4-BE49-F238E27FC236}">
                <a16:creationId xmlns:a16="http://schemas.microsoft.com/office/drawing/2014/main" id="{7E84F48C-4A2F-D0BD-5F3F-5F8185D1C5DB}"/>
              </a:ext>
            </a:extLst>
          </p:cNvPr>
          <p:cNvSpPr/>
          <p:nvPr/>
        </p:nvSpPr>
        <p:spPr>
          <a:xfrm>
            <a:off x="7598502" y="255881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0" name="Rectangle 19">
            <a:extLst>
              <a:ext uri="{FF2B5EF4-FFF2-40B4-BE49-F238E27FC236}">
                <a16:creationId xmlns:a16="http://schemas.microsoft.com/office/drawing/2014/main" id="{C0B36CE1-539A-1F23-0655-B5F8E268F095}"/>
              </a:ext>
            </a:extLst>
          </p:cNvPr>
          <p:cNvSpPr/>
          <p:nvPr/>
        </p:nvSpPr>
        <p:spPr>
          <a:xfrm>
            <a:off x="4566442" y="254630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21" name="Rectangle 20">
            <a:extLst>
              <a:ext uri="{FF2B5EF4-FFF2-40B4-BE49-F238E27FC236}">
                <a16:creationId xmlns:a16="http://schemas.microsoft.com/office/drawing/2014/main" id="{F2873A7C-EBA1-C286-9167-ACCF2AB7C2CA}"/>
              </a:ext>
            </a:extLst>
          </p:cNvPr>
          <p:cNvSpPr/>
          <p:nvPr/>
        </p:nvSpPr>
        <p:spPr>
          <a:xfrm>
            <a:off x="3027701" y="253930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2" name="Rectangle 21">
            <a:extLst>
              <a:ext uri="{FF2B5EF4-FFF2-40B4-BE49-F238E27FC236}">
                <a16:creationId xmlns:a16="http://schemas.microsoft.com/office/drawing/2014/main" id="{FFFC433B-B0E8-5D9C-AEED-D03ED8EF5ED1}"/>
              </a:ext>
            </a:extLst>
          </p:cNvPr>
          <p:cNvSpPr/>
          <p:nvPr/>
        </p:nvSpPr>
        <p:spPr>
          <a:xfrm>
            <a:off x="6782728" y="25093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295A81D-FFB6-4DE3-2358-F9D3432F8D83}"/>
              </a:ext>
            </a:extLst>
          </p:cNvPr>
          <p:cNvSpPr/>
          <p:nvPr/>
        </p:nvSpPr>
        <p:spPr>
          <a:xfrm>
            <a:off x="6028445" y="24967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2F6B701-3988-351E-DE8D-DDE8E8B9C61E}"/>
              </a:ext>
            </a:extLst>
          </p:cNvPr>
          <p:cNvSpPr/>
          <p:nvPr/>
        </p:nvSpPr>
        <p:spPr>
          <a:xfrm>
            <a:off x="6832240" y="25337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Á</a:t>
            </a:r>
          </a:p>
        </p:txBody>
      </p:sp>
      <p:sp>
        <p:nvSpPr>
          <p:cNvPr id="25" name="Rectangle 24">
            <a:extLst>
              <a:ext uri="{FF2B5EF4-FFF2-40B4-BE49-F238E27FC236}">
                <a16:creationId xmlns:a16="http://schemas.microsoft.com/office/drawing/2014/main" id="{F4ECA2F8-5752-586C-3DC6-E916C349DCC6}"/>
              </a:ext>
            </a:extLst>
          </p:cNvPr>
          <p:cNvSpPr/>
          <p:nvPr/>
        </p:nvSpPr>
        <p:spPr>
          <a:xfrm>
            <a:off x="6047752" y="25337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26" name="Rectangle 25">
            <a:extLst>
              <a:ext uri="{FF2B5EF4-FFF2-40B4-BE49-F238E27FC236}">
                <a16:creationId xmlns:a16="http://schemas.microsoft.com/office/drawing/2014/main" id="{CA0D92D5-9227-F395-01F7-B27A703A41D1}"/>
              </a:ext>
            </a:extLst>
          </p:cNvPr>
          <p:cNvSpPr/>
          <p:nvPr/>
        </p:nvSpPr>
        <p:spPr>
          <a:xfrm>
            <a:off x="5274161" y="2509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62B6470F-24F0-4A2A-63DF-3565231B7E66}"/>
              </a:ext>
            </a:extLst>
          </p:cNvPr>
          <p:cNvSpPr/>
          <p:nvPr/>
        </p:nvSpPr>
        <p:spPr>
          <a:xfrm>
            <a:off x="5323673" y="25143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0" name="TextBox 29">
            <a:extLst>
              <a:ext uri="{FF2B5EF4-FFF2-40B4-BE49-F238E27FC236}">
                <a16:creationId xmlns:a16="http://schemas.microsoft.com/office/drawing/2014/main" id="{C90C7122-06DB-4150-87F2-93F08C18ACBB}"/>
              </a:ext>
            </a:extLst>
          </p:cNvPr>
          <p:cNvSpPr txBox="1"/>
          <p:nvPr/>
        </p:nvSpPr>
        <p:spPr>
          <a:xfrm>
            <a:off x="1097361" y="3429000"/>
            <a:ext cx="8888873" cy="1938992"/>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t>“</a:t>
            </a:r>
            <a:r>
              <a:rPr lang="vi-VN" sz="2400" dirty="0"/>
              <a:t>Quá trình xây dựng, chiến đấu và trưởng thành, lực lượng Dân quân tự vệ đã viết nên truyền thống: luôn trung thành với Tổ quốc, nhân dân và sự nghiệp cách mạng của Đảng; chiến đấu kiên cường, mưu trí, dũng cảm; lao động, học tập và </a:t>
            </a:r>
            <a:r>
              <a:rPr lang="vi-VN" sz="2400" dirty="0">
                <a:solidFill>
                  <a:srgbClr val="FF0000"/>
                </a:solidFill>
              </a:rPr>
              <a:t>công tác </a:t>
            </a:r>
            <a:r>
              <a:rPr lang="vi-VN" sz="2400" dirty="0"/>
              <a:t>sáng tạo, hiệu quả.</a:t>
            </a:r>
            <a:r>
              <a:rPr lang="en-GB" sz="2400" dirty="0"/>
              <a:t>”</a:t>
            </a:r>
            <a:endParaRPr lang="en-US" sz="2400" dirty="0"/>
          </a:p>
        </p:txBody>
      </p:sp>
      <p:sp>
        <p:nvSpPr>
          <p:cNvPr id="6" name="Arrow: Left 5">
            <a:hlinkClick r:id="rId10" action="ppaction://hlinksldjump"/>
            <a:extLst>
              <a:ext uri="{FF2B5EF4-FFF2-40B4-BE49-F238E27FC236}">
                <a16:creationId xmlns:a16="http://schemas.microsoft.com/office/drawing/2014/main" id="{CB11CDF0-6569-7274-0793-BEE164A37DF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2" name="Picture 11" descr="A blue and white alarm clock with bells&#10;&#10;Description automatically generated">
            <a:extLst>
              <a:ext uri="{FF2B5EF4-FFF2-40B4-BE49-F238E27FC236}">
                <a16:creationId xmlns:a16="http://schemas.microsoft.com/office/drawing/2014/main" id="{7C905637-9156-4DB0-1617-7061B32B914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4" name="Oval 13">
            <a:extLst>
              <a:ext uri="{FF2B5EF4-FFF2-40B4-BE49-F238E27FC236}">
                <a16:creationId xmlns:a16="http://schemas.microsoft.com/office/drawing/2014/main" id="{D3FC8498-6584-FC3C-D79F-C0473783453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8" name="Oval 27">
            <a:extLst>
              <a:ext uri="{FF2B5EF4-FFF2-40B4-BE49-F238E27FC236}">
                <a16:creationId xmlns:a16="http://schemas.microsoft.com/office/drawing/2014/main" id="{66AAA8D3-B8E5-F743-1075-9C775797A32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9" name="Oval 28">
            <a:extLst>
              <a:ext uri="{FF2B5EF4-FFF2-40B4-BE49-F238E27FC236}">
                <a16:creationId xmlns:a16="http://schemas.microsoft.com/office/drawing/2014/main" id="{61FF9DBA-A3B3-8A85-4D52-0F0DC5446C3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1" name="Oval 30">
            <a:extLst>
              <a:ext uri="{FF2B5EF4-FFF2-40B4-BE49-F238E27FC236}">
                <a16:creationId xmlns:a16="http://schemas.microsoft.com/office/drawing/2014/main" id="{2038F36B-EC01-5D04-65E3-6DC447E75C6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2" name="Oval 31">
            <a:extLst>
              <a:ext uri="{FF2B5EF4-FFF2-40B4-BE49-F238E27FC236}">
                <a16:creationId xmlns:a16="http://schemas.microsoft.com/office/drawing/2014/main" id="{76EDCF2E-AC12-BFDC-E7FB-4E3E2F90597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3" name="Oval 32">
            <a:extLst>
              <a:ext uri="{FF2B5EF4-FFF2-40B4-BE49-F238E27FC236}">
                <a16:creationId xmlns:a16="http://schemas.microsoft.com/office/drawing/2014/main" id="{E69EDE74-B080-36EF-4BEF-F57A07FB91E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4" name="Oval 33">
            <a:extLst>
              <a:ext uri="{FF2B5EF4-FFF2-40B4-BE49-F238E27FC236}">
                <a16:creationId xmlns:a16="http://schemas.microsoft.com/office/drawing/2014/main" id="{EDFA06E1-4AEB-3A52-7D32-A6D0C40CE84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5" name="Oval 34">
            <a:extLst>
              <a:ext uri="{FF2B5EF4-FFF2-40B4-BE49-F238E27FC236}">
                <a16:creationId xmlns:a16="http://schemas.microsoft.com/office/drawing/2014/main" id="{B97EA634-D8DE-82EF-1EE9-60E6F3D79AA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6" name="Oval 35">
            <a:extLst>
              <a:ext uri="{FF2B5EF4-FFF2-40B4-BE49-F238E27FC236}">
                <a16:creationId xmlns:a16="http://schemas.microsoft.com/office/drawing/2014/main" id="{C48CAE54-9C72-1B77-F0CF-849934ED0EA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7" name="Oval 36">
            <a:extLst>
              <a:ext uri="{FF2B5EF4-FFF2-40B4-BE49-F238E27FC236}">
                <a16:creationId xmlns:a16="http://schemas.microsoft.com/office/drawing/2014/main" id="{E53145AC-0858-8D23-7F02-01979028F35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8" name="Oval 37">
            <a:extLst>
              <a:ext uri="{FF2B5EF4-FFF2-40B4-BE49-F238E27FC236}">
                <a16:creationId xmlns:a16="http://schemas.microsoft.com/office/drawing/2014/main" id="{BFC9E10E-BABD-DC20-7CA7-BDFF7164BA5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9" name="Oval 38">
            <a:extLst>
              <a:ext uri="{FF2B5EF4-FFF2-40B4-BE49-F238E27FC236}">
                <a16:creationId xmlns:a16="http://schemas.microsoft.com/office/drawing/2014/main" id="{EF541EAD-802B-184F-91EC-2B35164999A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0" name="Oval 39">
            <a:extLst>
              <a:ext uri="{FF2B5EF4-FFF2-40B4-BE49-F238E27FC236}">
                <a16:creationId xmlns:a16="http://schemas.microsoft.com/office/drawing/2014/main" id="{A656C4EF-AF0C-79B8-2C65-7DF73E2D460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1" name="Oval 40">
            <a:extLst>
              <a:ext uri="{FF2B5EF4-FFF2-40B4-BE49-F238E27FC236}">
                <a16:creationId xmlns:a16="http://schemas.microsoft.com/office/drawing/2014/main" id="{37D6FDC0-D6D8-2238-3EAE-F676D355373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2" name="Oval 41">
            <a:extLst>
              <a:ext uri="{FF2B5EF4-FFF2-40B4-BE49-F238E27FC236}">
                <a16:creationId xmlns:a16="http://schemas.microsoft.com/office/drawing/2014/main" id="{F44F7C37-51F8-8F25-F218-CF877CF4766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3" name="Oval 42">
            <a:extLst>
              <a:ext uri="{FF2B5EF4-FFF2-40B4-BE49-F238E27FC236}">
                <a16:creationId xmlns:a16="http://schemas.microsoft.com/office/drawing/2014/main" id="{1EC0888B-A344-ED7E-FB54-FAE6B078829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4" name="image4.png">
            <a:extLst>
              <a:ext uri="{FF2B5EF4-FFF2-40B4-BE49-F238E27FC236}">
                <a16:creationId xmlns:a16="http://schemas.microsoft.com/office/drawing/2014/main" id="{0ED0DC09-1AE1-132C-E13B-9D0C61C7FB3D}"/>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5" name="Group 11">
            <a:extLst>
              <a:ext uri="{FF2B5EF4-FFF2-40B4-BE49-F238E27FC236}">
                <a16:creationId xmlns:a16="http://schemas.microsoft.com/office/drawing/2014/main" id="{6B6A2905-7D3B-1858-21AF-E133E6ED626A}"/>
              </a:ext>
            </a:extLst>
          </p:cNvPr>
          <p:cNvGrpSpPr>
            <a:grpSpLocks/>
          </p:cNvGrpSpPr>
          <p:nvPr/>
        </p:nvGrpSpPr>
        <p:grpSpPr bwMode="auto">
          <a:xfrm>
            <a:off x="11053594" y="785557"/>
            <a:ext cx="625171" cy="612210"/>
            <a:chOff x="0" y="0"/>
            <a:chExt cx="666" cy="559"/>
          </a:xfrm>
        </p:grpSpPr>
        <p:sp>
          <p:nvSpPr>
            <p:cNvPr id="46" name="Freeform 12">
              <a:extLst>
                <a:ext uri="{FF2B5EF4-FFF2-40B4-BE49-F238E27FC236}">
                  <a16:creationId xmlns:a16="http://schemas.microsoft.com/office/drawing/2014/main" id="{28606BD4-7993-2C81-7B2F-668FE1FF696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8699236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14"/>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afterEffect">
                                  <p:stCondLst>
                                    <p:cond delay="0"/>
                                  </p:stCondLst>
                                  <p:childTnLst>
                                    <p:set>
                                      <p:cBhvr>
                                        <p:cTn id="3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18" grpId="0" animBg="1"/>
      <p:bldP spid="19" grpId="0" animBg="1"/>
      <p:bldP spid="20" grpId="0" animBg="1"/>
      <p:bldP spid="21" grpId="0" animBg="1"/>
      <p:bldP spid="24" grpId="0" animBg="1"/>
      <p:bldP spid="25" grpId="0" animBg="1"/>
      <p:bldP spid="27" grpId="0" animBg="1"/>
      <p:bldP spid="30" grpId="0" animBg="1"/>
      <p:bldP spid="28" grpId="0" animBg="1"/>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38" y="556589"/>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874982" y="741836"/>
            <a:ext cx="7555345" cy="92504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02327" y="958070"/>
            <a:ext cx="8657782"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Kết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yêu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cầu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mang </a:t>
            </a:r>
            <a:r>
              <a:rPr lang="en-GB" sz="2400" b="1" dirty="0" err="1">
                <a:effectLst/>
                <a:latin typeface="Times New Roman" panose="02020603050405020304" pitchFamily="18" charset="0"/>
                <a:ea typeface="Calibri" panose="020F0502020204030204" pitchFamily="34" charset="0"/>
              </a:rPr>
              <a:t>lại</a:t>
            </a:r>
            <a:r>
              <a:rPr lang="en-GB" sz="2400" b="1" dirty="0">
                <a:effectLst/>
                <a:latin typeface="Times New Roman" panose="02020603050405020304" pitchFamily="18" charset="0"/>
                <a:ea typeface="Calibri" panose="020F0502020204030204" pitchFamily="34" charset="0"/>
              </a:rPr>
              <a:t>.</a:t>
            </a:r>
            <a:endParaRPr lang="vi-VN" sz="49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89109" y="172882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799965" y="229116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361932" y="229333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152313" y="230039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026374" y="229333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880425" y="23515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56" name="Rectangle 55">
            <a:extLst>
              <a:ext uri="{FF2B5EF4-FFF2-40B4-BE49-F238E27FC236}">
                <a16:creationId xmlns:a16="http://schemas.microsoft.com/office/drawing/2014/main" id="{67EC20DD-02FB-8151-877B-2D53AAEF884E}"/>
              </a:ext>
            </a:extLst>
          </p:cNvPr>
          <p:cNvSpPr/>
          <p:nvPr/>
        </p:nvSpPr>
        <p:spPr>
          <a:xfrm>
            <a:off x="5411443" y="2397003"/>
            <a:ext cx="625056" cy="52138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58" name="Rectangle 57">
            <a:extLst>
              <a:ext uri="{FF2B5EF4-FFF2-40B4-BE49-F238E27FC236}">
                <a16:creationId xmlns:a16="http://schemas.microsoft.com/office/drawing/2014/main" id="{C1C08036-D90F-A019-49A3-FCA9E0CD5BC8}"/>
              </a:ext>
            </a:extLst>
          </p:cNvPr>
          <p:cNvSpPr/>
          <p:nvPr/>
        </p:nvSpPr>
        <p:spPr>
          <a:xfrm>
            <a:off x="6201825" y="234284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Q</a:t>
            </a:r>
          </a:p>
        </p:txBody>
      </p:sp>
      <p:sp>
        <p:nvSpPr>
          <p:cNvPr id="60" name="Rectangle 59">
            <a:extLst>
              <a:ext uri="{FF2B5EF4-FFF2-40B4-BE49-F238E27FC236}">
                <a16:creationId xmlns:a16="http://schemas.microsoft.com/office/drawing/2014/main" id="{1F017F13-725B-C7E0-72AC-D281CFC76CA8}"/>
              </a:ext>
            </a:extLst>
          </p:cNvPr>
          <p:cNvSpPr/>
          <p:nvPr/>
        </p:nvSpPr>
        <p:spPr>
          <a:xfrm>
            <a:off x="3109008" y="23526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29" name="Rectangle 1028">
            <a:extLst>
              <a:ext uri="{FF2B5EF4-FFF2-40B4-BE49-F238E27FC236}">
                <a16:creationId xmlns:a16="http://schemas.microsoft.com/office/drawing/2014/main" id="{4B93B329-6403-B501-7457-75AB7C8A2C76}"/>
              </a:ext>
            </a:extLst>
          </p:cNvPr>
          <p:cNvSpPr/>
          <p:nvPr/>
        </p:nvSpPr>
        <p:spPr>
          <a:xfrm>
            <a:off x="6943232" y="230135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6992743" y="23540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17486" y="16703"/>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8B0ED042-C4FE-FD72-6675-F3F2B6328027}"/>
              </a:ext>
            </a:extLst>
          </p:cNvPr>
          <p:cNvSpPr/>
          <p:nvPr/>
        </p:nvSpPr>
        <p:spPr>
          <a:xfrm>
            <a:off x="7723607" y="230135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0BF60E0B-1993-89B1-4E70-A7782521FC4A}"/>
              </a:ext>
            </a:extLst>
          </p:cNvPr>
          <p:cNvSpPr/>
          <p:nvPr/>
        </p:nvSpPr>
        <p:spPr>
          <a:xfrm>
            <a:off x="7789729" y="23692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Ả</a:t>
            </a:r>
          </a:p>
        </p:txBody>
      </p:sp>
      <p:sp>
        <p:nvSpPr>
          <p:cNvPr id="12" name="Rectangle 11">
            <a:extLst>
              <a:ext uri="{FF2B5EF4-FFF2-40B4-BE49-F238E27FC236}">
                <a16:creationId xmlns:a16="http://schemas.microsoft.com/office/drawing/2014/main" id="{050C99F5-9172-FA57-F990-EBE041CC9C04}"/>
              </a:ext>
            </a:extLst>
          </p:cNvPr>
          <p:cNvSpPr/>
          <p:nvPr/>
        </p:nvSpPr>
        <p:spPr>
          <a:xfrm>
            <a:off x="4600431" y="22868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64BCE617-37C1-CFB6-14DC-8B5748B22506}"/>
              </a:ext>
            </a:extLst>
          </p:cNvPr>
          <p:cNvSpPr/>
          <p:nvPr/>
        </p:nvSpPr>
        <p:spPr>
          <a:xfrm>
            <a:off x="4670036" y="23770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Ệ</a:t>
            </a:r>
          </a:p>
        </p:txBody>
      </p:sp>
      <p:sp>
        <p:nvSpPr>
          <p:cNvPr id="29" name="TextBox 28">
            <a:extLst>
              <a:ext uri="{FF2B5EF4-FFF2-40B4-BE49-F238E27FC236}">
                <a16:creationId xmlns:a16="http://schemas.microsoft.com/office/drawing/2014/main" id="{77607A42-8916-48F6-A37E-7CACE1C88180}"/>
              </a:ext>
            </a:extLst>
          </p:cNvPr>
          <p:cNvSpPr txBox="1"/>
          <p:nvPr/>
        </p:nvSpPr>
        <p:spPr>
          <a:xfrm>
            <a:off x="1014236" y="3382820"/>
            <a:ext cx="9129486" cy="1938992"/>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t>“</a:t>
            </a:r>
            <a:r>
              <a:rPr lang="vi-VN" sz="2400" dirty="0"/>
              <a:t>Quá trình xây dựng, chiến đấu và trưởng thành, lực lượng Dân quân tự vệ đã viết nên truyền thống: luôn trung thành với Tổ quốc, nhân dân và sự nghiệp cách mạng của Đảng; chiến đấu kiên cường, mưu trí, dũng cảm; lao động, học tập và công tác sáng tạo, </a:t>
            </a:r>
            <a:r>
              <a:rPr lang="vi-VN" sz="2400" dirty="0">
                <a:solidFill>
                  <a:srgbClr val="FF0000"/>
                </a:solidFill>
              </a:rPr>
              <a:t>hiệu quả</a:t>
            </a:r>
            <a:r>
              <a:rPr lang="vi-VN" sz="2400" dirty="0"/>
              <a:t>.</a:t>
            </a:r>
            <a:r>
              <a:rPr lang="en-GB" sz="2400" dirty="0"/>
              <a:t>”</a:t>
            </a:r>
            <a:endParaRPr lang="en-US" sz="2400" dirty="0"/>
          </a:p>
        </p:txBody>
      </p:sp>
      <p:sp>
        <p:nvSpPr>
          <p:cNvPr id="6" name="Arrow: Left 5">
            <a:hlinkClick r:id="rId10" action="ppaction://hlinksldjump"/>
            <a:extLst>
              <a:ext uri="{FF2B5EF4-FFF2-40B4-BE49-F238E27FC236}">
                <a16:creationId xmlns:a16="http://schemas.microsoft.com/office/drawing/2014/main" id="{257B794B-44A1-EE65-208E-8F52B52BEA7B}"/>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6" name="Picture 15" descr="A blue and white alarm clock with bells&#10;&#10;Description automatically generated">
            <a:extLst>
              <a:ext uri="{FF2B5EF4-FFF2-40B4-BE49-F238E27FC236}">
                <a16:creationId xmlns:a16="http://schemas.microsoft.com/office/drawing/2014/main" id="{A76525D2-1C03-0C81-F6B5-C030FDCD70D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E4E2E018-D5DB-C057-7164-40AB187B453F}"/>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06001373-0660-CA0D-0DC6-ABC84D70E7D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7D8C2531-1EBC-FA89-519E-2265A1A953D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0B86613F-CA98-E738-E551-4EF11779A32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EDC01B9A-81F6-4AAE-A03C-230ECDB7043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7F441005-601F-4ABD-1BC1-5A3F3553F99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0276EC04-C554-B3C3-763A-9827E50850B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0FB0F20E-6B95-882D-D21A-5A5F4434396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961C2B89-F15C-2734-3E7C-1F88A6F713A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3D2F18DF-55D3-92B1-9F5C-45C5D47A29C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586192CF-ACEB-070A-943E-3BD3EA66EA6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05056AA8-2EB9-5151-9C0C-B4F3EB9B1BF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424ED166-15C8-9CF6-D9D9-4063BA984F4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DDC53B6F-72F9-0525-F683-B7DBCC737BF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F2ABE565-1846-488C-134F-61DFDE0CF78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86A7CD27-28E0-A2E7-69C8-F50F6E559D3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178C958C-1612-C54A-C17D-2D03DF28A3AA}"/>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4E6964F0-16A0-36A9-E6CC-4164077D9314}"/>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B09629B2-46C4-C9B9-1E44-FD1714DF380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8466253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1"/>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60" grpId="0" animBg="1"/>
      <p:bldP spid="1032" grpId="0" animBg="1"/>
      <p:bldP spid="15" grpId="0" animBg="1"/>
      <p:bldP spid="14" grpId="0" animBg="1"/>
      <p:bldP spid="29"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7052"/>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939635" y="789447"/>
            <a:ext cx="7112001" cy="111555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811110" y="1103587"/>
            <a:ext cx="7567140" cy="461665"/>
          </a:xfrm>
          <a:prstGeom prst="rect">
            <a:avLst/>
          </a:prstGeom>
          <a:noFill/>
        </p:spPr>
        <p:txBody>
          <a:bodyPr wrap="square" rtlCol="0">
            <a:spAutoFit/>
          </a:bodyPr>
          <a:lstStyle/>
          <a:p>
            <a:pPr marL="0" marR="0" algn="ctr">
              <a:spcBef>
                <a:spcPts val="600"/>
              </a:spcBef>
              <a:spcAft>
                <a:spcPts val="600"/>
              </a:spcAft>
            </a:pPr>
            <a:r>
              <a:rPr lang="en-GB" sz="2400" b="1" dirty="0" err="1">
                <a:effectLst/>
                <a:latin typeface="Times New Roman" panose="02020603050405020304" pitchFamily="18" charset="0"/>
                <a:ea typeface="Calibri" panose="020F0502020204030204" pitchFamily="34" charset="0"/>
              </a:rPr>
              <a:t>Mưu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kế</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tài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trí</a:t>
            </a:r>
            <a:r>
              <a:rPr lang="en-GB" sz="2400" b="1" dirty="0">
                <a:effectLst/>
                <a:latin typeface="Times New Roman" panose="02020603050405020304" pitchFamily="18" charset="0"/>
                <a:ea typeface="Calibri" panose="020F0502020204030204" pitchFamily="34" charset="0"/>
              </a:rPr>
              <a:t>.</a:t>
            </a:r>
            <a:endParaRPr lang="en-US" sz="4000" b="1" dirty="0">
              <a:effectLst/>
              <a:latin typeface="Times New Roman" panose="02020603050405020304" pitchFamily="18" charset="0"/>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83660" y="196746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870554" y="254357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638408" y="255661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941953" y="257213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U</a:t>
            </a:r>
          </a:p>
        </p:txBody>
      </p:sp>
      <p:sp>
        <p:nvSpPr>
          <p:cNvPr id="60" name="Rectangle 59">
            <a:extLst>
              <a:ext uri="{FF2B5EF4-FFF2-40B4-BE49-F238E27FC236}">
                <a16:creationId xmlns:a16="http://schemas.microsoft.com/office/drawing/2014/main" id="{1F017F13-725B-C7E0-72AC-D281CFC76CA8}"/>
              </a:ext>
            </a:extLst>
          </p:cNvPr>
          <p:cNvSpPr/>
          <p:nvPr/>
        </p:nvSpPr>
        <p:spPr>
          <a:xfrm>
            <a:off x="5710403" y="26106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029" name="Rectangle 1028">
            <a:extLst>
              <a:ext uri="{FF2B5EF4-FFF2-40B4-BE49-F238E27FC236}">
                <a16:creationId xmlns:a16="http://schemas.microsoft.com/office/drawing/2014/main" id="{4B93B329-6403-B501-7457-75AB7C8A2C76}"/>
              </a:ext>
            </a:extLst>
          </p:cNvPr>
          <p:cNvSpPr/>
          <p:nvPr/>
        </p:nvSpPr>
        <p:spPr>
          <a:xfrm>
            <a:off x="4092097" y="255661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174695" y="26061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Ư</a:t>
            </a:r>
          </a:p>
        </p:txBody>
      </p:sp>
      <p:sp>
        <p:nvSpPr>
          <p:cNvPr id="1036" name="Oval 1035">
            <a:extLst>
              <a:ext uri="{FF2B5EF4-FFF2-40B4-BE49-F238E27FC236}">
                <a16:creationId xmlns:a16="http://schemas.microsoft.com/office/drawing/2014/main" id="{2787A4A9-43D1-C6DD-7B6F-93118C6F43A7}"/>
              </a:ext>
            </a:extLst>
          </p:cNvPr>
          <p:cNvSpPr/>
          <p:nvPr/>
        </p:nvSpPr>
        <p:spPr>
          <a:xfrm>
            <a:off x="5334360" y="107225"/>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6406262" y="25587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7195322" y="257213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6434482" y="26061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7195322" y="26425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Í</a:t>
            </a:r>
          </a:p>
        </p:txBody>
      </p:sp>
      <p:sp>
        <p:nvSpPr>
          <p:cNvPr id="18" name="Rectangle 17">
            <a:extLst>
              <a:ext uri="{FF2B5EF4-FFF2-40B4-BE49-F238E27FC236}">
                <a16:creationId xmlns:a16="http://schemas.microsoft.com/office/drawing/2014/main" id="{B9FD883A-D1BB-7C57-C40C-F9AD554E36D4}"/>
              </a:ext>
            </a:extLst>
          </p:cNvPr>
          <p:cNvSpPr/>
          <p:nvPr/>
        </p:nvSpPr>
        <p:spPr>
          <a:xfrm>
            <a:off x="3297215" y="255661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D333AB82-CDD2-6D9B-7EDB-D36F0E2255A2}"/>
              </a:ext>
            </a:extLst>
          </p:cNvPr>
          <p:cNvSpPr/>
          <p:nvPr/>
        </p:nvSpPr>
        <p:spPr>
          <a:xfrm>
            <a:off x="3396238" y="26264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M</a:t>
            </a:r>
          </a:p>
        </p:txBody>
      </p:sp>
      <p:sp>
        <p:nvSpPr>
          <p:cNvPr id="27" name="TextBox 26">
            <a:extLst>
              <a:ext uri="{FF2B5EF4-FFF2-40B4-BE49-F238E27FC236}">
                <a16:creationId xmlns:a16="http://schemas.microsoft.com/office/drawing/2014/main" id="{DF0CB646-DAAB-4114-B3CE-4B02332F57DA}"/>
              </a:ext>
            </a:extLst>
          </p:cNvPr>
          <p:cNvSpPr txBox="1"/>
          <p:nvPr/>
        </p:nvSpPr>
        <p:spPr>
          <a:xfrm>
            <a:off x="921876" y="3429000"/>
            <a:ext cx="9089203" cy="1938992"/>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t>“</a:t>
            </a:r>
            <a:r>
              <a:rPr lang="vi-VN" sz="2400" dirty="0"/>
              <a:t>Quá trình xây dựng, chiến đấu và trưởng thành, lực lượng Dân quân tự vệ đã viết nên truyền thống: luôn trung thành với Tổ quốc, nhân dân và sự nghiệp cách mạng của Đảng; chiến đấu kiên cường, </a:t>
            </a:r>
            <a:r>
              <a:rPr lang="vi-VN" sz="2400" dirty="0">
                <a:solidFill>
                  <a:srgbClr val="FF0000"/>
                </a:solidFill>
              </a:rPr>
              <a:t>mưu trí</a:t>
            </a:r>
            <a:r>
              <a:rPr lang="vi-VN" sz="2400" dirty="0"/>
              <a:t>, dũng cảm; lao động, học tập và công tác sáng tạo, hiệu quả.</a:t>
            </a:r>
            <a:r>
              <a:rPr lang="en-GB" sz="2400" dirty="0"/>
              <a:t>”</a:t>
            </a:r>
            <a:endParaRPr lang="en-US" sz="2400" dirty="0"/>
          </a:p>
        </p:txBody>
      </p:sp>
      <p:sp>
        <p:nvSpPr>
          <p:cNvPr id="6" name="Arrow: Left 5">
            <a:hlinkClick r:id="rId10" action="ppaction://hlinksldjump"/>
            <a:extLst>
              <a:ext uri="{FF2B5EF4-FFF2-40B4-BE49-F238E27FC236}">
                <a16:creationId xmlns:a16="http://schemas.microsoft.com/office/drawing/2014/main" id="{E01E0273-868E-E615-18CB-871A9A344422}"/>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6" name="Picture 15" descr="A blue and white alarm clock with bells&#10;&#10;Description automatically generated">
            <a:extLst>
              <a:ext uri="{FF2B5EF4-FFF2-40B4-BE49-F238E27FC236}">
                <a16:creationId xmlns:a16="http://schemas.microsoft.com/office/drawing/2014/main" id="{E780CC4E-85A1-3123-F7B8-DC45547CA0F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370AD16C-D23F-FB09-7883-6C2C6F07C00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0" name="Oval 19">
            <a:extLst>
              <a:ext uri="{FF2B5EF4-FFF2-40B4-BE49-F238E27FC236}">
                <a16:creationId xmlns:a16="http://schemas.microsoft.com/office/drawing/2014/main" id="{7FD1F986-0F09-C177-F497-D9C605854A9D}"/>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1" name="Oval 20">
            <a:extLst>
              <a:ext uri="{FF2B5EF4-FFF2-40B4-BE49-F238E27FC236}">
                <a16:creationId xmlns:a16="http://schemas.microsoft.com/office/drawing/2014/main" id="{2AFA6BC3-33C0-450F-91E9-A28FF1220E6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2" name="Oval 21">
            <a:extLst>
              <a:ext uri="{FF2B5EF4-FFF2-40B4-BE49-F238E27FC236}">
                <a16:creationId xmlns:a16="http://schemas.microsoft.com/office/drawing/2014/main" id="{993C259C-9C58-7A26-51B6-E1459F74BD6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3" name="Oval 22">
            <a:extLst>
              <a:ext uri="{FF2B5EF4-FFF2-40B4-BE49-F238E27FC236}">
                <a16:creationId xmlns:a16="http://schemas.microsoft.com/office/drawing/2014/main" id="{A8A472C2-6E8C-3DBF-1D44-BA9B753DEED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4" name="Oval 23">
            <a:extLst>
              <a:ext uri="{FF2B5EF4-FFF2-40B4-BE49-F238E27FC236}">
                <a16:creationId xmlns:a16="http://schemas.microsoft.com/office/drawing/2014/main" id="{34F4864E-891B-D1F0-6970-BAF1DCAED34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5" name="Oval 24">
            <a:extLst>
              <a:ext uri="{FF2B5EF4-FFF2-40B4-BE49-F238E27FC236}">
                <a16:creationId xmlns:a16="http://schemas.microsoft.com/office/drawing/2014/main" id="{0FF6B7A0-5D83-A99F-0653-E7AB3559C84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6" name="Oval 25">
            <a:extLst>
              <a:ext uri="{FF2B5EF4-FFF2-40B4-BE49-F238E27FC236}">
                <a16:creationId xmlns:a16="http://schemas.microsoft.com/office/drawing/2014/main" id="{265C35B5-38AC-69F2-7BC7-CBCB78ACDE9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8" name="Oval 27">
            <a:extLst>
              <a:ext uri="{FF2B5EF4-FFF2-40B4-BE49-F238E27FC236}">
                <a16:creationId xmlns:a16="http://schemas.microsoft.com/office/drawing/2014/main" id="{986E7B45-EE6B-280B-8C78-76F22B479AC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9" name="Oval 28">
            <a:extLst>
              <a:ext uri="{FF2B5EF4-FFF2-40B4-BE49-F238E27FC236}">
                <a16:creationId xmlns:a16="http://schemas.microsoft.com/office/drawing/2014/main" id="{D6EE9612-C2EB-C9F4-8291-6A87ED60EC2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0" name="Oval 29">
            <a:extLst>
              <a:ext uri="{FF2B5EF4-FFF2-40B4-BE49-F238E27FC236}">
                <a16:creationId xmlns:a16="http://schemas.microsoft.com/office/drawing/2014/main" id="{E1ECAB55-B473-C931-FCEA-97BC42285F6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1" name="Oval 30">
            <a:extLst>
              <a:ext uri="{FF2B5EF4-FFF2-40B4-BE49-F238E27FC236}">
                <a16:creationId xmlns:a16="http://schemas.microsoft.com/office/drawing/2014/main" id="{1103F7B6-235A-AB77-006C-8257F3CDFD8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2" name="Oval 31">
            <a:extLst>
              <a:ext uri="{FF2B5EF4-FFF2-40B4-BE49-F238E27FC236}">
                <a16:creationId xmlns:a16="http://schemas.microsoft.com/office/drawing/2014/main" id="{F2A28ADF-894D-7FB7-9D41-E2519FA5464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3" name="Oval 32">
            <a:extLst>
              <a:ext uri="{FF2B5EF4-FFF2-40B4-BE49-F238E27FC236}">
                <a16:creationId xmlns:a16="http://schemas.microsoft.com/office/drawing/2014/main" id="{A247AE4F-BE7D-D560-8CFA-86D4FE840FF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4" name="Oval 33">
            <a:extLst>
              <a:ext uri="{FF2B5EF4-FFF2-40B4-BE49-F238E27FC236}">
                <a16:creationId xmlns:a16="http://schemas.microsoft.com/office/drawing/2014/main" id="{85A8AE69-ED78-3509-611F-1A2777A580D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5" name="Oval 34">
            <a:extLst>
              <a:ext uri="{FF2B5EF4-FFF2-40B4-BE49-F238E27FC236}">
                <a16:creationId xmlns:a16="http://schemas.microsoft.com/office/drawing/2014/main" id="{32E540FA-38B7-65E3-1506-005077DB091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6" name="image4.png">
            <a:extLst>
              <a:ext uri="{FF2B5EF4-FFF2-40B4-BE49-F238E27FC236}">
                <a16:creationId xmlns:a16="http://schemas.microsoft.com/office/drawing/2014/main" id="{68D0D106-E6A1-B8DA-4D9C-E7BB24105A5B}"/>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7" name="Group 11">
            <a:extLst>
              <a:ext uri="{FF2B5EF4-FFF2-40B4-BE49-F238E27FC236}">
                <a16:creationId xmlns:a16="http://schemas.microsoft.com/office/drawing/2014/main" id="{7EA76DA3-401D-ED9C-E5A6-663AD2AED22F}"/>
              </a:ext>
            </a:extLst>
          </p:cNvPr>
          <p:cNvGrpSpPr>
            <a:grpSpLocks/>
          </p:cNvGrpSpPr>
          <p:nvPr/>
        </p:nvGrpSpPr>
        <p:grpSpPr bwMode="auto">
          <a:xfrm>
            <a:off x="11053594" y="785557"/>
            <a:ext cx="625171" cy="612210"/>
            <a:chOff x="0" y="0"/>
            <a:chExt cx="666" cy="559"/>
          </a:xfrm>
        </p:grpSpPr>
        <p:sp>
          <p:nvSpPr>
            <p:cNvPr id="38" name="Freeform 12">
              <a:extLst>
                <a:ext uri="{FF2B5EF4-FFF2-40B4-BE49-F238E27FC236}">
                  <a16:creationId xmlns:a16="http://schemas.microsoft.com/office/drawing/2014/main" id="{09D6CBFA-B841-A390-03E6-2D14DD56B85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5279714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8" grpId="0" animBg="1"/>
      <p:bldP spid="60" grpId="0" animBg="1"/>
      <p:bldP spid="1032" grpId="0" animBg="1"/>
      <p:bldP spid="14" grpId="0" animBg="1"/>
      <p:bldP spid="15" grpId="0" animBg="1"/>
      <p:bldP spid="19" grpId="0" animBg="1"/>
      <p:bldP spid="27"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782617" y="784111"/>
            <a:ext cx="7555347" cy="115118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782617" y="944204"/>
            <a:ext cx="7555347" cy="830997"/>
          </a:xfrm>
          <a:prstGeom prst="rect">
            <a:avLst/>
          </a:prstGeom>
          <a:noFill/>
        </p:spPr>
        <p:txBody>
          <a:bodyPr wrap="square" rtlCol="0">
            <a:spAutoFit/>
          </a:bodyPr>
          <a:lstStyle/>
          <a:p>
            <a:pPr algn="ctr"/>
            <a:r>
              <a:rPr lang="en-GB" sz="2400" b="1" dirty="0" err="1">
                <a:latin typeface="Times New Roman" panose="02020603050405020304" pitchFamily="18" charset="0"/>
                <a:ea typeface="Calibri" panose="020F0502020204030204" pitchFamily="34" charset="0"/>
              </a:rPr>
              <a:t>Đông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đảo</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những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người</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dân</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thuộc</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mọi</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tầng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lớp</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đang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sống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trong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một</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khu</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vực</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địa</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lí</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nào</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đó</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nói</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tổng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quát</a:t>
            </a:r>
            <a:r>
              <a:rPr lang="en-GB" sz="2400" b="1" dirty="0">
                <a:latin typeface="Times New Roman" panose="02020603050405020304" pitchFamily="18" charset="0"/>
                <a:ea typeface="Calibri" panose="020F0502020204030204" pitchFamily="34" charset="0"/>
              </a:rPr>
              <a:t>)</a:t>
            </a:r>
            <a:r>
              <a:rPr lang="en-GB" sz="2400" b="1" dirty="0">
                <a:effectLst/>
                <a:latin typeface="Times New Roman" panose="02020603050405020304" pitchFamily="18" charset="0"/>
                <a:ea typeface="Calibri" panose="020F0502020204030204" pitchFamily="34" charset="0"/>
              </a:rPr>
              <a:t>.</a:t>
            </a:r>
            <a:endParaRPr lang="vi-VN" sz="71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33357" y="203874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338592" y="44476"/>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8D09E69F-87F1-0CB4-7BED-F53E4CA3D727}"/>
              </a:ext>
            </a:extLst>
          </p:cNvPr>
          <p:cNvSpPr/>
          <p:nvPr/>
        </p:nvSpPr>
        <p:spPr>
          <a:xfrm>
            <a:off x="6125324" y="26153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E881A3D6-42FE-F1C4-27EB-7DC17C104B1B}"/>
              </a:ext>
            </a:extLst>
          </p:cNvPr>
          <p:cNvSpPr/>
          <p:nvPr/>
        </p:nvSpPr>
        <p:spPr>
          <a:xfrm>
            <a:off x="6913061" y="261599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DE3A4237-3B8B-616F-2F6B-37684FB3392E}"/>
              </a:ext>
            </a:extLst>
          </p:cNvPr>
          <p:cNvSpPr/>
          <p:nvPr/>
        </p:nvSpPr>
        <p:spPr>
          <a:xfrm>
            <a:off x="4533273" y="262542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6E84913-6E89-B6DB-6AB9-460D9E78CE6A}"/>
              </a:ext>
            </a:extLst>
          </p:cNvPr>
          <p:cNvSpPr/>
          <p:nvPr/>
        </p:nvSpPr>
        <p:spPr>
          <a:xfrm>
            <a:off x="3764073" y="26254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52374F1B-D3BF-6AAD-4A22-1384082859F2}"/>
              </a:ext>
            </a:extLst>
          </p:cNvPr>
          <p:cNvSpPr/>
          <p:nvPr/>
        </p:nvSpPr>
        <p:spPr>
          <a:xfrm>
            <a:off x="6213026" y="26648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D</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9F32066D-613D-B7C1-F549-2BCEDE5FFB57}"/>
              </a:ext>
            </a:extLst>
          </p:cNvPr>
          <p:cNvSpPr/>
          <p:nvPr/>
        </p:nvSpPr>
        <p:spPr>
          <a:xfrm>
            <a:off x="6976547" y="26804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82E99E78-F018-E600-B5C5-9A02694B9ABA}"/>
              </a:ext>
            </a:extLst>
          </p:cNvPr>
          <p:cNvSpPr/>
          <p:nvPr/>
        </p:nvSpPr>
        <p:spPr>
          <a:xfrm>
            <a:off x="4608496" y="267493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Â</a:t>
            </a:r>
          </a:p>
        </p:txBody>
      </p:sp>
      <p:sp>
        <p:nvSpPr>
          <p:cNvPr id="23" name="Rectangle 22">
            <a:extLst>
              <a:ext uri="{FF2B5EF4-FFF2-40B4-BE49-F238E27FC236}">
                <a16:creationId xmlns:a16="http://schemas.microsoft.com/office/drawing/2014/main" id="{A8F2E4E9-8BAD-936B-36DA-E267B4CBFC6C}"/>
              </a:ext>
            </a:extLst>
          </p:cNvPr>
          <p:cNvSpPr/>
          <p:nvPr/>
        </p:nvSpPr>
        <p:spPr>
          <a:xfrm>
            <a:off x="3847200" y="26703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BDA94440-6C63-F418-A75A-A98258D26EE1}"/>
              </a:ext>
            </a:extLst>
          </p:cNvPr>
          <p:cNvSpPr/>
          <p:nvPr/>
        </p:nvSpPr>
        <p:spPr>
          <a:xfrm>
            <a:off x="7700626" y="26153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8" name="Rectangle 27">
            <a:extLst>
              <a:ext uri="{FF2B5EF4-FFF2-40B4-BE49-F238E27FC236}">
                <a16:creationId xmlns:a16="http://schemas.microsoft.com/office/drawing/2014/main" id="{0A6E19C1-1123-3530-FA55-398D446CD5E5}"/>
              </a:ext>
            </a:extLst>
          </p:cNvPr>
          <p:cNvSpPr/>
          <p:nvPr/>
        </p:nvSpPr>
        <p:spPr>
          <a:xfrm>
            <a:off x="7783208" y="26522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7" name="Rectangle 26">
            <a:extLst>
              <a:ext uri="{FF2B5EF4-FFF2-40B4-BE49-F238E27FC236}">
                <a16:creationId xmlns:a16="http://schemas.microsoft.com/office/drawing/2014/main" id="{9395B37E-7AB2-443B-A9D4-A04F8C7BA51A}"/>
              </a:ext>
            </a:extLst>
          </p:cNvPr>
          <p:cNvSpPr/>
          <p:nvPr/>
        </p:nvSpPr>
        <p:spPr>
          <a:xfrm>
            <a:off x="5317617" y="26254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9" name="Rectangle 28">
            <a:extLst>
              <a:ext uri="{FF2B5EF4-FFF2-40B4-BE49-F238E27FC236}">
                <a16:creationId xmlns:a16="http://schemas.microsoft.com/office/drawing/2014/main" id="{2DF7F1A8-2D47-444D-9519-1E5024ADE952}"/>
              </a:ext>
            </a:extLst>
          </p:cNvPr>
          <p:cNvSpPr/>
          <p:nvPr/>
        </p:nvSpPr>
        <p:spPr>
          <a:xfrm>
            <a:off x="2975835" y="26254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0" name="Rectangle 29">
            <a:extLst>
              <a:ext uri="{FF2B5EF4-FFF2-40B4-BE49-F238E27FC236}">
                <a16:creationId xmlns:a16="http://schemas.microsoft.com/office/drawing/2014/main" id="{E224E9DE-256C-4CE5-8A41-8101E0F118CD}"/>
              </a:ext>
            </a:extLst>
          </p:cNvPr>
          <p:cNvSpPr/>
          <p:nvPr/>
        </p:nvSpPr>
        <p:spPr>
          <a:xfrm>
            <a:off x="5396447" y="26648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1" name="Rectangle 30">
            <a:extLst>
              <a:ext uri="{FF2B5EF4-FFF2-40B4-BE49-F238E27FC236}">
                <a16:creationId xmlns:a16="http://schemas.microsoft.com/office/drawing/2014/main" id="{BD323C7D-B31B-4E79-962A-220D2AE03C43}"/>
              </a:ext>
            </a:extLst>
          </p:cNvPr>
          <p:cNvSpPr/>
          <p:nvPr/>
        </p:nvSpPr>
        <p:spPr>
          <a:xfrm>
            <a:off x="3075359" y="26749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2" name="TextBox 31">
            <a:extLst>
              <a:ext uri="{FF2B5EF4-FFF2-40B4-BE49-F238E27FC236}">
                <a16:creationId xmlns:a16="http://schemas.microsoft.com/office/drawing/2014/main" id="{902D7FB3-3D78-4E2A-9039-0A152E961275}"/>
              </a:ext>
            </a:extLst>
          </p:cNvPr>
          <p:cNvSpPr txBox="1"/>
          <p:nvPr/>
        </p:nvSpPr>
        <p:spPr>
          <a:xfrm>
            <a:off x="861419" y="3689452"/>
            <a:ext cx="9189944" cy="1569660"/>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latin typeface="Arial" panose="020B0604020202020204" pitchFamily="34" charset="0"/>
                <a:cs typeface="Arial" panose="020B0604020202020204" pitchFamily="34" charset="0"/>
              </a:rPr>
              <a:t>“Giai </a:t>
            </a:r>
            <a:r>
              <a:rPr lang="en-GB" sz="2400" dirty="0" err="1">
                <a:latin typeface="Arial" panose="020B0604020202020204" pitchFamily="34" charset="0"/>
                <a:cs typeface="Arial" panose="020B0604020202020204" pitchFamily="34" charset="0"/>
              </a:rPr>
              <a:t>đoạn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 </a:t>
            </a:r>
            <a:r>
              <a:rPr lang="en-GB" sz="2400" dirty="0" err="1">
                <a:latin typeface="Arial" panose="020B0604020202020204" pitchFamily="34" charset="0"/>
                <a:cs typeface="Arial" panose="020B0604020202020204" pitchFamily="34" charset="0"/>
              </a:rPr>
              <a:t>xã</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nghĩa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từ</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năm</a:t>
            </a:r>
            <a:r>
              <a:rPr lang="en-GB" sz="2400" dirty="0">
                <a:latin typeface="Arial" panose="020B0604020202020204" pitchFamily="34" charset="0"/>
                <a:cs typeface="Arial" panose="020B0604020202020204" pitchFamily="34" charset="0"/>
              </a:rPr>
              <a:t> 1975 </a:t>
            </a:r>
            <a:r>
              <a:rPr lang="en-GB" sz="2400" dirty="0" err="1">
                <a:latin typeface="Arial" panose="020B0604020202020204" pitchFamily="34" charset="0"/>
                <a:cs typeface="Arial" panose="020B0604020202020204" pitchFamily="34" charset="0"/>
              </a:rPr>
              <a:t>đến</a:t>
            </a:r>
            <a:r>
              <a:rPr lang="en-GB" sz="2400" dirty="0">
                <a:latin typeface="Arial" panose="020B0604020202020204" pitchFamily="34" charset="0"/>
                <a:cs typeface="Arial" panose="020B0604020202020204" pitchFamily="34" charset="0"/>
              </a:rPr>
              <a:t> nay): </a:t>
            </a:r>
            <a:r>
              <a:rPr lang="vi-VN" sz="2400" dirty="0"/>
              <a:t>Dân quân tự vệ làm nòng cốt cho </a:t>
            </a:r>
            <a:r>
              <a:rPr lang="vi-VN" sz="2400" dirty="0">
                <a:solidFill>
                  <a:srgbClr val="FF0000"/>
                </a:solidFill>
              </a:rPr>
              <a:t>nhân dân </a:t>
            </a:r>
            <a:r>
              <a:rPr lang="vi-VN" sz="2400" dirty="0"/>
              <a:t>ở cơ sở khắc phục hậu quả chiến tranh, truy quét tàn quân,...;</a:t>
            </a:r>
            <a:r>
              <a:rPr lang="en-GB" sz="2400" dirty="0"/>
              <a:t>”</a:t>
            </a:r>
            <a:endParaRPr lang="en-US" sz="2400" dirty="0"/>
          </a:p>
        </p:txBody>
      </p:sp>
      <p:sp>
        <p:nvSpPr>
          <p:cNvPr id="6" name="Arrow: Left 5">
            <a:hlinkClick r:id="rId10" action="ppaction://hlinksldjump"/>
            <a:extLst>
              <a:ext uri="{FF2B5EF4-FFF2-40B4-BE49-F238E27FC236}">
                <a16:creationId xmlns:a16="http://schemas.microsoft.com/office/drawing/2014/main" id="{0E680968-1E2C-3359-6406-1DD0D4423BC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3" name="Picture 12" descr="A blue and white alarm clock with bells&#10;&#10;Description automatically generated">
            <a:extLst>
              <a:ext uri="{FF2B5EF4-FFF2-40B4-BE49-F238E27FC236}">
                <a16:creationId xmlns:a16="http://schemas.microsoft.com/office/drawing/2014/main" id="{B0BE9CF2-1E7F-2057-8944-D7EAC26E32A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5" name="Oval 14">
            <a:extLst>
              <a:ext uri="{FF2B5EF4-FFF2-40B4-BE49-F238E27FC236}">
                <a16:creationId xmlns:a16="http://schemas.microsoft.com/office/drawing/2014/main" id="{38A98E53-27D4-3479-7399-2CD13FB9FB6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142A97AA-F18C-6876-E3B5-2D1276B55AF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DE92453C-6494-D5A3-88DE-11F5E436D60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F826ACF9-69EF-AABA-2C4E-3D38253CC3C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8F83F854-AD25-55CE-2F50-D2C3ECBAE79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3" name="Oval 32">
            <a:extLst>
              <a:ext uri="{FF2B5EF4-FFF2-40B4-BE49-F238E27FC236}">
                <a16:creationId xmlns:a16="http://schemas.microsoft.com/office/drawing/2014/main" id="{FE741DC8-C928-9359-469B-5F8B9A3D75B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4" name="Oval 33">
            <a:extLst>
              <a:ext uri="{FF2B5EF4-FFF2-40B4-BE49-F238E27FC236}">
                <a16:creationId xmlns:a16="http://schemas.microsoft.com/office/drawing/2014/main" id="{D805DE21-6106-A5D6-92E5-10CF929F16A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5" name="Oval 34">
            <a:extLst>
              <a:ext uri="{FF2B5EF4-FFF2-40B4-BE49-F238E27FC236}">
                <a16:creationId xmlns:a16="http://schemas.microsoft.com/office/drawing/2014/main" id="{6AC034AE-5AB6-FA42-4140-17534776E39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6" name="Oval 35">
            <a:extLst>
              <a:ext uri="{FF2B5EF4-FFF2-40B4-BE49-F238E27FC236}">
                <a16:creationId xmlns:a16="http://schemas.microsoft.com/office/drawing/2014/main" id="{ACDDD102-2ADF-C9BA-9D31-95F33A937CF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7" name="Oval 36">
            <a:extLst>
              <a:ext uri="{FF2B5EF4-FFF2-40B4-BE49-F238E27FC236}">
                <a16:creationId xmlns:a16="http://schemas.microsoft.com/office/drawing/2014/main" id="{A83FDF75-9A74-A1FF-6AA8-8F50E865F86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8" name="Oval 37">
            <a:extLst>
              <a:ext uri="{FF2B5EF4-FFF2-40B4-BE49-F238E27FC236}">
                <a16:creationId xmlns:a16="http://schemas.microsoft.com/office/drawing/2014/main" id="{A08C6293-3086-5D53-A6C4-4CCE10BE973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9" name="Oval 38">
            <a:extLst>
              <a:ext uri="{FF2B5EF4-FFF2-40B4-BE49-F238E27FC236}">
                <a16:creationId xmlns:a16="http://schemas.microsoft.com/office/drawing/2014/main" id="{7E3D1252-28B8-0E78-1A3C-BF57C9A14A4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0" name="Oval 39">
            <a:extLst>
              <a:ext uri="{FF2B5EF4-FFF2-40B4-BE49-F238E27FC236}">
                <a16:creationId xmlns:a16="http://schemas.microsoft.com/office/drawing/2014/main" id="{A6239849-D68A-C878-D4D4-177AE29D814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1" name="Oval 40">
            <a:extLst>
              <a:ext uri="{FF2B5EF4-FFF2-40B4-BE49-F238E27FC236}">
                <a16:creationId xmlns:a16="http://schemas.microsoft.com/office/drawing/2014/main" id="{D573EF4C-D0D1-A7FD-6CE0-4BCC39A90D8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2" name="Oval 41">
            <a:extLst>
              <a:ext uri="{FF2B5EF4-FFF2-40B4-BE49-F238E27FC236}">
                <a16:creationId xmlns:a16="http://schemas.microsoft.com/office/drawing/2014/main" id="{4B89D5A1-F70C-13D6-8FAF-379730F7A30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3" name="Oval 42">
            <a:extLst>
              <a:ext uri="{FF2B5EF4-FFF2-40B4-BE49-F238E27FC236}">
                <a16:creationId xmlns:a16="http://schemas.microsoft.com/office/drawing/2014/main" id="{AB7A895F-0285-02FB-3548-3AA7806AAA4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4" name="image4.png">
            <a:extLst>
              <a:ext uri="{FF2B5EF4-FFF2-40B4-BE49-F238E27FC236}">
                <a16:creationId xmlns:a16="http://schemas.microsoft.com/office/drawing/2014/main" id="{EB6DE7CE-250F-6D2B-3456-05DDB7CA26E2}"/>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5" name="Group 11">
            <a:extLst>
              <a:ext uri="{FF2B5EF4-FFF2-40B4-BE49-F238E27FC236}">
                <a16:creationId xmlns:a16="http://schemas.microsoft.com/office/drawing/2014/main" id="{7BAFE789-B872-745A-DE06-27308A47A7A8}"/>
              </a:ext>
            </a:extLst>
          </p:cNvPr>
          <p:cNvGrpSpPr>
            <a:grpSpLocks/>
          </p:cNvGrpSpPr>
          <p:nvPr/>
        </p:nvGrpSpPr>
        <p:grpSpPr bwMode="auto">
          <a:xfrm>
            <a:off x="11053594" y="785557"/>
            <a:ext cx="625171" cy="612210"/>
            <a:chOff x="0" y="0"/>
            <a:chExt cx="666" cy="559"/>
          </a:xfrm>
        </p:grpSpPr>
        <p:sp>
          <p:nvSpPr>
            <p:cNvPr id="46" name="Freeform 12">
              <a:extLst>
                <a:ext uri="{FF2B5EF4-FFF2-40B4-BE49-F238E27FC236}">
                  <a16:creationId xmlns:a16="http://schemas.microsoft.com/office/drawing/2014/main" id="{457AB58B-1EB7-77A3-E320-C6A25397F63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55228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48"/>
                    </p:tgtEl>
                  </p:cond>
                </p:stCondLst>
                <p:endSync evt="end" delay="0">
                  <p:rtn val="all"/>
                </p:endSync>
                <p:childTnLst>
                  <p:par>
                    <p:cTn id="9" fill="hold">
                      <p:stCondLst>
                        <p:cond delay="0"/>
                      </p:stCondLst>
                      <p:childTnLst>
                        <p:par>
                          <p:cTn id="10" fill="hold">
                            <p:stCondLst>
                              <p:cond delay="0"/>
                            </p:stCondLst>
                            <p:childTnLst>
                              <p:par>
                                <p:cTn id="11" presetID="1" presetClass="mediacall" presetSubtype="0" fill="hold" nodeType="afterEffect">
                                  <p:stCondLst>
                                    <p:cond delay="0"/>
                                  </p:stCondLst>
                                  <p:childTnLst>
                                    <p:cmd type="call" cmd="playFrom(0.0)">
                                      <p:cBhvr>
                                        <p:cTn id="12" dur="1" fill="hold"/>
                                        <p:tgtEl>
                                          <p:spTgt spid="11"/>
                                        </p:tgtEl>
                                      </p:cBhvr>
                                    </p:cmd>
                                  </p:childTnLst>
                                </p:cTn>
                              </p:par>
                              <p:par>
                                <p:cTn id="13" presetID="10"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5"/>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5"/>
                  </p:tgtEl>
                </p:cond>
              </p:nextCondLst>
            </p:seq>
          </p:childTnLst>
        </p:cTn>
      </p:par>
    </p:tnLst>
    <p:bldLst>
      <p:bldP spid="20" grpId="0" animBg="1"/>
      <p:bldP spid="21" grpId="0" animBg="1"/>
      <p:bldP spid="22" grpId="0" animBg="1"/>
      <p:bldP spid="23" grpId="0" animBg="1"/>
      <p:bldP spid="28" grpId="0" animBg="1"/>
      <p:bldP spid="30" grpId="0" animBg="1"/>
      <p:bldP spid="31" grpId="0" animBg="1"/>
      <p:bldP spid="32" grpId="0" animBg="1"/>
      <p:bldP spid="16" grpId="0" animBg="1"/>
      <p:bldP spid="17" grpId="0" animBg="1"/>
      <p:bldP spid="24" grpId="0" animBg="1"/>
      <p:bldP spid="25"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2943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950895" y="726654"/>
            <a:ext cx="7052259" cy="114024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54910" y="865081"/>
            <a:ext cx="8063418"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năng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giữ</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vững</a:t>
            </a:r>
            <a:r>
              <a:rPr lang="en-GB" sz="2400" b="1" dirty="0">
                <a:effectLst/>
                <a:latin typeface="Times New Roman" panose="02020603050405020304" pitchFamily="18" charset="0"/>
                <a:ea typeface="Calibri" panose="020F0502020204030204" pitchFamily="34" charset="0"/>
              </a:rPr>
              <a:t> ý </a:t>
            </a:r>
            <a:r>
              <a:rPr lang="en-GB" sz="2400" b="1" dirty="0" err="1">
                <a:effectLst/>
                <a:latin typeface="Times New Roman" panose="02020603050405020304" pitchFamily="18" charset="0"/>
                <a:ea typeface="Calibri" panose="020F0502020204030204" pitchFamily="34" charset="0"/>
              </a:rPr>
              <a:t>chí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thần</a:t>
            </a:r>
            <a:r>
              <a:rPr lang="en-GB" sz="2400" b="1" dirty="0">
                <a:effectLst/>
                <a:latin typeface="Times New Roman" panose="02020603050405020304" pitchFamily="18" charset="0"/>
                <a:ea typeface="Calibri" panose="020F0502020204030204" pitchFamily="34" charset="0"/>
              </a:rPr>
              <a:t>, </a:t>
            </a:r>
            <a:endParaRPr lang="vi-VN" sz="2400" b="1" dirty="0">
              <a:effectLst/>
              <a:latin typeface="Times New Roman" panose="02020603050405020304" pitchFamily="18" charset="0"/>
              <a:ea typeface="Calibri" panose="020F0502020204030204" pitchFamily="34" charset="0"/>
            </a:endParaRPr>
          </a:p>
          <a:p>
            <a:pPr algn="ctr"/>
            <a:r>
              <a:rPr lang="en-GB" sz="2400" b="1" dirty="0" err="1">
                <a:effectLst/>
                <a:latin typeface="Times New Roman" panose="02020603050405020304" pitchFamily="18" charset="0"/>
                <a:ea typeface="Calibri" panose="020F0502020204030204" pitchFamily="34" charset="0"/>
              </a:rPr>
              <a:t>không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khuất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phục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trước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hiểm</a:t>
            </a:r>
            <a:r>
              <a:rPr lang="en-GB" sz="2400" b="1" dirty="0">
                <a:effectLst/>
                <a:latin typeface="Times New Roman" panose="02020603050405020304" pitchFamily="18" charset="0"/>
                <a:ea typeface="Calibri" panose="020F0502020204030204" pitchFamily="34" charset="0"/>
              </a:rPr>
              <a:t>.</a:t>
            </a:r>
            <a:endParaRPr lang="vi-VN" sz="10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29944" y="194150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105390" y="20315"/>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20" name="Rectangle 19">
            <a:extLst>
              <a:ext uri="{FF2B5EF4-FFF2-40B4-BE49-F238E27FC236}">
                <a16:creationId xmlns:a16="http://schemas.microsoft.com/office/drawing/2014/main" id="{1BD4DC58-8230-8427-FD32-46CFF9CE1386}"/>
              </a:ext>
            </a:extLst>
          </p:cNvPr>
          <p:cNvSpPr/>
          <p:nvPr/>
        </p:nvSpPr>
        <p:spPr>
          <a:xfrm>
            <a:off x="5858321" y="25186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C7D0006D-F46E-A5BD-6218-3D0D7BB76E14}"/>
              </a:ext>
            </a:extLst>
          </p:cNvPr>
          <p:cNvSpPr/>
          <p:nvPr/>
        </p:nvSpPr>
        <p:spPr>
          <a:xfrm>
            <a:off x="6665239" y="25186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A1709720-C750-11B5-24E8-226097D7D459}"/>
              </a:ext>
            </a:extLst>
          </p:cNvPr>
          <p:cNvSpPr/>
          <p:nvPr/>
        </p:nvSpPr>
        <p:spPr>
          <a:xfrm>
            <a:off x="4252956" y="250652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F1FF4EE2-ED00-8F30-03A1-21DC59FF239A}"/>
              </a:ext>
            </a:extLst>
          </p:cNvPr>
          <p:cNvSpPr/>
          <p:nvPr/>
        </p:nvSpPr>
        <p:spPr>
          <a:xfrm>
            <a:off x="5051403" y="25076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ECA2DD66-FAEF-65B3-0E80-0BF2DDA8CD1E}"/>
              </a:ext>
            </a:extLst>
          </p:cNvPr>
          <p:cNvSpPr/>
          <p:nvPr/>
        </p:nvSpPr>
        <p:spPr>
          <a:xfrm>
            <a:off x="5907832" y="25571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Ư</a:t>
            </a:r>
          </a:p>
        </p:txBody>
      </p:sp>
      <p:sp>
        <p:nvSpPr>
          <p:cNvPr id="25" name="Rectangle 24">
            <a:extLst>
              <a:ext uri="{FF2B5EF4-FFF2-40B4-BE49-F238E27FC236}">
                <a16:creationId xmlns:a16="http://schemas.microsoft.com/office/drawing/2014/main" id="{3EF4F738-37D3-B59F-CE5D-C632B451307F}"/>
              </a:ext>
            </a:extLst>
          </p:cNvPr>
          <p:cNvSpPr/>
          <p:nvPr/>
        </p:nvSpPr>
        <p:spPr>
          <a:xfrm>
            <a:off x="6702119" y="25719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Ờ</a:t>
            </a:r>
          </a:p>
        </p:txBody>
      </p:sp>
      <p:sp>
        <p:nvSpPr>
          <p:cNvPr id="26" name="Rectangle 25">
            <a:extLst>
              <a:ext uri="{FF2B5EF4-FFF2-40B4-BE49-F238E27FC236}">
                <a16:creationId xmlns:a16="http://schemas.microsoft.com/office/drawing/2014/main" id="{805C7E3B-03BA-BE37-18D7-4A4C30C3F260}"/>
              </a:ext>
            </a:extLst>
          </p:cNvPr>
          <p:cNvSpPr/>
          <p:nvPr/>
        </p:nvSpPr>
        <p:spPr>
          <a:xfrm>
            <a:off x="4317416" y="256817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27" name="Rectangle 26">
            <a:extLst>
              <a:ext uri="{FF2B5EF4-FFF2-40B4-BE49-F238E27FC236}">
                <a16:creationId xmlns:a16="http://schemas.microsoft.com/office/drawing/2014/main" id="{410F7065-8B77-DC35-76E8-26FE1C860D9D}"/>
              </a:ext>
            </a:extLst>
          </p:cNvPr>
          <p:cNvSpPr/>
          <p:nvPr/>
        </p:nvSpPr>
        <p:spPr>
          <a:xfrm>
            <a:off x="5142334" y="25571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8" name="Rectangle 27">
            <a:extLst>
              <a:ext uri="{FF2B5EF4-FFF2-40B4-BE49-F238E27FC236}">
                <a16:creationId xmlns:a16="http://schemas.microsoft.com/office/drawing/2014/main" id="{E75E9208-88B5-64A1-80C4-57FAF501980F}"/>
              </a:ext>
            </a:extLst>
          </p:cNvPr>
          <p:cNvSpPr/>
          <p:nvPr/>
        </p:nvSpPr>
        <p:spPr>
          <a:xfrm>
            <a:off x="3476393" y="25065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C3EE2924-406B-8D84-5D88-6F409CC25ACB}"/>
              </a:ext>
            </a:extLst>
          </p:cNvPr>
          <p:cNvSpPr/>
          <p:nvPr/>
        </p:nvSpPr>
        <p:spPr>
          <a:xfrm>
            <a:off x="3553532" y="25825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Ê</a:t>
            </a:r>
          </a:p>
        </p:txBody>
      </p:sp>
      <p:sp>
        <p:nvSpPr>
          <p:cNvPr id="30" name="Rectangle 29">
            <a:extLst>
              <a:ext uri="{FF2B5EF4-FFF2-40B4-BE49-F238E27FC236}">
                <a16:creationId xmlns:a16="http://schemas.microsoft.com/office/drawing/2014/main" id="{C984E7D3-8C91-F61E-33B3-3F30E2D8A178}"/>
              </a:ext>
            </a:extLst>
          </p:cNvPr>
          <p:cNvSpPr/>
          <p:nvPr/>
        </p:nvSpPr>
        <p:spPr>
          <a:xfrm>
            <a:off x="7472157" y="25186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2" name="Rectangle 31">
            <a:extLst>
              <a:ext uri="{FF2B5EF4-FFF2-40B4-BE49-F238E27FC236}">
                <a16:creationId xmlns:a16="http://schemas.microsoft.com/office/drawing/2014/main" id="{072F0AD9-E672-B4EC-8D9E-14C51BBE569A}"/>
              </a:ext>
            </a:extLst>
          </p:cNvPr>
          <p:cNvSpPr/>
          <p:nvPr/>
        </p:nvSpPr>
        <p:spPr>
          <a:xfrm>
            <a:off x="7510941" y="25681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34" name="Rectangle 33">
            <a:extLst>
              <a:ext uri="{FF2B5EF4-FFF2-40B4-BE49-F238E27FC236}">
                <a16:creationId xmlns:a16="http://schemas.microsoft.com/office/drawing/2014/main" id="{4C06F45A-A6D6-D97D-675F-E0DB210C222A}"/>
              </a:ext>
            </a:extLst>
          </p:cNvPr>
          <p:cNvSpPr/>
          <p:nvPr/>
        </p:nvSpPr>
        <p:spPr>
          <a:xfrm>
            <a:off x="2688888" y="25065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E3D364D8-E160-C6B2-4A22-06976B5EBD51}"/>
              </a:ext>
            </a:extLst>
          </p:cNvPr>
          <p:cNvSpPr/>
          <p:nvPr/>
        </p:nvSpPr>
        <p:spPr>
          <a:xfrm>
            <a:off x="2753092" y="25730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12" name="Rectangle 11">
            <a:extLst>
              <a:ext uri="{FF2B5EF4-FFF2-40B4-BE49-F238E27FC236}">
                <a16:creationId xmlns:a16="http://schemas.microsoft.com/office/drawing/2014/main" id="{EC5A2FBB-068C-AE17-B246-1CEB4E8C5760}"/>
              </a:ext>
            </a:extLst>
          </p:cNvPr>
          <p:cNvSpPr/>
          <p:nvPr/>
        </p:nvSpPr>
        <p:spPr>
          <a:xfrm>
            <a:off x="8279075" y="25076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C7613FC3-312D-B61B-8C33-0EA68E682FB8}"/>
              </a:ext>
            </a:extLst>
          </p:cNvPr>
          <p:cNvSpPr/>
          <p:nvPr/>
        </p:nvSpPr>
        <p:spPr>
          <a:xfrm>
            <a:off x="8296542" y="25571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14" name="Rectangle 13">
            <a:extLst>
              <a:ext uri="{FF2B5EF4-FFF2-40B4-BE49-F238E27FC236}">
                <a16:creationId xmlns:a16="http://schemas.microsoft.com/office/drawing/2014/main" id="{B51F3858-FB16-FBC4-A6C8-C9E80D4C3AF7}"/>
              </a:ext>
            </a:extLst>
          </p:cNvPr>
          <p:cNvSpPr/>
          <p:nvPr/>
        </p:nvSpPr>
        <p:spPr>
          <a:xfrm>
            <a:off x="1893567" y="25065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FC32BF37-0FC9-1041-DE53-B2870A1F0530}"/>
              </a:ext>
            </a:extLst>
          </p:cNvPr>
          <p:cNvSpPr/>
          <p:nvPr/>
        </p:nvSpPr>
        <p:spPr>
          <a:xfrm>
            <a:off x="1950895" y="256817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K</a:t>
            </a:r>
            <a:endParaRPr lang="en-US" sz="4000" b="1" dirty="0">
              <a:solidFill>
                <a:schemeClr val="tx1"/>
              </a:solidFill>
              <a:latin typeface="UTM Avo" panose="02040603050506020204" pitchFamily="18" charset="0"/>
            </a:endParaRPr>
          </a:p>
        </p:txBody>
      </p:sp>
      <p:sp>
        <p:nvSpPr>
          <p:cNvPr id="16" name="TextBox 15">
            <a:extLst>
              <a:ext uri="{FF2B5EF4-FFF2-40B4-BE49-F238E27FC236}">
                <a16:creationId xmlns:a16="http://schemas.microsoft.com/office/drawing/2014/main" id="{083AAF28-94D6-DD3C-AF69-718FF6E44DAE}"/>
              </a:ext>
            </a:extLst>
          </p:cNvPr>
          <p:cNvSpPr txBox="1"/>
          <p:nvPr/>
        </p:nvSpPr>
        <p:spPr>
          <a:xfrm>
            <a:off x="823076" y="3622767"/>
            <a:ext cx="9283082" cy="1569660"/>
          </a:xfrm>
          <a:prstGeom prst="rect">
            <a:avLst/>
          </a:prstGeom>
          <a:noFill/>
          <a:ln>
            <a:solidFill>
              <a:srgbClr val="00B050"/>
            </a:solidFill>
          </a:ln>
        </p:spPr>
        <p:txBody>
          <a:bodyPr wrap="square">
            <a:spAutoFit/>
          </a:bodyPr>
          <a:lstStyle/>
          <a:p>
            <a:pPr algn="just"/>
            <a:r>
              <a:rPr lang="en-GB" sz="2400" b="0" i="0" dirty="0" err="1">
                <a:solidFill>
                  <a:srgbClr val="00B050"/>
                </a:solidFill>
                <a:effectLst/>
                <a:latin typeface="TimesNewRomanPSMT"/>
              </a:rPr>
              <a:t>Mục</a:t>
            </a:r>
            <a:r>
              <a:rPr lang="en-GB" sz="2400" b="0" i="0" dirty="0">
                <a:solidFill>
                  <a:srgbClr val="00B050"/>
                </a:solidFill>
                <a:effectLst/>
                <a:latin typeface="TimesNewRomanPSMT"/>
              </a:rPr>
              <a:t> III </a:t>
            </a:r>
            <a:r>
              <a:rPr lang="en-GB" sz="2400" b="0" i="0" dirty="0" err="1">
                <a:solidFill>
                  <a:srgbClr val="00B050"/>
                </a:solidFill>
                <a:effectLst/>
                <a:latin typeface="TimesNewRomanPSMT"/>
              </a:rPr>
              <a:t>Bài</a:t>
            </a:r>
            <a:r>
              <a:rPr lang="en-GB" sz="2400" b="0" i="0" dirty="0">
                <a:solidFill>
                  <a:srgbClr val="00B050"/>
                </a:solidFill>
                <a:effectLst/>
                <a:latin typeface="TimesNewRomanPSMT"/>
              </a:rPr>
              <a:t> 1 SGK: </a:t>
            </a:r>
            <a:r>
              <a:rPr lang="en-GB" sz="2400" b="0" i="0" dirty="0">
                <a:solidFill>
                  <a:srgbClr val="242021"/>
                </a:solidFill>
                <a:effectLst/>
                <a:latin typeface="TimesNewRomanPSMT"/>
              </a:rPr>
              <a:t>“</a:t>
            </a:r>
            <a:r>
              <a:rPr lang="vi-VN" sz="2400" b="0" i="0" dirty="0">
                <a:solidFill>
                  <a:srgbClr val="242021"/>
                </a:solidFill>
                <a:effectLst/>
                <a:latin typeface="TimesNewRomanPSMT"/>
              </a:rPr>
              <a:t>Quá trình xây dựng, chiến đấu và trưởng thành, lực lượng Dân quân tự vệ đã viết nên truyền thống: luôn trung thành với Tổ quốc, nhân dân và sự nghiệp cách mạng của Đảng; chiến đấu </a:t>
            </a:r>
            <a:r>
              <a:rPr lang="vi-VN" sz="2400" b="0" i="0" dirty="0">
                <a:solidFill>
                  <a:srgbClr val="FF0000"/>
                </a:solidFill>
                <a:effectLst/>
                <a:latin typeface="TimesNewRomanPSMT"/>
              </a:rPr>
              <a:t>kiên cường</a:t>
            </a:r>
            <a:r>
              <a:rPr lang="vi-VN" sz="2400" b="0" i="0" dirty="0">
                <a:solidFill>
                  <a:srgbClr val="242021"/>
                </a:solidFill>
                <a:effectLst/>
                <a:latin typeface="TimesNewRomanPSMT"/>
              </a:rPr>
              <a:t>, mưu trí, dũng cảm; lao động, học tập và công tác sáng tạo, hiệu quả.</a:t>
            </a:r>
            <a:r>
              <a:rPr lang="en-GB" sz="2400" b="0" i="0" dirty="0">
                <a:solidFill>
                  <a:srgbClr val="242021"/>
                </a:solidFill>
                <a:effectLst/>
                <a:latin typeface="TimesNewRomanPSMT"/>
              </a:rPr>
              <a:t>”</a:t>
            </a:r>
          </a:p>
        </p:txBody>
      </p:sp>
      <p:sp>
        <p:nvSpPr>
          <p:cNvPr id="17" name="Arrow: Left 5">
            <a:hlinkClick r:id="rId10" action="ppaction://hlinksldjump"/>
            <a:extLst>
              <a:ext uri="{FF2B5EF4-FFF2-40B4-BE49-F238E27FC236}">
                <a16:creationId xmlns:a16="http://schemas.microsoft.com/office/drawing/2014/main" id="{D5D1FF04-D352-6538-8691-6099A1459C98}"/>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6" name="Picture 5" descr="A blue and white alarm clock with bells&#10;&#10;Description automatically generated">
            <a:extLst>
              <a:ext uri="{FF2B5EF4-FFF2-40B4-BE49-F238E27FC236}">
                <a16:creationId xmlns:a16="http://schemas.microsoft.com/office/drawing/2014/main" id="{3971F9AA-8998-87D1-9346-9982DC3F97F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8" name="Oval 17">
            <a:extLst>
              <a:ext uri="{FF2B5EF4-FFF2-40B4-BE49-F238E27FC236}">
                <a16:creationId xmlns:a16="http://schemas.microsoft.com/office/drawing/2014/main" id="{B5B0FC5E-F52C-0B27-03A9-A23F938A178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9" name="Oval 18">
            <a:extLst>
              <a:ext uri="{FF2B5EF4-FFF2-40B4-BE49-F238E27FC236}">
                <a16:creationId xmlns:a16="http://schemas.microsoft.com/office/drawing/2014/main" id="{32337420-C49D-5484-7FF8-47714DF5FD6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31" name="Oval 30">
            <a:extLst>
              <a:ext uri="{FF2B5EF4-FFF2-40B4-BE49-F238E27FC236}">
                <a16:creationId xmlns:a16="http://schemas.microsoft.com/office/drawing/2014/main" id="{23926E48-78F0-D5B6-6EF2-1F78B410E3C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3" name="Oval 32">
            <a:extLst>
              <a:ext uri="{FF2B5EF4-FFF2-40B4-BE49-F238E27FC236}">
                <a16:creationId xmlns:a16="http://schemas.microsoft.com/office/drawing/2014/main" id="{4749DB02-CBD2-08D8-BB6D-8DF39831311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6" name="Oval 35">
            <a:extLst>
              <a:ext uri="{FF2B5EF4-FFF2-40B4-BE49-F238E27FC236}">
                <a16:creationId xmlns:a16="http://schemas.microsoft.com/office/drawing/2014/main" id="{026AC12E-F237-EA5E-65AF-F40559ACE52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7" name="Oval 36">
            <a:extLst>
              <a:ext uri="{FF2B5EF4-FFF2-40B4-BE49-F238E27FC236}">
                <a16:creationId xmlns:a16="http://schemas.microsoft.com/office/drawing/2014/main" id="{BDE9BF02-3A7C-B1F4-8CF5-2AFCD107F00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8" name="Oval 37">
            <a:extLst>
              <a:ext uri="{FF2B5EF4-FFF2-40B4-BE49-F238E27FC236}">
                <a16:creationId xmlns:a16="http://schemas.microsoft.com/office/drawing/2014/main" id="{6FF9A159-4749-6417-EA78-C4C6B2928AE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9" name="Oval 38">
            <a:extLst>
              <a:ext uri="{FF2B5EF4-FFF2-40B4-BE49-F238E27FC236}">
                <a16:creationId xmlns:a16="http://schemas.microsoft.com/office/drawing/2014/main" id="{7466BCEE-9E44-B9F2-DAA6-87D1BDC97C0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40" name="Oval 39">
            <a:extLst>
              <a:ext uri="{FF2B5EF4-FFF2-40B4-BE49-F238E27FC236}">
                <a16:creationId xmlns:a16="http://schemas.microsoft.com/office/drawing/2014/main" id="{B1BF99AB-5353-E887-A355-F0F63DBC980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41" name="Oval 40">
            <a:extLst>
              <a:ext uri="{FF2B5EF4-FFF2-40B4-BE49-F238E27FC236}">
                <a16:creationId xmlns:a16="http://schemas.microsoft.com/office/drawing/2014/main" id="{B26571A1-B0F4-3C82-41F0-479BC43985F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42" name="Oval 41">
            <a:extLst>
              <a:ext uri="{FF2B5EF4-FFF2-40B4-BE49-F238E27FC236}">
                <a16:creationId xmlns:a16="http://schemas.microsoft.com/office/drawing/2014/main" id="{FC52DFDD-36B1-0222-F167-93CAA64BABD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43" name="Oval 42">
            <a:extLst>
              <a:ext uri="{FF2B5EF4-FFF2-40B4-BE49-F238E27FC236}">
                <a16:creationId xmlns:a16="http://schemas.microsoft.com/office/drawing/2014/main" id="{44DBFD11-B549-DA3E-8477-CD5C75F1880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4" name="Oval 43">
            <a:extLst>
              <a:ext uri="{FF2B5EF4-FFF2-40B4-BE49-F238E27FC236}">
                <a16:creationId xmlns:a16="http://schemas.microsoft.com/office/drawing/2014/main" id="{540A6215-56DD-86C9-F81C-D5285734F50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5" name="Oval 44">
            <a:extLst>
              <a:ext uri="{FF2B5EF4-FFF2-40B4-BE49-F238E27FC236}">
                <a16:creationId xmlns:a16="http://schemas.microsoft.com/office/drawing/2014/main" id="{974A5FA6-704B-DE78-4D30-76750C0F3B2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6" name="Oval 45">
            <a:extLst>
              <a:ext uri="{FF2B5EF4-FFF2-40B4-BE49-F238E27FC236}">
                <a16:creationId xmlns:a16="http://schemas.microsoft.com/office/drawing/2014/main" id="{0F6C8B20-5C91-16FA-9E85-BCFAA341C30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7" name="Oval 46">
            <a:extLst>
              <a:ext uri="{FF2B5EF4-FFF2-40B4-BE49-F238E27FC236}">
                <a16:creationId xmlns:a16="http://schemas.microsoft.com/office/drawing/2014/main" id="{7E0F6F7C-145C-0741-5DF9-F9864BA164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9" name="image4.png">
            <a:extLst>
              <a:ext uri="{FF2B5EF4-FFF2-40B4-BE49-F238E27FC236}">
                <a16:creationId xmlns:a16="http://schemas.microsoft.com/office/drawing/2014/main" id="{A5E45BFF-2C62-A9B4-79D2-483323DFF357}"/>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50" name="Group 11">
            <a:extLst>
              <a:ext uri="{FF2B5EF4-FFF2-40B4-BE49-F238E27FC236}">
                <a16:creationId xmlns:a16="http://schemas.microsoft.com/office/drawing/2014/main" id="{56371FCD-1D7D-6F33-F240-F4B9B7D26AE1}"/>
              </a:ext>
            </a:extLst>
          </p:cNvPr>
          <p:cNvGrpSpPr>
            <a:grpSpLocks/>
          </p:cNvGrpSpPr>
          <p:nvPr/>
        </p:nvGrpSpPr>
        <p:grpSpPr bwMode="auto">
          <a:xfrm>
            <a:off x="11053594" y="785557"/>
            <a:ext cx="625171" cy="612210"/>
            <a:chOff x="0" y="0"/>
            <a:chExt cx="666" cy="559"/>
          </a:xfrm>
        </p:grpSpPr>
        <p:sp>
          <p:nvSpPr>
            <p:cNvPr id="51" name="Freeform 12">
              <a:extLst>
                <a:ext uri="{FF2B5EF4-FFF2-40B4-BE49-F238E27FC236}">
                  <a16:creationId xmlns:a16="http://schemas.microsoft.com/office/drawing/2014/main" id="{05130EC7-5B5D-C777-7BA5-9A3CA3A1A63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9918433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animEffect transition="in" filter="fade">
                                      <p:cBhvr>
                                        <p:cTn id="9" dur="500"/>
                                        <p:tgtEl>
                                          <p:spTgt spid="2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8"/>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afterEffect">
                                  <p:stCondLst>
                                    <p:cond delay="0"/>
                                  </p:stCondLst>
                                  <p:childTnLst>
                                    <p:set>
                                      <p:cBhvr>
                                        <p:cTn id="39"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44"/>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45"/>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46"/>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47"/>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8"/>
                  </p:tgtEl>
                </p:cond>
              </p:nextCondLst>
            </p:seq>
          </p:childTnLst>
        </p:cTn>
      </p:par>
    </p:tnLst>
    <p:bldLst>
      <p:bldP spid="24" grpId="0" animBg="1"/>
      <p:bldP spid="25" grpId="0" animBg="1"/>
      <p:bldP spid="26" grpId="0" animBg="1"/>
      <p:bldP spid="27" grpId="0" animBg="1"/>
      <p:bldP spid="29" grpId="0" animBg="1"/>
      <p:bldP spid="32" grpId="0" animBg="1"/>
      <p:bldP spid="35" grpId="0" animBg="1"/>
      <p:bldP spid="13" grpId="0" animBg="1"/>
      <p:bldP spid="15" grpId="0" animBg="1"/>
      <p:bldP spid="19" grpId="0" animBg="1"/>
      <p:bldP spid="31" grpId="0" animBg="1"/>
      <p:bldP spid="33"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96"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524007" y="745657"/>
            <a:ext cx="7481455" cy="106409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27296" y="1053619"/>
            <a:ext cx="8521335" cy="461665"/>
          </a:xfrm>
          <a:prstGeom prst="rect">
            <a:avLst/>
          </a:prstGeom>
          <a:noFill/>
        </p:spPr>
        <p:txBody>
          <a:bodyPr wrap="square" rtlCol="0">
            <a:spAutoFit/>
          </a:bodyPr>
          <a:lstStyle/>
          <a:p>
            <a:pPr algn="ctr"/>
            <a:r>
              <a:rPr lang="en-GB" sz="2400" b="1" dirty="0" err="1">
                <a:solidFill>
                  <a:srgbClr val="000000"/>
                </a:solidFill>
                <a:effectLst/>
                <a:latin typeface="Times New Roman" panose="02020603050405020304" pitchFamily="18" charset="0"/>
                <a:ea typeface="Calibri" panose="020F0502020204030204" pitchFamily="34" charset="0"/>
              </a:rPr>
              <a:t>Truy</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lùng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nhằm</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tiêu</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diệt</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sạch</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trên</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một</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phạm</a:t>
            </a:r>
            <a:r>
              <a:rPr lang="en-GB" sz="2400" b="1" dirty="0">
                <a:solidFill>
                  <a:srgbClr val="000000"/>
                </a:solidFill>
                <a:effectLst/>
                <a:latin typeface="Times New Roman" panose="02020603050405020304" pitchFamily="18" charset="0"/>
                <a:ea typeface="Calibri" panose="020F0502020204030204" pitchFamily="34" charset="0"/>
              </a:rPr>
              <a:t> vi </a:t>
            </a:r>
            <a:r>
              <a:rPr lang="en-GB" sz="2400" b="1" dirty="0" err="1">
                <a:solidFill>
                  <a:srgbClr val="000000"/>
                </a:solidFill>
                <a:effectLst/>
                <a:latin typeface="Times New Roman" panose="02020603050405020304" pitchFamily="18" charset="0"/>
                <a:ea typeface="Calibri" panose="020F0502020204030204" pitchFamily="34" charset="0"/>
              </a:rPr>
              <a:t>rộng</a:t>
            </a:r>
            <a:r>
              <a:rPr lang="en-GB" sz="2400" b="1" dirty="0">
                <a:solidFill>
                  <a:srgbClr val="000000"/>
                </a:solidFill>
                <a:effectLst/>
                <a:latin typeface="Times New Roman" panose="02020603050405020304" pitchFamily="18" charset="0"/>
                <a:ea typeface="Calibri" panose="020F0502020204030204" pitchFamily="34" charset="0"/>
              </a:rPr>
              <a:t>.</a:t>
            </a:r>
            <a:endParaRPr lang="vi-VN" sz="1481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491060" y="186755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0" name="Rectangle 49">
            <a:extLst>
              <a:ext uri="{FF2B5EF4-FFF2-40B4-BE49-F238E27FC236}">
                <a16:creationId xmlns:a16="http://schemas.microsoft.com/office/drawing/2014/main" id="{938D76D6-BC0D-E1BA-D34A-99F9DFC23BB6}"/>
              </a:ext>
            </a:extLst>
          </p:cNvPr>
          <p:cNvSpPr/>
          <p:nvPr/>
        </p:nvSpPr>
        <p:spPr>
          <a:xfrm>
            <a:off x="6859495" y="24409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628052" y="243701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707303" y="243701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889749" y="25203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É</a:t>
            </a:r>
          </a:p>
        </p:txBody>
      </p:sp>
      <p:sp>
        <p:nvSpPr>
          <p:cNvPr id="58" name="Rectangle 57">
            <a:extLst>
              <a:ext uri="{FF2B5EF4-FFF2-40B4-BE49-F238E27FC236}">
                <a16:creationId xmlns:a16="http://schemas.microsoft.com/office/drawing/2014/main" id="{C1C08036-D90F-A019-49A3-FCA9E0CD5BC8}"/>
              </a:ext>
            </a:extLst>
          </p:cNvPr>
          <p:cNvSpPr/>
          <p:nvPr/>
        </p:nvSpPr>
        <p:spPr>
          <a:xfrm>
            <a:off x="7683013" y="249049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T</a:t>
            </a:r>
          </a:p>
        </p:txBody>
      </p:sp>
      <p:sp>
        <p:nvSpPr>
          <p:cNvPr id="60" name="Rectangle 59">
            <a:extLst>
              <a:ext uri="{FF2B5EF4-FFF2-40B4-BE49-F238E27FC236}">
                <a16:creationId xmlns:a16="http://schemas.microsoft.com/office/drawing/2014/main" id="{1F017F13-725B-C7E0-72AC-D281CFC76CA8}"/>
              </a:ext>
            </a:extLst>
          </p:cNvPr>
          <p:cNvSpPr/>
          <p:nvPr/>
        </p:nvSpPr>
        <p:spPr>
          <a:xfrm>
            <a:off x="3769497" y="248156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1029" name="Rectangle 1028">
            <a:extLst>
              <a:ext uri="{FF2B5EF4-FFF2-40B4-BE49-F238E27FC236}">
                <a16:creationId xmlns:a16="http://schemas.microsoft.com/office/drawing/2014/main" id="{4B93B329-6403-B501-7457-75AB7C8A2C76}"/>
              </a:ext>
            </a:extLst>
          </p:cNvPr>
          <p:cNvSpPr/>
          <p:nvPr/>
        </p:nvSpPr>
        <p:spPr>
          <a:xfrm>
            <a:off x="2923547" y="24506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012646" y="25082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18235" y="43871"/>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783EAFF4-16CA-CF2C-6AFB-792B653DD70E}"/>
              </a:ext>
            </a:extLst>
          </p:cNvPr>
          <p:cNvSpPr/>
          <p:nvPr/>
        </p:nvSpPr>
        <p:spPr>
          <a:xfrm>
            <a:off x="2159873" y="24506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2F25E17C-00F8-3B8A-A5A7-3A4E1257E301}"/>
              </a:ext>
            </a:extLst>
          </p:cNvPr>
          <p:cNvSpPr/>
          <p:nvPr/>
        </p:nvSpPr>
        <p:spPr>
          <a:xfrm>
            <a:off x="2201985" y="24904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5282059" y="24409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5345034" y="247812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Q</a:t>
            </a:r>
          </a:p>
        </p:txBody>
      </p:sp>
      <p:sp>
        <p:nvSpPr>
          <p:cNvPr id="20" name="Rectangle 19">
            <a:extLst>
              <a:ext uri="{FF2B5EF4-FFF2-40B4-BE49-F238E27FC236}">
                <a16:creationId xmlns:a16="http://schemas.microsoft.com/office/drawing/2014/main" id="{686ED2CB-B6E2-9E92-4E38-576CD92E5D88}"/>
              </a:ext>
            </a:extLst>
          </p:cNvPr>
          <p:cNvSpPr/>
          <p:nvPr/>
        </p:nvSpPr>
        <p:spPr>
          <a:xfrm>
            <a:off x="4491059" y="242853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4590082" y="24597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69507E2-9EFF-8494-4ED2-5552C81C3DA2}"/>
              </a:ext>
            </a:extLst>
          </p:cNvPr>
          <p:cNvSpPr/>
          <p:nvPr/>
        </p:nvSpPr>
        <p:spPr>
          <a:xfrm>
            <a:off x="6085904" y="242853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6AE1B8E3-645D-C92A-D741-206772F741B9}"/>
              </a:ext>
            </a:extLst>
          </p:cNvPr>
          <p:cNvSpPr/>
          <p:nvPr/>
        </p:nvSpPr>
        <p:spPr>
          <a:xfrm>
            <a:off x="6135416" y="24904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6" name="TextBox 5">
            <a:extLst>
              <a:ext uri="{FF2B5EF4-FFF2-40B4-BE49-F238E27FC236}">
                <a16:creationId xmlns:a16="http://schemas.microsoft.com/office/drawing/2014/main" id="{69D3528D-8D10-12FC-30CC-1E23928A486E}"/>
              </a:ext>
            </a:extLst>
          </p:cNvPr>
          <p:cNvSpPr txBox="1"/>
          <p:nvPr/>
        </p:nvSpPr>
        <p:spPr>
          <a:xfrm>
            <a:off x="797718" y="3456489"/>
            <a:ext cx="9117806" cy="1569660"/>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t>“</a:t>
            </a:r>
            <a:r>
              <a:rPr lang="vi-VN" sz="2400" dirty="0"/>
              <a:t>Giai đoạn xây dựng và bảo vệ Tổ quốc Việt Nam xã hội chủ nghĩa (từ năm 1975 đến nay): Dân quân tự vệ làm nòng cốt cho nhân dân ở cơ sở khắc phục hậu quả chiến tranh, </a:t>
            </a:r>
            <a:r>
              <a:rPr lang="vi-VN" sz="2400" dirty="0">
                <a:solidFill>
                  <a:srgbClr val="FF0000"/>
                </a:solidFill>
              </a:rPr>
              <a:t>truy quét </a:t>
            </a:r>
            <a:r>
              <a:rPr lang="vi-VN" sz="2400" dirty="0"/>
              <a:t>tàn quân,...;</a:t>
            </a:r>
            <a:r>
              <a:rPr lang="en-GB" sz="2400" dirty="0"/>
              <a:t>”</a:t>
            </a:r>
            <a:endParaRPr lang="en-US" sz="2400" dirty="0"/>
          </a:p>
        </p:txBody>
      </p:sp>
      <p:sp>
        <p:nvSpPr>
          <p:cNvPr id="14" name="Arrow: Left 5">
            <a:hlinkClick r:id="rId10" action="ppaction://hlinksldjump"/>
            <a:extLst>
              <a:ext uri="{FF2B5EF4-FFF2-40B4-BE49-F238E27FC236}">
                <a16:creationId xmlns:a16="http://schemas.microsoft.com/office/drawing/2014/main" id="{58ADB305-D8E6-C353-D60F-75AFA41319F2}"/>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5" name="Picture 14" descr="A blue and white alarm clock with bells&#10;&#10;Description automatically generated">
            <a:extLst>
              <a:ext uri="{FF2B5EF4-FFF2-40B4-BE49-F238E27FC236}">
                <a16:creationId xmlns:a16="http://schemas.microsoft.com/office/drawing/2014/main" id="{586FAD2E-B51A-A0D2-F947-4D65853B5EF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2" name="Oval 21">
            <a:extLst>
              <a:ext uri="{FF2B5EF4-FFF2-40B4-BE49-F238E27FC236}">
                <a16:creationId xmlns:a16="http://schemas.microsoft.com/office/drawing/2014/main" id="{51B0AF8E-8E92-32B2-E983-EE965A71EDE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3" name="Oval 22">
            <a:extLst>
              <a:ext uri="{FF2B5EF4-FFF2-40B4-BE49-F238E27FC236}">
                <a16:creationId xmlns:a16="http://schemas.microsoft.com/office/drawing/2014/main" id="{D1E5B925-CC65-0C3B-22CD-E3792E97440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4" name="Oval 23">
            <a:extLst>
              <a:ext uri="{FF2B5EF4-FFF2-40B4-BE49-F238E27FC236}">
                <a16:creationId xmlns:a16="http://schemas.microsoft.com/office/drawing/2014/main" id="{404B4D06-296D-A9C5-7036-12D1C1DEBF2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5" name="Oval 24">
            <a:extLst>
              <a:ext uri="{FF2B5EF4-FFF2-40B4-BE49-F238E27FC236}">
                <a16:creationId xmlns:a16="http://schemas.microsoft.com/office/drawing/2014/main" id="{FB55324C-7B4B-71BB-9E2F-BDE1708C673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6" name="Oval 25">
            <a:extLst>
              <a:ext uri="{FF2B5EF4-FFF2-40B4-BE49-F238E27FC236}">
                <a16:creationId xmlns:a16="http://schemas.microsoft.com/office/drawing/2014/main" id="{DBD210A4-1C20-C9BD-A81E-4A95B440D35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7" name="Oval 26">
            <a:extLst>
              <a:ext uri="{FF2B5EF4-FFF2-40B4-BE49-F238E27FC236}">
                <a16:creationId xmlns:a16="http://schemas.microsoft.com/office/drawing/2014/main" id="{46318DBB-9A28-FAC7-23A9-278C7CE8CFB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8" name="Oval 27">
            <a:extLst>
              <a:ext uri="{FF2B5EF4-FFF2-40B4-BE49-F238E27FC236}">
                <a16:creationId xmlns:a16="http://schemas.microsoft.com/office/drawing/2014/main" id="{230B203A-FABC-C3C5-E6C3-1C04507DC39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9" name="Oval 28">
            <a:extLst>
              <a:ext uri="{FF2B5EF4-FFF2-40B4-BE49-F238E27FC236}">
                <a16:creationId xmlns:a16="http://schemas.microsoft.com/office/drawing/2014/main" id="{8A0E1F94-8651-2A37-AFEC-E6376A5916D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0" name="Oval 29">
            <a:extLst>
              <a:ext uri="{FF2B5EF4-FFF2-40B4-BE49-F238E27FC236}">
                <a16:creationId xmlns:a16="http://schemas.microsoft.com/office/drawing/2014/main" id="{9EF28C6F-CD11-7377-87E6-3E9D3FC80B6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1" name="Oval 30">
            <a:extLst>
              <a:ext uri="{FF2B5EF4-FFF2-40B4-BE49-F238E27FC236}">
                <a16:creationId xmlns:a16="http://schemas.microsoft.com/office/drawing/2014/main" id="{00BF309F-5520-1679-7118-0FAA70B5595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2" name="Oval 31">
            <a:extLst>
              <a:ext uri="{FF2B5EF4-FFF2-40B4-BE49-F238E27FC236}">
                <a16:creationId xmlns:a16="http://schemas.microsoft.com/office/drawing/2014/main" id="{62F5DE39-BE25-CF64-0A47-D2DEAB9C668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3" name="Oval 32">
            <a:extLst>
              <a:ext uri="{FF2B5EF4-FFF2-40B4-BE49-F238E27FC236}">
                <a16:creationId xmlns:a16="http://schemas.microsoft.com/office/drawing/2014/main" id="{1DF26E78-0009-1D0A-CF1E-9383AC23A44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4" name="Oval 33">
            <a:extLst>
              <a:ext uri="{FF2B5EF4-FFF2-40B4-BE49-F238E27FC236}">
                <a16:creationId xmlns:a16="http://schemas.microsoft.com/office/drawing/2014/main" id="{37E49917-8E2B-36AA-28A4-D2C3137A2CD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5" name="Oval 34">
            <a:extLst>
              <a:ext uri="{FF2B5EF4-FFF2-40B4-BE49-F238E27FC236}">
                <a16:creationId xmlns:a16="http://schemas.microsoft.com/office/drawing/2014/main" id="{CD580A86-1756-A1A4-BF8A-D062FB49483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9C9F3887-B33C-8FBC-D17E-0B980F537E5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215E9FB2-E9A3-A86F-3DE5-2650830A53F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C77947D5-72D4-87A9-3BCB-9BB389182243}"/>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B4527347-82DC-8610-D5D5-AF9C59AD37CB}"/>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9F001957-168B-02B6-7E07-54DD727A590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0836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48"/>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32"/>
                                        </p:tgtEl>
                                        <p:attrNameLst>
                                          <p:attrName>style.visibility</p:attrName>
                                        </p:attrNameLst>
                                      </p:cBhvr>
                                      <p:to>
                                        <p:strVal val="visible"/>
                                      </p:to>
                                    </p:set>
                                    <p:animEffect transition="in" filter="fade">
                                      <p:cBhvr>
                                        <p:cTn id="19" dur="500"/>
                                        <p:tgtEl>
                                          <p:spTgt spid="10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1"/>
                </p:tgtEl>
              </p:cMediaNode>
            </p:audio>
            <p:seq concurrent="1" nextAc="seek">
              <p:cTn id="39" restart="whenNotActive" fill="hold" evtFilter="cancelBubble" nodeType="interactiveSeq">
                <p:stCondLst>
                  <p:cond evt="onClick" delay="0">
                    <p:tgtEl>
                      <p:spTgt spid="22"/>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2"/>
                  </p:tgtEl>
                </p:cond>
              </p:nextCondLst>
            </p:seq>
          </p:childTnLst>
        </p:cTn>
      </p:par>
    </p:tnLst>
    <p:bldLst>
      <p:bldP spid="56" grpId="0" animBg="1"/>
      <p:bldP spid="58" grpId="0" animBg="1"/>
      <p:bldP spid="60" grpId="0" animBg="1"/>
      <p:bldP spid="1032" grpId="0" animBg="1"/>
      <p:bldP spid="17" grpId="0" animBg="1"/>
      <p:bldP spid="19" grpId="0" animBg="1"/>
      <p:bldP spid="21" grpId="0" animBg="1"/>
      <p:bldP spid="13" grpId="0" animBg="1"/>
      <p:bldP spid="6"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2943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579418" y="802291"/>
            <a:ext cx="7666182" cy="79598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113711" y="839093"/>
            <a:ext cx="8629650" cy="759182"/>
          </a:xfrm>
          <a:prstGeom prst="rect">
            <a:avLst/>
          </a:prstGeom>
          <a:noFill/>
        </p:spPr>
        <p:txBody>
          <a:bodyPr wrap="square" rtlCol="0">
            <a:spAutoFit/>
          </a:bodyPr>
          <a:lstStyle/>
          <a:p>
            <a:pPr marL="0" marR="0" algn="ctr">
              <a:lnSpc>
                <a:spcPts val="2600"/>
              </a:lnSpc>
            </a:pPr>
            <a:r>
              <a:rPr lang="en-GB" sz="2400" b="1" dirty="0" err="1">
                <a:solidFill>
                  <a:srgbClr val="000000"/>
                </a:solidFill>
                <a:effectLst/>
                <a:latin typeface="Times New Roman" panose="02020603050405020304" pitchFamily="18" charset="0"/>
                <a:ea typeface="Calibri" panose="020F0502020204030204" pitchFamily="34" charset="0"/>
              </a:rPr>
              <a:t>Những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vấn</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đề</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về</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xây</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dựng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lực</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lượng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vũ</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trang</a:t>
            </a:r>
            <a:r>
              <a:rPr lang="en-GB" sz="2400" b="1" dirty="0">
                <a:solidFill>
                  <a:srgbClr val="000000"/>
                </a:solidFill>
                <a:effectLst/>
                <a:latin typeface="Times New Roman" panose="02020603050405020304" pitchFamily="18" charset="0"/>
                <a:ea typeface="Calibri" panose="020F0502020204030204" pitchFamily="34" charset="0"/>
              </a:rPr>
              <a:t> </a:t>
            </a:r>
            <a:endParaRPr lang="vi-VN" sz="2400" b="1" dirty="0">
              <a:solidFill>
                <a:srgbClr val="000000"/>
              </a:solidFill>
              <a:effectLst/>
              <a:latin typeface="Times New Roman" panose="02020603050405020304" pitchFamily="18" charset="0"/>
              <a:ea typeface="Calibri" panose="020F0502020204030204" pitchFamily="34" charset="0"/>
            </a:endParaRPr>
          </a:p>
          <a:p>
            <a:pPr marL="0" marR="0" algn="ctr">
              <a:lnSpc>
                <a:spcPts val="2600"/>
              </a:lnSpc>
            </a:pPr>
            <a:r>
              <a:rPr lang="en-GB" sz="2400" b="1" dirty="0" err="1">
                <a:solidFill>
                  <a:srgbClr val="000000"/>
                </a:solidFill>
                <a:effectLst/>
                <a:latin typeface="Times New Roman" panose="02020603050405020304" pitchFamily="18" charset="0"/>
                <a:ea typeface="Calibri" panose="020F0502020204030204" pitchFamily="34" charset="0"/>
              </a:rPr>
              <a:t>và</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đấu</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tranh</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vũ</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trang</a:t>
            </a:r>
            <a:r>
              <a:rPr lang="en-GB" sz="2400" b="1" dirty="0">
                <a:solidFill>
                  <a:srgbClr val="000000"/>
                </a:solidFill>
                <a:effectLst/>
                <a:latin typeface="Times New Roman" panose="02020603050405020304" pitchFamily="18" charset="0"/>
                <a:ea typeface="Calibri" panose="020F0502020204030204" pitchFamily="34" charset="0"/>
              </a:rPr>
              <a:t>.</a:t>
            </a:r>
            <a:endParaRPr lang="en-US" sz="4000" b="1" dirty="0">
              <a:effectLst/>
              <a:latin typeface="Times New Roman" panose="02020603050405020304" pitchFamily="18" charset="0"/>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30895" y="165459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7079073" y="219637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487065" y="22128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158035" y="2218389"/>
            <a:ext cx="560567"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Ự</a:t>
            </a:r>
          </a:p>
        </p:txBody>
      </p:sp>
      <p:sp>
        <p:nvSpPr>
          <p:cNvPr id="60" name="Rectangle 59">
            <a:extLst>
              <a:ext uri="{FF2B5EF4-FFF2-40B4-BE49-F238E27FC236}">
                <a16:creationId xmlns:a16="http://schemas.microsoft.com/office/drawing/2014/main" id="{1F017F13-725B-C7E0-72AC-D281CFC76CA8}"/>
              </a:ext>
            </a:extLst>
          </p:cNvPr>
          <p:cNvSpPr/>
          <p:nvPr/>
        </p:nvSpPr>
        <p:spPr>
          <a:xfrm>
            <a:off x="5498906" y="22158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029" name="Rectangle 1028">
            <a:extLst>
              <a:ext uri="{FF2B5EF4-FFF2-40B4-BE49-F238E27FC236}">
                <a16:creationId xmlns:a16="http://schemas.microsoft.com/office/drawing/2014/main" id="{4B93B329-6403-B501-7457-75AB7C8A2C76}"/>
              </a:ext>
            </a:extLst>
          </p:cNvPr>
          <p:cNvSpPr/>
          <p:nvPr/>
        </p:nvSpPr>
        <p:spPr>
          <a:xfrm>
            <a:off x="4692405" y="22128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783001" y="22307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Â</a:t>
            </a:r>
          </a:p>
        </p:txBody>
      </p:sp>
      <p:sp>
        <p:nvSpPr>
          <p:cNvPr id="1036" name="Oval 1035">
            <a:extLst>
              <a:ext uri="{FF2B5EF4-FFF2-40B4-BE49-F238E27FC236}">
                <a16:creationId xmlns:a16="http://schemas.microsoft.com/office/drawing/2014/main" id="{2787A4A9-43D1-C6DD-7B6F-93118C6F43A7}"/>
              </a:ext>
            </a:extLst>
          </p:cNvPr>
          <p:cNvSpPr/>
          <p:nvPr/>
        </p:nvSpPr>
        <p:spPr>
          <a:xfrm>
            <a:off x="5123107" y="75261"/>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A47E4F90-1B06-134C-2D0B-50E76995C284}"/>
              </a:ext>
            </a:extLst>
          </p:cNvPr>
          <p:cNvSpPr/>
          <p:nvPr/>
        </p:nvSpPr>
        <p:spPr>
          <a:xfrm>
            <a:off x="6278959" y="22063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6295499" y="22239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S</a:t>
            </a:r>
          </a:p>
        </p:txBody>
      </p:sp>
      <p:sp>
        <p:nvSpPr>
          <p:cNvPr id="12" name="Rectangle 11">
            <a:extLst>
              <a:ext uri="{FF2B5EF4-FFF2-40B4-BE49-F238E27FC236}">
                <a16:creationId xmlns:a16="http://schemas.microsoft.com/office/drawing/2014/main" id="{2267F7AB-6C38-5216-FAF4-99EE1CA3793A}"/>
              </a:ext>
            </a:extLst>
          </p:cNvPr>
          <p:cNvSpPr/>
          <p:nvPr/>
        </p:nvSpPr>
        <p:spPr>
          <a:xfrm>
            <a:off x="3921391" y="22089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17142D4-0CEB-BC0D-7645-AF56B0DD32B6}"/>
              </a:ext>
            </a:extLst>
          </p:cNvPr>
          <p:cNvSpPr/>
          <p:nvPr/>
        </p:nvSpPr>
        <p:spPr>
          <a:xfrm>
            <a:off x="3994555" y="22128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18" name="Rectangle 17">
            <a:extLst>
              <a:ext uri="{FF2B5EF4-FFF2-40B4-BE49-F238E27FC236}">
                <a16:creationId xmlns:a16="http://schemas.microsoft.com/office/drawing/2014/main" id="{E65473A9-B6E9-1AF3-C36C-9E1205A35906}"/>
              </a:ext>
            </a:extLst>
          </p:cNvPr>
          <p:cNvSpPr/>
          <p:nvPr/>
        </p:nvSpPr>
        <p:spPr>
          <a:xfrm>
            <a:off x="3151800" y="22101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B0A96D3C-0D2D-E583-271F-1B8F5C0E620A}"/>
              </a:ext>
            </a:extLst>
          </p:cNvPr>
          <p:cNvSpPr/>
          <p:nvPr/>
        </p:nvSpPr>
        <p:spPr>
          <a:xfrm>
            <a:off x="3236880" y="22173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Q</a:t>
            </a:r>
          </a:p>
        </p:txBody>
      </p:sp>
      <p:sp>
        <p:nvSpPr>
          <p:cNvPr id="16" name="TextBox 15">
            <a:extLst>
              <a:ext uri="{FF2B5EF4-FFF2-40B4-BE49-F238E27FC236}">
                <a16:creationId xmlns:a16="http://schemas.microsoft.com/office/drawing/2014/main" id="{7C538CEC-9968-E036-AFAA-80B3E251A0CE}"/>
              </a:ext>
            </a:extLst>
          </p:cNvPr>
          <p:cNvSpPr txBox="1"/>
          <p:nvPr/>
        </p:nvSpPr>
        <p:spPr>
          <a:xfrm>
            <a:off x="554478" y="3094734"/>
            <a:ext cx="10306308" cy="2677656"/>
          </a:xfrm>
          <a:prstGeom prst="rect">
            <a:avLst/>
          </a:prstGeom>
          <a:noFill/>
          <a:ln>
            <a:solidFill>
              <a:srgbClr val="00B050"/>
            </a:solidFill>
          </a:ln>
        </p:spPr>
        <p:txBody>
          <a:bodyPr wrap="square">
            <a:spAutoFit/>
          </a:bodyPr>
          <a:lstStyle/>
          <a:p>
            <a:pPr algn="just"/>
            <a:r>
              <a:rPr lang="en-GB" sz="2400" b="0" i="0" dirty="0" err="1">
                <a:solidFill>
                  <a:srgbClr val="00B050"/>
                </a:solidFill>
                <a:effectLst/>
                <a:latin typeface="TimesNewRomanPSMT"/>
              </a:rPr>
              <a:t>Mục</a:t>
            </a:r>
            <a:r>
              <a:rPr lang="en-GB" sz="2400" b="0" i="0" dirty="0">
                <a:solidFill>
                  <a:srgbClr val="00B050"/>
                </a:solidFill>
                <a:effectLst/>
                <a:latin typeface="TimesNewRomanPSMT"/>
              </a:rPr>
              <a:t> III </a:t>
            </a:r>
            <a:r>
              <a:rPr lang="en-GB" sz="2400" b="0" i="0" dirty="0" err="1">
                <a:solidFill>
                  <a:srgbClr val="00B050"/>
                </a:solidFill>
                <a:effectLst/>
                <a:latin typeface="TimesNewRomanPSMT"/>
              </a:rPr>
              <a:t>Bài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Trong kháng chiến chống Mỹ, cứu nước (1954 – 1975): Lực lượng Dân quân du kích hai miền Nam, Bắc kết hợp cùng Quân đội nhân dân luôn chủ động đánh địch; vận dụng các hình thức đánh địch sáng tạo trên khắp ba vùng chiến lược (vùng rừng núi, vùng nông thôn đồng bằng và vùng đô thị); kết hợp chặt chẽ đấu tranh chính trị với đấu tranh vũ trang, tiến công địch bằng ba mũi giáp công (</a:t>
            </a:r>
            <a:r>
              <a:rPr lang="vi-VN" sz="2400" b="0" i="0" dirty="0">
                <a:solidFill>
                  <a:srgbClr val="FF0000"/>
                </a:solidFill>
                <a:effectLst/>
                <a:latin typeface="TimesNewRomanPSMT"/>
              </a:rPr>
              <a:t>quân sự</a:t>
            </a:r>
            <a:r>
              <a:rPr lang="vi-VN" sz="2400" b="0" i="0" dirty="0">
                <a:solidFill>
                  <a:srgbClr val="242021"/>
                </a:solidFill>
                <a:effectLst/>
                <a:latin typeface="TimesNewRomanPSMT"/>
              </a:rPr>
              <a:t>, chính trị, binh vận) cùng lực lượng vũ trang và toàn dân làm nên chiến thắng 30-4-1975, giải phóng miền Nam, thống nhất đất nước.</a:t>
            </a:r>
            <a:r>
              <a:rPr lang="en-GB" sz="2400" b="0" i="0" dirty="0">
                <a:solidFill>
                  <a:srgbClr val="242021"/>
                </a:solidFill>
                <a:effectLst/>
                <a:latin typeface="TimesNewRomanPSMT"/>
              </a:rPr>
              <a:t>”</a:t>
            </a:r>
          </a:p>
        </p:txBody>
      </p:sp>
      <p:sp>
        <p:nvSpPr>
          <p:cNvPr id="17" name="Arrow: Left 5">
            <a:hlinkClick r:id="rId10" action="ppaction://hlinksldjump"/>
            <a:extLst>
              <a:ext uri="{FF2B5EF4-FFF2-40B4-BE49-F238E27FC236}">
                <a16:creationId xmlns:a16="http://schemas.microsoft.com/office/drawing/2014/main" id="{24A0C625-A94D-9741-CD6A-A985250C91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6" name="Picture 5" descr="A blue and white alarm clock with bells&#10;&#10;Description automatically generated">
            <a:extLst>
              <a:ext uri="{FF2B5EF4-FFF2-40B4-BE49-F238E27FC236}">
                <a16:creationId xmlns:a16="http://schemas.microsoft.com/office/drawing/2014/main" id="{7BD70E63-D6D8-728E-B5CA-1E2BE1E353C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0" name="Oval 19">
            <a:extLst>
              <a:ext uri="{FF2B5EF4-FFF2-40B4-BE49-F238E27FC236}">
                <a16:creationId xmlns:a16="http://schemas.microsoft.com/office/drawing/2014/main" id="{626FFCEA-4401-EFFC-C28C-A21B705F9C9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1" name="Oval 20">
            <a:extLst>
              <a:ext uri="{FF2B5EF4-FFF2-40B4-BE49-F238E27FC236}">
                <a16:creationId xmlns:a16="http://schemas.microsoft.com/office/drawing/2014/main" id="{EE447D96-20C0-7568-8EE8-D126A316B87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2" name="Oval 21">
            <a:extLst>
              <a:ext uri="{FF2B5EF4-FFF2-40B4-BE49-F238E27FC236}">
                <a16:creationId xmlns:a16="http://schemas.microsoft.com/office/drawing/2014/main" id="{518C1C32-F779-C7AB-0B76-FEAFB81D80C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3" name="Oval 22">
            <a:extLst>
              <a:ext uri="{FF2B5EF4-FFF2-40B4-BE49-F238E27FC236}">
                <a16:creationId xmlns:a16="http://schemas.microsoft.com/office/drawing/2014/main" id="{63EEBE46-948D-C1D1-C473-451D313170C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4" name="Oval 23">
            <a:extLst>
              <a:ext uri="{FF2B5EF4-FFF2-40B4-BE49-F238E27FC236}">
                <a16:creationId xmlns:a16="http://schemas.microsoft.com/office/drawing/2014/main" id="{9776B2C7-270E-A7A6-68DC-043C610B756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5" name="Oval 24">
            <a:extLst>
              <a:ext uri="{FF2B5EF4-FFF2-40B4-BE49-F238E27FC236}">
                <a16:creationId xmlns:a16="http://schemas.microsoft.com/office/drawing/2014/main" id="{D0AB0A5C-DDF7-49A5-6679-790A9BF22E0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6" name="Oval 25">
            <a:extLst>
              <a:ext uri="{FF2B5EF4-FFF2-40B4-BE49-F238E27FC236}">
                <a16:creationId xmlns:a16="http://schemas.microsoft.com/office/drawing/2014/main" id="{EC6161AA-F3E3-CE78-AC8A-03FF6E7C45A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7" name="Oval 26">
            <a:extLst>
              <a:ext uri="{FF2B5EF4-FFF2-40B4-BE49-F238E27FC236}">
                <a16:creationId xmlns:a16="http://schemas.microsoft.com/office/drawing/2014/main" id="{D7DB1D2D-B137-857C-5879-267E1EE310E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8" name="Oval 27">
            <a:extLst>
              <a:ext uri="{FF2B5EF4-FFF2-40B4-BE49-F238E27FC236}">
                <a16:creationId xmlns:a16="http://schemas.microsoft.com/office/drawing/2014/main" id="{C043C598-397B-222E-287D-D4064AE09E0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9" name="Oval 28">
            <a:extLst>
              <a:ext uri="{FF2B5EF4-FFF2-40B4-BE49-F238E27FC236}">
                <a16:creationId xmlns:a16="http://schemas.microsoft.com/office/drawing/2014/main" id="{BAF0057B-766A-1BE3-34F3-69E3B21010A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0" name="Oval 29">
            <a:extLst>
              <a:ext uri="{FF2B5EF4-FFF2-40B4-BE49-F238E27FC236}">
                <a16:creationId xmlns:a16="http://schemas.microsoft.com/office/drawing/2014/main" id="{85F93C6C-5A8D-E2E6-A632-3F8B80D1D54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1" name="Oval 30">
            <a:extLst>
              <a:ext uri="{FF2B5EF4-FFF2-40B4-BE49-F238E27FC236}">
                <a16:creationId xmlns:a16="http://schemas.microsoft.com/office/drawing/2014/main" id="{83CA3221-0BED-D168-6622-5C5339A6DEC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2" name="Oval 31">
            <a:extLst>
              <a:ext uri="{FF2B5EF4-FFF2-40B4-BE49-F238E27FC236}">
                <a16:creationId xmlns:a16="http://schemas.microsoft.com/office/drawing/2014/main" id="{A5D6FB43-50BF-B15E-903C-E2F9BF9B727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3" name="Oval 32">
            <a:extLst>
              <a:ext uri="{FF2B5EF4-FFF2-40B4-BE49-F238E27FC236}">
                <a16:creationId xmlns:a16="http://schemas.microsoft.com/office/drawing/2014/main" id="{3E7CDC88-CF82-B947-976E-63B8CFA6F4E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4" name="Oval 33">
            <a:extLst>
              <a:ext uri="{FF2B5EF4-FFF2-40B4-BE49-F238E27FC236}">
                <a16:creationId xmlns:a16="http://schemas.microsoft.com/office/drawing/2014/main" id="{4129EDA8-85EF-47D4-C743-B6E9D96BE2C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5" name="Oval 34">
            <a:extLst>
              <a:ext uri="{FF2B5EF4-FFF2-40B4-BE49-F238E27FC236}">
                <a16:creationId xmlns:a16="http://schemas.microsoft.com/office/drawing/2014/main" id="{FCCEA2B8-F305-EA1C-0A8B-C7A8964BFA2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6" name="image4.png">
            <a:extLst>
              <a:ext uri="{FF2B5EF4-FFF2-40B4-BE49-F238E27FC236}">
                <a16:creationId xmlns:a16="http://schemas.microsoft.com/office/drawing/2014/main" id="{9124CC5E-47AF-33D9-7B76-2C6D5C019E23}"/>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7" name="Group 11">
            <a:extLst>
              <a:ext uri="{FF2B5EF4-FFF2-40B4-BE49-F238E27FC236}">
                <a16:creationId xmlns:a16="http://schemas.microsoft.com/office/drawing/2014/main" id="{6345422B-B03D-FC81-D237-C9380457F2E8}"/>
              </a:ext>
            </a:extLst>
          </p:cNvPr>
          <p:cNvGrpSpPr>
            <a:grpSpLocks/>
          </p:cNvGrpSpPr>
          <p:nvPr/>
        </p:nvGrpSpPr>
        <p:grpSpPr bwMode="auto">
          <a:xfrm>
            <a:off x="11053594" y="785557"/>
            <a:ext cx="625171" cy="612210"/>
            <a:chOff x="0" y="0"/>
            <a:chExt cx="666" cy="559"/>
          </a:xfrm>
        </p:grpSpPr>
        <p:sp>
          <p:nvSpPr>
            <p:cNvPr id="38" name="Freeform 12">
              <a:extLst>
                <a:ext uri="{FF2B5EF4-FFF2-40B4-BE49-F238E27FC236}">
                  <a16:creationId xmlns:a16="http://schemas.microsoft.com/office/drawing/2014/main" id="{B632F91A-195B-38D5-FB82-420498F7960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4146017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20"/>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0"/>
                  </p:tgtEl>
                </p:cond>
              </p:nextCondLst>
            </p:seq>
          </p:childTnLst>
        </p:cTn>
      </p:par>
    </p:tnLst>
    <p:bldLst>
      <p:bldP spid="58" grpId="0" animBg="1"/>
      <p:bldP spid="60" grpId="0" animBg="1"/>
      <p:bldP spid="1032" grpId="0" animBg="1"/>
      <p:bldP spid="15" grpId="0" animBg="1"/>
      <p:bldP spid="14" grpId="0" animBg="1"/>
      <p:bldP spid="19" grpId="0" animBg="1"/>
      <p:bldP spid="16"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967344" y="757723"/>
            <a:ext cx="7259783" cy="120022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768332" y="925192"/>
            <a:ext cx="7538936"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hoặc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đối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thủ</a:t>
            </a:r>
            <a:r>
              <a:rPr lang="vi-VN" sz="2400" b="1" dirty="0">
                <a:effectLst/>
                <a:latin typeface="Times New Roman" panose="02020603050405020304" pitchFamily="18" charset="0"/>
                <a:ea typeface="Calibri" panose="020F0502020204030204" pitchFamily="34" charset="0"/>
              </a:rPr>
              <a:t>                                                       </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cuộc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đấu</a:t>
            </a:r>
            <a:r>
              <a:rPr lang="en-GB" sz="2400" b="1" dirty="0">
                <a:effectLst/>
                <a:latin typeface="Times New Roman" panose="02020603050405020304" pitchFamily="18" charset="0"/>
                <a:ea typeface="Calibri" panose="020F0502020204030204" pitchFamily="34" charset="0"/>
              </a:rPr>
              <a:t>.</a:t>
            </a:r>
            <a:endParaRPr lang="vi-VN" sz="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40987" y="209501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486933" y="27049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085919" y="271526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537800" y="27346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145037" y="275399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V</a:t>
            </a:r>
          </a:p>
        </p:txBody>
      </p:sp>
      <p:sp>
        <p:nvSpPr>
          <p:cNvPr id="1036" name="Oval 1035">
            <a:extLst>
              <a:ext uri="{FF2B5EF4-FFF2-40B4-BE49-F238E27FC236}">
                <a16:creationId xmlns:a16="http://schemas.microsoft.com/office/drawing/2014/main" id="{2787A4A9-43D1-C6DD-7B6F-93118C6F43A7}"/>
              </a:ext>
            </a:extLst>
          </p:cNvPr>
          <p:cNvSpPr/>
          <p:nvPr/>
        </p:nvSpPr>
        <p:spPr>
          <a:xfrm>
            <a:off x="5057774" y="26430"/>
            <a:ext cx="1038225" cy="69621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6284047" y="27049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7081161" y="270489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6333558" y="27346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5" name="Rectangle 14">
            <a:extLst>
              <a:ext uri="{FF2B5EF4-FFF2-40B4-BE49-F238E27FC236}">
                <a16:creationId xmlns:a16="http://schemas.microsoft.com/office/drawing/2014/main" id="{04E89D6C-D56E-E95F-247A-CDEB5C5FEB2B}"/>
              </a:ext>
            </a:extLst>
          </p:cNvPr>
          <p:cNvSpPr/>
          <p:nvPr/>
        </p:nvSpPr>
        <p:spPr>
          <a:xfrm>
            <a:off x="7123940" y="27346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8" name="Rectangle 17">
            <a:extLst>
              <a:ext uri="{FF2B5EF4-FFF2-40B4-BE49-F238E27FC236}">
                <a16:creationId xmlns:a16="http://schemas.microsoft.com/office/drawing/2014/main" id="{4F58E3A2-80E8-5006-FC67-BE3EE5BCCC5E}"/>
              </a:ext>
            </a:extLst>
          </p:cNvPr>
          <p:cNvSpPr/>
          <p:nvPr/>
        </p:nvSpPr>
        <p:spPr>
          <a:xfrm>
            <a:off x="4689819" y="27049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4788842" y="27346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A8BAB643-9009-E28C-3085-9E4A84173327}"/>
              </a:ext>
            </a:extLst>
          </p:cNvPr>
          <p:cNvSpPr/>
          <p:nvPr/>
        </p:nvSpPr>
        <p:spPr>
          <a:xfrm>
            <a:off x="3892661" y="26997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7" name="Rectangle 16">
            <a:extLst>
              <a:ext uri="{FF2B5EF4-FFF2-40B4-BE49-F238E27FC236}">
                <a16:creationId xmlns:a16="http://schemas.microsoft.com/office/drawing/2014/main" id="{B7ABA412-62E7-0296-DB02-0EFDE5F7B34F}"/>
              </a:ext>
            </a:extLst>
          </p:cNvPr>
          <p:cNvSpPr/>
          <p:nvPr/>
        </p:nvSpPr>
        <p:spPr>
          <a:xfrm>
            <a:off x="3968769" y="27539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Ô</a:t>
            </a:r>
          </a:p>
        </p:txBody>
      </p:sp>
      <p:sp>
        <p:nvSpPr>
          <p:cNvPr id="20" name="TextBox 19">
            <a:extLst>
              <a:ext uri="{FF2B5EF4-FFF2-40B4-BE49-F238E27FC236}">
                <a16:creationId xmlns:a16="http://schemas.microsoft.com/office/drawing/2014/main" id="{D77AC7A9-7FE5-9D9D-BF8B-2E91E8C51A92}"/>
              </a:ext>
            </a:extLst>
          </p:cNvPr>
          <p:cNvSpPr txBox="1"/>
          <p:nvPr/>
        </p:nvSpPr>
        <p:spPr>
          <a:xfrm>
            <a:off x="1172837" y="3619666"/>
            <a:ext cx="8838678" cy="1569660"/>
          </a:xfrm>
          <a:prstGeom prst="rect">
            <a:avLst/>
          </a:prstGeom>
          <a:noFill/>
          <a:ln>
            <a:solidFill>
              <a:srgbClr val="00B050"/>
            </a:solidFill>
          </a:ln>
        </p:spPr>
        <p:txBody>
          <a:bodyPr wrap="square">
            <a:spAutoFit/>
          </a:bodyPr>
          <a:lstStyle/>
          <a:p>
            <a:pPr algn="just"/>
            <a:r>
              <a:rPr lang="en-GB" sz="2400" b="0" dirty="0" err="1">
                <a:solidFill>
                  <a:srgbClr val="00B050"/>
                </a:solidFill>
                <a:effectLst/>
                <a:latin typeface="Arial" panose="020B0604020202020204" pitchFamily="34" charset="0"/>
                <a:cs typeface="Arial" panose="020B0604020202020204" pitchFamily="34" charset="0"/>
              </a:rPr>
              <a:t>Mục</a:t>
            </a:r>
            <a:r>
              <a:rPr lang="en-GB" sz="2400" b="0" dirty="0">
                <a:solidFill>
                  <a:srgbClr val="00B050"/>
                </a:solidFill>
                <a:effectLst/>
                <a:latin typeface="Arial" panose="020B0604020202020204" pitchFamily="34" charset="0"/>
                <a:cs typeface="Arial" panose="020B0604020202020204" pitchFamily="34" charset="0"/>
              </a:rPr>
              <a:t> III </a:t>
            </a:r>
            <a:r>
              <a:rPr lang="en-GB" sz="2400" b="0" dirty="0" err="1">
                <a:solidFill>
                  <a:srgbClr val="00B050"/>
                </a:solidFill>
                <a:effectLst/>
                <a:latin typeface="Arial" panose="020B0604020202020204" pitchFamily="34" charset="0"/>
                <a:cs typeface="Arial" panose="020B0604020202020204" pitchFamily="34" charset="0"/>
              </a:rPr>
              <a:t>Bài</a:t>
            </a:r>
            <a:r>
              <a:rPr lang="en-GB" sz="2400" b="0" dirty="0">
                <a:solidFill>
                  <a:srgbClr val="00B050"/>
                </a:solidFill>
                <a:effectLst/>
                <a:latin typeface="Arial" panose="020B0604020202020204" pitchFamily="34" charset="0"/>
                <a:cs typeface="Arial" panose="020B0604020202020204" pitchFamily="34" charset="0"/>
              </a:rPr>
              <a:t> 1 SGK: </a:t>
            </a:r>
            <a:r>
              <a:rPr lang="en-GB" sz="2400" b="0" dirty="0">
                <a:effectLst/>
                <a:latin typeface="Arial" panose="020B0604020202020204" pitchFamily="34" charset="0"/>
                <a:cs typeface="Arial" panose="020B0604020202020204" pitchFamily="34" charset="0"/>
              </a:rPr>
              <a:t>“</a:t>
            </a:r>
            <a:r>
              <a:rPr lang="vi-VN" sz="2400" b="0" dirty="0">
                <a:solidFill>
                  <a:srgbClr val="242021"/>
                </a:solidFill>
                <a:effectLst/>
                <a:latin typeface="Arial" panose="020B0604020202020204" pitchFamily="34" charset="0"/>
                <a:cs typeface="Arial" panose="020B0604020202020204" pitchFamily="34" charset="0"/>
              </a:rPr>
              <a:t>Dân quân, tự vệ và du kích</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lực lượng của toàn dân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tộc, là một lực lượng </a:t>
            </a:r>
            <a:r>
              <a:rPr lang="vi-VN" sz="2400" b="0" dirty="0">
                <a:solidFill>
                  <a:srgbClr val="FF0000"/>
                </a:solidFill>
                <a:effectLst/>
                <a:latin typeface="Arial" panose="020B0604020202020204" pitchFamily="34" charset="0"/>
                <a:cs typeface="Arial" panose="020B0604020202020204" pitchFamily="34" charset="0"/>
              </a:rPr>
              <a:t>vô địch</a:t>
            </a:r>
            <a:r>
              <a:rPr lang="vi-VN" sz="2400" b="0" dirty="0">
                <a:solidFill>
                  <a:srgbClr val="242021"/>
                </a:solidFill>
                <a:effectLst/>
                <a:latin typeface="Arial" panose="020B0604020202020204" pitchFamily="34" charset="0"/>
                <a:cs typeface="Arial" panose="020B0604020202020204" pitchFamily="34" charset="0"/>
              </a:rPr>
              <a:t>,</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một bức tường sắt của</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Tổ quốc. Vô luận địch nhân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hung bạo thế nào, hễ đụng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vào lực lượng đó, bức tường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đó, thì địch nào cũng phải</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tan rã”</a:t>
            </a:r>
            <a:r>
              <a:rPr lang="vi-VN" sz="2400" dirty="0">
                <a:latin typeface="Arial" panose="020B0604020202020204" pitchFamily="34" charset="0"/>
                <a:cs typeface="Arial" panose="020B0604020202020204" pitchFamily="34" charset="0"/>
              </a:rPr>
              <a:t> </a:t>
            </a:r>
            <a:endParaRPr lang="en-GB" sz="2400" dirty="0">
              <a:latin typeface="Arial" panose="020B0604020202020204" pitchFamily="34" charset="0"/>
              <a:cs typeface="Arial" panose="020B0604020202020204" pitchFamily="34" charset="0"/>
            </a:endParaRPr>
          </a:p>
        </p:txBody>
      </p:sp>
      <p:sp>
        <p:nvSpPr>
          <p:cNvPr id="21" name="Arrow: Left 5">
            <a:hlinkClick r:id="rId10" action="ppaction://hlinksldjump"/>
            <a:extLst>
              <a:ext uri="{FF2B5EF4-FFF2-40B4-BE49-F238E27FC236}">
                <a16:creationId xmlns:a16="http://schemas.microsoft.com/office/drawing/2014/main" id="{BE41DD60-55AA-BE75-8C60-FA0A92437810}"/>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6" name="Picture 5" descr="A blue and white alarm clock with bells&#10;&#10;Description automatically generated">
            <a:extLst>
              <a:ext uri="{FF2B5EF4-FFF2-40B4-BE49-F238E27FC236}">
                <a16:creationId xmlns:a16="http://schemas.microsoft.com/office/drawing/2014/main" id="{2FC9F3E2-B20E-AC59-2397-FCE2B80CA35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2" name="Oval 21">
            <a:extLst>
              <a:ext uri="{FF2B5EF4-FFF2-40B4-BE49-F238E27FC236}">
                <a16:creationId xmlns:a16="http://schemas.microsoft.com/office/drawing/2014/main" id="{8EC8D204-C22B-1716-ADA2-C27E935C8BC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3" name="Oval 22">
            <a:extLst>
              <a:ext uri="{FF2B5EF4-FFF2-40B4-BE49-F238E27FC236}">
                <a16:creationId xmlns:a16="http://schemas.microsoft.com/office/drawing/2014/main" id="{EFF03597-5750-F7B7-20A3-0A0C4CEB7E9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4" name="Oval 23">
            <a:extLst>
              <a:ext uri="{FF2B5EF4-FFF2-40B4-BE49-F238E27FC236}">
                <a16:creationId xmlns:a16="http://schemas.microsoft.com/office/drawing/2014/main" id="{A681DF99-9AB9-3C07-07DC-9325CAD73A9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5" name="Oval 24">
            <a:extLst>
              <a:ext uri="{FF2B5EF4-FFF2-40B4-BE49-F238E27FC236}">
                <a16:creationId xmlns:a16="http://schemas.microsoft.com/office/drawing/2014/main" id="{59E7F6E5-6264-9F92-8661-DF08C7BDD8DF}"/>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6" name="Oval 25">
            <a:extLst>
              <a:ext uri="{FF2B5EF4-FFF2-40B4-BE49-F238E27FC236}">
                <a16:creationId xmlns:a16="http://schemas.microsoft.com/office/drawing/2014/main" id="{B9D75D35-3C61-EE2A-D88E-95AB20F9947D}"/>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7" name="Oval 26">
            <a:extLst>
              <a:ext uri="{FF2B5EF4-FFF2-40B4-BE49-F238E27FC236}">
                <a16:creationId xmlns:a16="http://schemas.microsoft.com/office/drawing/2014/main" id="{73DF08E6-5031-55DC-72BE-89E3498705D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8" name="Oval 27">
            <a:extLst>
              <a:ext uri="{FF2B5EF4-FFF2-40B4-BE49-F238E27FC236}">
                <a16:creationId xmlns:a16="http://schemas.microsoft.com/office/drawing/2014/main" id="{36B1D8F2-B8E9-F4ED-4F99-1C46A2C3EED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9" name="Oval 28">
            <a:extLst>
              <a:ext uri="{FF2B5EF4-FFF2-40B4-BE49-F238E27FC236}">
                <a16:creationId xmlns:a16="http://schemas.microsoft.com/office/drawing/2014/main" id="{33E4D4EB-0066-6B4E-04B9-00518B57129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0" name="Oval 29">
            <a:extLst>
              <a:ext uri="{FF2B5EF4-FFF2-40B4-BE49-F238E27FC236}">
                <a16:creationId xmlns:a16="http://schemas.microsoft.com/office/drawing/2014/main" id="{025C121C-53A0-BDE2-DC16-87A8B2004B6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1" name="Oval 30">
            <a:extLst>
              <a:ext uri="{FF2B5EF4-FFF2-40B4-BE49-F238E27FC236}">
                <a16:creationId xmlns:a16="http://schemas.microsoft.com/office/drawing/2014/main" id="{A9E8E1BA-1C5C-8581-1969-2570022CEA3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2" name="Oval 31">
            <a:extLst>
              <a:ext uri="{FF2B5EF4-FFF2-40B4-BE49-F238E27FC236}">
                <a16:creationId xmlns:a16="http://schemas.microsoft.com/office/drawing/2014/main" id="{FA86D0D5-DF13-0FDC-B050-3D1E9B1B7A6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3" name="Oval 32">
            <a:extLst>
              <a:ext uri="{FF2B5EF4-FFF2-40B4-BE49-F238E27FC236}">
                <a16:creationId xmlns:a16="http://schemas.microsoft.com/office/drawing/2014/main" id="{EBBCB87E-C0DC-DC85-A580-C211F60943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4" name="Oval 33">
            <a:extLst>
              <a:ext uri="{FF2B5EF4-FFF2-40B4-BE49-F238E27FC236}">
                <a16:creationId xmlns:a16="http://schemas.microsoft.com/office/drawing/2014/main" id="{2FBBE08F-C639-A20F-6319-16D29E65F4F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5" name="Oval 34">
            <a:extLst>
              <a:ext uri="{FF2B5EF4-FFF2-40B4-BE49-F238E27FC236}">
                <a16:creationId xmlns:a16="http://schemas.microsoft.com/office/drawing/2014/main" id="{51D81F49-D3EF-23D9-B30C-97237DA756B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960C8177-9D78-DAD2-E361-854930D6826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819AF898-7839-1990-71A9-287955FF631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FFE19EA8-18AF-5DB1-F669-A3D623D83A27}"/>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565C336A-65FE-DF8A-81FA-CC651C9111EA}"/>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223F00A6-7B4D-5322-8006-0496002E200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4976553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22"/>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2"/>
                  </p:tgtEl>
                </p:cond>
              </p:nextCondLst>
            </p:seq>
          </p:childTnLst>
        </p:cTn>
      </p:par>
    </p:tnLst>
    <p:bldLst>
      <p:bldP spid="55" grpId="0" animBg="1"/>
      <p:bldP spid="58" grpId="0" animBg="1"/>
      <p:bldP spid="14" grpId="0" animBg="1"/>
      <p:bldP spid="15" grpId="0" animBg="1"/>
      <p:bldP spid="19" grpId="0" animBg="1"/>
      <p:bldP spid="17" grpId="0" animBg="1"/>
      <p:bldP spid="20"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4094"/>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97718" y="708559"/>
            <a:ext cx="9129486" cy="73786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65761" y="865517"/>
            <a:ext cx="8929991" cy="461665"/>
          </a:xfrm>
          <a:prstGeom prst="rect">
            <a:avLst/>
          </a:prstGeom>
          <a:noFill/>
        </p:spPr>
        <p:txBody>
          <a:bodyPr wrap="square" rtlCol="0">
            <a:spAutoFit/>
          </a:bodyPr>
          <a:lstStyle/>
          <a:p>
            <a:pPr algn="ctr"/>
            <a:r>
              <a:rPr lang="en-GB" sz="2400" b="1" dirty="0" err="1">
                <a:latin typeface="Times New Roman" panose="02020603050405020304" pitchFamily="18" charset="0"/>
                <a:ea typeface="Calibri" panose="020F0502020204030204" pitchFamily="34" charset="0"/>
              </a:rPr>
              <a:t>Chống</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lại</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mọi</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sự</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xâm</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phạm</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để</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giữ</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cho</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luôn</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luôn</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được</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nguyên</a:t>
            </a:r>
            <a:r>
              <a:rPr lang="en-GB" sz="2400" b="1" dirty="0">
                <a:latin typeface="Times New Roman" panose="02020603050405020304" pitchFamily="18" charset="0"/>
                <a:ea typeface="Calibri" panose="020F0502020204030204" pitchFamily="34" charset="0"/>
              </a:rPr>
              <a:t> </a:t>
            </a:r>
            <a:r>
              <a:rPr lang="en-GB" sz="2400" b="1" dirty="0" err="1">
                <a:latin typeface="Times New Roman" panose="02020603050405020304" pitchFamily="18" charset="0"/>
                <a:ea typeface="Calibri" panose="020F0502020204030204" pitchFamily="34" charset="0"/>
              </a:rPr>
              <a:t>vẹn</a:t>
            </a:r>
            <a:r>
              <a:rPr lang="en-GB" sz="2400" b="1" dirty="0">
                <a:latin typeface="Times New Roman" panose="02020603050405020304" pitchFamily="18" charset="0"/>
                <a:ea typeface="Calibri" panose="020F0502020204030204" pitchFamily="34" charset="0"/>
              </a:rPr>
              <a:t>.</a:t>
            </a:r>
            <a:r>
              <a:rPr lang="en-GB" sz="2400" b="1" dirty="0">
                <a:effectLst/>
                <a:latin typeface="Times New Roman" panose="02020603050405020304" pitchFamily="18" charset="0"/>
                <a:ea typeface="Calibri" panose="020F0502020204030204" pitchFamily="34" charset="0"/>
              </a:rPr>
              <a:t> </a:t>
            </a:r>
            <a:r>
              <a:rPr lang="vi-VN" sz="2400" b="1" dirty="0">
                <a:effectLst/>
                <a:latin typeface="Times New Roman" panose="02020603050405020304" pitchFamily="18" charset="0"/>
                <a:ea typeface="Calibri" panose="020F0502020204030204" pitchFamily="34" charset="0"/>
              </a:rPr>
              <a:t>                                                                 </a:t>
            </a:r>
            <a:endParaRPr lang="vi-VN" sz="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46894" y="150237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274788" y="206995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607479" y="2063067"/>
            <a:ext cx="724079" cy="719032"/>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372921" y="20928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Ả</a:t>
            </a:r>
          </a:p>
        </p:txBody>
      </p:sp>
      <p:sp>
        <p:nvSpPr>
          <p:cNvPr id="58" name="Rectangle 57">
            <a:extLst>
              <a:ext uri="{FF2B5EF4-FFF2-40B4-BE49-F238E27FC236}">
                <a16:creationId xmlns:a16="http://schemas.microsoft.com/office/drawing/2014/main" id="{C1C08036-D90F-A019-49A3-FCA9E0CD5BC8}"/>
              </a:ext>
            </a:extLst>
          </p:cNvPr>
          <p:cNvSpPr/>
          <p:nvPr/>
        </p:nvSpPr>
        <p:spPr>
          <a:xfrm>
            <a:off x="6655668" y="209288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Ệ</a:t>
            </a:r>
          </a:p>
        </p:txBody>
      </p:sp>
      <p:sp>
        <p:nvSpPr>
          <p:cNvPr id="1036" name="Oval 1035">
            <a:extLst>
              <a:ext uri="{FF2B5EF4-FFF2-40B4-BE49-F238E27FC236}">
                <a16:creationId xmlns:a16="http://schemas.microsoft.com/office/drawing/2014/main" id="{2787A4A9-43D1-C6DD-7B6F-93118C6F43A7}"/>
              </a:ext>
            </a:extLst>
          </p:cNvPr>
          <p:cNvSpPr/>
          <p:nvPr/>
        </p:nvSpPr>
        <p:spPr>
          <a:xfrm>
            <a:off x="5016733" y="-9121"/>
            <a:ext cx="788223" cy="67545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latin typeface="UTM Avo" panose="02040603050506020204" pitchFamily="18" charset="0"/>
              </a:rPr>
              <a:t>11</a:t>
            </a:r>
            <a:endParaRPr lang="en-US" sz="28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5059722" y="20580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5841944" y="206995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5128639" y="20790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O</a:t>
            </a:r>
          </a:p>
        </p:txBody>
      </p:sp>
      <p:sp>
        <p:nvSpPr>
          <p:cNvPr id="15" name="Rectangle 14">
            <a:extLst>
              <a:ext uri="{FF2B5EF4-FFF2-40B4-BE49-F238E27FC236}">
                <a16:creationId xmlns:a16="http://schemas.microsoft.com/office/drawing/2014/main" id="{04E89D6C-D56E-E95F-247A-CDEB5C5FEB2B}"/>
              </a:ext>
            </a:extLst>
          </p:cNvPr>
          <p:cNvSpPr/>
          <p:nvPr/>
        </p:nvSpPr>
        <p:spPr>
          <a:xfrm>
            <a:off x="5877398" y="20830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V</a:t>
            </a:r>
          </a:p>
        </p:txBody>
      </p:sp>
      <p:sp>
        <p:nvSpPr>
          <p:cNvPr id="18" name="Rectangle 17">
            <a:extLst>
              <a:ext uri="{FF2B5EF4-FFF2-40B4-BE49-F238E27FC236}">
                <a16:creationId xmlns:a16="http://schemas.microsoft.com/office/drawing/2014/main" id="{4F58E3A2-80E8-5006-FC67-BE3EE5BCCC5E}"/>
              </a:ext>
            </a:extLst>
          </p:cNvPr>
          <p:cNvSpPr/>
          <p:nvPr/>
        </p:nvSpPr>
        <p:spPr>
          <a:xfrm>
            <a:off x="3509253" y="2085574"/>
            <a:ext cx="724079" cy="708461"/>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3585112" y="21172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B</a:t>
            </a:r>
          </a:p>
        </p:txBody>
      </p:sp>
      <p:sp>
        <p:nvSpPr>
          <p:cNvPr id="16" name="TextBox 15">
            <a:extLst>
              <a:ext uri="{FF2B5EF4-FFF2-40B4-BE49-F238E27FC236}">
                <a16:creationId xmlns:a16="http://schemas.microsoft.com/office/drawing/2014/main" id="{B5483FA9-D8D6-F440-9CF4-3591F5BF344A}"/>
              </a:ext>
            </a:extLst>
          </p:cNvPr>
          <p:cNvSpPr txBox="1"/>
          <p:nvPr/>
        </p:nvSpPr>
        <p:spPr>
          <a:xfrm>
            <a:off x="701693" y="2899369"/>
            <a:ext cx="10164215" cy="2677656"/>
          </a:xfrm>
          <a:prstGeom prst="rect">
            <a:avLst/>
          </a:prstGeom>
          <a:noFill/>
          <a:ln>
            <a:solidFill>
              <a:srgbClr val="00B050"/>
            </a:solidFill>
          </a:ln>
        </p:spPr>
        <p:txBody>
          <a:bodyPr wrap="square">
            <a:spAutoFit/>
          </a:bodyPr>
          <a:lstStyle/>
          <a:p>
            <a:pPr algn="just"/>
            <a:r>
              <a:rPr lang="en-GB" sz="2400" b="0" i="0" dirty="0" err="1">
                <a:solidFill>
                  <a:srgbClr val="00B050"/>
                </a:solidFill>
                <a:effectLst/>
                <a:latin typeface="TimesNewRomanPSMT"/>
              </a:rPr>
              <a:t>Mục</a:t>
            </a:r>
            <a:r>
              <a:rPr lang="en-GB" sz="2400" b="0" i="0" dirty="0">
                <a:solidFill>
                  <a:srgbClr val="00B050"/>
                </a:solidFill>
                <a:effectLst/>
                <a:latin typeface="TimesNewRomanPSMT"/>
              </a:rPr>
              <a:t> III </a:t>
            </a:r>
            <a:r>
              <a:rPr lang="en-GB" sz="2400" b="0" i="0" dirty="0" err="1">
                <a:solidFill>
                  <a:srgbClr val="00B050"/>
                </a:solidFill>
                <a:effectLst/>
                <a:latin typeface="TimesNewRomanPSMT"/>
              </a:rPr>
              <a:t>Bài</a:t>
            </a:r>
            <a:r>
              <a:rPr lang="en-GB" sz="2400" b="0" i="0" dirty="0">
                <a:solidFill>
                  <a:srgbClr val="00B050"/>
                </a:solidFill>
                <a:effectLst/>
                <a:latin typeface="TimesNewRomanPSMT"/>
              </a:rPr>
              <a:t> 1 SGK: </a:t>
            </a:r>
            <a:r>
              <a:rPr lang="vi-VN" sz="2400" b="0" i="0" dirty="0">
                <a:solidFill>
                  <a:srgbClr val="242021"/>
                </a:solidFill>
                <a:effectLst/>
                <a:latin typeface="TimesNewRomanPSMT"/>
              </a:rPr>
              <a:t>Giai đoạn xây dựng và </a:t>
            </a:r>
            <a:r>
              <a:rPr lang="vi-VN" sz="2400" b="0" i="0" dirty="0">
                <a:solidFill>
                  <a:srgbClr val="FF0000"/>
                </a:solidFill>
                <a:effectLst/>
                <a:latin typeface="TimesNewRomanPSMT"/>
              </a:rPr>
              <a:t>bảo vệ </a:t>
            </a:r>
            <a:r>
              <a:rPr lang="vi-VN" sz="2400" b="0" i="0" dirty="0">
                <a:solidFill>
                  <a:srgbClr val="242021"/>
                </a:solidFill>
                <a:effectLst/>
                <a:latin typeface="TimesNewRomanPSMT"/>
              </a:rPr>
              <a:t>Tổ quốc Việt Nam xã hội chủ nghĩa (từ năm 1975 đến nay): Dân quân tự vệ làm nòng cốt cho nhân dân ở cơ sở khắc phục hậu quả chiến tranh, truy quét tàn quân,...; phối hợp với các lực lượng giữ vững an ninh chính trị, trật tự, an toàn xã hội; chống chiến tranh xâm lược biên giới Tây Nam và chiến tranh xâm lược biên giới phía Bắc </a:t>
            </a:r>
            <a:r>
              <a:rPr lang="vi-VN" sz="2400" b="0" i="0" dirty="0">
                <a:solidFill>
                  <a:srgbClr val="FF0000"/>
                </a:solidFill>
                <a:effectLst/>
                <a:latin typeface="TimesNewRomanPSMT"/>
              </a:rPr>
              <a:t>bảo vệ</a:t>
            </a:r>
            <a:r>
              <a:rPr lang="en-GB" sz="2400" b="0" i="0" dirty="0">
                <a:solidFill>
                  <a:srgbClr val="FF0000"/>
                </a:solidFill>
                <a:effectLst/>
                <a:latin typeface="TimesNewRomanPSMT"/>
              </a:rPr>
              <a:t> </a:t>
            </a:r>
            <a:r>
              <a:rPr lang="vi-VN" sz="2400" b="0" i="0" dirty="0">
                <a:solidFill>
                  <a:srgbClr val="242021"/>
                </a:solidFill>
                <a:effectLst/>
                <a:latin typeface="TimesNewRomanPSMT"/>
              </a:rPr>
              <a:t>độc lập, chủ quyền, thống nhất, toàn vẹn lãnh thổ; </a:t>
            </a:r>
            <a:r>
              <a:rPr lang="vi-VN" sz="2400" b="0" i="0" dirty="0">
                <a:solidFill>
                  <a:srgbClr val="FF0000"/>
                </a:solidFill>
                <a:effectLst/>
                <a:latin typeface="TimesNewRomanPSMT"/>
              </a:rPr>
              <a:t>bảo vệ </a:t>
            </a:r>
            <a:r>
              <a:rPr lang="vi-VN" sz="2400" b="0" i="0" dirty="0">
                <a:solidFill>
                  <a:srgbClr val="242021"/>
                </a:solidFill>
                <a:effectLst/>
                <a:latin typeface="TimesNewRomanPSMT"/>
              </a:rPr>
              <a:t>Đảng, chính quyền, tính mạng và tài sản của nhân dân, tài sản của Nhà nước ở địa phương, cơ sở</a:t>
            </a:r>
            <a:r>
              <a:rPr lang="en-GB" sz="2400" dirty="0">
                <a:solidFill>
                  <a:srgbClr val="242021"/>
                </a:solidFill>
                <a:latin typeface="TimesNewRomanPSMT"/>
              </a:rPr>
              <a:t>”.</a:t>
            </a:r>
            <a:endParaRPr lang="en-GB" sz="2400" dirty="0"/>
          </a:p>
        </p:txBody>
      </p:sp>
      <p:sp>
        <p:nvSpPr>
          <p:cNvPr id="17" name="Arrow: Left 5">
            <a:hlinkClick r:id="rId10" action="ppaction://hlinksldjump"/>
            <a:extLst>
              <a:ext uri="{FF2B5EF4-FFF2-40B4-BE49-F238E27FC236}">
                <a16:creationId xmlns:a16="http://schemas.microsoft.com/office/drawing/2014/main" id="{9915164A-92DC-D773-EF66-CA15888A267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6" name="Picture 5" descr="A blue and white alarm clock with bells&#10;&#10;Description automatically generated">
            <a:extLst>
              <a:ext uri="{FF2B5EF4-FFF2-40B4-BE49-F238E27FC236}">
                <a16:creationId xmlns:a16="http://schemas.microsoft.com/office/drawing/2014/main" id="{0995B4B1-A2EE-9772-B4DE-7A705C88534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0" name="Oval 19">
            <a:extLst>
              <a:ext uri="{FF2B5EF4-FFF2-40B4-BE49-F238E27FC236}">
                <a16:creationId xmlns:a16="http://schemas.microsoft.com/office/drawing/2014/main" id="{5569EDCE-73DD-B23D-F86C-D1D1EC89BC5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1" name="Oval 20">
            <a:extLst>
              <a:ext uri="{FF2B5EF4-FFF2-40B4-BE49-F238E27FC236}">
                <a16:creationId xmlns:a16="http://schemas.microsoft.com/office/drawing/2014/main" id="{3FBD64ED-FE39-B577-1B8D-1DBFA03EFDF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2" name="Oval 21">
            <a:extLst>
              <a:ext uri="{FF2B5EF4-FFF2-40B4-BE49-F238E27FC236}">
                <a16:creationId xmlns:a16="http://schemas.microsoft.com/office/drawing/2014/main" id="{8B034EAD-76DB-5F60-C02D-20E4BAB18AA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3" name="Oval 22">
            <a:extLst>
              <a:ext uri="{FF2B5EF4-FFF2-40B4-BE49-F238E27FC236}">
                <a16:creationId xmlns:a16="http://schemas.microsoft.com/office/drawing/2014/main" id="{5868B1DC-DC1A-0F58-497F-0A02F91B9F1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4" name="Oval 23">
            <a:extLst>
              <a:ext uri="{FF2B5EF4-FFF2-40B4-BE49-F238E27FC236}">
                <a16:creationId xmlns:a16="http://schemas.microsoft.com/office/drawing/2014/main" id="{20AC5F96-65AA-D65B-33B2-E7EB33C1231D}"/>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5" name="Oval 24">
            <a:extLst>
              <a:ext uri="{FF2B5EF4-FFF2-40B4-BE49-F238E27FC236}">
                <a16:creationId xmlns:a16="http://schemas.microsoft.com/office/drawing/2014/main" id="{AD82D738-423A-45F0-7459-9015FF622FA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6" name="Oval 25">
            <a:extLst>
              <a:ext uri="{FF2B5EF4-FFF2-40B4-BE49-F238E27FC236}">
                <a16:creationId xmlns:a16="http://schemas.microsoft.com/office/drawing/2014/main" id="{5EEE73A4-8958-71FF-9002-16E6228D72D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7" name="Oval 26">
            <a:extLst>
              <a:ext uri="{FF2B5EF4-FFF2-40B4-BE49-F238E27FC236}">
                <a16:creationId xmlns:a16="http://schemas.microsoft.com/office/drawing/2014/main" id="{4636A628-FF26-6DCB-30A2-E6C89055278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8" name="Oval 27">
            <a:extLst>
              <a:ext uri="{FF2B5EF4-FFF2-40B4-BE49-F238E27FC236}">
                <a16:creationId xmlns:a16="http://schemas.microsoft.com/office/drawing/2014/main" id="{8177C40D-7A6A-20A8-EB23-2F68C4B951F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9" name="Oval 28">
            <a:extLst>
              <a:ext uri="{FF2B5EF4-FFF2-40B4-BE49-F238E27FC236}">
                <a16:creationId xmlns:a16="http://schemas.microsoft.com/office/drawing/2014/main" id="{A71EC30D-2709-FAB9-CCFD-FA534422263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0" name="Oval 29">
            <a:extLst>
              <a:ext uri="{FF2B5EF4-FFF2-40B4-BE49-F238E27FC236}">
                <a16:creationId xmlns:a16="http://schemas.microsoft.com/office/drawing/2014/main" id="{5025B929-80E6-C492-2A92-99875DC9023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1" name="Oval 30">
            <a:extLst>
              <a:ext uri="{FF2B5EF4-FFF2-40B4-BE49-F238E27FC236}">
                <a16:creationId xmlns:a16="http://schemas.microsoft.com/office/drawing/2014/main" id="{30EBCE8D-825F-F820-0A78-0C110F04B99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2" name="Oval 31">
            <a:extLst>
              <a:ext uri="{FF2B5EF4-FFF2-40B4-BE49-F238E27FC236}">
                <a16:creationId xmlns:a16="http://schemas.microsoft.com/office/drawing/2014/main" id="{014F312D-A5FF-E777-4EA8-8410ED7B6FA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3" name="Oval 32">
            <a:extLst>
              <a:ext uri="{FF2B5EF4-FFF2-40B4-BE49-F238E27FC236}">
                <a16:creationId xmlns:a16="http://schemas.microsoft.com/office/drawing/2014/main" id="{D2AA9FFD-7A34-3388-07B2-8C81B1F7BBD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4" name="Oval 33">
            <a:extLst>
              <a:ext uri="{FF2B5EF4-FFF2-40B4-BE49-F238E27FC236}">
                <a16:creationId xmlns:a16="http://schemas.microsoft.com/office/drawing/2014/main" id="{37AA63D9-7AEF-44DB-C71E-EEE6362E458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5" name="Oval 34">
            <a:extLst>
              <a:ext uri="{FF2B5EF4-FFF2-40B4-BE49-F238E27FC236}">
                <a16:creationId xmlns:a16="http://schemas.microsoft.com/office/drawing/2014/main" id="{B054DD60-62BE-A1E2-19D0-3F45128CFDD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1" name="image4.png">
            <a:extLst>
              <a:ext uri="{FF2B5EF4-FFF2-40B4-BE49-F238E27FC236}">
                <a16:creationId xmlns:a16="http://schemas.microsoft.com/office/drawing/2014/main" id="{AB5BB650-6D12-54F3-A9D3-477E941139A2}"/>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2" name="Group 11">
            <a:extLst>
              <a:ext uri="{FF2B5EF4-FFF2-40B4-BE49-F238E27FC236}">
                <a16:creationId xmlns:a16="http://schemas.microsoft.com/office/drawing/2014/main" id="{7D7B5456-5532-A0C1-0B6D-DE05C9F106EB}"/>
              </a:ext>
            </a:extLst>
          </p:cNvPr>
          <p:cNvGrpSpPr>
            <a:grpSpLocks/>
          </p:cNvGrpSpPr>
          <p:nvPr/>
        </p:nvGrpSpPr>
        <p:grpSpPr bwMode="auto">
          <a:xfrm>
            <a:off x="11053594" y="785557"/>
            <a:ext cx="625171" cy="612210"/>
            <a:chOff x="0" y="0"/>
            <a:chExt cx="666" cy="559"/>
          </a:xfrm>
        </p:grpSpPr>
        <p:sp>
          <p:nvSpPr>
            <p:cNvPr id="43" name="Freeform 12">
              <a:extLst>
                <a:ext uri="{FF2B5EF4-FFF2-40B4-BE49-F238E27FC236}">
                  <a16:creationId xmlns:a16="http://schemas.microsoft.com/office/drawing/2014/main" id="{AD70B081-6A1F-00B9-D3E6-53CC9198CA9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3465138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500"/>
                            </p:stCondLst>
                            <p:childTnLst>
                              <p:par>
                                <p:cTn id="24" presetID="1" presetClass="mediacall" presetSubtype="0" fill="hold" nodeType="afterEffect">
                                  <p:stCondLst>
                                    <p:cond delay="0"/>
                                  </p:stCondLst>
                                  <p:childTnLst>
                                    <p:cmd type="call" cmd="playFrom(0.0)">
                                      <p:cBhvr>
                                        <p:cTn id="25"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6" fill="hold" display="0">
                  <p:stCondLst>
                    <p:cond delay="indefinite"/>
                  </p:stCondLst>
                  <p:endCondLst>
                    <p:cond evt="onStopAudio" delay="0">
                      <p:tgtEl>
                        <p:sldTgt/>
                      </p:tgtEl>
                    </p:cond>
                  </p:endCondLst>
                </p:cTn>
                <p:tgtEl>
                  <p:spTgt spid="11"/>
                </p:tgtEl>
              </p:cMediaNode>
            </p:audio>
            <p:seq concurrent="1" nextAc="seek">
              <p:cTn id="27" restart="whenNotActive" fill="hold" evtFilter="cancelBubble" nodeType="interactiveSeq">
                <p:stCondLst>
                  <p:cond evt="onClick" delay="0">
                    <p:tgtEl>
                      <p:spTgt spid="20"/>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0" nodeType="afterEffect">
                                  <p:stCondLst>
                                    <p:cond delay="0"/>
                                  </p:stCondLst>
                                  <p:childTnLst>
                                    <p:set>
                                      <p:cBhvr>
                                        <p:cTn id="31"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2000"/>
                            </p:stCondLst>
                            <p:childTnLst>
                              <p:par>
                                <p:cTn id="36" presetID="1" presetClass="entr" presetSubtype="0" fill="hold" grpId="0" nodeType="afterEffect">
                                  <p:stCondLst>
                                    <p:cond delay="0"/>
                                  </p:stCondLst>
                                  <p:childTnLst>
                                    <p:set>
                                      <p:cBhvr>
                                        <p:cTn id="37"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4000"/>
                            </p:stCondLst>
                            <p:childTnLst>
                              <p:par>
                                <p:cTn id="42" presetID="1" presetClass="entr" presetSubtype="0" fill="hold" grpId="0" nodeType="afterEffect">
                                  <p:stCondLst>
                                    <p:cond delay="0"/>
                                  </p:stCondLst>
                                  <p:childTnLst>
                                    <p:set>
                                      <p:cBhvr>
                                        <p:cTn id="43"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5000"/>
                            </p:stCondLst>
                            <p:childTnLst>
                              <p:par>
                                <p:cTn id="45" presetID="1" presetClass="entr" presetSubtype="0" fill="hold" grpId="0" nodeType="afterEffect">
                                  <p:stCondLst>
                                    <p:cond delay="0"/>
                                  </p:stCondLst>
                                  <p:childTnLst>
                                    <p:set>
                                      <p:cBhvr>
                                        <p:cTn id="46"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7000"/>
                            </p:stCondLst>
                            <p:childTnLst>
                              <p:par>
                                <p:cTn id="51" presetID="1" presetClass="entr" presetSubtype="0" fill="hold" grpId="0" nodeType="afterEffect">
                                  <p:stCondLst>
                                    <p:cond delay="0"/>
                                  </p:stCondLst>
                                  <p:childTnLst>
                                    <p:set>
                                      <p:cBhvr>
                                        <p:cTn id="5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8000"/>
                            </p:stCondLst>
                            <p:childTnLst>
                              <p:par>
                                <p:cTn id="54" presetID="1" presetClass="entr" presetSubtype="0" fill="hold" grpId="0" nodeType="afterEffect">
                                  <p:stCondLst>
                                    <p:cond delay="0"/>
                                  </p:stCondLst>
                                  <p:childTnLst>
                                    <p:set>
                                      <p:cBhvr>
                                        <p:cTn id="5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9000"/>
                            </p:stCondLst>
                            <p:childTnLst>
                              <p:par>
                                <p:cTn id="57" presetID="1" presetClass="entr" presetSubtype="0" fill="hold" grpId="0" nodeType="afterEffect">
                                  <p:stCondLst>
                                    <p:cond delay="0"/>
                                  </p:stCondLst>
                                  <p:childTnLst>
                                    <p:set>
                                      <p:cBhvr>
                                        <p:cTn id="5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0000"/>
                            </p:stCondLst>
                            <p:childTnLst>
                              <p:par>
                                <p:cTn id="60" presetID="1" presetClass="entr" presetSubtype="0" fill="hold" grpId="0" nodeType="afterEffect">
                                  <p:stCondLst>
                                    <p:cond delay="0"/>
                                  </p:stCondLst>
                                  <p:childTnLst>
                                    <p:set>
                                      <p:cBhvr>
                                        <p:cTn id="6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1000"/>
                            </p:stCondLst>
                            <p:childTnLst>
                              <p:par>
                                <p:cTn id="63" presetID="1" presetClass="entr" presetSubtype="0" fill="hold" grpId="0" nodeType="afterEffect">
                                  <p:stCondLst>
                                    <p:cond delay="0"/>
                                  </p:stCondLst>
                                  <p:childTnLst>
                                    <p:set>
                                      <p:cBhvr>
                                        <p:cTn id="64"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2000"/>
                            </p:stCondLst>
                            <p:childTnLst>
                              <p:par>
                                <p:cTn id="66" presetID="1" presetClass="entr" presetSubtype="0" fill="hold" grpId="0" nodeType="afterEffect">
                                  <p:stCondLst>
                                    <p:cond delay="0"/>
                                  </p:stCondLst>
                                  <p:childTnLst>
                                    <p:set>
                                      <p:cBhvr>
                                        <p:cTn id="67"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3000"/>
                            </p:stCondLst>
                            <p:childTnLst>
                              <p:par>
                                <p:cTn id="69" presetID="1" presetClass="entr" presetSubtype="0" fill="hold" grpId="0" nodeType="afterEffect">
                                  <p:stCondLst>
                                    <p:cond delay="0"/>
                                  </p:stCondLst>
                                  <p:childTnLst>
                                    <p:set>
                                      <p:cBhvr>
                                        <p:cTn id="70"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4000"/>
                            </p:stCondLst>
                            <p:childTnLst>
                              <p:par>
                                <p:cTn id="72" presetID="1" presetClass="entr" presetSubtype="0" fill="hold" grpId="0" nodeType="afterEffect">
                                  <p:stCondLst>
                                    <p:cond delay="0"/>
                                  </p:stCondLst>
                                  <p:childTnLst>
                                    <p:set>
                                      <p:cBhvr>
                                        <p:cTn id="73"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0"/>
                  </p:tgtEl>
                </p:cond>
              </p:nextCondLst>
            </p:seq>
          </p:childTnLst>
        </p:cTn>
      </p:par>
    </p:tnLst>
    <p:bldLst>
      <p:bldP spid="55" grpId="0" animBg="1"/>
      <p:bldP spid="58" grpId="0" animBg="1"/>
      <p:bldP spid="14" grpId="0" animBg="1"/>
      <p:bldP spid="15" grpId="0" animBg="1"/>
      <p:bldP spid="19" grpId="0" animBg="1"/>
      <p:bldP spid="16"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244082" y="993225"/>
            <a:ext cx="3520522" cy="4524315"/>
          </a:xfrm>
          <a:prstGeom prst="rect">
            <a:avLst/>
          </a:prstGeom>
          <a:noFill/>
          <a:ln>
            <a:solidFill>
              <a:srgbClr val="00B050"/>
            </a:solidFill>
          </a:ln>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Một</a:t>
            </a:r>
            <a:r>
              <a:rPr lang="en-GB" sz="2400" dirty="0">
                <a:solidFill>
                  <a:srgbClr val="00B050"/>
                </a:solidFill>
                <a:latin typeface="Arial" panose="020B0604020202020204" pitchFamily="34" charset="0"/>
                <a:cs typeface="Arial" panose="020B0604020202020204" pitchFamily="34" charset="0"/>
              </a:rPr>
              <a:t> t</a:t>
            </a:r>
            <a:r>
              <a:rPr lang="vi-VN" sz="2400" dirty="0">
                <a:solidFill>
                  <a:srgbClr val="00B050"/>
                </a:solidFill>
                <a:effectLst/>
                <a:latin typeface="Arial" panose="020B0604020202020204" pitchFamily="34" charset="0"/>
                <a:cs typeface="Arial" panose="020B0604020202020204" pitchFamily="34" charset="0"/>
              </a:rPr>
              <a: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endParaRPr lang="en-GB" sz="2400" dirty="0">
              <a:solidFill>
                <a:srgbClr val="00B050"/>
              </a:solidFill>
              <a:effectLst/>
              <a:latin typeface="Arial" panose="020B0604020202020204" pitchFamily="34" charset="0"/>
              <a:cs typeface="Arial" panose="020B0604020202020204" pitchFamily="34" charset="0"/>
            </a:endParaRPr>
          </a:p>
          <a:p>
            <a:pPr algn="just"/>
            <a:r>
              <a:rPr lang="vi-VN" sz="2400" i="1" dirty="0">
                <a:solidFill>
                  <a:srgbClr val="FF0000"/>
                </a:solidFill>
                <a:effectLst/>
                <a:latin typeface="Arial" panose="020B0604020202020204" pitchFamily="34" charset="0"/>
                <a:cs typeface="Arial" panose="020B0604020202020204" pitchFamily="34" charset="0"/>
              </a:rPr>
              <a:t>“</a:t>
            </a:r>
            <a:r>
              <a:rPr lang="vi-VN" sz="2400" b="0" i="1" dirty="0">
                <a:solidFill>
                  <a:srgbClr val="FF0000"/>
                </a:solidFill>
                <a:effectLst/>
                <a:latin typeface="Arial" panose="020B0604020202020204" pitchFamily="34" charset="0"/>
                <a:cs typeface="Arial" panose="020B0604020202020204" pitchFamily="34" charset="0"/>
              </a:rPr>
              <a:t>Dân quân, tự vệ và du kích</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là lực lượng của toàn dân</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tộc, là một lực lượng vô địch,</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là một bức tường sắt của</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Tổ quốc. Vô luận địch nhân</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hung bạo thế nào, hễ đụng</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vào lực lượng đó, bức tường</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đó, thì địch nào cũng phải</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tan rã </a:t>
            </a:r>
            <a:r>
              <a:rPr lang="vi-VN" sz="2400" i="1" dirty="0">
                <a:solidFill>
                  <a:srgbClr val="FF0000"/>
                </a:solidFill>
                <a:effectLst/>
                <a:highlight>
                  <a:srgbClr val="FFFFFF"/>
                </a:highlight>
                <a:latin typeface="Arial" panose="020B0604020202020204" pitchFamily="34" charset="0"/>
                <a:cs typeface="Arial" panose="020B0604020202020204" pitchFamily="34" charset="0"/>
              </a:rPr>
              <a:t>".</a:t>
            </a:r>
          </a:p>
        </p:txBody>
      </p:sp>
      <p:pic>
        <p:nvPicPr>
          <p:cNvPr id="5" name="Picture 4">
            <a:extLst>
              <a:ext uri="{FF2B5EF4-FFF2-40B4-BE49-F238E27FC236}">
                <a16:creationId xmlns:a16="http://schemas.microsoft.com/office/drawing/2014/main" id="{C4A1398B-0434-3477-593A-BC24436597EE}"/>
              </a:ext>
            </a:extLst>
          </p:cNvPr>
          <p:cNvPicPr>
            <a:picLocks noChangeAspect="1"/>
          </p:cNvPicPr>
          <p:nvPr/>
        </p:nvPicPr>
        <p:blipFill>
          <a:blip r:embed="rId4"/>
          <a:stretch>
            <a:fillRect/>
          </a:stretch>
        </p:blipFill>
        <p:spPr>
          <a:xfrm>
            <a:off x="3930713" y="982798"/>
            <a:ext cx="7917576" cy="5690376"/>
          </a:xfrm>
          <a:prstGeom prst="rect">
            <a:avLst/>
          </a:prstGeom>
          <a:ln>
            <a:solidFill>
              <a:srgbClr val="00B050"/>
            </a:solidFill>
          </a:ln>
        </p:spPr>
      </p:pic>
      <p:sp>
        <p:nvSpPr>
          <p:cNvPr id="2" name="TextBox 1">
            <a:extLst>
              <a:ext uri="{FF2B5EF4-FFF2-40B4-BE49-F238E27FC236}">
                <a16:creationId xmlns:a16="http://schemas.microsoft.com/office/drawing/2014/main" id="{E792233A-340C-6953-B466-1A8A72495F5A}"/>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2640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heel(1)">
                                      <p:cBhvr>
                                        <p:cTn id="2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Hộp Văn bản 2">
            <a:extLst>
              <a:ext uri="{FF2B5EF4-FFF2-40B4-BE49-F238E27FC236}">
                <a16:creationId xmlns:a16="http://schemas.microsoft.com/office/drawing/2014/main" id="{963D016C-D9F0-7381-B83F-9A5519220E2F}"/>
              </a:ext>
            </a:extLst>
          </p:cNvPr>
          <p:cNvSpPr txBox="1"/>
          <p:nvPr/>
        </p:nvSpPr>
        <p:spPr>
          <a:xfrm>
            <a:off x="1524800" y="33838"/>
            <a:ext cx="3919266"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2. </a:t>
            </a:r>
            <a:r>
              <a:rPr lang="en-US" sz="2400" b="1" dirty="0" err="1">
                <a:solidFill>
                  <a:srgbClr val="00B050"/>
                </a:solidFill>
                <a:latin typeface="Times New Roman" panose="02020603050405020304" pitchFamily="18" charset="0"/>
                <a:cs typeface="Times New Roman" panose="02020603050405020304" pitchFamily="18" charset="0"/>
              </a:rPr>
              <a:t>Bản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chất</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và</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truyền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thống</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6" name="Hộp Văn bản 5">
            <a:extLst>
              <a:ext uri="{FF2B5EF4-FFF2-40B4-BE49-F238E27FC236}">
                <a16:creationId xmlns:a16="http://schemas.microsoft.com/office/drawing/2014/main" id="{7DB30E65-83A8-0DDD-D56D-AEF4705D35FC}"/>
              </a:ext>
            </a:extLst>
          </p:cNvPr>
          <p:cNvSpPr txBox="1"/>
          <p:nvPr/>
        </p:nvSpPr>
        <p:spPr>
          <a:xfrm>
            <a:off x="1622764" y="559366"/>
            <a:ext cx="3919266" cy="1187184"/>
          </a:xfrm>
          <a:prstGeom prst="rect">
            <a:avLst/>
          </a:prstGeom>
          <a:solidFill>
            <a:schemeClr val="accent2">
              <a:lumMod val="40000"/>
              <a:lumOff val="60000"/>
            </a:schemeClr>
          </a:solidFill>
          <a:ln>
            <a:solidFill>
              <a:schemeClr val="accent1"/>
            </a:solidFill>
          </a:ln>
        </p:spPr>
        <p:txBody>
          <a:bodyPr wrap="square">
            <a:spAutoFit/>
          </a:bodyPr>
          <a:lstStyle/>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Khám phá 3.</a:t>
            </a:r>
            <a:r>
              <a:rPr lang="vi-VN" sz="2400" dirty="0">
                <a:solidFill>
                  <a:srgbClr val="FF0000"/>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Em </a:t>
            </a:r>
            <a:r>
              <a:rPr lang="en-US" sz="2400" dirty="0" err="1">
                <a:latin typeface="Times New Roman" panose="02020603050405020304" pitchFamily="18" charset="0"/>
                <a:cs typeface="Times New Roman" panose="02020603050405020304" pitchFamily="18" charset="0"/>
              </a:rPr>
              <a:t>hãy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truyền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r>
              <a:rPr lang="vi-VN" sz="2400" dirty="0">
                <a:latin typeface="Times New Roman" panose="02020603050405020304" pitchFamily="18" charset="0"/>
                <a:cs typeface="Times New Roman" panose="02020603050405020304" pitchFamily="18" charset="0"/>
              </a:rPr>
              <a:t> </a:t>
            </a:r>
          </a:p>
        </p:txBody>
      </p:sp>
      <p:sp>
        <p:nvSpPr>
          <p:cNvPr id="8" name="Hộp Văn bản 7">
            <a:extLst>
              <a:ext uri="{FF2B5EF4-FFF2-40B4-BE49-F238E27FC236}">
                <a16:creationId xmlns:a16="http://schemas.microsoft.com/office/drawing/2014/main" id="{D88E32BD-33A1-7277-FF12-CB2D455F6D60}"/>
              </a:ext>
            </a:extLst>
          </p:cNvPr>
          <p:cNvSpPr txBox="1"/>
          <p:nvPr/>
        </p:nvSpPr>
        <p:spPr>
          <a:xfrm>
            <a:off x="5707912" y="73136"/>
            <a:ext cx="5371300"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3. Nét cơ bản của nghệ thuật quân sự</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9" name="TextBox 17">
            <a:extLst>
              <a:ext uri="{FF2B5EF4-FFF2-40B4-BE49-F238E27FC236}">
                <a16:creationId xmlns:a16="http://schemas.microsoft.com/office/drawing/2014/main" id="{09EAEC56-0464-FFDF-D989-CDC6810D04A3}"/>
              </a:ext>
            </a:extLst>
          </p:cNvPr>
          <p:cNvSpPr txBox="1"/>
          <p:nvPr/>
        </p:nvSpPr>
        <p:spPr>
          <a:xfrm>
            <a:off x="272733" y="1984371"/>
            <a:ext cx="5269297" cy="4675319"/>
          </a:xfrm>
          <a:prstGeom prst="rect">
            <a:avLst/>
          </a:prstGeom>
          <a:noFill/>
          <a:ln>
            <a:solidFill>
              <a:srgbClr val="00B050"/>
            </a:solidFill>
          </a:ln>
        </p:spPr>
        <p:txBody>
          <a:bodyPr wrap="square">
            <a:spAutoFit/>
          </a:bodyPr>
          <a:lstStyle/>
          <a:p>
            <a:pPr algn="ctr">
              <a:lnSpc>
                <a:spcPts val="2900"/>
              </a:lnSpc>
              <a:spcBef>
                <a:spcPts val="400"/>
              </a:spcBef>
              <a:spcAft>
                <a:spcPts val="400"/>
              </a:spcAft>
            </a:pPr>
            <a:r>
              <a:rPr lang="vi-VN" sz="2400" b="1" dirty="0">
                <a:solidFill>
                  <a:srgbClr val="ED0000"/>
                </a:solidFill>
                <a:latin typeface="Times New Roman" panose="02020603050405020304" pitchFamily="18" charset="0"/>
                <a:cs typeface="Times New Roman" panose="02020603050405020304" pitchFamily="18" charset="0"/>
              </a:rPr>
              <a:t>PHIẾU HỌC TẬP 1.3</a:t>
            </a:r>
          </a:p>
          <a:p>
            <a:pPr marL="342900" indent="-342900" algn="just">
              <a:lnSpc>
                <a:spcPts val="29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(HS làm việc theo cặp)</a:t>
            </a:r>
            <a:r>
              <a:rPr lang="vi-VN" sz="2400" dirty="0">
                <a:latin typeface="Times New Roman" panose="02020603050405020304" pitchFamily="18" charset="0"/>
                <a:cs typeface="Times New Roman" panose="02020603050405020304" pitchFamily="18" charset="0"/>
              </a:rPr>
              <a:t>:</a:t>
            </a:r>
          </a:p>
          <a:p>
            <a:pPr algn="just">
              <a:lnSpc>
                <a:spcPts val="2900"/>
              </a:lnSpc>
              <a:spcBef>
                <a:spcPts val="400"/>
              </a:spcBef>
              <a:spcAft>
                <a:spcPts val="400"/>
              </a:spcAft>
            </a:pPr>
            <a:r>
              <a:rPr lang="vi-VN" sz="2400" dirty="0">
                <a:latin typeface="Times New Roman" panose="02020603050405020304" pitchFamily="18" charset="0"/>
                <a:cs typeface="Times New Roman" panose="02020603050405020304" pitchFamily="18" charset="0"/>
              </a:rPr>
              <a:t>Đọc các yêu cầu khám phá 3, 4, thông tin (trang 6, 7 SGK) và vẽ lược đồ tư duy (trên giấy A4): </a:t>
            </a:r>
          </a:p>
          <a:p>
            <a:pPr algn="just">
              <a:lnSpc>
                <a:spcPts val="2900"/>
              </a:lnSpc>
              <a:spcBef>
                <a:spcPts val="400"/>
              </a:spcBef>
              <a:spcAft>
                <a:spcPts val="400"/>
              </a:spcAft>
            </a:pPr>
            <a:r>
              <a:rPr lang="vi-VN" sz="2400" dirty="0">
                <a:latin typeface="Times New Roman" panose="02020603050405020304" pitchFamily="18" charset="0"/>
                <a:cs typeface="Times New Roman" panose="02020603050405020304" pitchFamily="18" charset="0"/>
              </a:rPr>
              <a:t>- B</a:t>
            </a:r>
            <a:r>
              <a:rPr lang="en-US" sz="2400" dirty="0" err="1">
                <a:latin typeface="Times New Roman" panose="02020603050405020304" pitchFamily="18" charset="0"/>
                <a:cs typeface="Times New Roman" panose="02020603050405020304" pitchFamily="18" charset="0"/>
              </a:rPr>
              <a:t>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truyền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endParaRPr lang="vi-VN" sz="2400" dirty="0">
              <a:latin typeface="Times New Roman" panose="02020603050405020304" pitchFamily="18" charset="0"/>
              <a:cs typeface="Times New Roman" panose="02020603050405020304" pitchFamily="18" charset="0"/>
            </a:endParaRPr>
          </a:p>
          <a:p>
            <a:pPr algn="just">
              <a:lnSpc>
                <a:spcPts val="2900"/>
              </a:lnSpc>
              <a:spcBef>
                <a:spcPts val="400"/>
              </a:spcBef>
              <a:spcAft>
                <a:spcPts val="400"/>
              </a:spcAft>
            </a:pPr>
            <a:r>
              <a:rPr lang="vi-VN" sz="2400" dirty="0">
                <a:latin typeface="Times New Roman" panose="02020603050405020304" pitchFamily="18" charset="0"/>
                <a:cs typeface="Times New Roman" panose="02020603050405020304" pitchFamily="18" charset="0"/>
              </a:rPr>
              <a:t>- Những nét cơ bản của nghệ thuật quân sự Việt Nam trong hai cuộc kháng chiến chống thực dân Pháp và đế quốc Mỹ.</a:t>
            </a:r>
          </a:p>
          <a:p>
            <a:pPr marL="342900" indent="-342900" algn="just">
              <a:lnSpc>
                <a:spcPts val="29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GB" sz="2400" dirty="0">
              <a:latin typeface="Times New Roman" panose="02020603050405020304" pitchFamily="18" charset="0"/>
              <a:cs typeface="Times New Roman" panose="02020603050405020304" pitchFamily="18" charset="0"/>
            </a:endParaRPr>
          </a:p>
        </p:txBody>
      </p:sp>
      <p:pic>
        <p:nvPicPr>
          <p:cNvPr id="1026" name="Picture 2">
            <a:extLst>
              <a:ext uri="{FF2B5EF4-FFF2-40B4-BE49-F238E27FC236}">
                <a16:creationId xmlns:a16="http://schemas.microsoft.com/office/drawing/2014/main" id="{046FDC96-AE0D-4100-B6D5-B14476BCFB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0524" y="1984371"/>
            <a:ext cx="6305449" cy="3340104"/>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sp>
        <p:nvSpPr>
          <p:cNvPr id="14" name="Hộp Văn bản 5">
            <a:extLst>
              <a:ext uri="{FF2B5EF4-FFF2-40B4-BE49-F238E27FC236}">
                <a16:creationId xmlns:a16="http://schemas.microsoft.com/office/drawing/2014/main" id="{4DF8817E-13BA-41F7-9223-7C1A83E52E47}"/>
              </a:ext>
            </a:extLst>
          </p:cNvPr>
          <p:cNvSpPr txBox="1"/>
          <p:nvPr/>
        </p:nvSpPr>
        <p:spPr>
          <a:xfrm>
            <a:off x="5790525" y="559366"/>
            <a:ext cx="6305448" cy="1187184"/>
          </a:xfrm>
          <a:prstGeom prst="rect">
            <a:avLst/>
          </a:prstGeom>
          <a:solidFill>
            <a:schemeClr val="accent2">
              <a:lumMod val="40000"/>
              <a:lumOff val="60000"/>
            </a:schemeClr>
          </a:solidFill>
          <a:ln>
            <a:solidFill>
              <a:schemeClr val="accent1"/>
            </a:solidFill>
          </a:ln>
        </p:spPr>
        <p:txBody>
          <a:bodyPr wrap="square">
            <a:spAutoFit/>
          </a:bodyPr>
          <a:lstStyle/>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Khám phá 4.</a:t>
            </a:r>
            <a:r>
              <a:rPr lang="vi-VN" sz="2400" dirty="0">
                <a:latin typeface="Times New Roman" panose="02020603050405020304" pitchFamily="18" charset="0"/>
                <a:cs typeface="Times New Roman" panose="02020603050405020304" pitchFamily="18" charset="0"/>
              </a:rPr>
              <a:t> Em hãy nêu những nét cơ bản của nghệ thuật quân sự Việt Nam trong hai cuộc kháng chiến chống thực dân Pháp và đế quốc Mỹ.</a:t>
            </a:r>
            <a:endParaRPr lang="en-US" sz="2400" dirty="0">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B9300604-A04F-4C21-8C2A-4CF21C241769}"/>
              </a:ext>
            </a:extLst>
          </p:cNvPr>
          <p:cNvSpPr txBox="1"/>
          <p:nvPr/>
        </p:nvSpPr>
        <p:spPr>
          <a:xfrm>
            <a:off x="5790524" y="5461425"/>
            <a:ext cx="6305449" cy="1200329"/>
          </a:xfrm>
          <a:prstGeom prst="rect">
            <a:avLst/>
          </a:prstGeom>
          <a:noFill/>
          <a:ln>
            <a:solidFill>
              <a:srgbClr val="00B050"/>
            </a:solidFill>
          </a:ln>
        </p:spPr>
        <p:txBody>
          <a:bodyPr wrap="square">
            <a:spAutoFit/>
          </a:bodyPr>
          <a:lstStyle/>
          <a:p>
            <a:r>
              <a:rPr lang="vi-VN" sz="1600" dirty="0">
                <a:solidFill>
                  <a:srgbClr val="00B050"/>
                </a:solidFill>
                <a:latin typeface="Arial" panose="020B0604020202020204" pitchFamily="34" charset="0"/>
              </a:rPr>
              <a:t>Ngày 28/3/2023, </a:t>
            </a:r>
            <a:r>
              <a:rPr lang="vi-VN" sz="1600" dirty="0">
                <a:effectLst/>
                <a:latin typeface="Arial" panose="020B0604020202020204" pitchFamily="34" charset="0"/>
              </a:rPr>
              <a:t>Thủ tướng chính phủ phê duyệt Đề án tổ chức các hoạt động kỷ niệm </a:t>
            </a:r>
            <a:r>
              <a:rPr lang="vi-VN" sz="1600" dirty="0">
                <a:solidFill>
                  <a:srgbClr val="00B050"/>
                </a:solidFill>
                <a:effectLst/>
                <a:latin typeface="Arial" panose="020B0604020202020204" pitchFamily="34" charset="0"/>
              </a:rPr>
              <a:t>80 năm </a:t>
            </a:r>
            <a:r>
              <a:rPr lang="vi-VN" sz="1600" dirty="0">
                <a:effectLst/>
                <a:latin typeface="Arial" panose="020B0604020202020204" pitchFamily="34" charset="0"/>
              </a:rPr>
              <a:t>Ngày thành lập Quân đội Nhân dân Việt Nam (22/12/1944 </a:t>
            </a:r>
            <a:r>
              <a:rPr lang="vi-VN" sz="1600" dirty="0">
                <a:latin typeface="Arial" panose="020B0604020202020204" pitchFamily="34" charset="0"/>
              </a:rPr>
              <a:t>- </a:t>
            </a:r>
            <a:r>
              <a:rPr lang="vi-VN" sz="1600" dirty="0">
                <a:effectLst/>
                <a:latin typeface="Arial" panose="020B0604020202020204" pitchFamily="34" charset="0"/>
              </a:rPr>
              <a:t>22/12/2024) và 35 năm Ngày hội Quốc phòng toàn dân (22/12/1989 - 22/12/2024)</a:t>
            </a:r>
            <a:r>
              <a:rPr lang="en-US" sz="1600" dirty="0">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 </a:t>
            </a:r>
            <a:r>
              <a:rPr lang="en-US" sz="800" dirty="0">
                <a:solidFill>
                  <a:srgbClr val="0563C1"/>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http://baoquankhu4.com.vn/upload/18269/fck/ngocthangqk4/Anh%202trang1(1).jpg</a:t>
            </a:r>
            <a:endParaRPr lang="en-US" sz="800" dirty="0">
              <a:solidFill>
                <a:srgbClr val="00B050"/>
              </a:solidFill>
            </a:endParaRPr>
          </a:p>
        </p:txBody>
      </p:sp>
    </p:spTree>
    <p:extLst>
      <p:ext uri="{BB962C8B-B14F-4D97-AF65-F5344CB8AC3E}">
        <p14:creationId xmlns:p14="http://schemas.microsoft.com/office/powerpoint/2010/main" val="1391819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wheel(1)">
                                      <p:cBhvr>
                                        <p:cTn id="19" dur="2000"/>
                                        <p:tgtEl>
                                          <p:spTgt spid="1026"/>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heel(1)">
                                      <p:cBhvr>
                                        <p:cTn id="22" dur="20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500" fill="hold"/>
                                        <p:tgtEl>
                                          <p:spTgt spid="14"/>
                                        </p:tgtEl>
                                        <p:attrNameLst>
                                          <p:attrName>ppt_w</p:attrName>
                                        </p:attrNameLst>
                                      </p:cBhvr>
                                      <p:tavLst>
                                        <p:tav tm="0">
                                          <p:val>
                                            <p:fltVal val="0"/>
                                          </p:val>
                                        </p:tav>
                                        <p:tav tm="100000">
                                          <p:val>
                                            <p:strVal val="#ppt_w"/>
                                          </p:val>
                                        </p:tav>
                                      </p:tavLst>
                                    </p:anim>
                                    <p:anim calcmode="lin" valueType="num">
                                      <p:cBhvr>
                                        <p:cTn id="35" dur="500" fill="hold"/>
                                        <p:tgtEl>
                                          <p:spTgt spid="14"/>
                                        </p:tgtEl>
                                        <p:attrNameLst>
                                          <p:attrName>ppt_h</p:attrName>
                                        </p:attrNameLst>
                                      </p:cBhvr>
                                      <p:tavLst>
                                        <p:tav tm="0">
                                          <p:val>
                                            <p:fltVal val="0"/>
                                          </p:val>
                                        </p:tav>
                                        <p:tav tm="100000">
                                          <p:val>
                                            <p:strVal val="#ppt_h"/>
                                          </p:val>
                                        </p:tav>
                                      </p:tavLst>
                                    </p:anim>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8" grpId="0"/>
      <p:bldP spid="9" grpId="0" animBg="1"/>
      <p:bldP spid="14" grpId="0" animBg="1"/>
      <p:bldP spid="1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185082" y="6457890"/>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effectLst/>
                <a:latin typeface="TimesNewRomanPSMT"/>
              </a:rPr>
              <a:t>11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a:t>
            </a:r>
            <a:r>
              <a:rPr lang="en-GB" sz="2400" dirty="0">
                <a:solidFill>
                  <a:srgbClr val="00A23A"/>
                </a:solidFill>
                <a:effectLst/>
                <a:latin typeface="TimesNewRomanPSMT"/>
              </a:rPr>
              <a:t>I</a:t>
            </a:r>
            <a:r>
              <a:rPr lang="vi-VN" sz="2400" dirty="0">
                <a:solidFill>
                  <a:srgbClr val="00A23A"/>
                </a:solidFill>
                <a:effectLst/>
                <a:latin typeface="TimesNewRomanPSMT"/>
              </a:rPr>
              <a:t>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858797" y="6457890"/>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11</a:t>
            </a:r>
            <a:r>
              <a:rPr lang="vi-VN" sz="2200" dirty="0">
                <a:solidFill>
                  <a:srgbClr val="00B050"/>
                </a:solidFill>
                <a:latin typeface="TimesNewRomanPSMT"/>
              </a:rPr>
              <a:t> tương ứng với </a:t>
            </a:r>
            <a:r>
              <a:rPr lang="en-US" sz="2200" dirty="0">
                <a:solidFill>
                  <a:srgbClr val="00B050"/>
                </a:solidFill>
                <a:latin typeface="TimesNewRomanPSMT"/>
              </a:rPr>
              <a:t>11</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2" name="Picture 1">
            <a:extLst>
              <a:ext uri="{FF2B5EF4-FFF2-40B4-BE49-F238E27FC236}">
                <a16:creationId xmlns:a16="http://schemas.microsoft.com/office/drawing/2014/main" id="{B9DF1AA6-1E7F-7933-7A3F-3B0C45544434}"/>
              </a:ext>
            </a:extLst>
          </p:cNvPr>
          <p:cNvPicPr>
            <a:picLocks noChangeAspect="1"/>
          </p:cNvPicPr>
          <p:nvPr/>
        </p:nvPicPr>
        <p:blipFill>
          <a:blip r:embed="rId4"/>
          <a:stretch>
            <a:fillRect/>
          </a:stretch>
        </p:blipFill>
        <p:spPr>
          <a:xfrm>
            <a:off x="117512" y="2598991"/>
            <a:ext cx="3757371" cy="3651820"/>
          </a:xfrm>
          <a:prstGeom prst="rect">
            <a:avLst/>
          </a:prstGeom>
          <a:ln>
            <a:solidFill>
              <a:srgbClr val="00B050"/>
            </a:solidFill>
          </a:ln>
        </p:spPr>
      </p:pic>
      <p:pic>
        <p:nvPicPr>
          <p:cNvPr id="8" name="Picture 7">
            <a:extLst>
              <a:ext uri="{FF2B5EF4-FFF2-40B4-BE49-F238E27FC236}">
                <a16:creationId xmlns:a16="http://schemas.microsoft.com/office/drawing/2014/main" id="{CDC50D05-0C33-92F6-4558-074EA575FDBD}"/>
              </a:ext>
            </a:extLst>
          </p:cNvPr>
          <p:cNvPicPr>
            <a:picLocks noChangeAspect="1"/>
          </p:cNvPicPr>
          <p:nvPr/>
        </p:nvPicPr>
        <p:blipFill>
          <a:blip r:embed="rId5"/>
          <a:stretch>
            <a:fillRect/>
          </a:stretch>
        </p:blipFill>
        <p:spPr>
          <a:xfrm>
            <a:off x="4244742" y="2598991"/>
            <a:ext cx="3449149" cy="3651820"/>
          </a:xfrm>
          <a:prstGeom prst="rect">
            <a:avLst/>
          </a:prstGeom>
          <a:ln>
            <a:solidFill>
              <a:srgbClr val="00B050"/>
            </a:solidFill>
          </a:ln>
        </p:spPr>
      </p:pic>
    </p:spTree>
    <p:extLst>
      <p:ext uri="{BB962C8B-B14F-4D97-AF65-F5344CB8AC3E}">
        <p14:creationId xmlns:p14="http://schemas.microsoft.com/office/powerpoint/2010/main" val="1986117863"/>
      </p:ext>
    </p:extLst>
  </p:cSld>
  <p:clrMapOvr>
    <a:masterClrMapping/>
  </p:clrMapOvr>
  <mc:AlternateContent xmlns:mc="http://schemas.openxmlformats.org/markup-compatibility/2006" xmlns:p14="http://schemas.microsoft.com/office/powerpoint/2010/main">
    <mc:Choice Requires="p14">
      <p:transition spd="slow" p14:dur="3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anim calcmode="lin" valueType="num">
                                      <p:cBhvr>
                                        <p:cTn id="41" dur="1000" fill="hold"/>
                                        <p:tgtEl>
                                          <p:spTgt spid="2"/>
                                        </p:tgtEl>
                                        <p:attrNameLst>
                                          <p:attrName>ppt_x</p:attrName>
                                        </p:attrNameLst>
                                      </p:cBhvr>
                                      <p:tavLst>
                                        <p:tav tm="0">
                                          <p:val>
                                            <p:strVal val="#ppt_x"/>
                                          </p:val>
                                        </p:tav>
                                        <p:tav tm="100000">
                                          <p:val>
                                            <p:strVal val="#ppt_x"/>
                                          </p:val>
                                        </p:tav>
                                      </p:tavLst>
                                    </p:anim>
                                    <p:anim calcmode="lin" valueType="num">
                                      <p:cBhvr>
                                        <p:cTn id="42" dur="1000" fill="hold"/>
                                        <p:tgtEl>
                                          <p:spTgt spid="2"/>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1000"/>
                                        <p:tgtEl>
                                          <p:spTgt spid="8"/>
                                        </p:tgtEl>
                                      </p:cBhvr>
                                    </p:animEffect>
                                    <p:anim calcmode="lin" valueType="num">
                                      <p:cBhvr>
                                        <p:cTn id="53" dur="1000" fill="hold"/>
                                        <p:tgtEl>
                                          <p:spTgt spid="8"/>
                                        </p:tgtEl>
                                        <p:attrNameLst>
                                          <p:attrName>ppt_x</p:attrName>
                                        </p:attrNameLst>
                                      </p:cBhvr>
                                      <p:tavLst>
                                        <p:tav tm="0">
                                          <p:val>
                                            <p:strVal val="#ppt_x"/>
                                          </p:val>
                                        </p:tav>
                                        <p:tav tm="100000">
                                          <p:val>
                                            <p:strVal val="#ppt_x"/>
                                          </p:val>
                                        </p:tav>
                                      </p:tavLst>
                                    </p:anim>
                                    <p:anim calcmode="lin" valueType="num">
                                      <p:cBhvr>
                                        <p:cTn id="54" dur="1000" fill="hold"/>
                                        <p:tgtEl>
                                          <p:spTgt spid="8"/>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fade">
                                      <p:cBhvr>
                                        <p:cTn id="64" dur="1000"/>
                                        <p:tgtEl>
                                          <p:spTgt spid="14"/>
                                        </p:tgtEl>
                                      </p:cBhvr>
                                    </p:animEffect>
                                    <p:anim calcmode="lin" valueType="num">
                                      <p:cBhvr>
                                        <p:cTn id="65" dur="1000" fill="hold"/>
                                        <p:tgtEl>
                                          <p:spTgt spid="14"/>
                                        </p:tgtEl>
                                        <p:attrNameLst>
                                          <p:attrName>ppt_x</p:attrName>
                                        </p:attrNameLst>
                                      </p:cBhvr>
                                      <p:tavLst>
                                        <p:tav tm="0">
                                          <p:val>
                                            <p:strVal val="#ppt_x"/>
                                          </p:val>
                                        </p:tav>
                                        <p:tav tm="100000">
                                          <p:val>
                                            <p:strVal val="#ppt_x"/>
                                          </p:val>
                                        </p:tav>
                                      </p:tavLst>
                                    </p:anim>
                                    <p:anim calcmode="lin" valueType="num">
                                      <p:cBhvr>
                                        <p:cTn id="6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491497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34" name="Group 33">
            <a:extLst>
              <a:ext uri="{FF2B5EF4-FFF2-40B4-BE49-F238E27FC236}">
                <a16:creationId xmlns:a16="http://schemas.microsoft.com/office/drawing/2014/main" id="{8D18A588-4A42-D0DE-CF6B-AA619B58AFF3}"/>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517972">
                <a:off x="6053413" y="213822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8294649">
                <a:off x="6560457" y="246220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10120780">
                <a:off x="6856685" y="301105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2401353">
                <a:off x="6802383" y="371645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4057695">
                <a:off x="6407161" y="418013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16200000">
                <a:off x="5726749" y="440039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8425381">
                <a:off x="5047760" y="417417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20479836">
                <a:off x="4643316" y="363541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5" action="ppaction://hlinksldjump"/>
                <a:extLst>
                  <a:ext uri="{FF2B5EF4-FFF2-40B4-BE49-F238E27FC236}">
                    <a16:creationId xmlns:a16="http://schemas.microsoft.com/office/drawing/2014/main" id="{245ACD87-66D4-CE58-85C8-3AC6B59B46F2}"/>
                  </a:ext>
                </a:extLst>
              </p:cNvPr>
              <p:cNvSpPr txBox="1"/>
              <p:nvPr/>
            </p:nvSpPr>
            <p:spPr>
              <a:xfrm rot="654975">
                <a:off x="4603072" y="299996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6" action="ppaction://hlinksldjump"/>
                <a:extLst>
                  <a:ext uri="{FF2B5EF4-FFF2-40B4-BE49-F238E27FC236}">
                    <a16:creationId xmlns:a16="http://schemas.microsoft.com/office/drawing/2014/main" id="{8DD11B3B-BF76-BD02-FAE1-DC1FDA03E3DE}"/>
                  </a:ext>
                </a:extLst>
              </p:cNvPr>
              <p:cNvSpPr txBox="1"/>
              <p:nvPr/>
            </p:nvSpPr>
            <p:spPr>
              <a:xfrm rot="2690051">
                <a:off x="4815362" y="241302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7" action="ppaction://hlinksldjump"/>
                <a:extLst>
                  <a:ext uri="{FF2B5EF4-FFF2-40B4-BE49-F238E27FC236}">
                    <a16:creationId xmlns:a16="http://schemas.microsoft.com/office/drawing/2014/main" id="{C7C60674-10B2-1648-992B-B4E10E580198}"/>
                  </a:ext>
                </a:extLst>
              </p:cNvPr>
              <p:cNvSpPr txBox="1"/>
              <p:nvPr/>
            </p:nvSpPr>
            <p:spPr>
              <a:xfrm rot="4411123">
                <a:off x="5387453" y="2076620"/>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9" name="Isosceles Triangle 18">
              <a:hlinkClick r:id="rId7" action="ppaction://hlinksldjump"/>
              <a:extLst>
                <a:ext uri="{FF2B5EF4-FFF2-40B4-BE49-F238E27FC236}">
                  <a16:creationId xmlns:a16="http://schemas.microsoft.com/office/drawing/2014/main" id="{5332BF58-F316-0EFC-D82C-56B1D541172F}"/>
                </a:ext>
              </a:extLst>
            </p:cNvPr>
            <p:cNvSpPr/>
            <p:nvPr/>
          </p:nvSpPr>
          <p:spPr>
            <a:xfrm rot="11804372">
              <a:off x="5909758" y="1595583"/>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1" name="Isosceles Triangle 20">
              <a:hlinkClick r:id="rId8" action="ppaction://hlinksldjump"/>
              <a:extLst>
                <a:ext uri="{FF2B5EF4-FFF2-40B4-BE49-F238E27FC236}">
                  <a16:creationId xmlns:a16="http://schemas.microsoft.com/office/drawing/2014/main" id="{5805BF47-DFD9-1D3F-F4FC-E54ACDAA0195}"/>
                </a:ext>
              </a:extLst>
            </p:cNvPr>
            <p:cNvSpPr/>
            <p:nvPr/>
          </p:nvSpPr>
          <p:spPr>
            <a:xfrm rot="13718746">
              <a:off x="6354481" y="1864074"/>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4" name="Isosceles Triangle 23">
              <a:hlinkClick r:id="rId9" action="ppaction://hlinksldjump"/>
              <a:extLst>
                <a:ext uri="{FF2B5EF4-FFF2-40B4-BE49-F238E27FC236}">
                  <a16:creationId xmlns:a16="http://schemas.microsoft.com/office/drawing/2014/main" id="{03A3663C-1706-2D2B-5205-ACE4C9A98DE8}"/>
                </a:ext>
              </a:extLst>
            </p:cNvPr>
            <p:cNvSpPr/>
            <p:nvPr/>
          </p:nvSpPr>
          <p:spPr>
            <a:xfrm rot="15711475">
              <a:off x="6595671" y="235604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5" name="Isosceles Triangle 24">
              <a:hlinkClick r:id="rId10" action="ppaction://hlinksldjump"/>
              <a:extLst>
                <a:ext uri="{FF2B5EF4-FFF2-40B4-BE49-F238E27FC236}">
                  <a16:creationId xmlns:a16="http://schemas.microsoft.com/office/drawing/2014/main" id="{7EFA75E2-F395-E5B1-339E-78108F54551B}"/>
                </a:ext>
              </a:extLst>
            </p:cNvPr>
            <p:cNvSpPr/>
            <p:nvPr/>
          </p:nvSpPr>
          <p:spPr>
            <a:xfrm rot="17712099">
              <a:off x="6520190" y="290491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6" name="Isosceles Triangle 25">
              <a:hlinkClick r:id="rId11" action="ppaction://hlinksldjump"/>
              <a:extLst>
                <a:ext uri="{FF2B5EF4-FFF2-40B4-BE49-F238E27FC236}">
                  <a16:creationId xmlns:a16="http://schemas.microsoft.com/office/drawing/2014/main" id="{3664E6FC-1ECF-03DC-12D0-C6BFC8004A88}"/>
                </a:ext>
              </a:extLst>
            </p:cNvPr>
            <p:cNvSpPr/>
            <p:nvPr/>
          </p:nvSpPr>
          <p:spPr>
            <a:xfrm rot="19635661">
              <a:off x="6148563" y="327191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7" name="Isosceles Triangle 26">
              <a:hlinkClick r:id="rId12" action="ppaction://hlinksldjump"/>
              <a:extLst>
                <a:ext uri="{FF2B5EF4-FFF2-40B4-BE49-F238E27FC236}">
                  <a16:creationId xmlns:a16="http://schemas.microsoft.com/office/drawing/2014/main" id="{EDF60F0D-AF4A-265A-066D-964E6E256807}"/>
                </a:ext>
              </a:extLst>
            </p:cNvPr>
            <p:cNvSpPr/>
            <p:nvPr/>
          </p:nvSpPr>
          <p:spPr>
            <a:xfrm rot="21441951">
              <a:off x="5659047" y="345614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8" name="Isosceles Triangle 27">
              <a:hlinkClick r:id="rId13" action="ppaction://hlinksldjump"/>
              <a:extLst>
                <a:ext uri="{FF2B5EF4-FFF2-40B4-BE49-F238E27FC236}">
                  <a16:creationId xmlns:a16="http://schemas.microsoft.com/office/drawing/2014/main" id="{C3E460AA-8AAA-2A79-3773-8FF0DA5D588B}"/>
                </a:ext>
              </a:extLst>
            </p:cNvPr>
            <p:cNvSpPr/>
            <p:nvPr/>
          </p:nvSpPr>
          <p:spPr>
            <a:xfrm rot="1916908">
              <a:off x="5138265" y="3286528"/>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9" name="Isosceles Triangle 28">
              <a:hlinkClick r:id="rId14" action="ppaction://hlinksldjump"/>
              <a:extLst>
                <a:ext uri="{FF2B5EF4-FFF2-40B4-BE49-F238E27FC236}">
                  <a16:creationId xmlns:a16="http://schemas.microsoft.com/office/drawing/2014/main" id="{E7F5D5FE-7127-B6FB-45E8-C05FF75DFE0B}"/>
                </a:ext>
              </a:extLst>
            </p:cNvPr>
            <p:cNvSpPr/>
            <p:nvPr/>
          </p:nvSpPr>
          <p:spPr>
            <a:xfrm rot="3890300">
              <a:off x="4795287" y="288599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0" name="Isosceles Triangle 29">
              <a:hlinkClick r:id="rId15" action="ppaction://hlinksldjump"/>
              <a:extLst>
                <a:ext uri="{FF2B5EF4-FFF2-40B4-BE49-F238E27FC236}">
                  <a16:creationId xmlns:a16="http://schemas.microsoft.com/office/drawing/2014/main" id="{6B749201-6E6C-F551-A648-1C7B3263EFD0}"/>
                </a:ext>
              </a:extLst>
            </p:cNvPr>
            <p:cNvSpPr/>
            <p:nvPr/>
          </p:nvSpPr>
          <p:spPr>
            <a:xfrm rot="5931823">
              <a:off x="4702509" y="234422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2" name="Isosceles Triangle 31">
              <a:hlinkClick r:id="rId16" action="ppaction://hlinksldjump"/>
              <a:extLst>
                <a:ext uri="{FF2B5EF4-FFF2-40B4-BE49-F238E27FC236}">
                  <a16:creationId xmlns:a16="http://schemas.microsoft.com/office/drawing/2014/main" id="{BBFE3CD6-7B65-1EBC-155C-1226AE5980D5}"/>
                </a:ext>
              </a:extLst>
            </p:cNvPr>
            <p:cNvSpPr/>
            <p:nvPr/>
          </p:nvSpPr>
          <p:spPr>
            <a:xfrm rot="7809619">
              <a:off x="4919037" y="188981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3" name="Isosceles Triangle 32">
              <a:hlinkClick r:id="rId17" action="ppaction://hlinksldjump"/>
              <a:extLst>
                <a:ext uri="{FF2B5EF4-FFF2-40B4-BE49-F238E27FC236}">
                  <a16:creationId xmlns:a16="http://schemas.microsoft.com/office/drawing/2014/main" id="{6BAEC9F9-97BB-F36A-06A0-7CC556B2C901}"/>
                </a:ext>
              </a:extLst>
            </p:cNvPr>
            <p:cNvSpPr/>
            <p:nvPr/>
          </p:nvSpPr>
          <p:spPr>
            <a:xfrm rot="9830026">
              <a:off x="5356910" y="159278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TextBox 22">
            <a:extLst>
              <a:ext uri="{FF2B5EF4-FFF2-40B4-BE49-F238E27FC236}">
                <a16:creationId xmlns:a16="http://schemas.microsoft.com/office/drawing/2014/main" id="{3C89F63A-F9EF-9C87-C0CD-E165645C30CF}"/>
              </a:ext>
            </a:extLst>
          </p:cNvPr>
          <p:cNvSpPr txBox="1"/>
          <p:nvPr/>
        </p:nvSpPr>
        <p:spPr>
          <a:xfrm>
            <a:off x="8968117" y="6055523"/>
            <a:ext cx="3076136" cy="738664"/>
          </a:xfrm>
          <a:prstGeom prst="rect">
            <a:avLst/>
          </a:prstGeom>
          <a:no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án </a:t>
            </a:r>
            <a:r>
              <a:rPr lang="en-US" sz="1400" dirty="0">
                <a:solidFill>
                  <a:srgbClr val="FF0000"/>
                </a:solidFill>
                <a:latin typeface="Arial" panose="020B0604020202020204" pitchFamily="34" charset="0"/>
                <a:cs typeface="Arial" panose="020B0604020202020204" pitchFamily="34" charset="0"/>
              </a:rPr>
              <a:t>1</a:t>
            </a:r>
            <a:r>
              <a:rPr lang="en-GB" sz="1400" dirty="0">
                <a:solidFill>
                  <a:srgbClr val="FF0000"/>
                </a:solidFill>
                <a:latin typeface="Arial" panose="020B0604020202020204" pitchFamily="34" charset="0"/>
                <a:cs typeface="Arial" panose="020B0604020202020204" pitchFamily="34" charset="0"/>
              </a:rPr>
              <a:t>1</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36" name="Graphic 35" descr="Right pointing backhand index">
            <a:hlinkClick r:id="rId18" action="ppaction://hlinksldjump"/>
            <a:extLst>
              <a:ext uri="{FF2B5EF4-FFF2-40B4-BE49-F238E27FC236}">
                <a16:creationId xmlns:a16="http://schemas.microsoft.com/office/drawing/2014/main" id="{B72C1F70-7CF9-F859-A258-181CEC6E4AD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0267718" y="6085962"/>
            <a:ext cx="264869" cy="264869"/>
          </a:xfrm>
          <a:prstGeom prst="rect">
            <a:avLst/>
          </a:prstGeom>
        </p:spPr>
      </p:pic>
      <p:pic>
        <p:nvPicPr>
          <p:cNvPr id="55" name="image4.png">
            <a:extLst>
              <a:ext uri="{FF2B5EF4-FFF2-40B4-BE49-F238E27FC236}">
                <a16:creationId xmlns:a16="http://schemas.microsoft.com/office/drawing/2014/main" id="{7DBA38BE-27D8-408C-BD45-B28184B08EB6}"/>
              </a:ext>
            </a:extLst>
          </p:cNvPr>
          <p:cNvPicPr>
            <a:picLocks noChangeAspect="1"/>
          </p:cNvPicPr>
          <p:nvPr/>
        </p:nvPicPr>
        <p:blipFill>
          <a:blip r:embed="rId21"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12E2CC67-9292-4362-B4B3-6597A8A8878F}"/>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018A70BA-3EBF-4DD7-915E-997D30293F8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4203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34"/>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34"/>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6440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84801" y="242019"/>
            <a:ext cx="9085809" cy="137578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rPr>
              <a:t>Lực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lượng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nòng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cốt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tác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chiến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linh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hoạt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bằng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lực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lượng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nhỏ</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lẻ</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kết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hợp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mọi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thứ</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vũ</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khí</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từ</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thô</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sơ</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đến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hiện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đại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kết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hợp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đánh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tiêu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diệt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nhỏ</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với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tiêu</a:t>
            </a:r>
            <a:r>
              <a:rPr lang="en-GB" sz="2400" b="1" dirty="0">
                <a:solidFill>
                  <a:schemeClr val="tx1"/>
                </a:solidFill>
                <a:effectLst/>
                <a:latin typeface="Times New Roman" panose="02020603050405020304" pitchFamily="18" charset="0"/>
                <a:ea typeface="Calibri" panose="020F0502020204030204" pitchFamily="34" charset="0"/>
              </a:rPr>
              <a:t> hao </a:t>
            </a:r>
            <a:r>
              <a:rPr lang="en-GB" sz="2400" b="1" dirty="0" err="1">
                <a:solidFill>
                  <a:schemeClr val="tx1"/>
                </a:solidFill>
                <a:effectLst/>
                <a:latin typeface="Times New Roman" panose="02020603050405020304" pitchFamily="18" charset="0"/>
                <a:ea typeface="Calibri" panose="020F0502020204030204" pitchFamily="34" charset="0"/>
              </a:rPr>
              <a:t>rộng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rãi</a:t>
            </a:r>
            <a:r>
              <a:rPr lang="en-GB" sz="2400" b="1" dirty="0">
                <a:solidFill>
                  <a:schemeClr val="tx1"/>
                </a:solidFill>
                <a:effectLst/>
                <a:latin typeface="Times New Roman" panose="02020603050405020304" pitchFamily="18" charset="0"/>
                <a:ea typeface="Calibri" panose="020F0502020204030204" pitchFamily="34" charset="0"/>
              </a:rPr>
              <a:t>.</a:t>
            </a:r>
            <a:endParaRPr lang="vi-VN" sz="16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3434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56157" y="2011333"/>
            <a:ext cx="4291076" cy="111605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D</a:t>
            </a:r>
            <a:r>
              <a:rPr lang="en-GB" sz="3600" b="1">
                <a:solidFill>
                  <a:schemeClr val="tx1"/>
                </a:solidFill>
                <a:latin typeface="Times New Roman" panose="02020603050405020304" pitchFamily="18" charset="0"/>
                <a:cs typeface="Times New Roman" panose="02020603050405020304" pitchFamily="18" charset="0"/>
              </a:rPr>
              <a:t>U KÍCH</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416D574-65FB-E061-01D6-56B9AF5E71E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624DB4F-D7CF-1E22-C28C-6FCA71C978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A926C2D-6102-AECF-86AD-E8F83FAD80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33AF77F-3C5F-D2E3-7EF6-A0E4F99CC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8EFCE9D-ABDD-B195-7B32-16694A4177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1F970ED-6141-9BF6-A196-022059359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9819785-7849-19AE-6A02-692788D6D3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57EA57-A8CC-7142-C273-4341595638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0C30A7D-79B9-4C2F-C24D-1F95B84974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0F852C-5EE5-2680-3C6E-F44AF1EC2A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D74D9D1-DBF5-BBE2-60E6-ECF54D475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8130B79-8D33-CC37-0641-CDF4BF8A4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D2BE9CD-9B1A-9253-41AC-A1AC976933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CF1121B-F394-F9B7-5CEF-B305C17F93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500E455-ACF8-8F3C-0C3E-CA0D578B0A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AA555C6-D58D-059D-62F9-80E92D1B7C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5FEF3A5-45F9-7D1D-78D4-151066368F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0E19BF1-9525-7002-EC06-CF2E8559CA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DCF138E-7488-60CC-EC0A-26170FD46E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FF6EA3E-8C81-6865-E86E-06A30E30FFD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93E1AF2-738B-A5BD-19E3-2DBE841C8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2C3FA49-8C01-EF5F-FD02-FE2DA54964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9D36553-0133-E1C9-1742-4A54FD82E5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1C55B4C-2EB3-78E2-5C7E-35B26335AC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267B690-257B-3AC9-2BDB-A6E08CD3F8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2F2A857-19A5-A78A-4B13-308CCE1CD0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030BA18-F5D7-2142-79C3-90B6B5ADA0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C79AC2E-9DD3-D362-EAFE-79248894C5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28B3CDB1-E6AB-B4E5-73FB-9437824219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3882AC7-1D40-EE21-0291-AA093F197B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CFE0F74-9E66-2583-3BC8-08B3A4398E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C25B353-98C9-44C2-7B25-2830751E4D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9CA8F5A-3153-718F-230B-3FE845AEB2B2}"/>
              </a:ext>
            </a:extLst>
          </p:cNvPr>
          <p:cNvSpPr/>
          <p:nvPr/>
        </p:nvSpPr>
        <p:spPr>
          <a:xfrm>
            <a:off x="22771"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A57EE8-8BDD-037A-191C-4B48B6A9DBF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43EABF9-59A1-B622-69B6-4188922F62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4D6A89A-137F-549F-74E8-7077866FD2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C0F7DFCC-E72E-D7BB-AB9C-C21A3FFCB6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6AE6C8A-B5EE-AB08-4E80-E69306BAD4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1523223-80D1-1D26-F428-8B1A14CB5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E8FFFE7-44AD-E68C-9D44-5E54184F53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F76C8DD-DA69-E444-F5A0-505FAADA51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0964106-4EC1-EBBC-5F3E-B7F2754A87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98E8911D-96E6-3BD1-8289-235FD835B3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8690607E-C2EF-D5D1-8EC9-6A4D54C119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8129F64C-8EC2-D96A-D418-DA728BF32D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7B58C3BA-95D1-431F-9FAE-9FFCDB3F69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E33872F-69D7-49D6-1DDF-350095D3F2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736EA5E-B16D-EEA7-C560-4CCE9F3DA0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8585232-6B5E-3D1A-FCEA-125915C94C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44D93E7-DEF3-6A2C-7D14-379D7E8D3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BB74BA5A-000B-D39C-147F-2691851C11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FDA7435-E081-C35C-AE63-766550C40C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0A2761BC-EE10-E1BD-4C30-8121CB6EDB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0EDCC80-C2B0-6CD8-4B03-F91A2A2DA5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2682DE2-9171-AAEC-6316-DFD571DD33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4EA1554-7028-B58A-C33A-F0511E2CF7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4593935B-6E46-2E94-670D-85DC8B681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441337A-C0F6-FCDC-7B1E-73E51FEB13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DDBBBD6-B1B4-566A-E2EE-E1EB55D944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B2B629B4-6A87-482F-134D-2E738389C1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565F0A50-FD4E-B372-9A35-DD45BDA635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F3F90B0-04CC-5B0D-8498-DDFB0EEF6A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AC24F4C7-6211-5A78-D121-F9C1BAA710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F0ADFFA-C919-9174-91C9-35082C1AE1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399F6C04-7FAB-8C8D-A510-94821EB25C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84E6604-499F-6174-928E-C48658C2C41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CE50028-E183-88B9-DBA6-DA6974C9EB5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FB0F7DC-9AE2-6D6C-FD7B-0214FE2E4C6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21404C70-28F3-4B75-643E-3B816F9EC56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EE904-0BCE-BA2E-32EF-3F77750120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AD2ED57E-EDBF-9BD1-466A-7618933303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835086F-390D-8DC6-CE89-9E0A79D0981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F86041F-8071-73CD-CBE3-19F92B672F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C87DC9D-1750-C587-173E-03C80F24CF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FC7E8CFF-4DCD-F4CA-50E9-738CB55995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2319AFB-C21A-C08D-D6A0-ED3C9F228F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A45B124F-9017-CC2C-74F2-4655103E45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37B91CD-AC04-F4D8-520D-FD75D9EE802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50A142-1835-D95D-5307-CB099CD998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8B48DF5-587C-286A-F8D2-BBFC97D5E1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B87BEE0A-D958-1DF8-FF27-1368A79DD5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8ABDB3F6-DEC5-152F-0305-C94A68ECEA7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11B567AF-38BC-306D-6814-1D7EA4FFCB1D}"/>
              </a:ext>
            </a:extLst>
          </p:cNvPr>
          <p:cNvSpPr txBox="1"/>
          <p:nvPr/>
        </p:nvSpPr>
        <p:spPr>
          <a:xfrm>
            <a:off x="2345388" y="3490245"/>
            <a:ext cx="9217721" cy="1200329"/>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Lực lượng Dân quân tự vệ và </a:t>
            </a:r>
            <a:r>
              <a:rPr lang="vi-VN" sz="2400" dirty="0">
                <a:solidFill>
                  <a:srgbClr val="ED0000"/>
                </a:solidFill>
                <a:latin typeface="Arial" panose="020B0604020202020204" pitchFamily="34" charset="0"/>
                <a:cs typeface="Arial" panose="020B0604020202020204" pitchFamily="34" charset="0"/>
              </a:rPr>
              <a:t>du kích </a:t>
            </a:r>
            <a:r>
              <a:rPr lang="vi-VN" sz="2400" dirty="0">
                <a:latin typeface="Arial" panose="020B0604020202020204" pitchFamily="34" charset="0"/>
                <a:cs typeface="Arial" panose="020B0604020202020204" pitchFamily="34" charset="0"/>
              </a:rPr>
              <a:t>đã cùng toàn dân tiến hành thắng lợi cuộc Tổng khởi nghĩa và giành chính quyền tháng 8-1945.</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FA6233DD-26E9-4ED0-03DA-D7FAF97727D8}"/>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B001763-23C7-9E7B-407F-311F8CF20489}"/>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5C25EEE9-319A-A206-05A2-9FE75166E3C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01740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0504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1084" y="275009"/>
            <a:ext cx="8597900" cy="112348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Quân lính sống sót sau khi thua trận.</a:t>
            </a:r>
            <a:endParaRPr lang="vi-VN" sz="34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07685" y="1673503"/>
            <a:ext cx="5144698" cy="112348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TÀN QU</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A04868B-8857-F736-8436-E570933F827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FA20F566-0354-0D2B-5395-CD4228827A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365F7D5-7E25-9686-BF9D-B34BA98984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1282036-6432-A0B9-FACB-50F9BF0BC2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3B7F122-96E3-EE7B-E203-439B3A5626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E89310E-28E2-1A54-97CA-E577887A65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55F5E97-9A4A-84EB-2D13-D0DF3CE9A0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6316AB-120F-6ACF-71FD-4465A03D89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5E7B97A-7167-95AB-CFBF-C6A314F773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6E7CF04-96BF-3353-EF1E-C487B8F937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6B905B2-61DA-8A35-D05E-49B55B3CFC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3EC374E-C97B-346A-9154-CA44DBB6CC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9A82457-7E9A-AEBB-3C41-8D74275AB2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8A39FE9-B8D8-15A2-490B-7481C741D1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3145CCE-318D-24C4-4728-10CE24CCF3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DF7941E-804D-8984-21A1-C5C44AFA6F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D1206DA-0DEB-D84D-BC33-D3E241C7BF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D249D96-B5F8-F1D7-6A21-E1B5F5F920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44BA7B5-8208-EB8B-83E3-6B994AF461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59C8932-CF53-3058-A794-7CA170C9F6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A0210E9-98C5-BDF3-F342-7C190989BC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F1A37F2-F4D3-22E5-2C00-AC1ECA8984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3485829-F028-498A-F458-D8DEDB62A4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86CFF79-623C-7399-B66E-426DAFE6E3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8AF14E-23C4-380C-1501-88D42CC564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9803A706-2DF4-4E3A-6B64-343D5578B4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F8963BB-A769-40D0-4162-E512B1D546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1432210-986D-DF72-8D85-6AD9A699B9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AD10241-C952-B3CA-2073-C1EF82C5D9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C7567B3-CA41-B641-9232-A691DAD7CF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65CE8-D2D9-BABC-9DF9-9E8087D473A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079DA78-96D1-B500-4911-D807C3C79C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37F72AE-22A2-2FAC-67F3-718884C0E775}"/>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AB785B-7A56-071B-5D23-6D90FB7D257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DB22E59-675F-7F15-215B-9D165B5E85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B936EE24-5A42-78C5-658E-5F74F25C6C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393A9B6-5C75-7718-43ED-C559C09BFF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75B4608-7A9C-A33A-76DC-0DB4033953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0F760FEB-6844-075A-C4E6-E0273A0B2E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64A919D8-9F67-83D4-99BE-DAFF03F8F6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AE87FA7-B06B-2847-BCA5-614F55EED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CFB2AE4B-E23B-C1C1-B0AF-741B17BF0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B3E44725-020E-99C6-A6FB-9CCDF98F34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903F6FE1-D623-0DA0-CD22-AA3229E52C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61A1568-0E05-5824-C95A-E509C60AAC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DA248C8-F6B2-2769-FDD2-4D59B59987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51C3AE57-70A7-5D05-DCD4-E75B31E9D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10C4329-32B0-2557-CEE6-70ABE56C73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A8C659A0-5D1B-86A9-CF05-1AFF43806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1C676D9-A0DD-9E9C-2DBA-F14199C5D7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C79612ED-5798-9695-E098-C5D6AAA859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E4E4C8C-95DA-CD02-FFA9-3D71FF3418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38FFA12-82FF-9CDF-0403-F918E7A03F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4F40240-DC20-8FBF-6F77-136EA8C1E3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5963DB62-4328-A97D-36D2-5B3F1A92EC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78026E9-D104-804C-FC6C-074298FCF2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17C16DB-669D-8E67-2D93-3CD6ED9FD1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0E8D94B-A9A5-4E70-2F50-5B12A6513E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A6BF590-E446-D98A-1162-3A51F734F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30301AF-0C83-8E60-B5D3-5A08A1E4A7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026B0CC-4947-F6E9-B5DD-8657DEFB95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DBFDB59-82D5-CB3F-74D5-DE843C1C0B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D45287B-8BB2-D49D-EF6E-6F111E7873F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E6FC7E7A-C05B-3D6B-4486-B731282FE6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3237F65-E60A-32BF-E96B-A66F2099B2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65C9CA4-A518-24E9-FA2B-B3E446FA50E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B66DCA35-1EBB-C24F-ADA5-29D77B1B91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1A9DA7D-FBB3-0568-F275-23299D3D494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89BA4EA-AB70-498B-4A4B-F4E4499EAC8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AC1C7-E66E-402F-3FBC-F3C38694502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895DFB4-2B7E-D190-4157-5D8F491952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944843-FAC6-9E5E-0428-46D2A3E04F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02E7E2F-3F8B-B845-6815-E8F2436A68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EB0461E-5ABB-C547-26DD-937387BC7A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E71B82E-5551-0C60-A1D5-7A0869DFB4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920D3CE-6184-1B44-C971-1E7146023C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143B78-B6C9-1B99-0DC9-D9974BAC3A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FC104D5-448B-3929-D5E4-1364412F5C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ADE371D-DF5A-AFBF-E0C4-4ADC548E35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E189032B-2AB0-161B-925A-F2A8DE9097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AF59833-5039-F05F-2B62-51E599E1BA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BC811960-CF9C-DAA7-E476-D0BB4C32D2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F20F374-4BC8-9FC8-9A4F-2E076CCDCABA}"/>
              </a:ext>
            </a:extLst>
          </p:cNvPr>
          <p:cNvSpPr txBox="1"/>
          <p:nvPr/>
        </p:nvSpPr>
        <p:spPr>
          <a:xfrm>
            <a:off x="2347325" y="3456489"/>
            <a:ext cx="9117806" cy="1569660"/>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Giai đoạn xây dựng và bảo vệ Tổ quốc Việt Nam xã hội chủ nghĩa (từ năm 1975 đến nay): Dân quân tự vệ làm nòng cốt cho nhân dân ở cơ sở khắc phục hậu quả chiến tranh, truy quét </a:t>
            </a:r>
            <a:r>
              <a:rPr lang="vi-VN" sz="2400" dirty="0">
                <a:solidFill>
                  <a:srgbClr val="FF0000"/>
                </a:solidFill>
                <a:latin typeface="Arial" panose="020B0604020202020204" pitchFamily="34" charset="0"/>
                <a:cs typeface="Arial" panose="020B0604020202020204" pitchFamily="34" charset="0"/>
              </a:rPr>
              <a:t>tàn quân</a:t>
            </a:r>
            <a:r>
              <a:rPr lang="vi-VN" sz="2400" dirty="0">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108AFD31-0280-E0AC-C1D2-50FD01178E82}"/>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10C1BEAE-0675-C574-8A64-4157E57773E3}"/>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6D95C448-E249-DF34-14DE-2AD15DEE738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22403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0465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49217" y="219130"/>
            <a:ext cx="7853197" cy="125939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Làm công việc của nhà nước hay của đoàn thể.</a:t>
            </a:r>
            <a:endParaRPr lang="vi-VN" sz="49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36915" y="1930263"/>
            <a:ext cx="4429293" cy="10469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CÔ</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a:t>
            </a:r>
            <a:r>
              <a:rPr lang="en-US" sz="3200" b="1">
                <a:solidFill>
                  <a:srgbClr val="FF0000"/>
                </a:solidFill>
                <a:latin typeface="Times New Roman" panose="02020603050405020304" pitchFamily="18" charset="0"/>
                <a:cs typeface="Times New Roman" panose="02020603050405020304" pitchFamily="18" charset="0"/>
              </a:rPr>
              <a:t> </a:t>
            </a:r>
            <a:r>
              <a:rPr lang="en-US" sz="3200" b="1">
                <a:solidFill>
                  <a:schemeClr val="tx1"/>
                </a:solidFill>
                <a:latin typeface="Times New Roman" panose="02020603050405020304" pitchFamily="18" charset="0"/>
                <a:cs typeface="Times New Roman" panose="02020603050405020304" pitchFamily="18" charset="0"/>
              </a:rPr>
              <a:t>TÁC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2709253-B529-2EE3-648F-010113BE65B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395FF08-3E78-C0E4-1945-4B9AFF6696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EA11D7A-E34D-497F-0664-213E7B419F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BF15888-19D1-B7FF-C892-8BEB500EEC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FB431B4-B7A4-F25A-CD94-28818EF4A1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B25C63A-E4CE-5C18-46D3-7A056D88D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088FBCF-A1DC-504E-BC59-11DC966B39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A82721-6570-8F7E-19B4-87C70D9581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0D94AF8-BE5F-5F4E-C029-00BD73A39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EE11639-DD5A-2629-0C1A-19AD3B5EC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F2FD31-33F3-312B-D9FA-AE859A5228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97E4CB9-23ED-35A0-BB82-434333C0BC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A39D7B-32B5-37EE-D03A-24F358C82C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B44EB22-CE3C-7AA7-CC1D-C9A69AA60E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AB3C045-BD6A-08F8-72C7-0B1E2D5B92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D0A2705-D86D-04C9-D77B-18C0617C3E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E280A9C-8974-7433-C2B4-44EA4BC116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4FE35BC-9A27-94CB-E947-B9702F5AB7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3D5768-C67C-0AB7-07B2-17FA06508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14BB502-4538-C58C-7016-DD67F9702B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F5DC2E7-456E-20B9-7AB6-94915AF45A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815097D-91FE-8590-007B-86746090BD0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6633974-261E-BE42-D7CD-1BDAFB240D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E503B2A-B7F0-C1F1-AAFA-F59A78D10A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12CB466-79A3-3DA7-383B-2B5F38559F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53D225C6-2F7E-1B14-1D77-B95C2D159D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661409B-E37E-B36B-AEE4-DCD0261FE0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037A67B-51BB-8A8E-7F9F-B27D1CB4BC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BE99C78-B471-B286-DF8F-C4E346F4A4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82DB0DE-B28B-80F7-AF64-80B164FD78D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022C7-C501-9977-E0E4-ADC062C82E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EB989FC-D304-41DB-1E1B-8A2CEC8196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F1A1381D-F566-753D-D553-6EC7CC4ED0D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1B0F970A-A62B-C48F-7265-87DAEC5CCEA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29AA40F-9FF7-28F9-2B75-22AB61E59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AC6B62F-8A12-28D0-26AB-7E6B9CC8B3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FAC1309-00AD-D8DE-67E0-8C9458A1D7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6EB0231-C2A1-0726-EBA1-2ACE9A473D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B2E0ECA-1654-A503-0E35-64FC63A269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03B648C-38B1-4DEA-FB0B-2F113AA64F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ED02CA90-E74E-58F6-2779-951FC15CFB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9D32963-1246-DDD6-0BF4-EABAC65689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EA9B9242-CFB3-26A7-7B42-30E8FE0E0A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17057678-3C8D-B149-0BFD-A126E4E1EC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31FAB09C-1E8C-3E14-1F1F-7D760E8E23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4885164-14FA-1BBA-3ED0-AEB864CBB7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CD03EB0-E230-C337-84B5-3648B91C97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81A9220A-B7C7-9A14-12EE-83C6F09FCE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7EF15D0-EDAD-6C17-8376-FE0F96B04B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66DA694F-7659-5D1A-4318-D2B3622AD0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36E6173-0661-CF09-2CA1-023C41CAC4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B3EF004-0E09-24D6-0A73-CC616E925C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68B42A7D-1171-D83D-1C6B-7CBDA23399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2336BE2-47A0-29F3-97DB-E751ADC4C6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D42D4025-30BF-A073-01B3-56093C0876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E10F5F2-0DD9-E2FF-5092-E5CD802F6C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9CD1144C-0E5A-6F9F-BE67-AF04B5F528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4E9E33B-759E-AC7B-FE49-D1D2D12D67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1702F3D-8EE0-4856-C403-499B228FFE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845B19C-F55B-99ED-7C45-10804ABFAA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38AE07CD-2D1F-35A4-B4C3-829166CEF8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FF6C16C-4AA9-1B18-9F56-1E1C1A90B4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32877E34-333C-A0FD-56FA-8924805D6C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DA504A3F-593F-3016-D919-E7B94DD19D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24D22E7-F98C-97C5-D058-206B2E4059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425D32D4-8E8A-0D20-8B63-5F460BFA17C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5D533FC-1600-36CE-80BA-ACDE9083F41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B4CB9F94-3F42-B65F-F3C0-185DDA31491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E2D1290-B437-CE73-6E50-E61F266CDD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D2A7936-5612-563A-7C04-4EF5580ECA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6D50035-1102-9A02-2D8E-FEA0CBB18CA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CA5492A8-3441-F354-5475-ADCD2AAF0F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728A241-9E11-E5AB-E170-2FFE2F1640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9132B35A-5819-1A93-FC2E-C6216C36BA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EA1775E7-6288-A415-3223-01525EA84B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07BE2EE6-A30C-2DD7-079A-032B6B98F9F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0F3F0362-AC35-D200-FBC3-8E26FA30E4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10D52B49-5C65-1912-BF5E-B579A626AB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F84BD73-BB67-90D2-9A4C-D81EA47C63A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78A0C2E-C02A-1252-DA20-D6391DA67A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0B902849-F91F-F19D-E6E3-A46A9AE859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156AFCF-F4D6-3E31-C59F-06C54E4E1F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0EFB805-BD15-68A6-C31A-4DD8528E78FC}"/>
              </a:ext>
            </a:extLst>
          </p:cNvPr>
          <p:cNvSpPr txBox="1"/>
          <p:nvPr/>
        </p:nvSpPr>
        <p:spPr>
          <a:xfrm>
            <a:off x="2265018" y="3429000"/>
            <a:ext cx="8888873" cy="1938992"/>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lực lượng Dân quân tự vệ đã viết nên truyền thống: luôn trung thành với Tổ quốc, nhân dân và sự nghiệp cách mạng của Đảng; chiến đấu kiên cường, mưu trí, dũng cảm; lao động, học tập và </a:t>
            </a:r>
            <a:r>
              <a:rPr lang="vi-VN" sz="2400" dirty="0">
                <a:solidFill>
                  <a:srgbClr val="FF0000"/>
                </a:solidFill>
                <a:latin typeface="Arial" panose="020B0604020202020204" pitchFamily="34" charset="0"/>
                <a:cs typeface="Arial" panose="020B0604020202020204" pitchFamily="34" charset="0"/>
              </a:rPr>
              <a:t>công tác </a:t>
            </a:r>
            <a:r>
              <a:rPr lang="vi-VN" sz="2400" dirty="0">
                <a:latin typeface="Arial" panose="020B0604020202020204" pitchFamily="34" charset="0"/>
                <a:cs typeface="Arial" panose="020B0604020202020204" pitchFamily="34" charset="0"/>
              </a:rPr>
              <a:t>sáng tạo, hiệu quả.</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1BF452CC-3E10-3A9A-0922-F52CC9A8BC71}"/>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8028C7E-B9F1-E36D-A2E4-83EB1C2CB15B}"/>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9593865B-FE76-030C-4462-F7042BAFF4E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30005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5844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92430" y="116645"/>
            <a:ext cx="8334071" cy="135490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Kết quả thực hiện cho yêu cầu của việc làm mang lại.</a:t>
            </a:r>
            <a:endParaRPr lang="vi-VN" sz="49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38838" y="1827381"/>
            <a:ext cx="3938003" cy="107582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HIỆU </a:t>
            </a:r>
            <a:r>
              <a:rPr lang="en-US" sz="3200" b="1">
                <a:solidFill>
                  <a:srgbClr val="FF0000"/>
                </a:solidFill>
                <a:latin typeface="Times New Roman" panose="02020603050405020304" pitchFamily="18" charset="0"/>
                <a:cs typeface="Times New Roman" panose="02020603050405020304" pitchFamily="18" charset="0"/>
              </a:rPr>
              <a:t>Q</a:t>
            </a:r>
            <a:r>
              <a:rPr lang="en-US" sz="3200" b="1">
                <a:solidFill>
                  <a:schemeClr val="tx1"/>
                </a:solidFill>
                <a:latin typeface="Times New Roman" panose="02020603050405020304" pitchFamily="18" charset="0"/>
                <a:cs typeface="Times New Roman" panose="02020603050405020304" pitchFamily="18" charset="0"/>
              </a:rPr>
              <a:t>UẢ</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45B09A2-B4FE-82C4-BCF6-0BE68A62F6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11684F8-26FE-7665-4ADD-8B20F4DB71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5BF0E35-E1A8-96A8-B736-1033496A30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C97F27C-A9A5-A07D-2898-0B93B91FA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27287DA-D68F-875D-BDA9-E862CFFD85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1C664FF-7D17-554F-5747-2D71D59BC6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52027BC-94F2-1B0A-C910-B7BB41812C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5B8EC5-46DE-01DB-ECF9-B921046AD6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54F844B-CEB7-A743-2C42-465EBA67C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0641985-B479-FD1C-2341-F966CDB8A6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50E79E9-8B83-1062-22DC-BD4820F9C0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7BC64F9-9864-3EF1-1217-BB4754FFA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7D327B2-4A5D-66FF-4C7E-5968324FBF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AD4DA8A9-979A-04F0-2DA6-D483307F93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4BAE745-1D27-3B28-A53A-08E61FD728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C7343A1-0238-7316-7AB8-F974BBD294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CA52EC3-A330-1D35-850E-708275ADE0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5FED0F3-4AB4-E231-6153-55B10211A0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B86325-E6D6-635C-1486-C1FBD58CFF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CB403A6-99D9-CCB9-5261-B901513CCA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22897EF-A95D-1C78-B584-6848887FD0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E343F50-3F85-A6B4-ED5F-1608EE8964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FE0684F-6664-5892-B5E4-034D3FB0F0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BA480E5-857F-50B6-B150-20B3774116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31F5668-9164-2C59-9008-CF3F0FFDBB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3718B54-028F-C221-A140-268961AE070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F6B1936-1A04-A785-D7F6-A373EA0561B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193B73D-239E-E6F9-64EC-E6D4758B15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F8F4DD3-7E2E-A585-BC05-B57377FD56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FB5C303-D6BA-C0AA-D5AF-8DF52709C9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9CD39F-2D11-B961-B232-2B86E10902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E9F4745-A856-AF16-00E3-5B41ADCC75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E4E7A6B-4B13-D58B-C2EB-E87D0881F3D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5A06A6-E6B6-188D-2B32-0AC507170A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7FA9D21-DE87-2A50-5354-FD53D8E3AD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AB5E1B60-B90C-EF89-E953-C3817C071D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7A4DC62-E2B4-BBD7-4614-AA8497982B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E22B3C42-91FA-9674-AB45-03103344F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73D7BC5-AEDA-F521-D985-A9A5174AF2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49EC0C1B-2768-F7A3-A35A-FB55C6F041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94F56B74-B56C-0A1F-6EB0-2B4DD30CF0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4C98A20-3EFF-8249-DBB7-32A49A0389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851914D-F839-106E-2DA3-0747949652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D7B49979-E2A8-0CB8-FD4C-ECDFB81A04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585B1DA-6852-1511-8472-459F63750D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E6462261-DCAA-88D2-07B8-2E9B1D0D9B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43157635-BAC7-1B9F-1585-0B0D0AB4E5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F82F666C-4557-30E0-4B22-BA959B328B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FC5FD48B-3895-3D1B-F21C-9A3EC64C53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79AC0AE4-639A-486F-D89D-DDECC84278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706EA9A-A229-B9CA-A4CE-8BDCC1F77F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64784761-5E13-3913-40F5-FD65A73511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D148D95-053D-5536-9F34-EB40013D96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C36E451-CDCD-4D41-EF82-49A38ECFF9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1EC19EB8-E0F5-CA29-CA4A-3728AF2269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EB4AB627-ED5F-7050-CA9D-93773740E4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13256484-0A72-DF4F-9E5D-0C3596E554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FEFE71D-4698-AEAB-4F7A-A67B3963E9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F0E7C721-A19B-77FF-134F-F41E37306F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A38FA4E-8D1C-BAA3-3147-A07602B18C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1CA239BA-D584-2B24-7245-D548F0ADCA1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96FB640A-EEAC-DB96-6078-9C349E4105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415451DF-A7FB-AB4C-C264-759AEFA32A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B7046228-6107-709B-4D39-5A242E98F2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A4C563A-45E2-07E7-D28D-E3E15F0608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A0D04013-94CE-B7B7-B051-277D68595B4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70959F-C6EE-26D9-9E63-E2986BCA84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A3AF4AE8-0AF3-01ED-995E-D4E9D678E4D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FCAE51AA-8FD6-89C2-2DD7-4759773C2C5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5CCB90EA-C6B6-69BE-7E67-EB2E7D1ABA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58B50BC-ACD5-1913-6C9C-79A9515D943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39BDD7A-C2C0-18EE-DD2A-C2DAEC629A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EE16CDA-6680-4956-E8A9-8648A0011E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DBD1F96-FD65-11AD-F726-D19B64711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B9117286-AA6B-63CA-DAD9-10E7C741463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726E480A-5FE3-8190-3810-57BF629298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7B9DC3B2-DA68-A641-9744-45ABD0E03EF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5B73281-BE31-6DAB-B2F5-1B8565F609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2538F60-3D8A-47F9-01F2-94CEE2BDE1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AD3CBC62-F008-E498-3134-4992FB8E80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D88BBD0-A295-B738-247C-1463A945E8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A04E06C8-2DCB-AAF2-FBE1-55E3CA3DA3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AAE0C2E1-59A1-4E26-A152-D69BFAB75025}"/>
              </a:ext>
            </a:extLst>
          </p:cNvPr>
          <p:cNvSpPr txBox="1"/>
          <p:nvPr/>
        </p:nvSpPr>
        <p:spPr>
          <a:xfrm>
            <a:off x="2237313" y="3347975"/>
            <a:ext cx="9129486" cy="1938992"/>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lực lượng Dân quân tự vệ đã viết nên truyền thống: luôn trung thành với Tổ quốc, nhân dân và sự nghiệp cách mạng của Đảng; chiến đấu kiên cường, mưu trí, dũng cảm; lao động, học tập và công tác sáng tạo, </a:t>
            </a:r>
            <a:r>
              <a:rPr lang="vi-VN" sz="2400" dirty="0">
                <a:solidFill>
                  <a:srgbClr val="FF0000"/>
                </a:solidFill>
                <a:latin typeface="Arial" panose="020B0604020202020204" pitchFamily="34" charset="0"/>
                <a:cs typeface="Arial" panose="020B0604020202020204" pitchFamily="34" charset="0"/>
              </a:rPr>
              <a:t>hiệu quả</a:t>
            </a:r>
            <a:r>
              <a:rPr lang="vi-VN" sz="2400" dirty="0">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FB636A5C-1837-DC42-1362-257F1C0972F2}"/>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FD3B5EC5-8DF1-6B8C-5754-39EC888186E2}"/>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9345EF61-970B-3CAB-7DE8-A7297CA0B95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25675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5018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182814" y="213358"/>
            <a:ext cx="6840861" cy="122986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ctr">
              <a:spcBef>
                <a:spcPts val="600"/>
              </a:spcBef>
              <a:spcAft>
                <a:spcPts val="600"/>
              </a:spcAft>
            </a:pPr>
            <a:r>
              <a:rPr lang="en-GB" sz="2400" b="1">
                <a:solidFill>
                  <a:schemeClr val="tx1"/>
                </a:solidFill>
                <a:effectLst/>
                <a:latin typeface="Times New Roman" panose="02020603050405020304" pitchFamily="18" charset="0"/>
                <a:ea typeface="Calibri" panose="020F0502020204030204" pitchFamily="34" charset="0"/>
              </a:rPr>
              <a:t>Mưu kế và tài trí.</a:t>
            </a:r>
            <a:endParaRPr lang="en-US" sz="4000" b="1" dirty="0">
              <a:solidFill>
                <a:schemeClr val="tx1"/>
              </a:solidFill>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43570" y="1716981"/>
            <a:ext cx="3247136" cy="94633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MƯ</a:t>
            </a:r>
            <a:r>
              <a:rPr lang="en-US" sz="3200" b="1">
                <a:solidFill>
                  <a:srgbClr val="FF0000"/>
                </a:solidFill>
                <a:latin typeface="Times New Roman" panose="02020603050405020304" pitchFamily="18" charset="0"/>
                <a:cs typeface="Times New Roman" panose="02020603050405020304" pitchFamily="18" charset="0"/>
              </a:rPr>
              <a:t>U</a:t>
            </a:r>
            <a:r>
              <a:rPr lang="en-US" sz="3200" b="1">
                <a:solidFill>
                  <a:schemeClr val="tx1"/>
                </a:solidFill>
                <a:latin typeface="Times New Roman" panose="02020603050405020304" pitchFamily="18" charset="0"/>
                <a:cs typeface="Times New Roman" panose="02020603050405020304" pitchFamily="18" charset="0"/>
              </a:rPr>
              <a:t> TRÍ</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B8A4B74-489A-6832-2511-251CF5CBC9B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F9E1347-41BB-1B44-FCFC-74D526A32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5A4E73A-8B99-8FA4-32C0-2A76509B5C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CFC446AE-4A68-85E5-2D82-02ECB1C1F9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1E227B0-8678-F9BC-7429-D15FFCA250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38A439A-2F2E-D6D7-0240-77BB7F310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4592670B-DEC4-9886-6DE4-48922A7C73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7D75E28E-C3E3-66DC-CB65-A2A95CF61F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8297168-A742-FA7B-343C-5E29A2130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297F5CDF-F877-020C-7431-16E1D7ECEE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299E3F9-2549-8402-0132-972E21DB1F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47FD317-37FA-191D-1E24-9AEA1878F9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55C331B-618E-4464-3A73-82AEF2CBAC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639B2BF7-C537-471F-AD9E-4A73F7A9B7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ED69113-1EC8-E269-0ECF-4CC36CEFD9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947886A-184B-A9AA-CE11-DD58223618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4E0865CC-2732-EF3A-11E8-73917784F6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88B241A-9991-7C3B-CB4C-FAA52363FE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2FBAF852-570E-685A-DF1C-6C6B36C9F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FBA83C8-4E23-2902-BBF2-FFF93C5D23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A649C5A-75FD-C346-9068-EA39FC2754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6BFA433-ACFC-ABE7-1E89-AFF88F36B27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C54A651-5326-1AB7-EA92-7E2B7FCEF7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9A271AD-F7C2-0D68-F8C8-CD83C7FF5F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70B421F-68A7-2D66-497B-CAB1873205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2B2168F-BAE6-ECA6-2963-61CE27B23B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C7EB5C6-7FC1-2386-18BC-E118EC8F9B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670050B-D812-38AA-099F-4F679CD7A0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60DB341-FFD4-53DC-3F4B-773653AE1D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018CB814-D157-3BD0-30E5-74E94344B74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6B7C6308-8CD3-B3F0-A073-64123E368E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8E516266-4F0B-AE96-295C-802D53E940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12D28EC-A045-B657-924D-7EE9EB522C7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BCF1B32-3899-EDF6-9B0F-F00314EE19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2FB325A1-D7AB-7DB2-689D-FC3D49801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59AB12E4-F2B6-96D0-5156-C95E9DDC3D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F9D9610A-7574-326E-4F3E-9891E0FFF4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0FA1FB5A-5D39-F348-0B7B-12E10E3E5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B0613F7-27B8-7D09-71AA-05CEEFE726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25DA907-9385-C74C-573C-F89DB63108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0EFA772-0090-3D85-DC11-6F881D6880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D0B9BDA-D52C-A238-1D8D-E19AED51E1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8FAB26F-BE81-197B-EF05-DCF3512BE5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7426D791-0536-366D-C279-456DC77C5A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AE28EC1-9145-29BE-31FF-81E062EABD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8494B09B-34D6-DD73-4C98-20B20C3D29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4D0A022-B6D7-3B91-EB6F-6E24AD0F77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E975298-ABF0-0103-2C8D-8D6DD868BA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BD45BC3-AE6E-EEE2-5701-953B7712A0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3FE6280-6D34-074D-DC4A-1C4C457336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1E4E5D6-C3EF-9BB1-FF98-CAFED59391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5DAD00D-7248-4449-5760-D874708119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6329CBC-F928-F623-B433-D9CBE96853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8E8085B-DDB7-59E5-081C-A0F563AEF0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ECF1211-41CB-0363-F4A0-2C8D48DB53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3F2E077-12DB-8986-5640-2F1B0926F8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FC585DA-10C6-4873-7182-3ADCD52B25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6793161B-09F4-3095-9FA6-80B5C551827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B6048D9-1737-F37E-533D-3D8ED8F3908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5635ED47-0F1A-E2CD-21A5-2CFC851CEF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25A5261A-8F08-5C09-81CA-02420657C6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825B8BC6-6EF0-088B-351E-BB5820D14B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2C490F4E-9F59-91BD-0AAD-7F12A9677F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BC964E5-67F0-3889-97E1-646829A26A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537D58D-F0F9-9F2D-8091-21C479BAA7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45E2BC9-D366-2E0A-F426-9F5AAA3C698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C01841D8-4F2E-4635-B968-D0C5AA140E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65F069A9-FA82-DF1A-F9BF-7A0C7B244C7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8A5C57A-74D9-1582-58C9-34ACF7744A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CB4D494-EF50-93E6-ED6A-8D69ED7B51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1045EF3-5AD4-622D-9ACE-126DA2C032C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55F18EC-CCB9-CBF8-7685-312EFC97E7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8629BB84-256A-6941-99D0-E5FF9DB3E4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7C4A4-F9BA-87BD-7F42-12916A86C3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A46D1C38-DD72-031A-F3DF-F25114A16B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53762FD-CE34-DE3D-B866-C155C65B66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E9A121-C1D1-A715-3045-F558E1CD63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7AE8EA7D-12CD-C6E7-DFBC-AD2999AA2D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83CDC605-A8A7-9ACE-715A-43D62F3A2B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52E052B-B6B0-17B7-9018-FFDC635F74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A975EC4-50F3-1C62-985E-2C6F0CA8F9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DDC95296-F1E1-93B0-2C6B-9A5C4C2951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A6CE855-1ADC-249F-D108-F95ADA42C5F4}"/>
              </a:ext>
            </a:extLst>
          </p:cNvPr>
          <p:cNvSpPr txBox="1"/>
          <p:nvPr/>
        </p:nvSpPr>
        <p:spPr>
          <a:xfrm>
            <a:off x="1968089" y="3209081"/>
            <a:ext cx="9089203" cy="1938992"/>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lực lượng Dân quân tự vệ đã viết nên truyền thống: luôn trung thành với Tổ quốc, nhân dân và sự nghiệp cách mạng của Đảng; chiến đấu kiên cường, </a:t>
            </a:r>
            <a:r>
              <a:rPr lang="vi-VN" sz="2400" dirty="0">
                <a:solidFill>
                  <a:srgbClr val="FF0000"/>
                </a:solidFill>
                <a:latin typeface="Arial" panose="020B0604020202020204" pitchFamily="34" charset="0"/>
                <a:cs typeface="Arial" panose="020B0604020202020204" pitchFamily="34" charset="0"/>
              </a:rPr>
              <a:t>mưu trí</a:t>
            </a:r>
            <a:r>
              <a:rPr lang="vi-VN" sz="2400" dirty="0">
                <a:latin typeface="Arial" panose="020B0604020202020204" pitchFamily="34" charset="0"/>
                <a:cs typeface="Arial" panose="020B0604020202020204" pitchFamily="34" charset="0"/>
              </a:rPr>
              <a:t>, dũng cảm; lao động, học tập và công tác sáng tạo, hiệu quả.</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2FAF9FF5-4D4C-912F-941D-7DB08A6FCBA3}"/>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71C9361-63AC-5DA1-8C10-2FCD9ABC60A3}"/>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7892CCA9-01D4-B99C-2749-18E5807E82E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78640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0524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95713" y="224125"/>
            <a:ext cx="8303606" cy="107166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rPr>
              <a:t>Đông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đảo</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những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người</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dân</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thuộc</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mọi</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tầng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lớp</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đang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sống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trong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một</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khu</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vực</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địa</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lí</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nào</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đó</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nói</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tổng</a:t>
            </a:r>
            <a:r>
              <a:rPr lang="en-GB" sz="2400" b="1" dirty="0">
                <a:solidFill>
                  <a:schemeClr val="tx1"/>
                </a:solidFill>
                <a:latin typeface="Times New Roman" panose="02020603050405020304" pitchFamily="18" charset="0"/>
                <a:ea typeface="Calibri" panose="020F0502020204030204" pitchFamily="34" charset="0"/>
              </a:rPr>
              <a:t> </a:t>
            </a:r>
            <a:r>
              <a:rPr lang="en-GB" sz="2400" b="1" dirty="0" err="1">
                <a:solidFill>
                  <a:schemeClr val="tx1"/>
                </a:solidFill>
                <a:latin typeface="Times New Roman" panose="02020603050405020304" pitchFamily="18" charset="0"/>
                <a:ea typeface="Calibri" panose="020F0502020204030204" pitchFamily="34" charset="0"/>
              </a:rPr>
              <a:t>quát</a:t>
            </a:r>
            <a:r>
              <a:rPr lang="en-GB" sz="2400" b="1" dirty="0">
                <a:solidFill>
                  <a:schemeClr val="tx1"/>
                </a:solidFill>
                <a:latin typeface="Times New Roman" panose="02020603050405020304" pitchFamily="18" charset="0"/>
                <a:ea typeface="Calibri" panose="020F0502020204030204" pitchFamily="34" charset="0"/>
              </a:rPr>
              <a:t>)</a:t>
            </a:r>
            <a:r>
              <a:rPr lang="en-GB" sz="2400" b="1" dirty="0">
                <a:solidFill>
                  <a:schemeClr val="tx1"/>
                </a:solidFill>
                <a:effectLst/>
                <a:latin typeface="Times New Roman" panose="02020603050405020304" pitchFamily="18" charset="0"/>
                <a:ea typeface="Calibri" panose="020F0502020204030204" pitchFamily="34" charset="0"/>
              </a:rPr>
              <a:t>.</a:t>
            </a:r>
            <a:endParaRPr lang="vi-VN" sz="71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01797" y="1671115"/>
            <a:ext cx="4009768" cy="928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NH</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a:t>
            </a:r>
            <a:r>
              <a:rPr lang="en-US" sz="3200" b="1">
                <a:solidFill>
                  <a:srgbClr val="FF0000"/>
                </a:solidFill>
                <a:latin typeface="Times New Roman" panose="02020603050405020304" pitchFamily="18" charset="0"/>
                <a:cs typeface="Times New Roman" panose="02020603050405020304" pitchFamily="18" charset="0"/>
              </a:rPr>
              <a:t> </a:t>
            </a:r>
            <a:r>
              <a:rPr lang="en-US" sz="3200" b="1">
                <a:solidFill>
                  <a:schemeClr val="tx1"/>
                </a:solidFill>
                <a:latin typeface="Times New Roman" panose="02020603050405020304" pitchFamily="18" charset="0"/>
                <a:cs typeface="Times New Roman" panose="02020603050405020304" pitchFamily="18" charset="0"/>
              </a:rPr>
              <a:t>DÂN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4C13E8A-74B9-B8B2-9E36-B693367A374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B438C8E-7E57-202B-57BD-FF76BBABC1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4A8A4EC-A34F-E28E-903D-FD4FE27E1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B2BFE33-FBC9-4099-4436-84CFA739FF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317616E-2D61-A28F-D8A8-61EF9BC7F5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77C6F508-42CF-464F-EA30-F14DED7BD0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AD1F1D49-ED36-AE93-8063-A37106222A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6D460B86-73BC-66AF-B7D2-739773EB99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4B117914-D76C-3A85-5463-D5AEE1CEB0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A1CA0E9-CE52-A770-D2DD-D601CD8B59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27CA3C6E-27C2-4D51-4317-708B4E1575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A713FEF8-DAB0-454C-74E5-4CDB894DE2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7A19AB2-7F52-EB6F-521A-65242A4C33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2904B92-7677-31E2-04EF-990DAC1208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5EFEE54-AB01-80A7-5D01-113EF3973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C600182-63BD-E345-AE0F-4D6645F0F1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20F3533-4FD9-0D90-7B41-F4D7658841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AA3ED4B-BFDB-D0AB-E16B-08617263A8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655E94F-0E9D-FB86-E22C-26DCA211A4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CB8243AF-4075-2512-4D1A-4EEC6994CC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B9A0403-BB88-E999-DB01-AB1756E372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AF63BE1-726A-9EBB-6150-9FC9C745B67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53D9055-0705-EF80-2672-51DD6DDD38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782D846-3277-42BB-3F44-8656A2DE44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3F01BE1-1B95-7F7F-7B6C-D16EFD34FC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027F648-FB00-D88C-137B-73E562AD91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5B4DDD7-0EC4-C0C4-143B-0A7C29BE80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15F879-2D5B-D3AC-E922-A9EEF166E7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910F895-A11D-6094-51C3-F85F4E85C4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3295B53-4EC5-84A2-39B6-4F3EB96B3B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1E23F7D2-06E1-3853-2139-957BA64288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44926ED-5B0D-1FB5-E8B4-8442E112C9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0F3F373-D7FD-4B20-A2BE-80702CC8A7C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F0F8926-7F1D-2988-B2BF-896F207B2AA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BCE51986-6B2A-6C2A-3ADB-6501D3877E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80F84C5C-7B68-2456-1818-0D34C997F3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3211EAF-AC90-7897-AE8B-BF3053612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C2493D01-CF4B-4393-2282-8DE66B9BFD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DBC9DC30-0FD2-00AE-DC0E-946B3E85F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95C616F8-70F5-EA72-E901-EB507529EE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626E55BF-6427-59FA-A9B5-1EAA4E7465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6A716B8-81F9-F4C7-BB4E-EBDA6FDBDC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1C95449F-9789-335E-DC36-6B7E937576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9C0327F-2B1D-30F8-19F5-8636C9A9A3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B7F10C4-9803-3270-D4A7-4692AD3EDD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DDB9BBA5-7E67-DB82-C582-2E42CE5B8A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607DF0E9-B85D-B9B8-5B76-6AEDDE16A3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72D00A0-A34A-E106-EC20-06B8EE6EA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8EF0380-F9DE-3CDA-2EC9-6A0242CAE6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2A4CA07D-C709-7F8A-5D5B-E455FAE18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E89280CE-1890-8F82-05EF-26E294A504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74B2B3C-0EE6-638D-0157-0EE7766EC9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DD4A6B77-A2E4-FB51-6554-75B954E18D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45DDA9D3-97B7-2A2C-BB3D-B5CB6623E5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B684F25-59E2-2742-A1B6-5A09EDF46F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DE49C73-8E20-79EA-D10C-5F03CE488A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3373A8BF-8247-AA14-100A-8DECCC17D9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1BCAE53-AF9B-BEAF-065B-51B9C9A53E2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D410DC0-56E7-5AF0-BD39-48FB0542F4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2A16105-39C6-27C8-FE0D-C8B1F3A5B1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86941C49-9E1A-BB93-488D-089401FC21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AFB5408-30C3-D84D-B758-34AB1A20FD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C825171-A39A-5AB8-074C-08FDB3E457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A799A5E-5CD4-68CD-80B4-F9B4D645A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5DCC183-8B65-8042-4343-2CD7E4A33A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E55D909B-EB7C-9E57-AB66-F876A7AD87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B1F78D-AEFA-DD6A-DDCE-E25CAE1D458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77F66559-0938-C497-D940-A8DA68795AD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7E912FC6-95CF-ADC5-0B1E-16EB737EB3C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5212582-EA7F-F5C4-838F-4325FC075CB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BD31941-5F3A-CDDC-8805-CAB700333BD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69E3893-665B-4410-992A-2D7F05D8C1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B9763A97-C4E1-251C-04F7-12124445CC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D565734-CEF9-7F19-82A2-64C4FC511A8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AAB8369-4034-AFF2-76AA-27AA60A2F1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7E13629-9BA8-0408-B641-28EDEB0D50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D886BA7B-BB2F-3676-B7A5-806869F5A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647BCD9C-C9BE-E3FE-25FE-6F4E6975E5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CEE15959-A2CF-9DAB-D5BA-823199BE40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BE92F39D-8642-8FB5-B250-3D924695EC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6D38480-54F2-FD67-A1EA-155954456E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B790CAA-06CC-C3C4-D2C5-C715ABCA94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9666591C-74D8-70D0-876A-AA3230B8D685}"/>
              </a:ext>
            </a:extLst>
          </p:cNvPr>
          <p:cNvSpPr txBox="1"/>
          <p:nvPr/>
        </p:nvSpPr>
        <p:spPr>
          <a:xfrm>
            <a:off x="2079759" y="3290103"/>
            <a:ext cx="9189944" cy="1569660"/>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“Giai </a:t>
            </a:r>
            <a:r>
              <a:rPr lang="en-GB" sz="2400" dirty="0" err="1">
                <a:latin typeface="Arial" panose="020B0604020202020204" pitchFamily="34" charset="0"/>
                <a:cs typeface="Arial" panose="020B0604020202020204" pitchFamily="34" charset="0"/>
              </a:rPr>
              <a:t>đoạn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 </a:t>
            </a:r>
            <a:r>
              <a:rPr lang="en-GB" sz="2400" dirty="0" err="1">
                <a:latin typeface="Arial" panose="020B0604020202020204" pitchFamily="34" charset="0"/>
                <a:cs typeface="Arial" panose="020B0604020202020204" pitchFamily="34" charset="0"/>
              </a:rPr>
              <a:t>xã</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nghĩa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từ</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năm</a:t>
            </a:r>
            <a:r>
              <a:rPr lang="en-GB" sz="2400" dirty="0">
                <a:latin typeface="Arial" panose="020B0604020202020204" pitchFamily="34" charset="0"/>
                <a:cs typeface="Arial" panose="020B0604020202020204" pitchFamily="34" charset="0"/>
              </a:rPr>
              <a:t> 1975 </a:t>
            </a:r>
            <a:r>
              <a:rPr lang="en-GB" sz="2400" dirty="0" err="1">
                <a:latin typeface="Arial" panose="020B0604020202020204" pitchFamily="34" charset="0"/>
                <a:cs typeface="Arial" panose="020B0604020202020204" pitchFamily="34" charset="0"/>
              </a:rPr>
              <a:t>đến</a:t>
            </a:r>
            <a:r>
              <a:rPr lang="en-GB" sz="2400" dirty="0">
                <a:latin typeface="Arial" panose="020B0604020202020204" pitchFamily="34" charset="0"/>
                <a:cs typeface="Arial" panose="020B0604020202020204" pitchFamily="34" charset="0"/>
              </a:rPr>
              <a:t> nay): </a:t>
            </a:r>
            <a:r>
              <a:rPr lang="vi-VN" sz="2400" dirty="0">
                <a:latin typeface="Arial" panose="020B0604020202020204" pitchFamily="34" charset="0"/>
                <a:cs typeface="Arial" panose="020B0604020202020204" pitchFamily="34" charset="0"/>
              </a:rPr>
              <a:t>Dân quân tự vệ làm nòng cốt cho </a:t>
            </a:r>
            <a:r>
              <a:rPr lang="vi-VN" sz="2400" dirty="0">
                <a:solidFill>
                  <a:srgbClr val="FF0000"/>
                </a:solidFill>
                <a:latin typeface="Arial" panose="020B0604020202020204" pitchFamily="34" charset="0"/>
                <a:cs typeface="Arial" panose="020B0604020202020204" pitchFamily="34" charset="0"/>
              </a:rPr>
              <a:t>nhân dân </a:t>
            </a:r>
            <a:r>
              <a:rPr lang="vi-VN" sz="2400" dirty="0">
                <a:latin typeface="Arial" panose="020B0604020202020204" pitchFamily="34" charset="0"/>
                <a:cs typeface="Arial" panose="020B0604020202020204" pitchFamily="34" charset="0"/>
              </a:rPr>
              <a:t>ở cơ sở khắc phục hậu quả chiến tranh, truy quét tàn quân,...;</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B400319D-464F-2B49-B3D0-4CF10B79279A}"/>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BBF8A517-950F-B2AD-343C-DDB76C9039B5}"/>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0DF744C3-C61D-209F-A7FB-98DDC657F8B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20337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0752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29834" y="137659"/>
            <a:ext cx="8208242"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Có khả năng giữ vững ý chí, tinh thần, </a:t>
            </a:r>
            <a:endParaRPr lang="vi-VN" sz="2400" b="1">
              <a:solidFill>
                <a:schemeClr val="tx1"/>
              </a:solidFill>
              <a:effectLst/>
              <a:latin typeface="Times New Roman" panose="02020603050405020304" pitchFamily="18" charset="0"/>
              <a:ea typeface="Calibri" panose="020F0502020204030204" pitchFamily="34" charset="0"/>
            </a:endParaRPr>
          </a:p>
          <a:p>
            <a:pPr algn="ctr"/>
            <a:r>
              <a:rPr lang="en-GB" sz="2400" b="1">
                <a:solidFill>
                  <a:schemeClr val="tx1"/>
                </a:solidFill>
                <a:effectLst/>
                <a:latin typeface="Times New Roman" panose="02020603050405020304" pitchFamily="18" charset="0"/>
                <a:ea typeface="Calibri" panose="020F0502020204030204" pitchFamily="34" charset="0"/>
              </a:rPr>
              <a:t>không khuất phục trước khó khăn, nguy hiểm.</a:t>
            </a:r>
            <a:endParaRPr lang="vi-VN" sz="1028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32616" y="1919016"/>
            <a:ext cx="4445167" cy="101426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KIÊ</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 CƯỜNG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67FBAC8-34C6-7FB5-CB58-070AAD466E3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C9B65ED-DD37-82BA-AE49-5E44C0E7E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BD28C8D-B8FD-CEC2-8A00-1B7699C0F3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9527F4D-D225-96F1-3BDB-A594ABE11C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3F8C876-9BD2-DF71-2295-4CF52294D8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DACF5EE-0A3D-ED29-0C55-055E53FFF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0A41680-4A39-9021-756E-0DA9706F91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43BD580-466C-9BE4-9469-6411B9AD63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73CD460-1E26-0F53-7EA9-208FC51913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039A7E9-484D-F079-E2DE-DB5D721C7E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AC54813-3A81-2A88-5C3C-E7B2B07CC9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BE45CC8-5F9D-B08F-928B-194833AC5C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DBB2A3C-05AE-2E9E-42C6-E947EAB9F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16A7C98-38D0-DE2D-41C8-EB7592888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B951BBC-537B-12A8-3D5B-BE4877E8B3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7328C63-0D25-95B6-CDA3-D8EEB3B00A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933AD0E-B3B1-9E48-7EEA-E46453716A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4107E34-D265-6AA5-62E7-31C2BCE470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5BDB170-C37C-F965-294A-2E7F7F0EC0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356A8A9-7697-478C-C313-FF8B8ED7BD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14DE10E-601E-3C4D-C141-6701FF38ED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25FAAADB-63F2-B993-9BAE-4E57A3F7CB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254DB0D-F669-6853-7160-C668085C39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1B5A30E-141A-BA5F-F4D2-7C37006BFD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6FEAF7C-70E0-3A51-52FE-16E2025027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293D3EE-98FA-7072-4B79-6BBCBB4E17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6CBBEA2-98E7-E001-58D1-CAF526F151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EDD17FE-480E-9889-782B-AC37133764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93844D9-703D-A075-55E2-0DC0375403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66C4191-5AB6-C867-4AF8-99C731001D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1822C79-C822-A969-AAD2-D1A3AC88EDA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7D1E38F-8382-0140-8DC9-D0D9CD01F2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6C96DDF-40EB-87B1-3B13-F70CFB064010}"/>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35D943B-5BE4-EAD1-7874-32DAA57A22A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DEB062B8-F57A-2245-C09D-0A45AD5A9D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4856C0FC-E8C7-1DD3-D0AA-36F788B91B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AD1B93AE-DD03-803E-A25A-3E9EB23648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E1F0D9E-21EF-316E-4D52-EDDFD0C943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D6078AC-7DB7-1C59-D757-C327CF39AF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12FB8DBC-AF18-0A80-79DA-606DB0BF9B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7F0BD78-8BF2-7A78-9FAE-F2BC62FE9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F9A5365-BB90-D8FF-52BA-5670E65A6F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40BD562C-D89C-EA07-9C04-65ADEC6D0E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6AD22BEF-6CD8-56A7-7AC7-8763528963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0C4910D-25BD-F917-F5F5-F1CB1A5A4F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15408B71-1BD8-688A-3171-9FF519D73C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BA79516-3E24-9585-6410-31BF9D6997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01DF466-6D9B-7F11-2FBF-F3D62307CE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856B3DC7-3F65-C9F4-FD56-CFFF8017B5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01D3A1F8-E6A0-D021-6110-4306A50E0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027516D6-F9D5-C28C-C2CF-8EB75A7EA0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04F59804-8D9A-8C82-3B58-E922ABEA3C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1EA1AEC-B865-8DFD-F40F-938611A1E7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28185973-90CD-F1BA-AFB6-1B5B1E6712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9E359C7-D7CA-5DAD-529B-F53D579581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A7D17B83-1A9B-913C-AD0A-2CFDE7EF06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11FBF01-55E7-9007-31F5-9F3A0359287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B38F7B76-9683-2532-049C-B6F5B0A5A4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E0E694E-111C-55C0-474E-077A4D684A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EC23662-7784-FECA-E16E-21F4D32107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D0212441-CCD0-1162-1183-28DB1FB321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717586E-17DB-3CFF-AC2D-1CC2D70E40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1205CFE9-78BA-B879-0556-F2D1EF334B0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3CA6B6F9-BA26-3301-953E-C004B571D0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01C31DC5-ADB4-8725-7465-0B13D3BF46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CF17147-B858-3896-79EA-B6BB3AD5655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4B1D31AE-059A-1F70-0DF8-97BB29A77C7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A1BC78D-976E-8B82-C27B-6073A56428D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CC4AB03-2002-159A-EC71-4AADEDAB489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AAF8925D-369C-C4DC-5BDA-2E0A6A788F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189630C-6450-2DC9-6814-2CDAD4CDFA1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2E6AB8-E8ED-B9BB-A4EF-E4E266D730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306FAEE-CD9B-D3F9-DA4A-94D4EB2533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85066C1E-159B-33F9-D668-DA2E0CEB52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9695F7D-D313-76BE-747D-984213797F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D2E7C72C-DCBA-5872-0D36-28101E2113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AB7C690-3593-E22B-5A5A-AF1EA44F15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E71037A0-3CFC-43A7-F91D-FE27971A71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488D1B09-0F42-0FB9-C822-D8BE6FE48CE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2E73B1F0-5331-3617-AA67-9EE4BA882D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97D2012-B93D-AD11-F656-02FA157A08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4C6C5EBA-BD40-CE61-3E72-4CEF7CA258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7499F3A7-DB28-3B68-7671-C81D2F815BBE}"/>
              </a:ext>
            </a:extLst>
          </p:cNvPr>
          <p:cNvSpPr txBox="1"/>
          <p:nvPr/>
        </p:nvSpPr>
        <p:spPr>
          <a:xfrm>
            <a:off x="2195236" y="3418881"/>
            <a:ext cx="9283082" cy="1938992"/>
          </a:xfrm>
          <a:prstGeom prst="rect">
            <a:avLst/>
          </a:prstGeom>
          <a:solidFill>
            <a:schemeClr val="bg1"/>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III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1 SGK: </a:t>
            </a:r>
            <a:r>
              <a:rPr lang="en-GB" sz="2400" b="0" i="0" dirty="0">
                <a:solidFill>
                  <a:srgbClr val="242021"/>
                </a:solidFill>
                <a:effectLst/>
                <a:latin typeface="Arial" panose="020B0604020202020204" pitchFamily="34" charset="0"/>
                <a:cs typeface="Arial" panose="020B0604020202020204" pitchFamily="34" charset="0"/>
              </a:rPr>
              <a:t>“</a:t>
            </a:r>
            <a:r>
              <a:rPr lang="vi-VN" sz="2400" b="0" i="0" dirty="0">
                <a:solidFill>
                  <a:srgbClr val="242021"/>
                </a:solidFill>
                <a:effectLst/>
                <a:latin typeface="Arial" panose="020B0604020202020204" pitchFamily="34" charset="0"/>
                <a:cs typeface="Arial" panose="020B0604020202020204" pitchFamily="34" charset="0"/>
              </a:rPr>
              <a:t>Quá trình xây dựng, chiến đấu và trưởng thành, lực lượng Dân quân tự vệ đã viết nên truyền thống: luôn trung thành với Tổ quốc, nhân dân và sự nghiệp cách mạng của Đảng; chiến đấu </a:t>
            </a:r>
            <a:r>
              <a:rPr lang="vi-VN" sz="2400" b="0" i="0" dirty="0">
                <a:solidFill>
                  <a:srgbClr val="FF0000"/>
                </a:solidFill>
                <a:effectLst/>
                <a:latin typeface="Arial" panose="020B0604020202020204" pitchFamily="34" charset="0"/>
                <a:cs typeface="Arial" panose="020B0604020202020204" pitchFamily="34" charset="0"/>
              </a:rPr>
              <a:t>kiên cường</a:t>
            </a:r>
            <a:r>
              <a:rPr lang="vi-VN" sz="2400" b="0" i="0" dirty="0">
                <a:solidFill>
                  <a:srgbClr val="242021"/>
                </a:solidFill>
                <a:effectLst/>
                <a:latin typeface="Arial" panose="020B0604020202020204" pitchFamily="34" charset="0"/>
                <a:cs typeface="Arial" panose="020B0604020202020204" pitchFamily="34" charset="0"/>
              </a:rPr>
              <a:t>, mưu trí, dũng cảm; lao động, học tập và công tác sáng tạo, hiệu quả.</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32" name="image4.png">
            <a:extLst>
              <a:ext uri="{FF2B5EF4-FFF2-40B4-BE49-F238E27FC236}">
                <a16:creationId xmlns:a16="http://schemas.microsoft.com/office/drawing/2014/main" id="{B062B3F5-5DAC-B309-CE3B-B0C1F51BE8B5}"/>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C088199-CCCF-BF9D-E26A-CD7F4CEAD2C0}"/>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90705A40-B0EE-914C-A37B-DFC5BC60E58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86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 name="Hình ảnh 9">
            <a:extLst>
              <a:ext uri="{FF2B5EF4-FFF2-40B4-BE49-F238E27FC236}">
                <a16:creationId xmlns:a16="http://schemas.microsoft.com/office/drawing/2014/main" id="{47CA2F37-C6F4-4A57-4B79-3C5C04E04EBA}"/>
              </a:ext>
            </a:extLst>
          </p:cNvPr>
          <p:cNvPicPr>
            <a:picLocks noChangeAspect="1"/>
          </p:cNvPicPr>
          <p:nvPr/>
        </p:nvPicPr>
        <p:blipFill>
          <a:blip r:embed="rId4"/>
          <a:stretch>
            <a:fillRect/>
          </a:stretch>
        </p:blipFill>
        <p:spPr>
          <a:xfrm>
            <a:off x="2611935" y="873907"/>
            <a:ext cx="9497750" cy="554220"/>
          </a:xfrm>
          <a:prstGeom prst="rect">
            <a:avLst/>
          </a:prstGeom>
        </p:spPr>
      </p:pic>
      <p:pic>
        <p:nvPicPr>
          <p:cNvPr id="12" name="Hình ảnh 11">
            <a:extLst>
              <a:ext uri="{FF2B5EF4-FFF2-40B4-BE49-F238E27FC236}">
                <a16:creationId xmlns:a16="http://schemas.microsoft.com/office/drawing/2014/main" id="{B9B30609-FFA0-126A-3D04-0CB3A2F4919C}"/>
              </a:ext>
            </a:extLst>
          </p:cNvPr>
          <p:cNvPicPr>
            <a:picLocks noChangeAspect="1"/>
          </p:cNvPicPr>
          <p:nvPr/>
        </p:nvPicPr>
        <p:blipFill>
          <a:blip r:embed="rId5"/>
          <a:stretch>
            <a:fillRect/>
          </a:stretch>
        </p:blipFill>
        <p:spPr>
          <a:xfrm>
            <a:off x="2611935" y="1425931"/>
            <a:ext cx="5420481" cy="526900"/>
          </a:xfrm>
          <a:prstGeom prst="rect">
            <a:avLst/>
          </a:prstGeom>
        </p:spPr>
      </p:pic>
      <p:pic>
        <p:nvPicPr>
          <p:cNvPr id="14" name="Hình ảnh 13">
            <a:extLst>
              <a:ext uri="{FF2B5EF4-FFF2-40B4-BE49-F238E27FC236}">
                <a16:creationId xmlns:a16="http://schemas.microsoft.com/office/drawing/2014/main" id="{ACA631FD-1CCB-ED44-AAF8-604A18EA87F7}"/>
              </a:ext>
            </a:extLst>
          </p:cNvPr>
          <p:cNvPicPr>
            <a:picLocks noChangeAspect="1"/>
          </p:cNvPicPr>
          <p:nvPr/>
        </p:nvPicPr>
        <p:blipFill>
          <a:blip r:embed="rId6"/>
          <a:stretch>
            <a:fillRect/>
          </a:stretch>
        </p:blipFill>
        <p:spPr>
          <a:xfrm>
            <a:off x="2611935" y="1951940"/>
            <a:ext cx="6201640" cy="526900"/>
          </a:xfrm>
          <a:prstGeom prst="rect">
            <a:avLst/>
          </a:prstGeom>
        </p:spPr>
      </p:pic>
      <p:pic>
        <p:nvPicPr>
          <p:cNvPr id="16" name="Hình ảnh 15">
            <a:extLst>
              <a:ext uri="{FF2B5EF4-FFF2-40B4-BE49-F238E27FC236}">
                <a16:creationId xmlns:a16="http://schemas.microsoft.com/office/drawing/2014/main" id="{5FEC2F9C-6216-C7B3-B340-FC91F9434E9F}"/>
              </a:ext>
            </a:extLst>
          </p:cNvPr>
          <p:cNvPicPr>
            <a:picLocks noChangeAspect="1"/>
          </p:cNvPicPr>
          <p:nvPr/>
        </p:nvPicPr>
        <p:blipFill>
          <a:blip r:embed="rId7"/>
          <a:stretch>
            <a:fillRect/>
          </a:stretch>
        </p:blipFill>
        <p:spPr>
          <a:xfrm>
            <a:off x="2611935" y="2476645"/>
            <a:ext cx="9478698" cy="888900"/>
          </a:xfrm>
          <a:prstGeom prst="rect">
            <a:avLst/>
          </a:prstGeom>
        </p:spPr>
      </p:pic>
      <p:pic>
        <p:nvPicPr>
          <p:cNvPr id="18" name="Hình ảnh 17">
            <a:extLst>
              <a:ext uri="{FF2B5EF4-FFF2-40B4-BE49-F238E27FC236}">
                <a16:creationId xmlns:a16="http://schemas.microsoft.com/office/drawing/2014/main" id="{0493F9CD-6430-6432-1F10-C66F604918E3}"/>
              </a:ext>
            </a:extLst>
          </p:cNvPr>
          <p:cNvPicPr>
            <a:picLocks noChangeAspect="1"/>
          </p:cNvPicPr>
          <p:nvPr/>
        </p:nvPicPr>
        <p:blipFill>
          <a:blip r:embed="rId8"/>
          <a:stretch>
            <a:fillRect/>
          </a:stretch>
        </p:blipFill>
        <p:spPr>
          <a:xfrm>
            <a:off x="2611935" y="3365546"/>
            <a:ext cx="3515216" cy="520273"/>
          </a:xfrm>
          <a:prstGeom prst="rect">
            <a:avLst/>
          </a:prstGeom>
        </p:spPr>
      </p:pic>
      <p:pic>
        <p:nvPicPr>
          <p:cNvPr id="20" name="Hình ảnh 19">
            <a:extLst>
              <a:ext uri="{FF2B5EF4-FFF2-40B4-BE49-F238E27FC236}">
                <a16:creationId xmlns:a16="http://schemas.microsoft.com/office/drawing/2014/main" id="{FAAF021A-BF36-3D8A-19D9-4B62CC0823E8}"/>
              </a:ext>
            </a:extLst>
          </p:cNvPr>
          <p:cNvPicPr>
            <a:picLocks noChangeAspect="1"/>
          </p:cNvPicPr>
          <p:nvPr/>
        </p:nvPicPr>
        <p:blipFill>
          <a:blip r:embed="rId9"/>
          <a:stretch>
            <a:fillRect/>
          </a:stretch>
        </p:blipFill>
        <p:spPr>
          <a:xfrm>
            <a:off x="2607172" y="3917001"/>
            <a:ext cx="9488224" cy="915415"/>
          </a:xfrm>
          <a:prstGeom prst="rect">
            <a:avLst/>
          </a:prstGeom>
        </p:spPr>
      </p:pic>
      <p:pic>
        <p:nvPicPr>
          <p:cNvPr id="22" name="Hình ảnh 21">
            <a:extLst>
              <a:ext uri="{FF2B5EF4-FFF2-40B4-BE49-F238E27FC236}">
                <a16:creationId xmlns:a16="http://schemas.microsoft.com/office/drawing/2014/main" id="{86A32952-ABF0-AFBD-BF07-455CA97DACFF}"/>
              </a:ext>
            </a:extLst>
          </p:cNvPr>
          <p:cNvPicPr>
            <a:picLocks noChangeAspect="1"/>
          </p:cNvPicPr>
          <p:nvPr/>
        </p:nvPicPr>
        <p:blipFill>
          <a:blip r:embed="rId10"/>
          <a:stretch>
            <a:fillRect/>
          </a:stretch>
        </p:blipFill>
        <p:spPr>
          <a:xfrm>
            <a:off x="2616698" y="4863598"/>
            <a:ext cx="9469171" cy="568472"/>
          </a:xfrm>
          <a:prstGeom prst="rect">
            <a:avLst/>
          </a:prstGeom>
        </p:spPr>
      </p:pic>
      <p:pic>
        <p:nvPicPr>
          <p:cNvPr id="24" name="Hình ảnh 23">
            <a:extLst>
              <a:ext uri="{FF2B5EF4-FFF2-40B4-BE49-F238E27FC236}">
                <a16:creationId xmlns:a16="http://schemas.microsoft.com/office/drawing/2014/main" id="{74E434DA-D8DC-CC0C-4144-28DFE3BB6A04}"/>
              </a:ext>
            </a:extLst>
          </p:cNvPr>
          <p:cNvPicPr>
            <a:picLocks noChangeAspect="1"/>
          </p:cNvPicPr>
          <p:nvPr/>
        </p:nvPicPr>
        <p:blipFill>
          <a:blip r:embed="rId11"/>
          <a:stretch>
            <a:fillRect/>
          </a:stretch>
        </p:blipFill>
        <p:spPr>
          <a:xfrm>
            <a:off x="2607172" y="5463252"/>
            <a:ext cx="9412013" cy="520841"/>
          </a:xfrm>
          <a:prstGeom prst="rect">
            <a:avLst/>
          </a:prstGeom>
        </p:spPr>
      </p:pic>
      <p:pic>
        <p:nvPicPr>
          <p:cNvPr id="26" name="Hình ảnh 25">
            <a:extLst>
              <a:ext uri="{FF2B5EF4-FFF2-40B4-BE49-F238E27FC236}">
                <a16:creationId xmlns:a16="http://schemas.microsoft.com/office/drawing/2014/main" id="{C711FAE0-BD2F-33EF-0DEE-ECD00979A18B}"/>
              </a:ext>
            </a:extLst>
          </p:cNvPr>
          <p:cNvPicPr>
            <a:picLocks noChangeAspect="1"/>
          </p:cNvPicPr>
          <p:nvPr/>
        </p:nvPicPr>
        <p:blipFill>
          <a:blip r:embed="rId12"/>
          <a:stretch>
            <a:fillRect/>
          </a:stretch>
        </p:blipFill>
        <p:spPr>
          <a:xfrm>
            <a:off x="2616698" y="6034328"/>
            <a:ext cx="7078063" cy="520841"/>
          </a:xfrm>
          <a:prstGeom prst="rect">
            <a:avLst/>
          </a:prstGeom>
        </p:spPr>
      </p:pic>
      <p:sp>
        <p:nvSpPr>
          <p:cNvPr id="30" name="Hộp Văn bản 29">
            <a:extLst>
              <a:ext uri="{FF2B5EF4-FFF2-40B4-BE49-F238E27FC236}">
                <a16:creationId xmlns:a16="http://schemas.microsoft.com/office/drawing/2014/main" id="{47385890-CD72-91B0-D152-7AB527163E17}"/>
              </a:ext>
            </a:extLst>
          </p:cNvPr>
          <p:cNvSpPr txBox="1"/>
          <p:nvPr/>
        </p:nvSpPr>
        <p:spPr>
          <a:xfrm>
            <a:off x="0" y="1032749"/>
            <a:ext cx="2607172" cy="4893647"/>
          </a:xfrm>
          <a:prstGeom prst="rect">
            <a:avLst/>
          </a:prstGeom>
          <a:solidFill>
            <a:schemeClr val="accent6">
              <a:lumMod val="40000"/>
              <a:lumOff val="60000"/>
            </a:schemeClr>
          </a:solidFill>
          <a:ln>
            <a:solidFill>
              <a:srgbClr val="00B050"/>
            </a:solidFill>
          </a:ln>
        </p:spPr>
        <p:txBody>
          <a:bodyPr wrap="square">
            <a:spAutoFit/>
          </a:bodyPr>
          <a:lstStyle/>
          <a:p>
            <a:pPr algn="ctr">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Bản chất của QĐND Việt Nam:</a:t>
            </a:r>
          </a:p>
          <a:p>
            <a:pPr marL="342900" indent="-342900" algn="just">
              <a:lnSpc>
                <a:spcPts val="27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là đội quân cách mạng, mang bản chất giai cấp công nhân, tính nhân dân và tính dân tộc sâu sắc</a:t>
            </a:r>
          </a:p>
          <a:p>
            <a:pPr marL="342900" indent="-342900" algn="just">
              <a:lnSpc>
                <a:spcPts val="2700"/>
              </a:lnSpc>
              <a:spcBef>
                <a:spcPts val="600"/>
              </a:spcBef>
              <a:spcAft>
                <a:spcPts val="600"/>
              </a:spcAft>
              <a:buFont typeface="Wingdings" panose="05000000000000000000" pitchFamily="2" charset="2"/>
              <a:buChar char="v"/>
            </a:pPr>
            <a:r>
              <a:rPr lang="vi-VN" sz="2400" spc="-90" dirty="0">
                <a:latin typeface="Times New Roman" panose="02020603050405020304" pitchFamily="18" charset="0"/>
                <a:cs typeface="Times New Roman" panose="02020603050405020304" pitchFamily="18" charset="0"/>
              </a:rPr>
              <a:t>đặt dưới sự lãnh đạo tuyệt đối, trực tiếp về mọi mặt của Đảng Cộng sản Việt Nam </a:t>
            </a:r>
            <a:endParaRPr lang="en-US" sz="2400" spc="-90" dirty="0">
              <a:latin typeface="Times New Roman" panose="02020603050405020304" pitchFamily="18" charset="0"/>
              <a:cs typeface="Times New Roman" panose="02020603050405020304" pitchFamily="18" charset="0"/>
            </a:endParaRPr>
          </a:p>
        </p:txBody>
      </p:sp>
      <p:pic>
        <p:nvPicPr>
          <p:cNvPr id="3" name="Hình ảnh 2">
            <a:extLst>
              <a:ext uri="{FF2B5EF4-FFF2-40B4-BE49-F238E27FC236}">
                <a16:creationId xmlns:a16="http://schemas.microsoft.com/office/drawing/2014/main" id="{E7EC4614-3F9C-36A2-41B3-5330A2A0172C}"/>
              </a:ext>
            </a:extLst>
          </p:cNvPr>
          <p:cNvPicPr>
            <a:picLocks noChangeAspect="1"/>
          </p:cNvPicPr>
          <p:nvPr/>
        </p:nvPicPr>
        <p:blipFill>
          <a:blip r:embed="rId13"/>
          <a:stretch>
            <a:fillRect/>
          </a:stretch>
        </p:blipFill>
        <p:spPr>
          <a:xfrm>
            <a:off x="2607171" y="47748"/>
            <a:ext cx="9502513" cy="790685"/>
          </a:xfrm>
          <a:prstGeom prst="rect">
            <a:avLst/>
          </a:prstGeom>
        </p:spPr>
      </p:pic>
    </p:spTree>
    <p:extLst>
      <p:ext uri="{BB962C8B-B14F-4D97-AF65-F5344CB8AC3E}">
        <p14:creationId xmlns:p14="http://schemas.microsoft.com/office/powerpoint/2010/main" val="2346253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 calcmode="lin" valueType="num">
                                      <p:cBhvr>
                                        <p:cTn id="34" dur="1000" fill="hold"/>
                                        <p:tgtEl>
                                          <p:spTgt spid="14"/>
                                        </p:tgtEl>
                                        <p:attrNameLst>
                                          <p:attrName>style.rotation</p:attrName>
                                        </p:attrNameLst>
                                      </p:cBhvr>
                                      <p:tavLst>
                                        <p:tav tm="0">
                                          <p:val>
                                            <p:fltVal val="90"/>
                                          </p:val>
                                        </p:tav>
                                        <p:tav tm="100000">
                                          <p:val>
                                            <p:fltVal val="0"/>
                                          </p:val>
                                        </p:tav>
                                      </p:tavLst>
                                    </p:anim>
                                    <p:animEffect transition="in" filter="fade">
                                      <p:cBhvr>
                                        <p:cTn id="35" dur="1000"/>
                                        <p:tgtEl>
                                          <p:spTgt spid="14"/>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p:cTn id="40" dur="1000" fill="hold"/>
                                        <p:tgtEl>
                                          <p:spTgt spid="16"/>
                                        </p:tgtEl>
                                        <p:attrNameLst>
                                          <p:attrName>ppt_w</p:attrName>
                                        </p:attrNameLst>
                                      </p:cBhvr>
                                      <p:tavLst>
                                        <p:tav tm="0">
                                          <p:val>
                                            <p:fltVal val="0"/>
                                          </p:val>
                                        </p:tav>
                                        <p:tav tm="100000">
                                          <p:val>
                                            <p:strVal val="#ppt_w"/>
                                          </p:val>
                                        </p:tav>
                                      </p:tavLst>
                                    </p:anim>
                                    <p:anim calcmode="lin" valueType="num">
                                      <p:cBhvr>
                                        <p:cTn id="41" dur="1000" fill="hold"/>
                                        <p:tgtEl>
                                          <p:spTgt spid="16"/>
                                        </p:tgtEl>
                                        <p:attrNameLst>
                                          <p:attrName>ppt_h</p:attrName>
                                        </p:attrNameLst>
                                      </p:cBhvr>
                                      <p:tavLst>
                                        <p:tav tm="0">
                                          <p:val>
                                            <p:fltVal val="0"/>
                                          </p:val>
                                        </p:tav>
                                        <p:tav tm="100000">
                                          <p:val>
                                            <p:strVal val="#ppt_h"/>
                                          </p:val>
                                        </p:tav>
                                      </p:tavLst>
                                    </p:anim>
                                    <p:anim calcmode="lin" valueType="num">
                                      <p:cBhvr>
                                        <p:cTn id="42" dur="1000" fill="hold"/>
                                        <p:tgtEl>
                                          <p:spTgt spid="16"/>
                                        </p:tgtEl>
                                        <p:attrNameLst>
                                          <p:attrName>style.rotation</p:attrName>
                                        </p:attrNameLst>
                                      </p:cBhvr>
                                      <p:tavLst>
                                        <p:tav tm="0">
                                          <p:val>
                                            <p:fltVal val="90"/>
                                          </p:val>
                                        </p:tav>
                                        <p:tav tm="100000">
                                          <p:val>
                                            <p:fltVal val="0"/>
                                          </p:val>
                                        </p:tav>
                                      </p:tavLst>
                                    </p:anim>
                                    <p:animEffect transition="in" filter="fade">
                                      <p:cBhvr>
                                        <p:cTn id="43" dur="1000"/>
                                        <p:tgtEl>
                                          <p:spTgt spid="16"/>
                                        </p:tgtEl>
                                      </p:cBhvr>
                                    </p:animEffec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0"/>
                                        <p:tgtEl>
                                          <p:spTgt spid="18"/>
                                        </p:tgtEl>
                                      </p:cBhvr>
                                    </p:animEffect>
                                    <p:anim calcmode="lin" valueType="num">
                                      <p:cBhvr>
                                        <p:cTn id="49" dur="1000" fill="hold"/>
                                        <p:tgtEl>
                                          <p:spTgt spid="18"/>
                                        </p:tgtEl>
                                        <p:attrNameLst>
                                          <p:attrName>ppt_x</p:attrName>
                                        </p:attrNameLst>
                                      </p:cBhvr>
                                      <p:tavLst>
                                        <p:tav tm="0">
                                          <p:val>
                                            <p:strVal val="#ppt_x"/>
                                          </p:val>
                                        </p:tav>
                                        <p:tav tm="100000">
                                          <p:val>
                                            <p:strVal val="#ppt_x"/>
                                          </p:val>
                                        </p:tav>
                                      </p:tavLst>
                                    </p:anim>
                                    <p:anim calcmode="lin" valueType="num">
                                      <p:cBhvr>
                                        <p:cTn id="5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500" fill="hold"/>
                                        <p:tgtEl>
                                          <p:spTgt spid="22"/>
                                        </p:tgtEl>
                                        <p:attrNameLst>
                                          <p:attrName>ppt_x</p:attrName>
                                        </p:attrNameLst>
                                      </p:cBhvr>
                                      <p:tavLst>
                                        <p:tav tm="0">
                                          <p:val>
                                            <p:strVal val="#ppt_x"/>
                                          </p:val>
                                        </p:tav>
                                        <p:tav tm="100000">
                                          <p:val>
                                            <p:strVal val="#ppt_x"/>
                                          </p:val>
                                        </p:tav>
                                      </p:tavLst>
                                    </p:anim>
                                    <p:anim calcmode="lin" valueType="num">
                                      <p:cBhvr additive="base">
                                        <p:cTn id="63"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nodeType="clickEffect">
                                  <p:stCondLst>
                                    <p:cond delay="0"/>
                                  </p:stCondLst>
                                  <p:childTnLst>
                                    <p:set>
                                      <p:cBhvr>
                                        <p:cTn id="67" dur="1" fill="hold">
                                          <p:stCondLst>
                                            <p:cond delay="0"/>
                                          </p:stCondLst>
                                        </p:cTn>
                                        <p:tgtEl>
                                          <p:spTgt spid="24"/>
                                        </p:tgtEl>
                                        <p:attrNameLst>
                                          <p:attrName>style.visibility</p:attrName>
                                        </p:attrNameLst>
                                      </p:cBhvr>
                                      <p:to>
                                        <p:strVal val="visible"/>
                                      </p:to>
                                    </p:set>
                                    <p:anim calcmode="lin" valueType="num">
                                      <p:cBhvr additive="base">
                                        <p:cTn id="68" dur="500" fill="hold"/>
                                        <p:tgtEl>
                                          <p:spTgt spid="24"/>
                                        </p:tgtEl>
                                        <p:attrNameLst>
                                          <p:attrName>ppt_x</p:attrName>
                                        </p:attrNameLst>
                                      </p:cBhvr>
                                      <p:tavLst>
                                        <p:tav tm="0">
                                          <p:val>
                                            <p:strVal val="#ppt_x"/>
                                          </p:val>
                                        </p:tav>
                                        <p:tav tm="100000">
                                          <p:val>
                                            <p:strVal val="#ppt_x"/>
                                          </p:val>
                                        </p:tav>
                                      </p:tavLst>
                                    </p:anim>
                                    <p:anim calcmode="lin" valueType="num">
                                      <p:cBhvr additive="base">
                                        <p:cTn id="69"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nodeType="clickEffect">
                                  <p:stCondLst>
                                    <p:cond delay="0"/>
                                  </p:stCondLst>
                                  <p:childTnLst>
                                    <p:set>
                                      <p:cBhvr>
                                        <p:cTn id="73" dur="1" fill="hold">
                                          <p:stCondLst>
                                            <p:cond delay="0"/>
                                          </p:stCondLst>
                                        </p:cTn>
                                        <p:tgtEl>
                                          <p:spTgt spid="26"/>
                                        </p:tgtEl>
                                        <p:attrNameLst>
                                          <p:attrName>style.visibility</p:attrName>
                                        </p:attrNameLst>
                                      </p:cBhvr>
                                      <p:to>
                                        <p:strVal val="visible"/>
                                      </p:to>
                                    </p:set>
                                    <p:anim calcmode="lin" valueType="num">
                                      <p:cBhvr additive="base">
                                        <p:cTn id="74" dur="500" fill="hold"/>
                                        <p:tgtEl>
                                          <p:spTgt spid="26"/>
                                        </p:tgtEl>
                                        <p:attrNameLst>
                                          <p:attrName>ppt_x</p:attrName>
                                        </p:attrNameLst>
                                      </p:cBhvr>
                                      <p:tavLst>
                                        <p:tav tm="0">
                                          <p:val>
                                            <p:strVal val="#ppt_x"/>
                                          </p:val>
                                        </p:tav>
                                        <p:tav tm="100000">
                                          <p:val>
                                            <p:strVal val="#ppt_x"/>
                                          </p:val>
                                        </p:tav>
                                      </p:tavLst>
                                    </p:anim>
                                    <p:anim calcmode="lin" valueType="num">
                                      <p:cBhvr additive="base">
                                        <p:cTn id="7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7456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56867" y="182562"/>
            <a:ext cx="8280003"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rgbClr val="000000"/>
                </a:solidFill>
                <a:effectLst/>
                <a:latin typeface="Times New Roman" panose="02020603050405020304" pitchFamily="18" charset="0"/>
                <a:ea typeface="Calibri" panose="020F0502020204030204" pitchFamily="34" charset="0"/>
              </a:rPr>
              <a:t>Truy lùng nhằm tiêu diệt sạch trên một phạm vi rộng.</a:t>
            </a:r>
            <a:endParaRPr lang="vi-VN" sz="1481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63056" y="1860148"/>
            <a:ext cx="3802213" cy="108924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TRUY QUÉ</a:t>
            </a:r>
            <a:r>
              <a:rPr lang="en-US" sz="3200" b="1">
                <a:solidFill>
                  <a:srgbClr val="FF0000"/>
                </a:solidFill>
                <a:latin typeface="Times New Roman" panose="02020603050405020304" pitchFamily="18" charset="0"/>
                <a:cs typeface="Times New Roman" panose="02020603050405020304" pitchFamily="18" charset="0"/>
              </a:rPr>
              <a:t>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77E4B39-9DD3-BC29-E920-1F52806886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546F585-5F68-9085-CC80-0DA4DF46ED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10BB49C-D21D-40B6-1D1C-6B842FABD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4DAAB42-6903-3DC3-8503-391B25F190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568E5F8-0504-8DCF-3CF4-DE09E372AF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CE3FB2A-50D4-BADB-2543-8CE67E69BF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8D23B1F-069A-DB7A-3E2D-674FE03131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8A34E62-9FDB-7ED1-9739-59B9BA0B19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000B29D-1EA7-077D-8C7B-A714EA6A69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C883908-A76B-A1AC-FFE0-F3FA1C7336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06EE619-D95C-7864-CF83-9864A36AD3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8E11A4A-FCB7-B5A0-16A7-D26FFA92D1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F9E5E22-07DF-205B-AB35-215CE27EB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A55E93A-036D-1E02-A0B4-9B5D3A71F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4C6C979-A1B8-8C60-FA1A-B46DE42C4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93EBC18-263B-2EC5-1EF2-4B3083F946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A1987481-C006-DFAA-0955-73A289E0A6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0E620DB-2A96-EA15-7F8E-9E2E644689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20A035C-F962-77D3-01D9-D197A2164C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8B0D28C-76E9-DAB9-FA06-1EDC4270D1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975A9A3-AF44-A155-DC9B-D5EA709B2F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FF05420-5C13-7CD7-1BD4-D130798DAF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FFAAD12-8CF4-F693-C758-589899F6B1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D94FC2F-F76A-95BD-A2EA-5359CC4A9C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46D7BE8-C60A-E0F7-48C6-9FDB7E45C7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1618D54-173A-1B90-5786-9C65AFB5AD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B158689-2EBB-1DFF-E216-24B1DFC169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740D120-53B0-CB0E-57C7-73055B093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815E965-9E2F-66DE-84FA-987927188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794F8A8-034B-E519-4DC2-643672FBE4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4E76364C-0138-AABB-4780-BC7FA7A6FD9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FD37C0F-5E69-2BE6-A222-A2E544AC16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EDBD839-1000-9ACB-5093-B16E7E6CD0E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2DC00F2E-743C-72E5-3377-7903ED40EF9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0258CCD7-747A-9E74-9227-7A0470E5FC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93E3693-CCB0-ACB4-ADA2-250B2BAE5D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5E138634-453F-9B51-DD01-596F22F8C4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48A3431E-9B21-8C59-47DF-5794AE6C39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64B4C42-7FA8-D1A2-CAEB-88CC6AFDB8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AA0EC1C-D320-C4C8-9863-9FB312145E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5ACCE57C-77E0-B870-9639-01830103AD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0D7204F-30D2-FC67-9C54-07D85310B6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6494441-9D04-AB36-C922-3EAD0ED8D1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444F57B3-45D7-7D98-1A5E-B9523491B6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E854713-6869-C924-0EFF-6DB902958F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BC04A4ED-D01E-7C13-AE65-3EBF7FEA8E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52DD897-140B-958D-C9BE-64DAB1B13B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D31F544-688E-4EBE-27DF-9C570B2663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32EA16C-D0C3-7475-BB3C-730ACD17A9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2D19297-0196-3C07-F617-794540C4E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EFD77EA-2AFB-1CA4-E525-A6C52A138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F523F56D-1E7B-C8FD-9B17-BA6FF8E0C4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2E7C9931-E5C1-EBC5-781A-FFC3F0F0B7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5882AF8-DEBD-C1D5-7E28-A75B9CB356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F998DE32-D738-10B2-C671-0F211EB9E4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3FFD0B2-23F8-DA8C-1C39-EBE5E29ED3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BFE4847-87A3-F8D5-0EA4-813C160951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1E0A828-0EE1-64A2-C91C-069AA0AD98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25E7C6E9-7DF9-7C7A-9EB0-33DDE09BEB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2BCE38C-7003-BAE0-01A4-70BB801AD4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E4040BFB-9323-5D42-569D-81D3B1A1EDD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C41C0BD-8AA0-1B79-E439-8A116046C79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54A89630-DEF3-86A2-7845-CF0C1DA0BD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AA05B8E-BC2B-99EB-653F-7B294DE04E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23ECF60-72C9-99E9-3A92-FE56F71753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6303CA85-9F4D-6E46-F871-7B7B68FAD7B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9331EADF-DDD3-12B5-82B5-DF7CE736A8D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25CD26DE-3985-AB88-5A5A-971E6FD9ED1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DEB0C83F-EC28-AEB3-294B-3CFBD044631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E313AB47-9051-62AD-4ECB-F49EA95E30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C00C7F4-473A-BB8C-5680-4605310A04C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590B21D-01B9-DEC0-ED2E-9EFA992930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A2E8376C-1D09-5CB8-C007-D51F2B8970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73E52A2F-C60F-FE30-DD31-05F16CAFEF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778AC3C4-8B85-EA81-D2F1-1F44AF0450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E6B1D9D-0B51-7CBA-35C3-312164E0F5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BC80562-0C1E-AB90-44C8-EED21D95F0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0A27A53-1AE3-5F1E-8008-325A33F343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BA4769E-D2CB-449F-1B49-91812227DF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6A236C4-C49D-427E-9891-C90C92926F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DA204547-EB1B-2BD2-0CD6-63F4EBB8B9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16A87682-36C6-2F23-93EC-2451E4BBDD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3495D3E6-B496-4111-EB08-C41B6C45402C}"/>
              </a:ext>
            </a:extLst>
          </p:cNvPr>
          <p:cNvSpPr txBox="1"/>
          <p:nvPr/>
        </p:nvSpPr>
        <p:spPr>
          <a:xfrm>
            <a:off x="2277876" y="3456489"/>
            <a:ext cx="9117806" cy="1569660"/>
          </a:xfrm>
          <a:prstGeom prst="rect">
            <a:avLst/>
          </a:prstGeom>
          <a:solidFill>
            <a:schemeClr val="bg1"/>
          </a:solidFill>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Giai đoạn xây dựng và bảo vệ Tổ quốc Việt Nam xã hội chủ nghĩa (từ năm 1975 đến nay): Dân quân tự vệ làm nòng cốt cho nhân dân ở cơ sở khắc phục hậu quả chiến tranh, </a:t>
            </a:r>
            <a:r>
              <a:rPr lang="vi-VN" sz="2400" dirty="0">
                <a:solidFill>
                  <a:srgbClr val="FF0000"/>
                </a:solidFill>
                <a:latin typeface="Arial" panose="020B0604020202020204" pitchFamily="34" charset="0"/>
                <a:cs typeface="Arial" panose="020B0604020202020204" pitchFamily="34" charset="0"/>
              </a:rPr>
              <a:t>truy quét </a:t>
            </a:r>
            <a:r>
              <a:rPr lang="vi-VN" sz="2400" dirty="0">
                <a:latin typeface="Arial" panose="020B0604020202020204" pitchFamily="34" charset="0"/>
                <a:cs typeface="Arial" panose="020B0604020202020204" pitchFamily="34" charset="0"/>
              </a:rPr>
              <a:t>tàn quân,...;</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ECEB805A-A667-99A8-9EE3-86A420C9A528}"/>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1C5C5675-B08D-E834-E94D-A2303C136C39}"/>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C6CF2F63-4E65-3383-93BD-C3F0C860567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61691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850" y="6462"/>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47288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95539" y="149680"/>
            <a:ext cx="8219387"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ctr">
              <a:lnSpc>
                <a:spcPts val="2600"/>
              </a:lnSpc>
            </a:pPr>
            <a:r>
              <a:rPr lang="en-GB" sz="2400" b="1" dirty="0" err="1">
                <a:solidFill>
                  <a:srgbClr val="000000"/>
                </a:solidFill>
                <a:effectLst/>
                <a:latin typeface="Times New Roman" panose="02020603050405020304" pitchFamily="18" charset="0"/>
                <a:ea typeface="Calibri" panose="020F0502020204030204" pitchFamily="34" charset="0"/>
              </a:rPr>
              <a:t>Những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vấn</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đề</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về</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xây</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dựng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lực</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lượng</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vũ</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trang</a:t>
            </a:r>
            <a:r>
              <a:rPr lang="en-GB" sz="2400" b="1" dirty="0">
                <a:solidFill>
                  <a:srgbClr val="000000"/>
                </a:solidFill>
                <a:effectLst/>
                <a:latin typeface="Times New Roman" panose="02020603050405020304" pitchFamily="18" charset="0"/>
                <a:ea typeface="Calibri" panose="020F0502020204030204" pitchFamily="34" charset="0"/>
              </a:rPr>
              <a:t> </a:t>
            </a:r>
          </a:p>
          <a:p>
            <a:pPr marL="0" marR="0" algn="ctr">
              <a:lnSpc>
                <a:spcPts val="2600"/>
              </a:lnSpc>
            </a:pPr>
            <a:r>
              <a:rPr lang="en-GB" sz="2400" b="1" dirty="0" err="1">
                <a:solidFill>
                  <a:srgbClr val="000000"/>
                </a:solidFill>
                <a:effectLst/>
                <a:latin typeface="Times New Roman" panose="02020603050405020304" pitchFamily="18" charset="0"/>
                <a:ea typeface="Calibri" panose="020F0502020204030204" pitchFamily="34" charset="0"/>
              </a:rPr>
              <a:t>và</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đấu</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tranh</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vũ</a:t>
            </a:r>
            <a:r>
              <a:rPr lang="en-GB" sz="2400" b="1" dirty="0">
                <a:solidFill>
                  <a:srgbClr val="000000"/>
                </a:solidFill>
                <a:effectLst/>
                <a:latin typeface="Times New Roman" panose="02020603050405020304" pitchFamily="18" charset="0"/>
                <a:ea typeface="Calibri" panose="020F0502020204030204" pitchFamily="34" charset="0"/>
              </a:rPr>
              <a:t> </a:t>
            </a:r>
            <a:r>
              <a:rPr lang="en-GB" sz="2400" b="1" dirty="0" err="1">
                <a:solidFill>
                  <a:srgbClr val="000000"/>
                </a:solidFill>
                <a:effectLst/>
                <a:latin typeface="Times New Roman" panose="02020603050405020304" pitchFamily="18" charset="0"/>
                <a:ea typeface="Calibri" panose="020F0502020204030204" pitchFamily="34" charset="0"/>
              </a:rPr>
              <a:t>trang</a:t>
            </a:r>
            <a:r>
              <a:rPr lang="en-GB" sz="2400" b="1" dirty="0">
                <a:solidFill>
                  <a:srgbClr val="000000"/>
                </a:solidFill>
                <a:effectLst/>
                <a:latin typeface="Times New Roman" panose="02020603050405020304" pitchFamily="18" charset="0"/>
                <a:ea typeface="Calibri" panose="020F0502020204030204" pitchFamily="34" charset="0"/>
              </a:rPr>
              <a:t>.</a:t>
            </a:r>
            <a:endParaRPr lang="en-US" sz="4000" b="1" dirty="0">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51701" y="1416209"/>
            <a:ext cx="3366325" cy="87911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QUÂN S</a:t>
            </a:r>
            <a:r>
              <a:rPr lang="en-US" sz="3200" b="1">
                <a:solidFill>
                  <a:srgbClr val="FF0000"/>
                </a:solidFill>
                <a:latin typeface="Times New Roman" panose="02020603050405020304" pitchFamily="18" charset="0"/>
                <a:cs typeface="Times New Roman" panose="02020603050405020304" pitchFamily="18" charset="0"/>
              </a:rPr>
              <a:t>Ự</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FFDE04F-E123-2567-01EC-7FCD9D31DD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27B6E7B-C605-83AD-4083-27DB71654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95AE879-DB9A-39F9-5A95-908A435CFB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BB6ED41-5528-0C92-DA98-F738EF090B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7A706E6-8C03-83D1-0AD8-6781285537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387BA5B-9461-D376-8BCB-FBEB506E5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164AE7A-6644-ACAC-F519-5C2D62D90A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4C28B18-2AE5-698F-22E5-9B7B54F23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B5F2C9A-7AFB-841E-5426-373C8FB921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8E3DD2-5A7A-2F85-BA69-5505B937A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DB3B386-A928-79A3-B65E-F8A00A784D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09A0EF8-8515-C9D7-AE78-5AF29E94BB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AF87E5A-A1CA-E274-97D6-5F4912BC6A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2CBB804-4FD6-FE5A-B4EF-6FFEF04EA7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4E03021-19B0-E0C1-F1A0-FAD9E37A09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BAFE47E-3561-2278-AC92-F8B7C19160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3FE6377-343F-C61F-5057-6482265649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B4B6E71-F175-0417-B7FE-44640936D3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67CCCB-E794-2963-FB4A-51C79A075E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B1F5B6C-817B-4216-053E-D7FEC1E6D0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6580441-BAC6-7327-365A-09F551D386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FCF49F0-9350-88EC-A0EF-1985011339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5DB9318-D6CF-6CC5-E32B-D6316374D6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45B8455C-680E-785B-03E7-1ECA80D9B0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7E9617-1F0A-11F1-9889-05948A4A70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29DA940-0088-B1CA-B24F-142F7EB635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002DA7D-3392-326E-26C2-F66088C71F5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0166D1A-1F18-4C22-3DF2-D74F0548FD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D8733F8-3381-7846-7F22-1B381D14E1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F58BB94-B8F6-0D8E-8537-4C12FA661B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1E51FD2-5250-55F2-5870-5FFCA10163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8569200-4EED-CB37-7D86-132CBF99FE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784584FA-95A0-9C96-09D1-D043072E69F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AE5E98C-7DEB-07C5-1E8D-42781289484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F819E73-DBF5-F2C4-7281-7D1BBACE85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E62B7509-7FF5-4F8E-5968-60EB354EA0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99824218-DCE1-A7DF-9D66-790DE70BF7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7C20ACDD-8380-7E78-B9D7-2C088C2A7D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AFB12D33-E4D2-7C54-211E-C98BEEA82A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32037CA1-C6D6-284A-625B-24D2F05F08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A715F2EC-A212-93BD-4D19-757A32E12C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94298CF6-45B4-30A5-E0FE-43C060B911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148041E-7AF5-B40E-E069-D3184043B8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441E561-2EAD-9CFA-7D8E-39997FDA3D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D37D16BA-374C-59DA-5849-01A37F4A79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3EE176FE-DB2C-B903-E4BF-7E719DBF83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90B3624-466B-FF9D-EA83-CADBEDD323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95F618FC-5D78-7968-E4BE-A747F63C79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48ED922-5C92-9C68-FB35-35AC9D4A7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BAFC5A95-E305-6D51-6608-AB4235130D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1592A30-10D5-F42F-8F83-5183D4A33A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9275EE3-C9E7-1A53-141C-74ECEFB8A0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6CA4F6A-2C8F-ECB2-A364-62C8AF4D99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C37E3CAE-0582-E7C0-9257-2129829893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308CC3B-19D2-F0E5-ACFF-E884A9A614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8BC3318-1F7B-FA91-2D4D-8CEE7AAEB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C5AD531-A773-E6D8-B7B2-BAF2406CCB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DAF116C8-9233-C2A1-EA4D-C0D49487D2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10862F8-F8D8-391F-D80C-E19A5FB980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A0A6EFD7-A53E-607E-F1C6-3398130CE1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4FB6221-4531-6F9B-F925-7A9152BBCF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FE0DA7B0-CBF9-A5EF-0331-4F2CEB9AED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96973B2-DDB5-1FDB-017D-98688B09B0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5192753-1466-7E33-89AF-7C3140FE74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BC5F3DB-91B4-D902-D489-60B7C2008B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8A8F23EA-A214-F02A-00A5-22528BA734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58F30FE-1A84-0A7B-E20E-E4F75B39BD0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5581B338-04D9-2B5E-E137-4288481CE3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AAE532A5-1517-57F3-7705-4977815BB8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269F573-B429-5EC8-6FCE-49ECD8913B2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25BF2F8-66DB-6174-5A10-7A24E78B710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510D481-FD6E-A559-357A-B54891DB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601AEA75-A6BF-3EE0-B764-496AD1BAD3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0E4E3AD-359B-6F84-9AF3-4916014F410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CDF10E7-C60C-7223-8A65-A1F6F220DD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928024F-8185-8187-0DC9-D6E5C189157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99331037-3678-3076-EBAB-CBEABB7E8A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4EC11575-EE71-DC59-7ABE-4F4D2C15C4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5EE054C-C62C-4233-3CA0-DFC0E581CD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98EC4D9-BF8F-BD15-21F5-CC9E904ED8E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8EB993A8-F9EE-2816-92B9-00DB4D5612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FE0343C-2FD5-F57F-E6EC-3DE23D0317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7A6958D7-D01D-D5C3-E359-BA1B92353C6D}"/>
              </a:ext>
            </a:extLst>
          </p:cNvPr>
          <p:cNvSpPr txBox="1"/>
          <p:nvPr/>
        </p:nvSpPr>
        <p:spPr>
          <a:xfrm>
            <a:off x="760530" y="2540257"/>
            <a:ext cx="11184551" cy="2677656"/>
          </a:xfrm>
          <a:prstGeom prst="rect">
            <a:avLst/>
          </a:prstGeom>
          <a:solidFill>
            <a:schemeClr val="bg1"/>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III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1 SGK: </a:t>
            </a:r>
            <a:r>
              <a:rPr lang="en-GB" sz="2400" b="0" i="0" dirty="0">
                <a:effectLst/>
                <a:latin typeface="Arial" panose="020B0604020202020204" pitchFamily="34" charset="0"/>
                <a:cs typeface="Arial" panose="020B0604020202020204" pitchFamily="34" charset="0"/>
              </a:rPr>
              <a:t>“</a:t>
            </a:r>
            <a:r>
              <a:rPr lang="vi-VN" sz="2400" b="0" i="0" dirty="0">
                <a:solidFill>
                  <a:srgbClr val="242021"/>
                </a:solidFill>
                <a:effectLst/>
                <a:latin typeface="Arial" panose="020B0604020202020204" pitchFamily="34" charset="0"/>
                <a:cs typeface="Arial" panose="020B0604020202020204" pitchFamily="34" charset="0"/>
              </a:rPr>
              <a:t>Trong kháng chiến chống Mỹ, cứu nước (1954 – 1975): Lực lượng Dân quân du kích hai miền Nam, Bắc kết hợp cùng Quân đội nhân dân luôn chủ động đánh địch; vận dụng các hình thức đánh địch sáng tạo trên khắp ba vùng chiến lược (vùng rừng núi, vùng nông thôn đồng bằng và vùng đô thị); kết hợp chặt chẽ đấu tranh chính trị với đấu tranh vũ trang, tiến công địch bằng ba mũi giáp công (</a:t>
            </a:r>
            <a:r>
              <a:rPr lang="vi-VN" sz="2400" b="0" i="0" dirty="0">
                <a:solidFill>
                  <a:srgbClr val="FF0000"/>
                </a:solidFill>
                <a:effectLst/>
                <a:latin typeface="Arial" panose="020B0604020202020204" pitchFamily="34" charset="0"/>
                <a:cs typeface="Arial" panose="020B0604020202020204" pitchFamily="34" charset="0"/>
              </a:rPr>
              <a:t>quân sự</a:t>
            </a:r>
            <a:r>
              <a:rPr lang="vi-VN" sz="2400" b="0" i="0" dirty="0">
                <a:solidFill>
                  <a:srgbClr val="242021"/>
                </a:solidFill>
                <a:effectLst/>
                <a:latin typeface="Arial" panose="020B0604020202020204" pitchFamily="34" charset="0"/>
                <a:cs typeface="Arial" panose="020B0604020202020204" pitchFamily="34" charset="0"/>
              </a:rPr>
              <a:t>, chính trị, binh vận) cùng lực lượng vũ trang và toàn dân làm nên chiến thắng 30-4-1975, giải phóng miền Nam, thống nhất đất nước.</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32" name="image4.png">
            <a:extLst>
              <a:ext uri="{FF2B5EF4-FFF2-40B4-BE49-F238E27FC236}">
                <a16:creationId xmlns:a16="http://schemas.microsoft.com/office/drawing/2014/main" id="{716EC341-D1B5-4277-B0FD-AEFB474F4087}"/>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63F57EB0-CA97-1E87-1439-9820F09E804A}"/>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764AB967-ADDC-53CA-12D4-5F21DA31AC7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0711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9135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63457" y="272663"/>
            <a:ext cx="8993268" cy="118574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Người hoặc đội đã thắng tất cả các đối thủ trong một cuộc thi đấu.</a:t>
            </a:r>
            <a:endParaRPr lang="vi-VN" sz="28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5076681" y="1916734"/>
            <a:ext cx="3314966" cy="1009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rgbClr val="FF0000"/>
                </a:solidFill>
                <a:latin typeface="Times New Roman" panose="02020603050405020304" pitchFamily="18" charset="0"/>
                <a:cs typeface="Times New Roman" panose="02020603050405020304" pitchFamily="18" charset="0"/>
              </a:rPr>
              <a:t>V</a:t>
            </a:r>
            <a:r>
              <a:rPr lang="en-GB" sz="3200" b="1">
                <a:solidFill>
                  <a:schemeClr val="tx1"/>
                </a:solidFill>
                <a:latin typeface="Times New Roman" panose="02020603050405020304" pitchFamily="18" charset="0"/>
                <a:cs typeface="Times New Roman" panose="02020603050405020304" pitchFamily="18" charset="0"/>
              </a:rPr>
              <a:t>Ô ĐỊCH</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71D6505-F3B6-298C-B3A5-E905C34F833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A23C6D9-89BA-C230-40C7-794F3478F6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7B3D9EE2-6E88-255C-186D-392FCFC45B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02A672C-F11A-497D-0A57-D49E974ED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C2027C6-692B-C2A4-03CF-E0F52354FC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28DBCA6-60F9-5ECA-2799-3500CE5FEA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16F7837-B1F7-BCAC-DB21-4E6237311B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2B0F8FE-83FF-F3E5-D631-E0EA9BAEBE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3B01913-4D18-47BB-0237-2786491EE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6B759C0-E31D-CA1A-676A-3C270BEEA3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9F8319-6965-49B4-A3EC-D6DA7683A4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A647FBE-CBB0-4288-A396-B41232B69D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643E9C44-9D6A-6664-9056-473F58F200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040E5B6-D715-D67F-47B2-F178089721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D344F9A-7875-E6DC-AAA5-3EF372A451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37DD932B-A418-D896-9A05-00F8E474C1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E8F7053-B56B-F71C-D9D4-69E0A3DE32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11E838F-5993-AA68-EB74-1CC7BAEEDA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E686627-7033-FCB6-E9BC-512B5D86A1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CD1818A-333D-8130-B79F-6B5BF9F7AC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EF1E970-191C-257E-F322-ABFC3E6A6C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48CF9C7-B7C9-6A5C-771E-0D40E714AD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D979EA5-4DEA-CD7F-5240-D8B5F97951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6EC9712-9769-E62B-5CCF-A2E9E10795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BF0D96F3-E539-BC08-0388-2338DB10154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5555D4A-F881-4C6B-5A3C-08214F65A3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92E8742-DE7E-1866-1577-1B457773C86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88188BB-52ED-C6F2-85EC-FE42E635ED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4201D11-1CBD-6CF2-64E8-0D13E5113C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678D249-B0EC-27D4-8EA2-F1425C1000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DE886D-F261-B6C0-55B2-4549643A51E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BE5837B-900C-1161-F16B-C6F32BB8DB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8643FF3-D6B6-A837-30AE-AF7B96A6E35C}"/>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F6E4352-9C98-6350-332C-ADA5F8287D2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217C779-DA51-85EE-6F23-6882FCA4F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6D9E4669-CE7F-E01C-D293-DBDDD35F32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1EE8CAA-1F19-4A9B-441C-CCD4AB05C5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AE12F9D3-845F-59C8-B05E-90E851A28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EFF9FC1C-AAAE-4495-577A-A6FB00B2B0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C379679A-0753-A3C5-8C6B-C998DF6B34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DE49E55F-5BE7-63E6-1CF8-10D46C8576A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F7D9FB12-422F-8B7E-B1B3-7CA4321BF0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DC7B19EC-0E42-691E-CDF4-346CDBB72D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41734E5-4CD1-188C-6D48-9822187F7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88E1045-62D6-B010-C253-4B6AE7EAF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5A7B9A1-6C0F-E149-B34D-A2D063741D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D1F85B50-3DEC-4FF9-B738-BEDD3C0739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CF0DFEE-9855-54BF-A696-E1C2C2E02F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263A246-D072-BA4E-C542-AC39DE7772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1AB3C831-1FFC-42C2-C09C-6FA3E52F64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6F486E6-1EAE-4597-52AD-5BA2570419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14CF938-C292-65FC-3A93-2A22B354862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96745B9-9CB5-E7B8-4B78-E6266FD0A8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735F0F4-3840-527A-DC38-659ED9211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0754E66-7209-A40B-2E2F-B14DEDCEF0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2ED2C750-09C4-2BE0-F52C-5C69649955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AB8A457-C612-3812-238A-4947AC0E2FA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CE720189-2C83-21B1-FB58-56087B4CB0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55EB4BB-8C3C-2554-C459-5AB39B2875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A0455EE-EFF2-BF75-98F4-0F2ABA54FE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B17790E6-4722-C745-B19D-ED8B05F978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70BA677-2A19-ECF8-A411-A205C0EE80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3418694-FB44-DE41-5526-222E520157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11E1AC1A-6F8D-1EF8-73B0-052E24EEF6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10FDB8B2-DCDC-B6A1-6F06-2DF6662810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582B6370-2D8A-2ABE-BBAB-A9D62D50167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AE95821-DD8A-4DEF-CFBA-22BCCF5D004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D2A4712A-6DBD-BCCA-6B78-2DB790CB1AF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C4593A41-05C5-C092-94DD-CD4B5700F4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6F2CDD2B-7E69-9036-8ABD-4EB6195B7A3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1DC5656-7F70-66BC-441D-1AEAB4ABCE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FEC4E12-FC22-B89A-6DEC-14F3156008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FFA1E37-398B-2048-C773-870E7F6B87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FF5D28FF-16D1-4AE4-4CE9-E4D4AD2ABCC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33968A68-34FB-CA3C-5568-CFB5A40BD7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B01D67F-7010-4EFE-7B20-A1D8861F35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E9B4F37A-93B1-50B9-EAE8-6911F5F971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97E32393-1DD1-DD90-848D-084D5693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21ED6D-7BA7-2625-2685-573C754D856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91FBA60F-7E0C-785E-C0F4-81032E3047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F40BB1E9-0364-DCA6-4C23-5CC4D82043A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E3E6425-A578-008D-D892-33321D8BA2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6EB0D53C-2C99-5D33-76A8-700755AAB11E}"/>
              </a:ext>
            </a:extLst>
          </p:cNvPr>
          <p:cNvSpPr txBox="1"/>
          <p:nvPr/>
        </p:nvSpPr>
        <p:spPr>
          <a:xfrm>
            <a:off x="2301693" y="3537067"/>
            <a:ext cx="9055031" cy="1569660"/>
          </a:xfrm>
          <a:prstGeom prst="rect">
            <a:avLst/>
          </a:prstGeom>
          <a:solidFill>
            <a:schemeClr val="bg1"/>
          </a:solidFill>
        </p:spPr>
        <p:txBody>
          <a:bodyPr wrap="square">
            <a:spAutoFit/>
          </a:bodyPr>
          <a:lstStyle/>
          <a:p>
            <a:pPr algn="just"/>
            <a:r>
              <a:rPr lang="en-GB" sz="2400" b="0" dirty="0" err="1">
                <a:solidFill>
                  <a:srgbClr val="00B050"/>
                </a:solidFill>
                <a:effectLst/>
                <a:latin typeface="Arial" panose="020B0604020202020204" pitchFamily="34" charset="0"/>
                <a:cs typeface="Arial" panose="020B0604020202020204" pitchFamily="34" charset="0"/>
              </a:rPr>
              <a:t>Mục</a:t>
            </a:r>
            <a:r>
              <a:rPr lang="en-GB" sz="2400" b="0" dirty="0">
                <a:solidFill>
                  <a:srgbClr val="00B050"/>
                </a:solidFill>
                <a:effectLst/>
                <a:latin typeface="Arial" panose="020B0604020202020204" pitchFamily="34" charset="0"/>
                <a:cs typeface="Arial" panose="020B0604020202020204" pitchFamily="34" charset="0"/>
              </a:rPr>
              <a:t> III </a:t>
            </a:r>
            <a:r>
              <a:rPr lang="en-GB" sz="2400" b="0" dirty="0" err="1">
                <a:solidFill>
                  <a:srgbClr val="00B050"/>
                </a:solidFill>
                <a:effectLst/>
                <a:latin typeface="Arial" panose="020B0604020202020204" pitchFamily="34" charset="0"/>
                <a:cs typeface="Arial" panose="020B0604020202020204" pitchFamily="34" charset="0"/>
              </a:rPr>
              <a:t>Bài</a:t>
            </a:r>
            <a:r>
              <a:rPr lang="en-GB" sz="2400" b="0" dirty="0">
                <a:solidFill>
                  <a:srgbClr val="00B050"/>
                </a:solidFill>
                <a:effectLst/>
                <a:latin typeface="Arial" panose="020B0604020202020204" pitchFamily="34" charset="0"/>
                <a:cs typeface="Arial" panose="020B0604020202020204" pitchFamily="34" charset="0"/>
              </a:rPr>
              <a:t> 1 SGK: </a:t>
            </a:r>
            <a:r>
              <a:rPr lang="en-GB" sz="2400" b="0" dirty="0">
                <a:effectLst/>
                <a:latin typeface="Arial" panose="020B0604020202020204" pitchFamily="34" charset="0"/>
                <a:cs typeface="Arial" panose="020B0604020202020204" pitchFamily="34" charset="0"/>
              </a:rPr>
              <a:t>“</a:t>
            </a:r>
            <a:r>
              <a:rPr lang="vi-VN" sz="2400" b="0" dirty="0">
                <a:solidFill>
                  <a:srgbClr val="242021"/>
                </a:solidFill>
                <a:effectLst/>
                <a:latin typeface="Arial" panose="020B0604020202020204" pitchFamily="34" charset="0"/>
                <a:cs typeface="Arial" panose="020B0604020202020204" pitchFamily="34" charset="0"/>
              </a:rPr>
              <a:t>Dân quân, tự vệ và du kích</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lực lượng của toàn dân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tộc, là một lực lượng </a:t>
            </a:r>
            <a:r>
              <a:rPr lang="vi-VN" sz="2400" b="0" dirty="0">
                <a:solidFill>
                  <a:srgbClr val="FF0000"/>
                </a:solidFill>
                <a:effectLst/>
                <a:latin typeface="Arial" panose="020B0604020202020204" pitchFamily="34" charset="0"/>
                <a:cs typeface="Arial" panose="020B0604020202020204" pitchFamily="34" charset="0"/>
              </a:rPr>
              <a:t>vô địch</a:t>
            </a:r>
            <a:r>
              <a:rPr lang="vi-VN" sz="2400" b="0" dirty="0">
                <a:solidFill>
                  <a:srgbClr val="242021"/>
                </a:solidFill>
                <a:effectLst/>
                <a:latin typeface="Arial" panose="020B0604020202020204" pitchFamily="34" charset="0"/>
                <a:cs typeface="Arial" panose="020B0604020202020204" pitchFamily="34" charset="0"/>
              </a:rPr>
              <a:t>,</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một bức tường sắt của</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Tổ quốc. Vô luận địch nhân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hung bạo thế nào, hễ đụng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vào lực lượng đó, bức tường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đó, thì địch nào cũng phải</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tan rã”</a:t>
            </a:r>
            <a:r>
              <a:rPr lang="vi-VN" sz="2400" dirty="0">
                <a:latin typeface="Arial" panose="020B0604020202020204" pitchFamily="34" charset="0"/>
                <a:cs typeface="Arial" panose="020B0604020202020204" pitchFamily="34" charset="0"/>
              </a:rPr>
              <a:t> </a:t>
            </a:r>
            <a:endParaRPr lang="en-GB"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3E574108-B7ED-56BF-99FB-ACE82BEA2A08}"/>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AEE949CC-BFB4-AA5F-606C-F62C20DC7339}"/>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B6F01ED0-69FF-9F69-03F9-45BB9F39204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049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01" y="16269"/>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50377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83375" y="186446"/>
            <a:ext cx="9325652"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latin typeface="Times New Roman" panose="02020603050405020304" pitchFamily="18" charset="0"/>
                <a:ea typeface="Calibri" panose="020F0502020204030204" pitchFamily="34" charset="0"/>
              </a:rPr>
              <a:t>Chống lại mọi sự xâm phạm để giữ cho luôn luôn được nguyên vẹn.</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995658" y="1420123"/>
            <a:ext cx="3257091" cy="83178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BẢO V</a:t>
            </a:r>
            <a:r>
              <a:rPr lang="en-GB" sz="3200" b="1">
                <a:solidFill>
                  <a:srgbClr val="FF0000"/>
                </a:solidFill>
                <a:latin typeface="Times New Roman" panose="02020603050405020304" pitchFamily="18" charset="0"/>
                <a:cs typeface="Times New Roman" panose="02020603050405020304" pitchFamily="18" charset="0"/>
              </a:rPr>
              <a:t>Ệ</a:t>
            </a:r>
            <a:endParaRPr lang="en-US" sz="48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D7E2E33F-AFB2-5F03-B957-207FD542220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2D5A45-42B2-53F6-B3C2-A93DCFFB9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5E8E90F-7BD7-4E64-B0FE-8288AEB183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75DA1C3-C773-EC26-5302-7AB7B0B148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1B6E138-79D9-04F7-3B2E-0E9C294053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09E3A63D-C3B9-2744-7FC6-F1152DEAC1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21708A6-7733-D469-5DD8-13D71576578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2CE35A5-69AD-2A96-7C78-5899454E20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682969B-3FAD-B8D4-28E4-D2EF384CE8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F4CEC23-419E-2E0A-E29B-0D46A84B16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E38AC34-A3A4-D385-55F9-7EC30EC9A8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01A4F8B-4D2B-E336-9CE4-1F5DF5C39D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F76FB6-3BF8-8F76-D6F3-8611232017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08858B4A-6BB9-9989-C0B3-400DA9E091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3BDA4E3-A2C4-F1AA-1AC0-D1980F005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7E6CEE5-0DCC-3480-FF92-CAC3C0C2D3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AF1DA34-E31D-0BED-C001-F1DE847A25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B3D5D62B-EB4C-4DDB-7F2D-9107A6A2BF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2C1211-364C-F22C-F8C9-2D903E4F1E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695A17D-8A90-710B-2817-887904CD96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E4C6B87-28E5-3BA1-A8D5-07C772D91B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F7B6607C-EA16-771C-A524-606F19D408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3A4C9659-15B9-919C-EC3C-6BFF54451F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286D9E1-3F65-CF60-C7EA-9050444C8D1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F82A24E-9AF9-5D3D-EC13-680920409D1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5CF9270-4928-8109-F051-0A93313618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160729D-E932-4E20-ADCF-43CA94067A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DA778E9-E985-2258-7894-36B70B1F58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EF9AB58-CEBC-9051-719F-865916F736E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618B3E5-DF3A-FF55-379C-C282EBABBD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8BBF44B4-D89F-07D3-1E09-5BF8C07204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18546FF-42B7-ECAC-0941-41BA17FA3A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667E64DC-BD87-22F1-7482-26479FB9A4C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E2DC3D6-D372-9229-3C03-28D8AE5C79C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16C15EC-052A-EA3B-AC8F-A2A05DA6DA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1A36500-03F6-669D-6A0A-5C8B8661C6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9D094B3-675E-0DED-8B3F-9A44C2757C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65987E0-2453-BA38-38FB-7F055D5D12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810DCCE9-87E8-5B1A-F9EF-7BA9F015FD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3E8334C-766F-53C7-B226-42BBB460E1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43BC292C-E31C-9A5F-9AA1-67065F6B17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B570BD1-31CB-58A0-C8D3-6E7D38BF64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08C456CF-E863-34C2-9D67-D10FE27B28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78948C8-E71E-432C-B992-C31CE8630B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C9439CE-D6C9-3AAE-60EB-477CE92572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6A24FA6-406A-A10F-A901-3824479E0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A1A972E7-F13C-2A47-5314-B096A7B942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89D79C0-9540-47E2-D8E1-4EDBDED5C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2749CEC3-BDDE-988E-4998-4661385D5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5E8484E-47F1-05B9-05CD-D1C17B0F79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6DE819FF-E9F3-6FE4-9F49-784C007666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4518BC3-4C90-7D18-4C6A-8755BEB7C0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3634FEFF-B1F0-25E0-0AAF-1FA0F66A75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B26A0305-6F4C-3D7B-4611-30618D4DF6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C7FAEC4-0765-8C96-612F-A5D4D13B3F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B83305A-9C22-38D5-4671-C1C2533103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FB8FF6F3-EF0A-EFF9-8F5A-E7E6A2D51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EC9F3596-8270-FA22-A6F4-07FCE408F8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9E778E8-C5EC-0ACD-221D-9316B13A2A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520D157-7267-9D05-4EE2-1FBAE4C562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F23B331-BCDF-333A-2B3C-76FABB0923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4583C68-0AB1-6E33-2E61-C884A5AD07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A44BDA4-87BF-BC60-5942-AF44A25AEB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8861E3B-7A3E-2277-75EA-D0025C3BFC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35A47C5-A173-4D78-71C0-755C9411B5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41A8BE3-4566-4810-5021-691F75F2432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7B2F576D-B5F9-4CE1-A1BA-14D7A6F8432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7239E11-041A-D9F1-9CDA-63F35CAA08B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AB07E46-F178-49FF-2B94-07BDA6C4B12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0A3BC47C-76FE-5708-C262-4D89207378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DD2D422-41E1-0DF2-83DF-3A329C6341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0C91347A-A1F2-CCEF-0D23-9D322D28D9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D4D2170-9EBD-C2B3-30C3-527CE7A0D4B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29F4B-4B0B-6A4C-235C-4DFCCE02C9B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50D20253-8DEE-7048-6ADC-8EC374A000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681B7F9-EB87-945E-C641-F49E933545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FCC74E39-B387-3875-EA97-9FD385BA64E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F7D69C2-BF24-3F4F-7FE9-F02C0ECA53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0CAC2520-7B34-2871-3072-585F9C21F0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834D63FC-59F5-3CFF-C7FA-8ADB5A0E55D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9487E55-797B-DDD5-A94C-6093E1D031E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C69FFDC-327F-4762-0D92-1A6FF04DFB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691660A4-1098-052B-AEC1-6D0B2BD6FFFB}"/>
              </a:ext>
            </a:extLst>
          </p:cNvPr>
          <p:cNvSpPr txBox="1"/>
          <p:nvPr/>
        </p:nvSpPr>
        <p:spPr>
          <a:xfrm>
            <a:off x="1013893" y="2561233"/>
            <a:ext cx="11012203" cy="2677656"/>
          </a:xfrm>
          <a:prstGeom prst="rect">
            <a:avLst/>
          </a:prstGeom>
          <a:solidFill>
            <a:schemeClr val="bg1"/>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III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1 SGK: </a:t>
            </a:r>
            <a:r>
              <a:rPr lang="vi-VN" sz="2400" b="0" i="0" dirty="0">
                <a:solidFill>
                  <a:srgbClr val="242021"/>
                </a:solidFill>
                <a:effectLst/>
                <a:latin typeface="Arial" panose="020B0604020202020204" pitchFamily="34" charset="0"/>
                <a:cs typeface="Arial" panose="020B0604020202020204" pitchFamily="34" charset="0"/>
              </a:rPr>
              <a:t>Giai đoạn xây dựng và </a:t>
            </a:r>
            <a:r>
              <a:rPr lang="vi-VN" sz="2400" b="0" i="0" dirty="0">
                <a:solidFill>
                  <a:srgbClr val="FF0000"/>
                </a:solidFill>
                <a:effectLst/>
                <a:latin typeface="Arial" panose="020B0604020202020204" pitchFamily="34" charset="0"/>
                <a:cs typeface="Arial" panose="020B0604020202020204" pitchFamily="34" charset="0"/>
              </a:rPr>
              <a:t>bảo vệ </a:t>
            </a:r>
            <a:r>
              <a:rPr lang="vi-VN" sz="2400" b="0" i="0" dirty="0">
                <a:solidFill>
                  <a:srgbClr val="242021"/>
                </a:solidFill>
                <a:effectLst/>
                <a:latin typeface="Arial" panose="020B0604020202020204" pitchFamily="34" charset="0"/>
                <a:cs typeface="Arial" panose="020B0604020202020204" pitchFamily="34" charset="0"/>
              </a:rPr>
              <a:t>Tổ quốc Việt Nam xã hội chủ nghĩa (từ năm 1975 đến nay): Dân quân tự vệ làm nòng cốt cho nhân dân ở cơ sở khắc phục hậu quả chiến tranh, truy quét tàn quân,...; phối hợp với các lực lượng giữ vững an ninh chính trị, trật tự, an toàn xã hội; chống chiến tranh xâm lược biên giới Tây Nam và chiến tranh xâm lược biên giới phía Bắc </a:t>
            </a:r>
            <a:r>
              <a:rPr lang="vi-VN" sz="2400" b="0" i="0" dirty="0">
                <a:solidFill>
                  <a:srgbClr val="FF0000"/>
                </a:solidFill>
                <a:effectLst/>
                <a:latin typeface="Arial" panose="020B0604020202020204" pitchFamily="34" charset="0"/>
                <a:cs typeface="Arial" panose="020B0604020202020204" pitchFamily="34" charset="0"/>
              </a:rPr>
              <a:t>bảo vệ</a:t>
            </a:r>
            <a:r>
              <a:rPr lang="en-GB" sz="2400" b="0" i="0" dirty="0">
                <a:solidFill>
                  <a:srgbClr val="FF0000"/>
                </a:solidFill>
                <a:effectLst/>
                <a:latin typeface="Arial" panose="020B0604020202020204" pitchFamily="34" charset="0"/>
                <a:cs typeface="Arial" panose="020B0604020202020204" pitchFamily="34" charset="0"/>
              </a:rPr>
              <a:t> </a:t>
            </a:r>
            <a:r>
              <a:rPr lang="vi-VN" sz="2400" b="0" i="0" dirty="0">
                <a:solidFill>
                  <a:srgbClr val="242021"/>
                </a:solidFill>
                <a:effectLst/>
                <a:latin typeface="Arial" panose="020B0604020202020204" pitchFamily="34" charset="0"/>
                <a:cs typeface="Arial" panose="020B0604020202020204" pitchFamily="34" charset="0"/>
              </a:rPr>
              <a:t>độc lập, chủ quyền, thống nhất, toàn vẹn lãnh thổ; </a:t>
            </a:r>
            <a:r>
              <a:rPr lang="vi-VN" sz="2400" b="0" i="0" dirty="0">
                <a:solidFill>
                  <a:srgbClr val="FF0000"/>
                </a:solidFill>
                <a:effectLst/>
                <a:latin typeface="Arial" panose="020B0604020202020204" pitchFamily="34" charset="0"/>
                <a:cs typeface="Arial" panose="020B0604020202020204" pitchFamily="34" charset="0"/>
              </a:rPr>
              <a:t>bảo vệ </a:t>
            </a:r>
            <a:r>
              <a:rPr lang="vi-VN" sz="2400" b="0" i="0" dirty="0">
                <a:solidFill>
                  <a:srgbClr val="242021"/>
                </a:solidFill>
                <a:effectLst/>
                <a:latin typeface="Arial" panose="020B0604020202020204" pitchFamily="34" charset="0"/>
                <a:cs typeface="Arial" panose="020B0604020202020204" pitchFamily="34" charset="0"/>
              </a:rPr>
              <a:t>Đảng, chính quyền, tính mạng và tài sản của nhân dân, tài sản của Nhà nước ở địa phương, cơ sở</a:t>
            </a:r>
            <a:r>
              <a:rPr lang="en-GB" sz="2400" dirty="0">
                <a:solidFill>
                  <a:srgbClr val="242021"/>
                </a:solidFill>
                <a:latin typeface="Arial" panose="020B0604020202020204" pitchFamily="34" charset="0"/>
                <a:cs typeface="Arial" panose="020B0604020202020204" pitchFamily="34" charset="0"/>
              </a:rPr>
              <a:t>”.</a:t>
            </a:r>
            <a:endParaRPr lang="en-GB" sz="2400" dirty="0">
              <a:latin typeface="Arial" panose="020B0604020202020204" pitchFamily="34" charset="0"/>
              <a:cs typeface="Arial" panose="020B0604020202020204" pitchFamily="34" charset="0"/>
            </a:endParaRPr>
          </a:p>
        </p:txBody>
      </p:sp>
      <p:pic>
        <p:nvPicPr>
          <p:cNvPr id="32" name="image4.png">
            <a:extLst>
              <a:ext uri="{FF2B5EF4-FFF2-40B4-BE49-F238E27FC236}">
                <a16:creationId xmlns:a16="http://schemas.microsoft.com/office/drawing/2014/main" id="{2B09AC0E-D803-D3EE-5E34-9C012447E836}"/>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58C97825-21C5-B401-3183-8CC1658FAB8F}"/>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63FC2AE1-0B94-38D7-8AF6-416466933AE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9258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244082" y="993225"/>
            <a:ext cx="3520522" cy="4524315"/>
          </a:xfrm>
          <a:prstGeom prst="rect">
            <a:avLst/>
          </a:prstGeom>
          <a:noFill/>
          <a:ln>
            <a:solidFill>
              <a:srgbClr val="00B050"/>
            </a:solidFill>
          </a:ln>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Một</a:t>
            </a:r>
            <a:r>
              <a:rPr lang="en-GB" sz="2400" dirty="0">
                <a:solidFill>
                  <a:srgbClr val="00B050"/>
                </a:solidFill>
                <a:latin typeface="Arial" panose="020B0604020202020204" pitchFamily="34" charset="0"/>
                <a:cs typeface="Arial" panose="020B0604020202020204" pitchFamily="34" charset="0"/>
              </a:rPr>
              <a:t> t</a:t>
            </a:r>
            <a:r>
              <a:rPr lang="vi-VN" sz="2400" dirty="0">
                <a:solidFill>
                  <a:srgbClr val="00B050"/>
                </a:solidFill>
                <a:effectLst/>
                <a:latin typeface="Arial" panose="020B0604020202020204" pitchFamily="34" charset="0"/>
                <a:cs typeface="Arial" panose="020B0604020202020204" pitchFamily="34" charset="0"/>
              </a:rPr>
              <a: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endParaRPr lang="en-GB" sz="2400" dirty="0">
              <a:solidFill>
                <a:srgbClr val="00B050"/>
              </a:solidFill>
              <a:effectLst/>
              <a:latin typeface="Arial" panose="020B0604020202020204" pitchFamily="34" charset="0"/>
              <a:cs typeface="Arial" panose="020B0604020202020204" pitchFamily="34" charset="0"/>
            </a:endParaRPr>
          </a:p>
          <a:p>
            <a:pPr algn="just"/>
            <a:r>
              <a:rPr lang="vi-VN" sz="2400" i="1" dirty="0">
                <a:solidFill>
                  <a:srgbClr val="FF0000"/>
                </a:solidFill>
                <a:effectLst/>
                <a:latin typeface="Arial" panose="020B0604020202020204" pitchFamily="34" charset="0"/>
                <a:cs typeface="Arial" panose="020B0604020202020204" pitchFamily="34" charset="0"/>
              </a:rPr>
              <a:t>“</a:t>
            </a:r>
            <a:r>
              <a:rPr lang="vi-VN" sz="2400" b="0" i="1" dirty="0">
                <a:solidFill>
                  <a:srgbClr val="FF0000"/>
                </a:solidFill>
                <a:effectLst/>
                <a:latin typeface="Arial" panose="020B0604020202020204" pitchFamily="34" charset="0"/>
                <a:cs typeface="Arial" panose="020B0604020202020204" pitchFamily="34" charset="0"/>
              </a:rPr>
              <a:t>Dân quân, tự vệ và du kích</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là lực lượng của toàn dân</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tộc, là một lực lượng vô địch,</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là một bức tường sắt của</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Tổ quốc. Vô luận địch nhân</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hung bạo thế nào, hễ đụng</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vào lực lượng đó, bức tường</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đó, thì địch nào cũng phải</a:t>
            </a:r>
            <a:r>
              <a:rPr lang="en-GB" sz="2400" b="0" i="1" dirty="0">
                <a:solidFill>
                  <a:srgbClr val="FF0000"/>
                </a:solidFill>
                <a:effectLst/>
                <a:latin typeface="Arial" panose="020B0604020202020204" pitchFamily="34" charset="0"/>
                <a:cs typeface="Arial" panose="020B0604020202020204" pitchFamily="34" charset="0"/>
              </a:rPr>
              <a:t> </a:t>
            </a:r>
            <a:r>
              <a:rPr lang="vi-VN" sz="2400" b="0" i="1" dirty="0">
                <a:solidFill>
                  <a:srgbClr val="FF0000"/>
                </a:solidFill>
                <a:effectLst/>
                <a:latin typeface="Arial" panose="020B0604020202020204" pitchFamily="34" charset="0"/>
                <a:cs typeface="Arial" panose="020B0604020202020204" pitchFamily="34" charset="0"/>
              </a:rPr>
              <a:t>tan rã </a:t>
            </a:r>
            <a:r>
              <a:rPr lang="vi-VN" sz="2400" i="1" dirty="0">
                <a:solidFill>
                  <a:srgbClr val="FF0000"/>
                </a:solidFill>
                <a:effectLst/>
                <a:highlight>
                  <a:srgbClr val="FFFFFF"/>
                </a:highlight>
                <a:latin typeface="Arial" panose="020B0604020202020204" pitchFamily="34" charset="0"/>
                <a:cs typeface="Arial" panose="020B0604020202020204" pitchFamily="34" charset="0"/>
              </a:rPr>
              <a:t>".</a:t>
            </a:r>
          </a:p>
        </p:txBody>
      </p:sp>
      <p:pic>
        <p:nvPicPr>
          <p:cNvPr id="5" name="Picture 4">
            <a:extLst>
              <a:ext uri="{FF2B5EF4-FFF2-40B4-BE49-F238E27FC236}">
                <a16:creationId xmlns:a16="http://schemas.microsoft.com/office/drawing/2014/main" id="{C4A1398B-0434-3477-593A-BC24436597EE}"/>
              </a:ext>
            </a:extLst>
          </p:cNvPr>
          <p:cNvPicPr>
            <a:picLocks noChangeAspect="1"/>
          </p:cNvPicPr>
          <p:nvPr/>
        </p:nvPicPr>
        <p:blipFill>
          <a:blip r:embed="rId4"/>
          <a:stretch>
            <a:fillRect/>
          </a:stretch>
        </p:blipFill>
        <p:spPr>
          <a:xfrm>
            <a:off x="3930713" y="982798"/>
            <a:ext cx="7917576" cy="5690376"/>
          </a:xfrm>
          <a:prstGeom prst="rect">
            <a:avLst/>
          </a:prstGeom>
          <a:ln>
            <a:solidFill>
              <a:srgbClr val="00B050"/>
            </a:solidFill>
          </a:ln>
        </p:spPr>
      </p:pic>
      <p:sp>
        <p:nvSpPr>
          <p:cNvPr id="2" name="TextBox 1">
            <a:extLst>
              <a:ext uri="{FF2B5EF4-FFF2-40B4-BE49-F238E27FC236}">
                <a16:creationId xmlns:a16="http://schemas.microsoft.com/office/drawing/2014/main" id="{E792233A-340C-6953-B466-1A8A72495F5A}"/>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8136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heel(1)">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7">
            <a:extLst>
              <a:ext uri="{FF2B5EF4-FFF2-40B4-BE49-F238E27FC236}">
                <a16:creationId xmlns:a16="http://schemas.microsoft.com/office/drawing/2014/main" id="{9E90AD0B-39B7-9BCD-92E6-8199C8628806}"/>
              </a:ext>
            </a:extLst>
          </p:cNvPr>
          <p:cNvSpPr txBox="1"/>
          <p:nvPr/>
        </p:nvSpPr>
        <p:spPr>
          <a:xfrm>
            <a:off x="1686899" y="206004"/>
            <a:ext cx="2975636" cy="443391"/>
          </a:xfrm>
          <a:prstGeom prst="rect">
            <a:avLst/>
          </a:prstGeom>
          <a:noFill/>
          <a:ln>
            <a:noFill/>
          </a:ln>
        </p:spPr>
        <p:txBody>
          <a:bodyPr wrap="square">
            <a:spAutoFit/>
          </a:bodyPr>
          <a:lstStyle/>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Luyện tậ</a:t>
            </a:r>
            <a:r>
              <a:rPr lang="en-GB" sz="2400" b="1" dirty="0">
                <a:solidFill>
                  <a:srgbClr val="0000FF"/>
                </a:solidFill>
                <a:latin typeface="Times New Roman" panose="02020603050405020304" pitchFamily="18" charset="0"/>
                <a:cs typeface="Times New Roman" panose="02020603050405020304" pitchFamily="18" charset="0"/>
              </a:rPr>
              <a:t>p (</a:t>
            </a:r>
            <a:r>
              <a:rPr lang="vi-VN" sz="2400" b="1" dirty="0">
                <a:solidFill>
                  <a:srgbClr val="0000FF"/>
                </a:solidFill>
                <a:latin typeface="Times New Roman" panose="02020603050405020304" pitchFamily="18" charset="0"/>
                <a:cs typeface="Times New Roman" panose="02020603050405020304" pitchFamily="18" charset="0"/>
              </a:rPr>
              <a:t>cả bài</a:t>
            </a:r>
            <a:r>
              <a:rPr lang="en-GB" sz="2400" b="1" dirty="0">
                <a:solidFill>
                  <a:srgbClr val="0000FF"/>
                </a:solidFill>
                <a:latin typeface="Times New Roman" panose="02020603050405020304" pitchFamily="18" charset="0"/>
                <a:cs typeface="Times New Roman" panose="02020603050405020304" pitchFamily="18" charset="0"/>
              </a:rPr>
              <a:t>)</a:t>
            </a:r>
            <a:endParaRPr lang="vi-VN" sz="2400" b="1" dirty="0">
              <a:solidFill>
                <a:srgbClr val="0000FF"/>
              </a:solidFill>
              <a:latin typeface="Times New Roman" panose="02020603050405020304" pitchFamily="18" charset="0"/>
              <a:cs typeface="Times New Roman" panose="02020603050405020304" pitchFamily="18" charset="0"/>
            </a:endParaRPr>
          </a:p>
        </p:txBody>
      </p:sp>
      <p:sp>
        <p:nvSpPr>
          <p:cNvPr id="5" name="Hộp Văn bản 4">
            <a:extLst>
              <a:ext uri="{FF2B5EF4-FFF2-40B4-BE49-F238E27FC236}">
                <a16:creationId xmlns:a16="http://schemas.microsoft.com/office/drawing/2014/main" id="{7647A268-75C1-7B3F-1808-6804668AE332}"/>
              </a:ext>
            </a:extLst>
          </p:cNvPr>
          <p:cNvSpPr txBox="1"/>
          <p:nvPr/>
        </p:nvSpPr>
        <p:spPr>
          <a:xfrm>
            <a:off x="1686899" y="740322"/>
            <a:ext cx="10031336" cy="830997"/>
          </a:xfrm>
          <a:prstGeom prst="rect">
            <a:avLst/>
          </a:prstGeom>
          <a:solidFill>
            <a:schemeClr val="accent2">
              <a:lumMod val="40000"/>
              <a:lumOff val="60000"/>
            </a:schemeClr>
          </a:solidFill>
          <a:ln>
            <a:solidFill>
              <a:srgbClr val="00B050"/>
            </a:solidFill>
          </a:ln>
        </p:spPr>
        <p:txBody>
          <a:bodyPr wrap="square">
            <a:spAutoFit/>
          </a:bodyPr>
          <a:lstStyle/>
          <a:p>
            <a:r>
              <a:rPr lang="vi-VN" sz="2400" dirty="0">
                <a:solidFill>
                  <a:srgbClr val="FF0000"/>
                </a:solidFill>
                <a:latin typeface="Times New Roman" panose="02020603050405020304" pitchFamily="18" charset="0"/>
                <a:cs typeface="Times New Roman" panose="02020603050405020304" pitchFamily="18" charset="0"/>
              </a:rPr>
              <a:t>1 (trang 18 SGK).</a:t>
            </a:r>
            <a:r>
              <a:rPr lang="vi-VN" sz="2400" dirty="0">
                <a:latin typeface="Times New Roman" panose="02020603050405020304" pitchFamily="18" charset="0"/>
                <a:cs typeface="Times New Roman" panose="02020603050405020304" pitchFamily="18" charset="0"/>
              </a:rPr>
              <a:t> Lực lượng vũ trang nhân dân Việt Nam gồm những lực lượng nào? Lực lượng nào ra đời sớm nhất?</a:t>
            </a:r>
            <a:endParaRPr lang="en-US" sz="2400" dirty="0">
              <a:latin typeface="Times New Roman" panose="02020603050405020304" pitchFamily="18" charset="0"/>
              <a:cs typeface="Times New Roman" panose="02020603050405020304" pitchFamily="18" charset="0"/>
            </a:endParaRPr>
          </a:p>
        </p:txBody>
      </p:sp>
      <p:sp>
        <p:nvSpPr>
          <p:cNvPr id="7" name="Hộp Văn bản 6">
            <a:extLst>
              <a:ext uri="{FF2B5EF4-FFF2-40B4-BE49-F238E27FC236}">
                <a16:creationId xmlns:a16="http://schemas.microsoft.com/office/drawing/2014/main" id="{DA2A6639-CF9C-25DB-ABE7-3351FFD118AD}"/>
              </a:ext>
            </a:extLst>
          </p:cNvPr>
          <p:cNvSpPr txBox="1"/>
          <p:nvPr/>
        </p:nvSpPr>
        <p:spPr>
          <a:xfrm>
            <a:off x="1607653" y="1730236"/>
            <a:ext cx="10110581" cy="1200329"/>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Khoản 1, Điều 23 Luật Quốc phòng quy định: “Lực lượng vũ trang nhân dân gồm Quân đội nhân dân Việt Nam, Công an nhân dân Việt Nam và Dân quân tự vệ”.</a:t>
            </a:r>
            <a:endParaRPr lang="en-US" sz="2400" dirty="0">
              <a:latin typeface="Times New Roman" panose="02020603050405020304" pitchFamily="18" charset="0"/>
              <a:cs typeface="Times New Roman" panose="02020603050405020304" pitchFamily="18" charset="0"/>
            </a:endParaRPr>
          </a:p>
        </p:txBody>
      </p:sp>
      <p:sp>
        <p:nvSpPr>
          <p:cNvPr id="9" name="Hộp Văn bản 8">
            <a:extLst>
              <a:ext uri="{FF2B5EF4-FFF2-40B4-BE49-F238E27FC236}">
                <a16:creationId xmlns:a16="http://schemas.microsoft.com/office/drawing/2014/main" id="{9D5E0573-8EC4-4E3C-96EC-A1EA98FDB796}"/>
              </a:ext>
            </a:extLst>
          </p:cNvPr>
          <p:cNvSpPr txBox="1"/>
          <p:nvPr/>
        </p:nvSpPr>
        <p:spPr>
          <a:xfrm>
            <a:off x="1584195" y="4178686"/>
            <a:ext cx="10113894" cy="1938992"/>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Đặc điểm chung về truyền thống của Quân đội nhân dân Việt Nam, Công an nhân dân Việt Nam và Dân quân tự vệ: Tuyệt đối trung thành với Tổ quốc, với Đảng Cộng sản Việt Nam với Nhà nước Cộng </a:t>
            </a:r>
            <a:r>
              <a:rPr lang="vi-VN" sz="2400" dirty="0" err="1">
                <a:latin typeface="Times New Roman" panose="02020603050405020304" pitchFamily="18" charset="0"/>
                <a:cs typeface="Times New Roman" panose="02020603050405020304" pitchFamily="18" charset="0"/>
              </a:rPr>
              <a:t>hoà</a:t>
            </a:r>
            <a:r>
              <a:rPr lang="vi-VN" sz="2400" dirty="0">
                <a:latin typeface="Times New Roman" panose="02020603050405020304" pitchFamily="18" charset="0"/>
                <a:cs typeface="Times New Roman" panose="02020603050405020304" pitchFamily="18" charset="0"/>
              </a:rPr>
              <a:t> xã hội chủ nghĩa Việt Nam và nhân dân Việt Nam; đoàn kết nội bộ, đoàn kết quốc tế; chiến đấu kiên cường, mưu trí, dũng cảm; lao động, học tập và công tác sáng tạo, hiệu quả.</a:t>
            </a:r>
            <a:endParaRPr lang="en-US" sz="2400" dirty="0">
              <a:latin typeface="Times New Roman" panose="02020603050405020304" pitchFamily="18" charset="0"/>
              <a:cs typeface="Times New Roman" panose="02020603050405020304" pitchFamily="18" charset="0"/>
            </a:endParaRPr>
          </a:p>
        </p:txBody>
      </p:sp>
      <p:sp>
        <p:nvSpPr>
          <p:cNvPr id="11" name="Hộp Văn bản 10">
            <a:extLst>
              <a:ext uri="{FF2B5EF4-FFF2-40B4-BE49-F238E27FC236}">
                <a16:creationId xmlns:a16="http://schemas.microsoft.com/office/drawing/2014/main" id="{33301041-0A5F-D280-4108-406F307174F4}"/>
              </a:ext>
            </a:extLst>
          </p:cNvPr>
          <p:cNvSpPr txBox="1"/>
          <p:nvPr/>
        </p:nvSpPr>
        <p:spPr>
          <a:xfrm>
            <a:off x="1686899" y="3096439"/>
            <a:ext cx="10011190" cy="830997"/>
          </a:xfrm>
          <a:prstGeom prst="rect">
            <a:avLst/>
          </a:prstGeom>
          <a:solidFill>
            <a:schemeClr val="accent2">
              <a:lumMod val="40000"/>
              <a:lumOff val="60000"/>
            </a:schemeClr>
          </a:solidFill>
          <a:ln>
            <a:solidFill>
              <a:srgbClr val="00B050"/>
            </a:solidFill>
          </a:ln>
        </p:spPr>
        <p:txBody>
          <a:bodyPr wrap="square">
            <a:spAutoFit/>
          </a:bodyPr>
          <a:lstStyle/>
          <a:p>
            <a:r>
              <a:rPr lang="en-US" sz="2400" dirty="0">
                <a:solidFill>
                  <a:srgbClr val="FF0000"/>
                </a:solidFill>
                <a:latin typeface="Times New Roman" panose="02020603050405020304" pitchFamily="18" charset="0"/>
                <a:cs typeface="Times New Roman" panose="02020603050405020304" pitchFamily="18" charset="0"/>
              </a:rPr>
              <a:t>2</a:t>
            </a:r>
            <a:r>
              <a:rPr lang="vi-VN" sz="2400" dirty="0">
                <a:solidFill>
                  <a:srgbClr val="FF0000"/>
                </a:solidFill>
                <a:latin typeface="Times New Roman" panose="02020603050405020304" pitchFamily="18" charset="0"/>
                <a:cs typeface="Times New Roman" panose="02020603050405020304" pitchFamily="18" charset="0"/>
              </a:rPr>
              <a:t> (trang 18 SGK)</a:t>
            </a:r>
            <a:r>
              <a:rPr lang="en-US" sz="2400" dirty="0">
                <a:solidFill>
                  <a:srgbClr val="FF0000"/>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Em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truyền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vệ</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14191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heel(1)">
                                      <p:cBhvr>
                                        <p:cTn id="28" dur="20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7" grpId="0"/>
      <p:bldP spid="9" grpId="0"/>
      <p:bldP spid="11"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3CAFB88-3613-440A-855A-7284BC6596DE}"/>
              </a:ext>
            </a:extLst>
          </p:cNvPr>
          <p:cNvSpPr txBox="1"/>
          <p:nvPr/>
        </p:nvSpPr>
        <p:spPr>
          <a:xfrm>
            <a:off x="1779627" y="206004"/>
            <a:ext cx="9372077" cy="2823850"/>
          </a:xfrm>
          <a:prstGeom prst="rect">
            <a:avLst/>
          </a:prstGeom>
          <a:solidFill>
            <a:schemeClr val="accent2">
              <a:lumMod val="40000"/>
              <a:lumOff val="60000"/>
            </a:schemeClr>
          </a:solidFill>
          <a:ln>
            <a:solidFill>
              <a:srgbClr val="00B050"/>
            </a:solidFill>
          </a:ln>
          <a:effectLst>
            <a:glow rad="127000">
              <a:schemeClr val="accent2">
                <a:lumMod val="20000"/>
                <a:lumOff val="80000"/>
              </a:schemeClr>
            </a:glow>
          </a:effectLst>
        </p:spPr>
        <p:txBody>
          <a:bodyPr wrap="square">
            <a:spAutoFit/>
          </a:bodyPr>
          <a:lstStyle/>
          <a:p>
            <a:pPr algn="just">
              <a:lnSpc>
                <a:spcPts val="270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Vận dụng (cả bài). </a:t>
            </a:r>
            <a:r>
              <a:rPr lang="vi-VN" sz="2400" dirty="0">
                <a:latin typeface="Times New Roman" panose="02020603050405020304" pitchFamily="18" charset="0"/>
                <a:cs typeface="Times New Roman" panose="02020603050405020304" pitchFamily="18" charset="0"/>
              </a:rPr>
              <a:t>Qua tìm hiểu từ các phương tiện thông tin đại chúng và người thân, em hãy xây dựng báo cáo bằng hình ảnh và thuyết minh trước lớp về một trong hai chủ đề sau: </a:t>
            </a:r>
          </a:p>
          <a:p>
            <a:pPr algn="just">
              <a:lnSpc>
                <a:spcPts val="2700"/>
              </a:lnSpc>
              <a:spcBef>
                <a:spcPts val="600"/>
              </a:spcBef>
              <a:spcAft>
                <a:spcPts val="600"/>
              </a:spcAft>
            </a:pPr>
            <a:r>
              <a:rPr lang="vi-VN" sz="2400" dirty="0">
                <a:solidFill>
                  <a:srgbClr val="00B050"/>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Chủ đề 1: </a:t>
            </a:r>
            <a:r>
              <a:rPr lang="vi-VN" sz="2400" dirty="0">
                <a:latin typeface="Times New Roman" panose="02020603050405020304" pitchFamily="18" charset="0"/>
                <a:cs typeface="Times New Roman" panose="02020603050405020304" pitchFamily="18" charset="0"/>
              </a:rPr>
              <a:t>Những nét chính về lịch sử hình thành, phát triển của lực lượng vũ trang nhân dân Việt Nam. </a:t>
            </a:r>
          </a:p>
          <a:p>
            <a:pPr algn="just">
              <a:lnSpc>
                <a:spcPts val="2700"/>
              </a:lnSpc>
              <a:spcBef>
                <a:spcPts val="600"/>
              </a:spcBef>
              <a:spcAft>
                <a:spcPts val="600"/>
              </a:spcAft>
            </a:pPr>
            <a:r>
              <a:rPr lang="vi-VN" sz="2400" dirty="0">
                <a:solidFill>
                  <a:srgbClr val="00B050"/>
                </a:solidFill>
                <a:latin typeface="Times New Roman" panose="02020603050405020304" pitchFamily="18" charset="0"/>
                <a:cs typeface="Times New Roman" panose="02020603050405020304" pitchFamily="18" charset="0"/>
              </a:rPr>
              <a:t>– Chủ đề 2: </a:t>
            </a:r>
            <a:r>
              <a:rPr lang="vi-VN" sz="2400" dirty="0">
                <a:latin typeface="Times New Roman" panose="02020603050405020304" pitchFamily="18" charset="0"/>
                <a:cs typeface="Times New Roman" panose="02020603050405020304" pitchFamily="18" charset="0"/>
              </a:rPr>
              <a:t>Những nét chính về truyền thống anh hùng của lực lượng vũ trang nhân dân Việt Nam. </a:t>
            </a:r>
            <a:endParaRPr lang="vi-VN" sz="2400" b="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089A42CE-2029-45EE-99E4-D16C2D38E7D0}"/>
              </a:ext>
            </a:extLst>
          </p:cNvPr>
          <p:cNvSpPr txBox="1"/>
          <p:nvPr/>
        </p:nvSpPr>
        <p:spPr>
          <a:xfrm>
            <a:off x="1779627" y="3135649"/>
            <a:ext cx="9372077" cy="3516347"/>
          </a:xfrm>
          <a:prstGeom prst="rect">
            <a:avLst/>
          </a:prstGeom>
          <a:noFill/>
          <a:ln>
            <a:solidFill>
              <a:srgbClr val="00B050"/>
            </a:solidFill>
          </a:ln>
        </p:spPr>
        <p:txBody>
          <a:bodyPr wrap="square">
            <a:spAutoFit/>
          </a:bodyPr>
          <a:lstStyle/>
          <a:p>
            <a:pPr algn="ctr">
              <a:lnSpc>
                <a:spcPts val="2500"/>
              </a:lnSpc>
              <a:spcBef>
                <a:spcPts val="300"/>
              </a:spcBef>
              <a:spcAft>
                <a:spcPts val="3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vi-VN" sz="2400" b="1" dirty="0">
                <a:solidFill>
                  <a:srgbClr val="FF0000"/>
                </a:solidFill>
                <a:latin typeface="Times New Roman" panose="02020603050405020304" pitchFamily="18" charset="0"/>
                <a:cs typeface="Times New Roman" panose="02020603050405020304" pitchFamily="18" charset="0"/>
              </a:rPr>
              <a:t>1.</a:t>
            </a:r>
            <a:r>
              <a:rPr lang="en-US" sz="2400" b="1" dirty="0">
                <a:solidFill>
                  <a:srgbClr val="FF0000"/>
                </a:solidFill>
                <a:latin typeface="Times New Roman" panose="02020603050405020304" pitchFamily="18" charset="0"/>
                <a:cs typeface="Times New Roman" panose="02020603050405020304" pitchFamily="18" charset="0"/>
              </a:rPr>
              <a:t>6</a:t>
            </a:r>
            <a:endParaRPr lang="en-US" sz="2400" i="1" dirty="0">
              <a:solidFill>
                <a:srgbClr val="FF0000"/>
              </a:solidFill>
              <a:latin typeface="Times New Roman" panose="02020603050405020304" pitchFamily="18" charset="0"/>
              <a:cs typeface="Times New Roman" panose="02020603050405020304" pitchFamily="18" charset="0"/>
            </a:endParaRPr>
          </a:p>
          <a:p>
            <a:pPr marL="285750" indent="-285750" algn="just">
              <a:lnSpc>
                <a:spcPts val="2500"/>
              </a:lnSpc>
              <a:spcBef>
                <a:spcPts val="300"/>
              </a:spcBef>
              <a:spcAft>
                <a:spcPts val="300"/>
              </a:spcAft>
              <a:buFont typeface="Wingdings" panose="05000000000000000000" pitchFamily="2" charset="2"/>
              <a:buChar char="v"/>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hoạch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p>
          <a:p>
            <a:pPr algn="just">
              <a:lnSpc>
                <a:spcPts val="2500"/>
              </a:lnSpc>
              <a:spcBef>
                <a:spcPts val="300"/>
              </a:spcBef>
              <a:spcAft>
                <a:spcPts val="300"/>
              </a:spcAft>
            </a:pPr>
            <a:r>
              <a:rPr lang="en-US" sz="2400" dirty="0">
                <a:latin typeface="Times New Roman" panose="02020603050405020304" pitchFamily="18" charset="0"/>
                <a:cs typeface="Times New Roman" panose="02020603050405020304" pitchFamily="18" charset="0"/>
              </a:rPr>
              <a:t>    </a:t>
            </a:r>
            <a:r>
              <a:rPr lang="en-US" sz="2400" i="1" dirty="0">
                <a:solidFill>
                  <a:srgbClr val="00B050"/>
                </a:solidFill>
                <a:latin typeface="Times New Roman" panose="02020603050405020304" pitchFamily="18" charset="0"/>
                <a:cs typeface="Times New Roman" panose="02020603050405020304" pitchFamily="18" charset="0"/>
              </a:rPr>
              <a:t>(</a:t>
            </a:r>
            <a:r>
              <a:rPr lang="en-US" sz="2400" i="1" dirty="0" err="1">
                <a:solidFill>
                  <a:srgbClr val="00B050"/>
                </a:solidFill>
                <a:latin typeface="Times New Roman" panose="02020603050405020304" pitchFamily="18" charset="0"/>
                <a:cs typeface="Times New Roman" panose="02020603050405020304" pitchFamily="18" charset="0"/>
              </a:rPr>
              <a:t>Chủ</a:t>
            </a:r>
            <a:r>
              <a:rPr lang="en-US" sz="2400" i="1" dirty="0">
                <a:solidFill>
                  <a:srgbClr val="00B050"/>
                </a:solidFill>
                <a:latin typeface="Times New Roman" panose="02020603050405020304" pitchFamily="18" charset="0"/>
                <a:cs typeface="Times New Roman" panose="02020603050405020304" pitchFamily="18" charset="0"/>
              </a:rPr>
              <a:t> </a:t>
            </a:r>
            <a:r>
              <a:rPr lang="en-US" sz="2400" i="1" dirty="0" err="1">
                <a:solidFill>
                  <a:srgbClr val="00B050"/>
                </a:solidFill>
                <a:latin typeface="Times New Roman" panose="02020603050405020304" pitchFamily="18" charset="0"/>
                <a:cs typeface="Times New Roman" panose="02020603050405020304" pitchFamily="18" charset="0"/>
              </a:rPr>
              <a:t>đề</a:t>
            </a:r>
            <a:r>
              <a:rPr lang="en-US" sz="2400" i="1" dirty="0">
                <a:solidFill>
                  <a:srgbClr val="00B050"/>
                </a:solidFill>
                <a:latin typeface="Times New Roman" panose="02020603050405020304" pitchFamily="18" charset="0"/>
                <a:cs typeface="Times New Roman" panose="02020603050405020304" pitchFamily="18" charset="0"/>
              </a:rPr>
              <a:t> 1: </a:t>
            </a:r>
            <a:r>
              <a:rPr lang="en-US" sz="2400" i="1" dirty="0" err="1">
                <a:solidFill>
                  <a:srgbClr val="00B050"/>
                </a:solidFill>
                <a:latin typeface="Times New Roman" panose="02020603050405020304" pitchFamily="18" charset="0"/>
                <a:cs typeface="Times New Roman" panose="02020603050405020304" pitchFamily="18" charset="0"/>
              </a:rPr>
              <a:t>nhóm</a:t>
            </a:r>
            <a:r>
              <a:rPr lang="en-US" sz="2400" i="1" dirty="0">
                <a:solidFill>
                  <a:srgbClr val="00B050"/>
                </a:solidFill>
                <a:latin typeface="Times New Roman" panose="02020603050405020304" pitchFamily="18" charset="0"/>
                <a:cs typeface="Times New Roman" panose="02020603050405020304" pitchFamily="18" charset="0"/>
              </a:rPr>
              <a:t> 1, 2; </a:t>
            </a:r>
            <a:r>
              <a:rPr lang="en-US" sz="2400" i="1" dirty="0" err="1">
                <a:solidFill>
                  <a:srgbClr val="00B050"/>
                </a:solidFill>
                <a:latin typeface="Times New Roman" panose="02020603050405020304" pitchFamily="18" charset="0"/>
                <a:cs typeface="Times New Roman" panose="02020603050405020304" pitchFamily="18" charset="0"/>
              </a:rPr>
              <a:t>Chủ</a:t>
            </a:r>
            <a:r>
              <a:rPr lang="en-US" sz="2400" i="1" dirty="0">
                <a:solidFill>
                  <a:srgbClr val="00B050"/>
                </a:solidFill>
                <a:latin typeface="Times New Roman" panose="02020603050405020304" pitchFamily="18" charset="0"/>
                <a:cs typeface="Times New Roman" panose="02020603050405020304" pitchFamily="18" charset="0"/>
              </a:rPr>
              <a:t> </a:t>
            </a:r>
            <a:r>
              <a:rPr lang="en-US" sz="2400" i="1" dirty="0" err="1">
                <a:solidFill>
                  <a:srgbClr val="00B050"/>
                </a:solidFill>
                <a:latin typeface="Times New Roman" panose="02020603050405020304" pitchFamily="18" charset="0"/>
                <a:cs typeface="Times New Roman" panose="02020603050405020304" pitchFamily="18" charset="0"/>
              </a:rPr>
              <a:t>đề</a:t>
            </a:r>
            <a:r>
              <a:rPr lang="en-US" sz="2400" i="1" dirty="0">
                <a:solidFill>
                  <a:srgbClr val="00B050"/>
                </a:solidFill>
                <a:latin typeface="Times New Roman" panose="02020603050405020304" pitchFamily="18" charset="0"/>
                <a:cs typeface="Times New Roman" panose="02020603050405020304" pitchFamily="18" charset="0"/>
              </a:rPr>
              <a:t> 2: </a:t>
            </a:r>
            <a:r>
              <a:rPr lang="en-US" sz="2400" i="1" dirty="0" err="1">
                <a:solidFill>
                  <a:srgbClr val="00B050"/>
                </a:solidFill>
                <a:latin typeface="Times New Roman" panose="02020603050405020304" pitchFamily="18" charset="0"/>
                <a:cs typeface="Times New Roman" panose="02020603050405020304" pitchFamily="18" charset="0"/>
              </a:rPr>
              <a:t>nhóm</a:t>
            </a:r>
            <a:r>
              <a:rPr lang="en-US" sz="2400" i="1" dirty="0">
                <a:solidFill>
                  <a:srgbClr val="00B050"/>
                </a:solidFill>
                <a:latin typeface="Times New Roman" panose="02020603050405020304" pitchFamily="18" charset="0"/>
                <a:cs typeface="Times New Roman" panose="02020603050405020304" pitchFamily="18" charset="0"/>
              </a:rPr>
              <a:t> 3, 4)</a:t>
            </a:r>
          </a:p>
          <a:p>
            <a:pPr marL="342900" indent="-342900" algn="just">
              <a:lnSpc>
                <a:spcPts val="2500"/>
              </a:lnSpc>
              <a:spcBef>
                <a:spcPts val="300"/>
              </a:spcBef>
              <a:spcAft>
                <a:spcPts val="300"/>
              </a:spcAft>
              <a:buFontTx/>
              <a:buChar char="-"/>
            </a:pPr>
            <a:r>
              <a:rPr lang="en-US" sz="2400" dirty="0" err="1">
                <a:latin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ác mảng hình ảnh cần sưu tầm</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Đ</a:t>
            </a:r>
            <a:r>
              <a:rPr lang="vi-VN" sz="2400" dirty="0">
                <a:latin typeface="Times New Roman" panose="02020603050405020304" pitchFamily="18" charset="0"/>
                <a:cs typeface="Times New Roman" panose="02020603050405020304" pitchFamily="18" charset="0"/>
              </a:rPr>
              <a:t>ịa điểm và cách sưu tầm hình ảnh</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P</a:t>
            </a:r>
            <a:r>
              <a:rPr lang="vi-VN" sz="2400" dirty="0">
                <a:latin typeface="Times New Roman" panose="02020603050405020304" pitchFamily="18" charset="0"/>
                <a:cs typeface="Times New Roman" panose="02020603050405020304" pitchFamily="18" charset="0"/>
              </a:rPr>
              <a:t>hân 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sưu tầm, viết lời thuyết minh, thiết kế bản trình chiếu, trình bày trước lớp</a:t>
            </a:r>
            <a:r>
              <a:rPr lang="en-US" sz="2400" dirty="0">
                <a:latin typeface="Times New Roman" panose="02020603050405020304" pitchFamily="18" charset="0"/>
                <a:cs typeface="Times New Roman" panose="02020603050405020304" pitchFamily="18" charset="0"/>
              </a:rPr>
              <a:t>)</a:t>
            </a:r>
          </a:p>
          <a:p>
            <a:pPr marL="342900" indent="-342900" algn="just">
              <a:lnSpc>
                <a:spcPts val="25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A23A"/>
                </a:solidFill>
                <a:latin typeface="Times New Roman" panose="02020603050405020304" pitchFamily="18" charset="0"/>
                <a:cs typeface="Times New Roman" panose="02020603050405020304" pitchFamily="18" charset="0"/>
              </a:rPr>
              <a:t>0</a:t>
            </a:r>
            <a:r>
              <a:rPr lang="en-US" sz="2400" dirty="0">
                <a:solidFill>
                  <a:srgbClr val="00A23A"/>
                </a:solidFill>
                <a:latin typeface="Times New Roman" panose="02020603050405020304" pitchFamily="18" charset="0"/>
                <a:cs typeface="Times New Roman" panose="02020603050405020304" pitchFamily="18" charset="0"/>
              </a:rPr>
              <a:t>3</a:t>
            </a:r>
            <a:r>
              <a:rPr lang="vi-VN" sz="2400" dirty="0">
                <a:latin typeface="Times New Roman" panose="02020603050405020304" pitchFamily="18" charset="0"/>
                <a:cs typeface="Times New Roman" panose="02020603050405020304" pitchFamily="18" charset="0"/>
              </a:rPr>
              <a:t> phút.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5710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2" name="Table 1">
            <a:extLst>
              <a:ext uri="{FF2B5EF4-FFF2-40B4-BE49-F238E27FC236}">
                <a16:creationId xmlns:a16="http://schemas.microsoft.com/office/drawing/2014/main" id="{3CC3C8A5-A0ED-7CEB-938C-2D37183B90A1}"/>
              </a:ext>
            </a:extLst>
          </p:cNvPr>
          <p:cNvGraphicFramePr>
            <a:graphicFrameLocks noGrp="1"/>
          </p:cNvGraphicFramePr>
          <p:nvPr/>
        </p:nvGraphicFramePr>
        <p:xfrm>
          <a:off x="1482891" y="575908"/>
          <a:ext cx="10188000" cy="6234408"/>
        </p:xfrm>
        <a:graphic>
          <a:graphicData uri="http://schemas.openxmlformats.org/drawingml/2006/table">
            <a:tbl>
              <a:tblPr firstRow="1" firstCol="1" bandRow="1">
                <a:tableStyleId>{5C22544A-7EE6-4342-B048-85BDC9FD1C3A}</a:tableStyleId>
              </a:tblPr>
              <a:tblGrid>
                <a:gridCol w="1799324">
                  <a:extLst>
                    <a:ext uri="{9D8B030D-6E8A-4147-A177-3AD203B41FA5}">
                      <a16:colId xmlns:a16="http://schemas.microsoft.com/office/drawing/2014/main" val="1874929346"/>
                    </a:ext>
                  </a:extLst>
                </a:gridCol>
                <a:gridCol w="5948412">
                  <a:extLst>
                    <a:ext uri="{9D8B030D-6E8A-4147-A177-3AD203B41FA5}">
                      <a16:colId xmlns:a16="http://schemas.microsoft.com/office/drawing/2014/main" val="3161489814"/>
                    </a:ext>
                  </a:extLst>
                </a:gridCol>
                <a:gridCol w="1056807">
                  <a:extLst>
                    <a:ext uri="{9D8B030D-6E8A-4147-A177-3AD203B41FA5}">
                      <a16:colId xmlns:a16="http://schemas.microsoft.com/office/drawing/2014/main" val="747232133"/>
                    </a:ext>
                  </a:extLst>
                </a:gridCol>
                <a:gridCol w="771855">
                  <a:extLst>
                    <a:ext uri="{9D8B030D-6E8A-4147-A177-3AD203B41FA5}">
                      <a16:colId xmlns:a16="http://schemas.microsoft.com/office/drawing/2014/main" val="3797692066"/>
                    </a:ext>
                  </a:extLst>
                </a:gridCol>
                <a:gridCol w="611602">
                  <a:extLst>
                    <a:ext uri="{9D8B030D-6E8A-4147-A177-3AD203B41FA5}">
                      <a16:colId xmlns:a16="http://schemas.microsoft.com/office/drawing/2014/main" val="1080751715"/>
                    </a:ext>
                  </a:extLst>
                </a:gridCol>
              </a:tblGrid>
              <a:tr h="227985">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Mô tả 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gridSpan="3">
                  <a:txBody>
                    <a:bodyPr/>
                    <a:lstStyle/>
                    <a:p>
                      <a:pPr algn="ctr">
                        <a:lnSpc>
                          <a:spcPts val="2000"/>
                        </a:lnSpc>
                        <a:spcBef>
                          <a:spcPts val="300"/>
                        </a:spcBef>
                        <a:spcAft>
                          <a:spcPts val="300"/>
                        </a:spcAft>
                      </a:pPr>
                      <a:r>
                        <a:rPr lang="vi-VN" sz="1600" dirty="0">
                          <a:effectLst/>
                          <a:latin typeface="+mj-lt"/>
                        </a:rPr>
                        <a:t>Mức độ/Điểm</a:t>
                      </a:r>
                      <a:endParaRPr lang="en-GB" sz="1600" dirty="0">
                        <a:effectLst/>
                        <a:latin typeface="+mj-lt"/>
                        <a:ea typeface="Calibri" panose="020F0502020204030204" pitchFamily="34" charset="0"/>
                      </a:endParaRPr>
                    </a:p>
                  </a:txBody>
                  <a:tcPr marL="68580" marR="68580" marT="0" marB="0" anchor="ct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79319765"/>
                  </a:ext>
                </a:extLst>
              </a:tr>
              <a:tr h="402099">
                <a:tc vMerge="1">
                  <a:txBody>
                    <a:bodyPr/>
                    <a:lstStyle/>
                    <a:p>
                      <a:endParaRPr lang="en-GB"/>
                    </a:p>
                  </a:txBody>
                  <a:tcPr/>
                </a:tc>
                <a:tc vMerge="1">
                  <a:txBody>
                    <a:bodyPr/>
                    <a:lstStyle/>
                    <a:p>
                      <a:endParaRPr lang="en-GB"/>
                    </a:p>
                  </a:txBody>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Chưa 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Tốt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extLst>
                  <a:ext uri="{0D108BD9-81ED-4DB2-BD59-A6C34878D82A}">
                    <a16:rowId xmlns:a16="http://schemas.microsoft.com/office/drawing/2014/main" val="826434106"/>
                  </a:ext>
                </a:extLst>
              </a:tr>
              <a:tr h="1268158">
                <a:tc>
                  <a:txBody>
                    <a:bodyPr/>
                    <a:lstStyle/>
                    <a:p>
                      <a:pPr marL="182563" indent="-182563" algn="l">
                        <a:lnSpc>
                          <a:spcPts val="1700"/>
                        </a:lnSpc>
                        <a:spcBef>
                          <a:spcPts val="300"/>
                        </a:spcBef>
                        <a:spcAft>
                          <a:spcPts val="300"/>
                        </a:spcAft>
                        <a:buFont typeface="+mj-lt"/>
                        <a:buAutoNum type="arabicPeriod"/>
                      </a:pPr>
                      <a:r>
                        <a:rPr lang="vi-VN" sz="1800" b="0" dirty="0">
                          <a:effectLst/>
                          <a:latin typeface="Times New Roman" panose="02020603050405020304" pitchFamily="18" charset="0"/>
                          <a:cs typeface="Times New Roman" panose="02020603050405020304" pitchFamily="18" charset="0"/>
                        </a:rPr>
                        <a:t>Xây dựng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và triển khai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 hoạch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thực hiện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đúng thời hạn.</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trước thời hạn.</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0.5</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3261023769"/>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2. </a:t>
                      </a:r>
                      <a:r>
                        <a:rPr lang="vi-VN" sz="1800" b="0" dirty="0">
                          <a:effectLst/>
                          <a:latin typeface="Times New Roman" panose="02020603050405020304" pitchFamily="18" charset="0"/>
                          <a:cs typeface="Times New Roman" panose="02020603050405020304" pitchFamily="18" charset="0"/>
                        </a:rPr>
                        <a:t>Nội dung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có 1 nội dung lạc chủ đề.</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không có nội dung nào lạc chủ đề.</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3.0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4</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093221809"/>
                  </a:ext>
                </a:extLst>
              </a:tr>
              <a:tr h="1078867">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3. </a:t>
                      </a:r>
                      <a:r>
                        <a:rPr lang="en-US" sz="1800" b="0" dirty="0" err="1">
                          <a:effectLst/>
                          <a:latin typeface="Times New Roman" panose="02020603050405020304" pitchFamily="18" charset="0"/>
                          <a:cs typeface="Times New Roman" panose="02020603050405020304" pitchFamily="18" charset="0"/>
                        </a:rPr>
                        <a:t>Cấu</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trúc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hình</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thức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sản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phẩm</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báo cáo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 sáng tạo, độc đáo.</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942847660"/>
                  </a:ext>
                </a:extLst>
              </a:tr>
              <a:tr h="854242">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4. </a:t>
                      </a:r>
                      <a:r>
                        <a:rPr lang="vi-VN" sz="1800" b="0" dirty="0">
                          <a:effectLst/>
                          <a:latin typeface="Times New Roman" panose="02020603050405020304" pitchFamily="18" charset="0"/>
                          <a:cs typeface="Times New Roman" panose="02020603050405020304" pitchFamily="18" charset="0"/>
                        </a:rPr>
                        <a:t>Thuyết trình trước lớp về</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 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Tự tin; nói to, rõ ràng, lưu loát</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Tự tin; nói to, rõ ràng, lưu loát; thoát li tài liệu; truyền cảm, thuyết phục.</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673209261"/>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5. </a:t>
                      </a:r>
                      <a:r>
                        <a:rPr lang="vi-VN" sz="1800" b="0" dirty="0">
                          <a:effectLst/>
                          <a:latin typeface="Times New Roman" panose="02020603050405020304" pitchFamily="18" charset="0"/>
                          <a:cs typeface="Times New Roman" panose="02020603050405020304" pitchFamily="18" charset="0"/>
                        </a:rPr>
                        <a:t>Ý kiến v</a:t>
                      </a:r>
                      <a:r>
                        <a:rPr lang="en-US" sz="1800" b="0" dirty="0">
                          <a:effectLst/>
                          <a:latin typeface="Times New Roman" panose="02020603050405020304" pitchFamily="18" charset="0"/>
                          <a:cs typeface="Times New Roman" panose="02020603050405020304" pitchFamily="18" charset="0"/>
                        </a:rPr>
                        <a:t>ề</a:t>
                      </a:r>
                      <a:r>
                        <a:rPr lang="vi-VN"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kết</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quả</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thực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hiện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dự</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án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của</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các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nhóm khác</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Có 3 ý kiến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Có từ 4 ý kiến trở lên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0398113"/>
                  </a:ext>
                </a:extLst>
              </a:tr>
              <a:tr h="201049">
                <a:tc>
                  <a:txBody>
                    <a:bodyPr/>
                    <a:lstStyle/>
                    <a:p>
                      <a:pPr>
                        <a:lnSpc>
                          <a:spcPts val="1700"/>
                        </a:lnSpc>
                        <a:spcBef>
                          <a:spcPts val="300"/>
                        </a:spcBef>
                        <a:spcAft>
                          <a:spcPts val="300"/>
                        </a:spcAft>
                      </a:pPr>
                      <a:r>
                        <a:rPr lang="vi-VN" sz="1800" dirty="0">
                          <a:effectLst/>
                          <a:latin typeface="Times New Roman" panose="02020603050405020304" pitchFamily="18" charset="0"/>
                          <a:cs typeface="Times New Roman" panose="02020603050405020304" pitchFamily="18" charset="0"/>
                        </a:rPr>
                        <a:t> </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Cộng</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7</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10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41089468"/>
                  </a:ext>
                </a:extLst>
              </a:tr>
            </a:tbl>
          </a:graphicData>
        </a:graphic>
      </p:graphicFrame>
      <p:sp>
        <p:nvSpPr>
          <p:cNvPr id="6" name="TextBox 5">
            <a:extLst>
              <a:ext uri="{FF2B5EF4-FFF2-40B4-BE49-F238E27FC236}">
                <a16:creationId xmlns:a16="http://schemas.microsoft.com/office/drawing/2014/main" id="{6FCAFFC4-3245-3D50-57A8-66CDAD1133DD}"/>
              </a:ext>
            </a:extLst>
          </p:cNvPr>
          <p:cNvSpPr txBox="1"/>
          <p:nvPr/>
        </p:nvSpPr>
        <p:spPr>
          <a:xfrm>
            <a:off x="3529894" y="68766"/>
            <a:ext cx="6093994" cy="461665"/>
          </a:xfrm>
          <a:prstGeom prst="rect">
            <a:avLst/>
          </a:prstGeom>
          <a:noFill/>
        </p:spPr>
        <p:txBody>
          <a:bodyPr wrap="square">
            <a:spAutoFit/>
          </a:bodyPr>
          <a:lstStyle/>
          <a:p>
            <a:pPr algn="ctr"/>
            <a:r>
              <a:rPr lang="vi-VN" sz="2400" b="1" dirty="0">
                <a:effectLst/>
                <a:latin typeface="Times New Roman" panose="02020603050405020304" pitchFamily="18" charset="0"/>
                <a:ea typeface="Calibri" panose="020F0502020204030204" pitchFamily="34" charset="0"/>
              </a:rPr>
              <a:t>Tiêu chí đánh giá</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dự</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án</a:t>
            </a:r>
            <a:r>
              <a:rPr lang="vi-VN" sz="2400" b="1" dirty="0">
                <a:effectLst/>
                <a:latin typeface="Times New Roman" panose="02020603050405020304" pitchFamily="18" charset="0"/>
                <a:ea typeface="Calibri" panose="020F0502020204030204" pitchFamily="34" charset="0"/>
              </a:rPr>
              <a:t> </a:t>
            </a:r>
            <a:endParaRPr lang="en-GB" sz="2400" dirty="0"/>
          </a:p>
        </p:txBody>
      </p:sp>
    </p:spTree>
    <p:extLst>
      <p:ext uri="{BB962C8B-B14F-4D97-AF65-F5344CB8AC3E}">
        <p14:creationId xmlns:p14="http://schemas.microsoft.com/office/powerpoint/2010/main" val="301503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heel(1)">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DBE816EA-8B71-4EF7-8163-06046CFD9409}"/>
              </a:ext>
            </a:extLst>
          </p:cNvPr>
          <p:cNvSpPr txBox="1"/>
          <p:nvPr/>
        </p:nvSpPr>
        <p:spPr>
          <a:xfrm>
            <a:off x="2823847" y="2094939"/>
            <a:ext cx="6140918" cy="2400657"/>
          </a:xfrm>
          <a:prstGeom prst="rect">
            <a:avLst/>
          </a:prstGeom>
          <a:solidFill>
            <a:schemeClr val="accent2">
              <a:lumMod val="60000"/>
              <a:lumOff val="40000"/>
            </a:schemeClr>
          </a:solidFill>
          <a:ln>
            <a:noFill/>
          </a:ln>
        </p:spPr>
        <p:txBody>
          <a:bodyPr wrap="square">
            <a:spAutoFit/>
          </a:bodyPr>
          <a:lstStyle/>
          <a:p>
            <a:pPr algn="ctr">
              <a:spcBef>
                <a:spcPts val="600"/>
              </a:spcBef>
              <a:spcAft>
                <a:spcPts val="600"/>
              </a:spcAft>
            </a:pPr>
            <a:r>
              <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TRẮC NGHIỆM</a:t>
            </a:r>
            <a:r>
              <a:rPr lang="vi-VN"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 </a:t>
            </a:r>
            <a:endPar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a:p>
            <a:pPr algn="ctr">
              <a:spcBef>
                <a:spcPts val="600"/>
              </a:spcBef>
              <a:spcAft>
                <a:spcPts val="600"/>
              </a:spcAft>
            </a:pPr>
            <a:r>
              <a:rPr lang="en-US" sz="4000" b="1" dirty="0">
                <a:solidFill>
                  <a:srgbClr val="FF0000"/>
                </a:solidFill>
                <a:latin typeface="Times New Roman" panose="02020603050405020304" pitchFamily="18" charset="0"/>
                <a:cs typeface="Times New Roman" panose="02020603050405020304" pitchFamily="18" charset="0"/>
              </a:rPr>
              <a:t>(</a:t>
            </a:r>
            <a:r>
              <a:rPr lang="en-US" sz="4000" b="1" dirty="0" err="1">
                <a:solidFill>
                  <a:srgbClr val="FF0000"/>
                </a:solidFill>
                <a:latin typeface="Times New Roman" panose="02020603050405020304" pitchFamily="18" charset="0"/>
                <a:cs typeface="Times New Roman" panose="02020603050405020304" pitchFamily="18" charset="0"/>
              </a:rPr>
              <a:t>Chọn</a:t>
            </a:r>
            <a:r>
              <a:rPr lang="en-US" sz="4000" b="1" dirty="0">
                <a:solidFill>
                  <a:srgbClr val="FF0000"/>
                </a:solidFill>
                <a:latin typeface="Times New Roman" panose="02020603050405020304" pitchFamily="18" charset="0"/>
                <a:cs typeface="Times New Roman" panose="02020603050405020304" pitchFamily="18" charset="0"/>
              </a:rPr>
              <a:t> 1 </a:t>
            </a:r>
            <a:r>
              <a:rPr lang="en-US" sz="4000" b="1" dirty="0" err="1">
                <a:solidFill>
                  <a:srgbClr val="FF0000"/>
                </a:solidFill>
                <a:latin typeface="Times New Roman" panose="02020603050405020304" pitchFamily="18" charset="0"/>
                <a:cs typeface="Times New Roman" panose="02020603050405020304" pitchFamily="18" charset="0"/>
              </a:rPr>
              <a:t>phương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trong</a:t>
            </a:r>
            <a:r>
              <a:rPr lang="en-US" sz="4000" b="1" dirty="0">
                <a:solidFill>
                  <a:srgbClr val="FF0000"/>
                </a:solidFill>
                <a:latin typeface="Times New Roman" panose="02020603050405020304" pitchFamily="18" charset="0"/>
                <a:cs typeface="Times New Roman" panose="02020603050405020304" pitchFamily="18" charset="0"/>
              </a:rPr>
              <a:t>  4 </a:t>
            </a:r>
            <a:r>
              <a:rPr lang="en-US" sz="4000" b="1" dirty="0" err="1">
                <a:solidFill>
                  <a:srgbClr val="FF0000"/>
                </a:solidFill>
                <a:latin typeface="Times New Roman" panose="02020603050405020304" pitchFamily="18" charset="0"/>
                <a:cs typeface="Times New Roman" panose="02020603050405020304" pitchFamily="18" charset="0"/>
              </a:rPr>
              <a:t>phương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cho</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trước</a:t>
            </a:r>
            <a:r>
              <a:rPr lang="en-US" sz="4000" b="1"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88178030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594060" y="361950"/>
            <a:ext cx="10459454" cy="228599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288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effectLst/>
                <a:latin typeface="Times New Roman" panose="02020603050405020304" pitchFamily="18" charset="0"/>
                <a:ea typeface="Times New Roman" panose="02020603050405020304" pitchFamily="18" charset="0"/>
              </a:rPr>
              <a:t>1</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Cho thông tin sau: “Bạn Q có mẹ là sĩ quan Bộ Tư lệnh bộ đội Biên phòng Việt Nam, bố là cán bộ Bộ Tư lệnh Tác chiến không gian mạng và anh trai là chiến sĩ Bộ Tư lệnh Bảo vệ Lăng Chủ tịch      Hồ Chí Minh”. </a:t>
            </a:r>
          </a:p>
          <a:p>
            <a:pPr algn="just">
              <a:lnSpc>
                <a:spcPts val="288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Khẳng định nào sau đây </a:t>
            </a:r>
            <a:r>
              <a:rPr lang="vi-VN" sz="2800" b="1" dirty="0">
                <a:solidFill>
                  <a:schemeClr val="tx1"/>
                </a:solidFill>
                <a:latin typeface="Times New Roman" panose="02020603050405020304" pitchFamily="18" charset="0"/>
                <a:cs typeface="Times New Roman" panose="02020603050405020304" pitchFamily="18" charset="0"/>
              </a:rPr>
              <a:t>không</a:t>
            </a:r>
            <a:r>
              <a:rPr lang="vi-VN" sz="2800" dirty="0">
                <a:solidFill>
                  <a:schemeClr val="tx1"/>
                </a:solidFill>
                <a:latin typeface="Times New Roman" panose="02020603050405020304" pitchFamily="18" charset="0"/>
                <a:cs typeface="Times New Roman" panose="02020603050405020304" pitchFamily="18" charset="0"/>
              </a:rPr>
              <a:t> đúng? </a:t>
            </a: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594060"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Mẹ bạn Q thuộc Quân đội nhân dân Việt Nam. </a:t>
            </a:r>
            <a:endParaRPr lang="en-US" sz="2800" dirty="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594060"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C. </a:t>
            </a:r>
            <a:r>
              <a:rPr lang="vi-VN" sz="2800" dirty="0">
                <a:solidFill>
                  <a:schemeClr val="tx1"/>
                </a:solidFill>
                <a:latin typeface="Times New Roman" panose="02020603050405020304" pitchFamily="18" charset="0"/>
                <a:cs typeface="Times New Roman" panose="02020603050405020304" pitchFamily="18" charset="0"/>
              </a:rPr>
              <a:t>Anh trai bạn Q thuộc Quân đội nhân dân Việt Nam.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385262"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D. </a:t>
            </a:r>
            <a:r>
              <a:rPr lang="vi-VN" sz="2800" dirty="0">
                <a:solidFill>
                  <a:schemeClr val="tx1"/>
                </a:solidFill>
                <a:latin typeface="Times New Roman" panose="02020603050405020304" pitchFamily="18" charset="0"/>
                <a:cs typeface="Times New Roman" panose="02020603050405020304" pitchFamily="18" charset="0"/>
              </a:rPr>
              <a:t>Bố bạn Q thuộc Quân đội nhân dân Việt Nam.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385262"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B. </a:t>
            </a:r>
            <a:r>
              <a:rPr lang="vi-VN" sz="2800" dirty="0">
                <a:solidFill>
                  <a:schemeClr val="tx1"/>
                </a:solidFill>
                <a:latin typeface="Times New Roman" panose="02020603050405020304" pitchFamily="18" charset="0"/>
                <a:cs typeface="Times New Roman" panose="02020603050405020304" pitchFamily="18" charset="0"/>
              </a:rPr>
              <a:t>Anh trai bạn Q thuộc Công an nhân dân Việt Nam.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B3B2E865-18F2-4B55-A8FC-143E43B8B9F3}"/>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8544EA03-3CD1-4EEE-AA9C-9E8881B2ADF3}"/>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38864F88-FD1A-47B4-A5CA-8DCDB12FF14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9829321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Hình ảnh 2">
            <a:extLst>
              <a:ext uri="{FF2B5EF4-FFF2-40B4-BE49-F238E27FC236}">
                <a16:creationId xmlns:a16="http://schemas.microsoft.com/office/drawing/2014/main" id="{47FBCD25-811A-B5ED-088C-9A0644790568}"/>
              </a:ext>
            </a:extLst>
          </p:cNvPr>
          <p:cNvPicPr>
            <a:picLocks noChangeAspect="1"/>
          </p:cNvPicPr>
          <p:nvPr/>
        </p:nvPicPr>
        <p:blipFill>
          <a:blip r:embed="rId4"/>
          <a:stretch>
            <a:fillRect/>
          </a:stretch>
        </p:blipFill>
        <p:spPr>
          <a:xfrm>
            <a:off x="950877" y="5458253"/>
            <a:ext cx="10627230" cy="895475"/>
          </a:xfrm>
          <a:prstGeom prst="rect">
            <a:avLst/>
          </a:prstGeom>
        </p:spPr>
      </p:pic>
      <p:pic>
        <p:nvPicPr>
          <p:cNvPr id="6" name="Hình ảnh 5">
            <a:extLst>
              <a:ext uri="{FF2B5EF4-FFF2-40B4-BE49-F238E27FC236}">
                <a16:creationId xmlns:a16="http://schemas.microsoft.com/office/drawing/2014/main" id="{FA77E008-16F0-FF98-340B-035691A0FCBC}"/>
              </a:ext>
            </a:extLst>
          </p:cNvPr>
          <p:cNvPicPr>
            <a:picLocks noChangeAspect="1"/>
          </p:cNvPicPr>
          <p:nvPr/>
        </p:nvPicPr>
        <p:blipFill>
          <a:blip r:embed="rId5"/>
          <a:stretch>
            <a:fillRect/>
          </a:stretch>
        </p:blipFill>
        <p:spPr>
          <a:xfrm>
            <a:off x="1149854" y="1287886"/>
            <a:ext cx="552171" cy="4183245"/>
          </a:xfrm>
          <a:prstGeom prst="rect">
            <a:avLst/>
          </a:prstGeom>
        </p:spPr>
      </p:pic>
      <p:pic>
        <p:nvPicPr>
          <p:cNvPr id="8" name="Hình ảnh 7">
            <a:extLst>
              <a:ext uri="{FF2B5EF4-FFF2-40B4-BE49-F238E27FC236}">
                <a16:creationId xmlns:a16="http://schemas.microsoft.com/office/drawing/2014/main" id="{A698FADF-C0DE-4C33-DC1C-BA3F242E9F4B}"/>
              </a:ext>
            </a:extLst>
          </p:cNvPr>
          <p:cNvPicPr>
            <a:picLocks noChangeAspect="1"/>
          </p:cNvPicPr>
          <p:nvPr/>
        </p:nvPicPr>
        <p:blipFill>
          <a:blip r:embed="rId6"/>
          <a:stretch>
            <a:fillRect/>
          </a:stretch>
        </p:blipFill>
        <p:spPr>
          <a:xfrm>
            <a:off x="1659489" y="763077"/>
            <a:ext cx="5924546" cy="1318928"/>
          </a:xfrm>
          <a:prstGeom prst="rect">
            <a:avLst/>
          </a:prstGeom>
        </p:spPr>
      </p:pic>
      <p:pic>
        <p:nvPicPr>
          <p:cNvPr id="10" name="Hình ảnh 9">
            <a:extLst>
              <a:ext uri="{FF2B5EF4-FFF2-40B4-BE49-F238E27FC236}">
                <a16:creationId xmlns:a16="http://schemas.microsoft.com/office/drawing/2014/main" id="{E1065DB6-8E56-E820-0B55-F6D7F14CD1B2}"/>
              </a:ext>
            </a:extLst>
          </p:cNvPr>
          <p:cNvPicPr>
            <a:picLocks noChangeAspect="1"/>
          </p:cNvPicPr>
          <p:nvPr/>
        </p:nvPicPr>
        <p:blipFill>
          <a:blip r:embed="rId7"/>
          <a:stretch>
            <a:fillRect/>
          </a:stretch>
        </p:blipFill>
        <p:spPr>
          <a:xfrm>
            <a:off x="1659488" y="2229265"/>
            <a:ext cx="5924545" cy="604737"/>
          </a:xfrm>
          <a:prstGeom prst="rect">
            <a:avLst/>
          </a:prstGeom>
        </p:spPr>
      </p:pic>
      <p:pic>
        <p:nvPicPr>
          <p:cNvPr id="12" name="Hình ảnh 11">
            <a:extLst>
              <a:ext uri="{FF2B5EF4-FFF2-40B4-BE49-F238E27FC236}">
                <a16:creationId xmlns:a16="http://schemas.microsoft.com/office/drawing/2014/main" id="{092CEEBD-5699-2774-79B8-A1A6E8E4AA1D}"/>
              </a:ext>
            </a:extLst>
          </p:cNvPr>
          <p:cNvPicPr>
            <a:picLocks noChangeAspect="1"/>
          </p:cNvPicPr>
          <p:nvPr/>
        </p:nvPicPr>
        <p:blipFill>
          <a:blip r:embed="rId8"/>
          <a:stretch>
            <a:fillRect/>
          </a:stretch>
        </p:blipFill>
        <p:spPr>
          <a:xfrm>
            <a:off x="1645199" y="2981262"/>
            <a:ext cx="5924545" cy="895475"/>
          </a:xfrm>
          <a:prstGeom prst="rect">
            <a:avLst/>
          </a:prstGeom>
        </p:spPr>
      </p:pic>
      <p:pic>
        <p:nvPicPr>
          <p:cNvPr id="14" name="Hình ảnh 13">
            <a:extLst>
              <a:ext uri="{FF2B5EF4-FFF2-40B4-BE49-F238E27FC236}">
                <a16:creationId xmlns:a16="http://schemas.microsoft.com/office/drawing/2014/main" id="{696B1C48-8B2E-158A-7361-272819558425}"/>
              </a:ext>
            </a:extLst>
          </p:cNvPr>
          <p:cNvPicPr>
            <a:picLocks noChangeAspect="1"/>
          </p:cNvPicPr>
          <p:nvPr/>
        </p:nvPicPr>
        <p:blipFill>
          <a:blip r:embed="rId9"/>
          <a:stretch>
            <a:fillRect/>
          </a:stretch>
        </p:blipFill>
        <p:spPr>
          <a:xfrm>
            <a:off x="1685521" y="4023996"/>
            <a:ext cx="5884223" cy="1346494"/>
          </a:xfrm>
          <a:prstGeom prst="rect">
            <a:avLst/>
          </a:prstGeom>
        </p:spPr>
      </p:pic>
      <p:pic>
        <p:nvPicPr>
          <p:cNvPr id="16" name="Hình ảnh 15">
            <a:extLst>
              <a:ext uri="{FF2B5EF4-FFF2-40B4-BE49-F238E27FC236}">
                <a16:creationId xmlns:a16="http://schemas.microsoft.com/office/drawing/2014/main" id="{B5F15E92-32A7-EC81-D294-3843F5488F2A}"/>
              </a:ext>
            </a:extLst>
          </p:cNvPr>
          <p:cNvPicPr>
            <a:picLocks noChangeAspect="1"/>
          </p:cNvPicPr>
          <p:nvPr/>
        </p:nvPicPr>
        <p:blipFill>
          <a:blip r:embed="rId10"/>
          <a:stretch>
            <a:fillRect/>
          </a:stretch>
        </p:blipFill>
        <p:spPr>
          <a:xfrm>
            <a:off x="7584035" y="768214"/>
            <a:ext cx="3895759" cy="4602276"/>
          </a:xfrm>
          <a:prstGeom prst="rect">
            <a:avLst/>
          </a:prstGeom>
        </p:spPr>
      </p:pic>
    </p:spTree>
    <p:extLst>
      <p:ext uri="{BB962C8B-B14F-4D97-AF65-F5344CB8AC3E}">
        <p14:creationId xmlns:p14="http://schemas.microsoft.com/office/powerpoint/2010/main" val="3986325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5"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anim calcmode="lin" valueType="num">
                                      <p:cBhvr>
                                        <p:cTn id="13" dur="2000" fill="hold"/>
                                        <p:tgtEl>
                                          <p:spTgt spid="6"/>
                                        </p:tgtEl>
                                        <p:attrNameLst>
                                          <p:attrName>ppt_w</p:attrName>
                                        </p:attrNameLst>
                                      </p:cBhvr>
                                      <p:tavLst>
                                        <p:tav tm="0" fmla="#ppt_w*sin(2.5*pi*$)">
                                          <p:val>
                                            <p:fltVal val="0"/>
                                          </p:val>
                                        </p:tav>
                                        <p:tav tm="100000">
                                          <p:val>
                                            <p:fltVal val="1"/>
                                          </p:val>
                                        </p:tav>
                                      </p:tavLst>
                                    </p:anim>
                                    <p:anim calcmode="lin" valueType="num">
                                      <p:cBhvr>
                                        <p:cTn id="14"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circle(in)">
                                      <p:cBhvr>
                                        <p:cTn id="38" dur="20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1000" fill="hold"/>
                                        <p:tgtEl>
                                          <p:spTgt spid="16"/>
                                        </p:tgtEl>
                                        <p:attrNameLst>
                                          <p:attrName>ppt_w</p:attrName>
                                        </p:attrNameLst>
                                      </p:cBhvr>
                                      <p:tavLst>
                                        <p:tav tm="0">
                                          <p:val>
                                            <p:fltVal val="0"/>
                                          </p:val>
                                        </p:tav>
                                        <p:tav tm="100000">
                                          <p:val>
                                            <p:strVal val="#ppt_w"/>
                                          </p:val>
                                        </p:tav>
                                      </p:tavLst>
                                    </p:anim>
                                    <p:anim calcmode="lin" valueType="num">
                                      <p:cBhvr>
                                        <p:cTn id="44" dur="1000" fill="hold"/>
                                        <p:tgtEl>
                                          <p:spTgt spid="16"/>
                                        </p:tgtEl>
                                        <p:attrNameLst>
                                          <p:attrName>ppt_h</p:attrName>
                                        </p:attrNameLst>
                                      </p:cBhvr>
                                      <p:tavLst>
                                        <p:tav tm="0">
                                          <p:val>
                                            <p:fltVal val="0"/>
                                          </p:val>
                                        </p:tav>
                                        <p:tav tm="100000">
                                          <p:val>
                                            <p:strVal val="#ppt_h"/>
                                          </p:val>
                                        </p:tav>
                                      </p:tavLst>
                                    </p:anim>
                                    <p:anim calcmode="lin" valueType="num">
                                      <p:cBhvr>
                                        <p:cTn id="45" dur="1000" fill="hold"/>
                                        <p:tgtEl>
                                          <p:spTgt spid="16"/>
                                        </p:tgtEl>
                                        <p:attrNameLst>
                                          <p:attrName>style.rotation</p:attrName>
                                        </p:attrNameLst>
                                      </p:cBhvr>
                                      <p:tavLst>
                                        <p:tav tm="0">
                                          <p:val>
                                            <p:fltVal val="90"/>
                                          </p:val>
                                        </p:tav>
                                        <p:tav tm="100000">
                                          <p:val>
                                            <p:fltVal val="0"/>
                                          </p:val>
                                        </p:tav>
                                      </p:tavLst>
                                    </p:anim>
                                    <p:animEffect transition="in" filter="fade">
                                      <p:cBhvr>
                                        <p:cTn id="46"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220847" y="978898"/>
            <a:ext cx="10783304" cy="131662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effectLst/>
                <a:latin typeface="Times New Roman" panose="02020603050405020304" pitchFamily="18" charset="0"/>
                <a:ea typeface="Times New Roman" panose="02020603050405020304" pitchFamily="18" charset="0"/>
              </a:rPr>
              <a:t>2. </a:t>
            </a:r>
            <a:r>
              <a:rPr lang="vi-VN" sz="2800" dirty="0">
                <a:solidFill>
                  <a:schemeClr val="tx1"/>
                </a:solidFill>
                <a:effectLst/>
                <a:latin typeface="Times New Roman" panose="02020603050405020304" pitchFamily="18" charset="0"/>
                <a:ea typeface="Times New Roman" panose="02020603050405020304" pitchFamily="18" charset="0"/>
              </a:rPr>
              <a:t>Lực l</a:t>
            </a:r>
            <a:r>
              <a:rPr lang="vi-VN" sz="2800" dirty="0">
                <a:solidFill>
                  <a:schemeClr val="tx1"/>
                </a:solidFill>
                <a:latin typeface="Times New Roman" panose="02020603050405020304" pitchFamily="18" charset="0"/>
                <a:ea typeface="Times New Roman" panose="02020603050405020304" pitchFamily="18" charset="0"/>
              </a:rPr>
              <a:t>ượng vũ trang nhân dân Việt Nam gồm</a:t>
            </a:r>
            <a:endParaRPr lang="en-US" sz="2800" dirty="0">
              <a:solidFill>
                <a:schemeClr val="tx1"/>
              </a:solidFill>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220847"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A.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Công</a:t>
            </a:r>
            <a:r>
              <a:rPr lang="en-US" sz="2800" dirty="0">
                <a:solidFill>
                  <a:schemeClr val="tx1"/>
                </a:solidFill>
                <a:latin typeface="Times New Roman" panose="02020603050405020304" pitchFamily="18" charset="0"/>
                <a:cs typeface="Times New Roman" panose="02020603050405020304" pitchFamily="18" charset="0"/>
              </a:rPr>
              <a:t> an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220847"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C. </a:t>
            </a:r>
            <a:r>
              <a:rPr lang="en-US" sz="2800" dirty="0" err="1">
                <a:solidFill>
                  <a:schemeClr val="tx1"/>
                </a:solidFill>
                <a:latin typeface="Times New Roman" panose="02020603050405020304" pitchFamily="18" charset="0"/>
                <a:cs typeface="Times New Roman" panose="02020603050405020304" pitchFamily="18" charset="0"/>
              </a:rPr>
              <a:t>Công</a:t>
            </a:r>
            <a:r>
              <a:rPr lang="en-US" sz="2800" dirty="0">
                <a:solidFill>
                  <a:schemeClr val="tx1"/>
                </a:solidFill>
                <a:latin typeface="Times New Roman" panose="02020603050405020304" pitchFamily="18" charset="0"/>
                <a:cs typeface="Times New Roman" panose="02020603050405020304" pitchFamily="18" charset="0"/>
              </a:rPr>
              <a:t> an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vệ</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73954" y="2919663"/>
            <a:ext cx="4992098"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B.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vệ</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73954" y="4716377"/>
            <a:ext cx="5056123"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80975" indent="-180975" algn="just"/>
            <a:r>
              <a:rPr lang="vi-VN" sz="2800" dirty="0">
                <a:solidFill>
                  <a:schemeClr val="tx1"/>
                </a:solidFill>
                <a:latin typeface="Times New Roman" panose="02020603050405020304" pitchFamily="18" charset="0"/>
                <a:cs typeface="Times New Roman" panose="02020603050405020304" pitchFamily="18" charset="0"/>
              </a:rPr>
              <a:t>D.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Công</a:t>
            </a:r>
            <a:r>
              <a:rPr lang="en-US" sz="2800" dirty="0">
                <a:solidFill>
                  <a:schemeClr val="tx1"/>
                </a:solidFill>
                <a:latin typeface="Times New Roman" panose="02020603050405020304" pitchFamily="18" charset="0"/>
                <a:cs typeface="Times New Roman" panose="02020603050405020304" pitchFamily="18" charset="0"/>
              </a:rPr>
              <a:t> an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vệ</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365442DB-8474-47F8-84EC-CB94FE13DEA4}"/>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2CB707F1-E046-4FEA-83F1-B920C9B196AD}"/>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A5CE6D3E-2E96-48DA-AA61-F91A01A49CC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105507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1394" y="361950"/>
            <a:ext cx="10459454" cy="228599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288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effectLst/>
                <a:latin typeface="Times New Roman" panose="02020603050405020304" pitchFamily="18" charset="0"/>
                <a:ea typeface="Times New Roman" panose="02020603050405020304" pitchFamily="18" charset="0"/>
              </a:rPr>
              <a:t>3</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Cho thông tin sau: “Thầy H là Hiệu trưởng trường trung học phổ thông. Hiện nay, thầy là Chỉ huy trưởng Ban Chỉ huy quân sự nhà trường”. </a:t>
            </a:r>
          </a:p>
          <a:p>
            <a:pPr algn="just">
              <a:lnSpc>
                <a:spcPts val="288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Khẳng định nào sau đây là đúng? </a:t>
            </a: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31394"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Hiện nay, thầy H thuộc Công an nhân dân Việt Nam.</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31394"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C. </a:t>
            </a:r>
            <a:r>
              <a:rPr lang="vi-VN" sz="2800" dirty="0">
                <a:solidFill>
                  <a:schemeClr val="tx1"/>
                </a:solidFill>
                <a:latin typeface="Times New Roman" panose="02020603050405020304" pitchFamily="18" charset="0"/>
                <a:cs typeface="Times New Roman" panose="02020603050405020304" pitchFamily="18" charset="0"/>
              </a:rPr>
              <a:t>Hiện nay, thầy H thuộc Quân đội nhân dân Việt Nam.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422596"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D. </a:t>
            </a:r>
            <a:r>
              <a:rPr lang="vi-VN" sz="2800" dirty="0">
                <a:solidFill>
                  <a:schemeClr val="tx1"/>
                </a:solidFill>
                <a:latin typeface="Times New Roman" panose="02020603050405020304" pitchFamily="18" charset="0"/>
                <a:cs typeface="Times New Roman" panose="02020603050405020304" pitchFamily="18" charset="0"/>
              </a:rPr>
              <a:t>Hiện nay, thầy H không thuộc lực lượng vũ trang nhân dân Việt Nam.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422596"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B. </a:t>
            </a:r>
            <a:r>
              <a:rPr lang="vi-VN" sz="2800" dirty="0">
                <a:solidFill>
                  <a:schemeClr val="tx1"/>
                </a:solidFill>
                <a:latin typeface="Times New Roman" panose="02020603050405020304" pitchFamily="18" charset="0"/>
                <a:cs typeface="Times New Roman" panose="02020603050405020304" pitchFamily="18" charset="0"/>
              </a:rPr>
              <a:t>Hiện nay, thầy H thuộc Dân quân tự vệ.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AA1EC635-C655-42E1-B8DF-701DE6DD836A}"/>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035DA053-15B2-4AA9-9D2F-7FDCFB73EEC0}"/>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27308EAF-581A-4B98-88C2-D95D34A7120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4630803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66318" y="888364"/>
            <a:ext cx="9699122"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effectLst/>
                <a:latin typeface="Times New Roman" panose="02020603050405020304" pitchFamily="18" charset="0"/>
                <a:ea typeface="Times New Roman" panose="02020603050405020304" pitchFamily="18" charset="0"/>
              </a:rPr>
              <a:t>4</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Đội</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Việt</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Nam</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Tuyên</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truyền</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Giải</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phóng</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quân</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được</a:t>
            </a:r>
            <a:r>
              <a:rPr lang="vi-VN" sz="2800" spc="-2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thành</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lập</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ngày</a:t>
            </a:r>
            <a:endParaRPr lang="en-US" sz="2800" dirty="0">
              <a:solidFill>
                <a:schemeClr val="tx1"/>
              </a:solidFill>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286151"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A. 22-12-1930.</a:t>
            </a:r>
            <a:endParaRPr lang="en-US" sz="2800" dirty="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286151"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C. 22-12-1945.</a:t>
            </a:r>
            <a:endParaRPr lang="en-US" sz="2800" dirty="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077353"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D. 22-12-1954.</a:t>
            </a:r>
            <a:endParaRPr lang="en-US" sz="2800" dirty="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077353"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B. 22-12-1944.</a:t>
            </a:r>
            <a:endParaRPr lang="en-US" sz="2800" dirty="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3E7464BE-B9B1-4712-A5EA-0E21B065DB1E}"/>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7D24DE0B-69F8-47A9-8254-625538198A5D}"/>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FF01B796-A9BC-43CF-A02D-D9134BA3A8D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0027683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67251" y="818147"/>
            <a:ext cx="9110647"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rPr>
              <a:t>5</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Ngày</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đầu</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thành</a:t>
            </a:r>
            <a:r>
              <a:rPr lang="vi-VN" sz="2800" spc="-50"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lập,</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Đội</a:t>
            </a:r>
            <a:r>
              <a:rPr lang="vi-VN" sz="2800" spc="-6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Việt</a:t>
            </a:r>
            <a:r>
              <a:rPr lang="vi-VN" sz="2800" spc="-50"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Nam</a:t>
            </a:r>
            <a:r>
              <a:rPr lang="vi-VN" sz="2800" spc="-6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Tuyên</a:t>
            </a:r>
            <a:r>
              <a:rPr lang="vi-VN" sz="2800" spc="-50"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truyền</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Giải</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phóng</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0" dirty="0">
                <a:solidFill>
                  <a:srgbClr val="231F20"/>
                </a:solidFill>
                <a:effectLst/>
                <a:latin typeface="Times New Roman" panose="02020603050405020304" pitchFamily="18" charset="0"/>
                <a:ea typeface="Times New Roman" panose="02020603050405020304" pitchFamily="18" charset="0"/>
              </a:rPr>
              <a:t>quân</a:t>
            </a:r>
            <a:r>
              <a:rPr lang="vi-VN" sz="2800" spc="-45" dirty="0">
                <a:solidFill>
                  <a:srgbClr val="231F20"/>
                </a:solidFill>
                <a:effectLst/>
                <a:latin typeface="Times New Roman" panose="02020603050405020304" pitchFamily="18" charset="0"/>
                <a:ea typeface="Times New Roman" panose="02020603050405020304" pitchFamily="18" charset="0"/>
              </a:rPr>
              <a:t> </a:t>
            </a:r>
            <a:r>
              <a:rPr lang="vi-VN" sz="2800" spc="-25" dirty="0">
                <a:solidFill>
                  <a:srgbClr val="231F20"/>
                </a:solidFill>
                <a:effectLst/>
                <a:latin typeface="Times New Roman" panose="02020603050405020304" pitchFamily="18" charset="0"/>
                <a:ea typeface="Times New Roman" panose="02020603050405020304" pitchFamily="18" charset="0"/>
              </a:rPr>
              <a:t>có</a:t>
            </a:r>
            <a:endParaRPr lang="en-US" sz="2800" dirty="0">
              <a:solidFill>
                <a:schemeClr val="tx1"/>
              </a:solidFill>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192847"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A. </a:t>
            </a:r>
            <a:r>
              <a:rPr lang="en-US" sz="2800" dirty="0">
                <a:solidFill>
                  <a:schemeClr val="tx1"/>
                </a:solidFill>
                <a:effectLst/>
                <a:latin typeface="Times New Roman" panose="02020603050405020304" pitchFamily="18" charset="0"/>
                <a:ea typeface="Times New Roman" panose="02020603050405020304" pitchFamily="18" charset="0"/>
              </a:rPr>
              <a:t>33 </a:t>
            </a:r>
            <a:r>
              <a:rPr lang="en-US" sz="2800" dirty="0" err="1">
                <a:solidFill>
                  <a:schemeClr val="tx1"/>
                </a:solidFill>
                <a:effectLst/>
                <a:latin typeface="Times New Roman" panose="02020603050405020304" pitchFamily="18" charset="0"/>
                <a:ea typeface="Times New Roman" panose="02020603050405020304" pitchFamily="18" charset="0"/>
              </a:rPr>
              <a:t>người</a:t>
            </a:r>
            <a:r>
              <a:rPr lang="vi-VN" sz="2800" dirty="0">
                <a:solidFill>
                  <a:schemeClr val="tx1"/>
                </a:solidFill>
                <a:effectLst/>
                <a:latin typeface="Times New Roman" panose="02020603050405020304" pitchFamily="18" charset="0"/>
                <a:ea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192847"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C. </a:t>
            </a:r>
            <a:r>
              <a:rPr lang="en-US" sz="2800" dirty="0">
                <a:solidFill>
                  <a:schemeClr val="tx1"/>
                </a:solidFill>
                <a:latin typeface="Times New Roman" panose="02020603050405020304" pitchFamily="18" charset="0"/>
              </a:rPr>
              <a:t>35 </a:t>
            </a:r>
            <a:r>
              <a:rPr lang="en-US" sz="2800" dirty="0" err="1">
                <a:solidFill>
                  <a:schemeClr val="tx1"/>
                </a:solidFill>
                <a:latin typeface="Times New Roman" panose="02020603050405020304" pitchFamily="18" charset="0"/>
              </a:rPr>
              <a:t>người</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84049"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D. </a:t>
            </a:r>
            <a:r>
              <a:rPr lang="en-US" sz="2800" dirty="0">
                <a:solidFill>
                  <a:schemeClr val="tx1"/>
                </a:solidFill>
                <a:latin typeface="Times New Roman" panose="02020603050405020304" pitchFamily="18" charset="0"/>
              </a:rPr>
              <a:t>36 </a:t>
            </a:r>
            <a:r>
              <a:rPr lang="en-US" sz="2800" dirty="0" err="1">
                <a:solidFill>
                  <a:schemeClr val="tx1"/>
                </a:solidFill>
                <a:latin typeface="Times New Roman" panose="02020603050405020304" pitchFamily="18" charset="0"/>
              </a:rPr>
              <a:t>người</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84049"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B. </a:t>
            </a:r>
            <a:r>
              <a:rPr lang="en-US" sz="2800" dirty="0">
                <a:solidFill>
                  <a:schemeClr val="tx1"/>
                </a:solidFill>
                <a:latin typeface="Times New Roman" panose="02020603050405020304" pitchFamily="18" charset="0"/>
              </a:rPr>
              <a:t>34 </a:t>
            </a:r>
            <a:r>
              <a:rPr lang="en-US" sz="2800" dirty="0" err="1">
                <a:solidFill>
                  <a:schemeClr val="tx1"/>
                </a:solidFill>
                <a:latin typeface="Times New Roman" panose="02020603050405020304" pitchFamily="18" charset="0"/>
              </a:rPr>
              <a:t>người</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09082441-CDB7-4CBD-8953-7BB6B569490F}"/>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0720A27D-8FAD-4864-94EE-02492D387098}"/>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1B61AEBD-06BB-4075-8706-9F7DD6F8657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302730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463445" y="658387"/>
            <a:ext cx="10459454"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rPr>
              <a:t>6</a:t>
            </a:r>
            <a:r>
              <a:rPr lang="en-US" sz="2800" b="1" dirty="0">
                <a:solidFill>
                  <a:srgbClr val="FF0000"/>
                </a:solidFill>
                <a:effectLst/>
                <a:latin typeface="Times New Roman" panose="02020603050405020304" pitchFamily="18" charset="0"/>
                <a:ea typeface="Times New Roman" panose="02020603050405020304" pitchFamily="18" charset="0"/>
              </a:rPr>
              <a:t>.</a:t>
            </a:r>
            <a:r>
              <a:rPr lang="en-US" sz="2800" dirty="0">
                <a:solidFill>
                  <a:srgbClr val="FF000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Ngày</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truyền</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thống</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của</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Quân</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đội</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nhân</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dân</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Việt</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Nam</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spc="-25" dirty="0">
                <a:solidFill>
                  <a:srgbClr val="231F20"/>
                </a:solidFill>
                <a:effectLst/>
                <a:latin typeface="Times New Roman" panose="02020603050405020304" pitchFamily="18" charset="0"/>
                <a:ea typeface="Times New Roman" panose="02020603050405020304" pitchFamily="18" charset="0"/>
              </a:rPr>
              <a:t>là</a:t>
            </a:r>
            <a:endParaRPr lang="en-US" sz="2800" dirty="0">
              <a:solidFill>
                <a:schemeClr val="tx1"/>
              </a:solidFill>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463444" y="2534983"/>
            <a:ext cx="4668252"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effectLst/>
                <a:latin typeface="Times New Roman" panose="02020603050405020304" pitchFamily="18" charset="0"/>
                <a:ea typeface="Times New Roman" panose="02020603050405020304" pitchFamily="18" charset="0"/>
              </a:rPr>
              <a:t>A.</a:t>
            </a:r>
            <a:r>
              <a:rPr lang="en-US" sz="2800" dirty="0">
                <a:solidFill>
                  <a:schemeClr val="tx1"/>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ngày 30-4 hằng </a:t>
            </a:r>
            <a:r>
              <a:rPr lang="vi-VN" sz="2800" spc="-25" dirty="0">
                <a:solidFill>
                  <a:srgbClr val="231F20"/>
                </a:solidFill>
                <a:effectLst/>
                <a:latin typeface="Times New Roman" panose="02020603050405020304" pitchFamily="18" charset="0"/>
                <a:ea typeface="Times New Roman" panose="02020603050405020304" pitchFamily="18" charset="0"/>
              </a:rPr>
              <a:t>năm.</a:t>
            </a:r>
            <a:endParaRPr lang="en-US" sz="2800" dirty="0">
              <a:solidFill>
                <a:schemeClr val="tx1"/>
              </a:solidFill>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463444" y="4411578"/>
            <a:ext cx="4668252"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C. ngày 19-8 hằng năm.</a:t>
            </a:r>
            <a:endParaRPr lang="en-US" sz="2800" dirty="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254643" y="4411581"/>
            <a:ext cx="4668252" cy="170046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D. ngày 22-12 hằng năm.</a:t>
            </a:r>
            <a:endParaRPr lang="en-US" sz="2800" dirty="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254643" y="2534984"/>
            <a:ext cx="4668252"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B. ngày 07-5 hằng năm.</a:t>
            </a:r>
            <a:endParaRPr lang="en-US" sz="2800" dirty="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DE0704F4-E4C0-0B1E-71F6-1EB2EF44A334}"/>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99D43F86-18A6-4BEC-97BA-AFBA30C8AEAA}"/>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5D85508A-068E-4F07-BDEE-9C9B31BF2D8B}"/>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564AE245-24CF-4C1F-9524-6C4B6997E96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8450717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5">
                                            <p:txEl>
                                              <p:pRg st="0" end="0"/>
                                            </p:txEl>
                                          </p:spTgt>
                                        </p:tgtEl>
                                        <p:attrNameLst>
                                          <p:attrName>style.color</p:attrName>
                                        </p:attrNameLst>
                                      </p:cBhvr>
                                      <p:to>
                                        <a:srgbClr val="FF0000"/>
                                      </p:to>
                                    </p:animClr>
                                    <p:animClr clrSpc="rgb" dir="cw">
                                      <p:cBhvr>
                                        <p:cTn id="7" dur="500" fill="hold"/>
                                        <p:tgtEl>
                                          <p:spTgt spid="5">
                                            <p:txEl>
                                              <p:pRg st="0" end="0"/>
                                            </p:txEl>
                                          </p:spTgt>
                                        </p:tgtEl>
                                        <p:attrNameLst>
                                          <p:attrName>fillcolor</p:attrName>
                                        </p:attrNameLst>
                                      </p:cBhvr>
                                      <p:to>
                                        <a:srgbClr val="FF0000"/>
                                      </p:to>
                                    </p:animClr>
                                    <p:set>
                                      <p:cBhvr>
                                        <p:cTn id="8" dur="500" fill="hold"/>
                                        <p:tgtEl>
                                          <p:spTgt spid="5">
                                            <p:txEl>
                                              <p:pRg st="0" end="0"/>
                                            </p:txEl>
                                          </p:spTgt>
                                        </p:tgtEl>
                                        <p:attrNameLst>
                                          <p:attrName>fill.type</p:attrName>
                                        </p:attrNameLst>
                                      </p:cBhvr>
                                      <p:to>
                                        <p:strVal val="solid"/>
                                      </p:to>
                                    </p:set>
                                    <p:set>
                                      <p:cBhvr>
                                        <p:cTn id="9" dur="500" fill="hold"/>
                                        <p:tgtEl>
                                          <p:spTgt spid="5">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717777" y="978898"/>
            <a:ext cx="9708175"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rPr>
              <a:t>7</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Chiến công đầu tiên của Đội Việt Nam Tuyên truyền Giải phóng quân là</a:t>
            </a:r>
            <a:endParaRPr lang="en-US" sz="2800" dirty="0">
              <a:solidFill>
                <a:schemeClr val="tx1"/>
              </a:solidFill>
              <a:latin typeface="+mj-lt"/>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342137"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mj-lt"/>
              </a:rPr>
              <a:t>A. hạ đồn Phay Khắt và đồn Nà Ngần.</a:t>
            </a:r>
            <a:endParaRPr lang="en-US" sz="2800" dirty="0">
              <a:solidFill>
                <a:schemeClr val="tx1"/>
              </a:solidFill>
              <a:latin typeface="+mj-lt"/>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342137"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vi-VN" sz="2800">
                <a:solidFill>
                  <a:schemeClr val="tx1"/>
                </a:solidFill>
                <a:latin typeface="+mj-lt"/>
              </a:rPr>
              <a:t>C. hạ đồn Nà Ngần.</a:t>
            </a:r>
            <a:endParaRPr lang="en-US" sz="2800">
              <a:solidFill>
                <a:schemeClr val="tx1"/>
              </a:solidFill>
              <a:latin typeface="+mj-lt"/>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81440" y="4668582"/>
            <a:ext cx="4820151"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mj-lt"/>
              </a:rPr>
              <a:t>D. bắn chìm tàu chiến của thực dân Pháp trên sông Lô.</a:t>
            </a:r>
            <a:endParaRPr lang="en-US" sz="2800" dirty="0">
              <a:solidFill>
                <a:schemeClr val="tx1"/>
              </a:solidFill>
              <a:latin typeface="+mj-lt"/>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81440" y="2919663"/>
            <a:ext cx="4820151"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vi-VN" sz="2800" dirty="0">
                <a:solidFill>
                  <a:schemeClr val="tx1"/>
                </a:solidFill>
                <a:latin typeface="+mj-lt"/>
              </a:rPr>
              <a:t>B. hạ đồn Phay Khắt.</a:t>
            </a:r>
            <a:endParaRPr lang="en-US" sz="2800" dirty="0">
              <a:solidFill>
                <a:schemeClr val="tx1"/>
              </a:solidFill>
              <a:latin typeface="+mj-lt"/>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8" name="Đúng">
            <a:hlinkClick r:id="" action="ppaction://media"/>
            <a:extLst>
              <a:ext uri="{FF2B5EF4-FFF2-40B4-BE49-F238E27FC236}">
                <a16:creationId xmlns:a16="http://schemas.microsoft.com/office/drawing/2014/main" id="{B5CBFF4D-BE55-1E59-8E96-6D22EC66491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BF240FD4-7DF4-4B15-AAC1-6689D9E70D02}"/>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305DB89F-8413-4DCD-B70F-69D2237B36F9}"/>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D3C9871A-0A99-4449-8FE6-90A9DE83930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080121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424055" y="745958"/>
            <a:ext cx="10552260" cy="193340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503555" marR="681990" indent="215900" algn="ctr">
              <a:lnSpc>
                <a:spcPct val="125000"/>
              </a:lnSpc>
              <a:spcBef>
                <a:spcPts val="425"/>
              </a:spcBef>
              <a:spcAft>
                <a:spcPts val="0"/>
              </a:spcAft>
            </a:pPr>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rPr>
              <a:t>8</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Công</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an</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nhân</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dân</a:t>
            </a:r>
            <a:r>
              <a:rPr lang="vi-VN" sz="2800" spc="-6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Việt</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Nam</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ra</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đời</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vào</a:t>
            </a:r>
            <a:r>
              <a:rPr lang="vi-VN" sz="2800" spc="-4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ngày</a:t>
            </a:r>
            <a:endParaRPr lang="en-US" sz="2800" dirty="0">
              <a:solidFill>
                <a:schemeClr val="tx1"/>
              </a:solidFill>
              <a:effectLst/>
              <a:latin typeface="Times New Roman" panose="02020603050405020304" pitchFamily="18" charset="0"/>
              <a:ea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424055" y="2919663"/>
            <a:ext cx="476105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rPr>
              <a:t>A. </a:t>
            </a:r>
            <a:r>
              <a:rPr lang="en-US" sz="2800">
                <a:solidFill>
                  <a:schemeClr val="tx1"/>
                </a:solidFill>
                <a:effectLst/>
                <a:latin typeface="Times New Roman" panose="02020603050405020304" pitchFamily="18" charset="0"/>
                <a:ea typeface="Times New Roman" panose="02020603050405020304" pitchFamily="18" charset="0"/>
              </a:rPr>
              <a:t>19-8-1943.</a:t>
            </a:r>
            <a:endParaRPr lang="en-US" sz="280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424055" y="4716378"/>
            <a:ext cx="476105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rPr>
              <a:t>C. 19-8-1945.</a:t>
            </a:r>
            <a:endParaRPr lang="en-US" sz="280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215257" y="4716379"/>
            <a:ext cx="476105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rPr>
              <a:t>D. 19-8-1946.</a:t>
            </a:r>
            <a:endParaRPr lang="en-US" sz="280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215257" y="2919663"/>
            <a:ext cx="476105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rPr>
              <a:t>B. 19-8-1944.</a:t>
            </a:r>
            <a:endParaRPr lang="en-US" sz="280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6271D725-C470-B1F5-D995-C498CD31E7E2}"/>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641232E7-65A4-46C4-B014-22AF7AF85AB5}"/>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EBF5F30F-045E-47F6-84BD-36037A2E4351}"/>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22CFD664-BA82-443A-B252-EA0124E1459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6274569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4">
                                            <p:txEl>
                                              <p:pRg st="0" end="0"/>
                                            </p:txEl>
                                          </p:spTgt>
                                        </p:tgtEl>
                                        <p:attrNameLst>
                                          <p:attrName>style.color</p:attrName>
                                        </p:attrNameLst>
                                      </p:cBhvr>
                                      <p:to>
                                        <a:srgbClr val="FF0000"/>
                                      </p:to>
                                    </p:animClr>
                                    <p:animClr clrSpc="rgb" dir="cw">
                                      <p:cBhvr>
                                        <p:cTn id="7" dur="500" fill="hold"/>
                                        <p:tgtEl>
                                          <p:spTgt spid="4">
                                            <p:txEl>
                                              <p:pRg st="0" end="0"/>
                                            </p:txEl>
                                          </p:spTgt>
                                        </p:tgtEl>
                                        <p:attrNameLst>
                                          <p:attrName>fillcolor</p:attrName>
                                        </p:attrNameLst>
                                      </p:cBhvr>
                                      <p:to>
                                        <a:srgbClr val="FF0000"/>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442346" y="978898"/>
            <a:ext cx="10459455"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9</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Chủ</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tịch</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Hồ</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Chí</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Minh</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kí</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Sắc</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lệnh</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23-SL</a:t>
            </a:r>
            <a:r>
              <a:rPr lang="vi-VN" sz="2800" spc="-8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hợp</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nhất</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Sở</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Cảnh</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sát</a:t>
            </a:r>
            <a:r>
              <a:rPr lang="vi-VN" sz="2800" spc="-3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và Sở Liêm phóng toàn quốc thành Việt Nam Công an vụ vào ngày</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442347"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A. 21-02-1946.</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442347"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21-02-1948.</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233546"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21-02-1949.</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233546"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21-02-1947.</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E2E0BD44-A27B-67A7-5AE9-7FB102C6575D}"/>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97426737-4D73-473A-9D99-129A9C3DCBE4}"/>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AA87B9AF-F8C2-4881-BE36-4153797D1C47}"/>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E3E8BE1A-AFB3-414C-9808-79C49F818FD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658841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552071" y="978898"/>
            <a:ext cx="10459455"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10</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Từ</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năm</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1948</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đến</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1953,</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bộ</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máy</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tổ</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chức</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của</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Công</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an</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nhân</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dân</a:t>
            </a:r>
            <a:r>
              <a:rPr lang="vi-VN" sz="2800" spc="-3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có sự điều chỉnh:</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552071" y="2919663"/>
            <a:ext cx="4989093"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A. Nha Công an Trung ương đổi tên thành Thứ bộ Công an, sau đó thành Bộ Công an.</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552072" y="4716378"/>
            <a:ext cx="498909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C. Nha Công an Trung ương đổi tên thành Bộ Công an, sau đó thành Thứ bộ Công an.</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022432" y="4716379"/>
            <a:ext cx="4989094"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D. Thứ bộ Công an đổi tên thành Bộ Công an, sau đó thành Nha Công an Trung ương.</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022432" y="2919663"/>
            <a:ext cx="4989094"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B. Thứ bộ Công an đổi tên thành Nha Công an Trung ương, sau đó thành Bộ Công an.</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739DD33B-1FEA-04B9-BBCA-6E2B121EA12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187A0E7E-158A-48E5-ADF2-530A5FE468C0}"/>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13202F28-AD3E-4035-9B9F-9CC25C9A3D0B}"/>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6F4696AD-67CE-423F-B49E-700E9E8BE80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5137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506356" y="978899"/>
            <a:ext cx="10459454" cy="153971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1.</a:t>
            </a:r>
            <a:r>
              <a:rPr lang="vi-VN" sz="2800" b="1" dirty="0">
                <a:solidFill>
                  <a:srgbClr val="FF0000"/>
                </a:solidFill>
                <a:latin typeface="Times New Roman" panose="02020603050405020304" pitchFamily="18" charset="0"/>
                <a:ea typeface="Times New Roman" panose="02020603050405020304" pitchFamily="18" charset="0"/>
              </a:rPr>
              <a:t>11</a:t>
            </a:r>
            <a:r>
              <a:rPr lang="en-US" sz="2800" b="1" dirty="0">
                <a:solidFill>
                  <a:srgbClr val="FF0000"/>
                </a:solidFill>
                <a:latin typeface="Times New Roman" panose="02020603050405020304" pitchFamily="18" charset="0"/>
                <a:ea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Bộ</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Nội</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vụ</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đổi</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tên</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thành</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Bộ</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Công</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an</a:t>
            </a:r>
            <a:r>
              <a:rPr lang="vi-VN" sz="2800" spc="-10" dirty="0">
                <a:solidFill>
                  <a:srgbClr val="231F20"/>
                </a:solidFill>
                <a:effectLst/>
                <a:latin typeface="Times New Roman" panose="02020603050405020304" pitchFamily="18" charset="0"/>
                <a:ea typeface="Times New Roman" panose="02020603050405020304" pitchFamily="18" charset="0"/>
              </a:rPr>
              <a:t> </a:t>
            </a:r>
            <a:r>
              <a:rPr lang="vi-VN" sz="2800" dirty="0">
                <a:solidFill>
                  <a:srgbClr val="231F20"/>
                </a:solidFill>
                <a:effectLst/>
                <a:latin typeface="Times New Roman" panose="02020603050405020304" pitchFamily="18" charset="0"/>
                <a:ea typeface="Times New Roman" panose="02020603050405020304" pitchFamily="18" charset="0"/>
              </a:rPr>
              <a:t>vào</a:t>
            </a:r>
            <a:r>
              <a:rPr lang="vi-VN" sz="2800" spc="-15" dirty="0">
                <a:solidFill>
                  <a:srgbClr val="231F20"/>
                </a:solidFill>
                <a:effectLst/>
                <a:latin typeface="Times New Roman" panose="02020603050405020304" pitchFamily="18" charset="0"/>
                <a:ea typeface="Times New Roman" panose="02020603050405020304" pitchFamily="18" charset="0"/>
              </a:rPr>
              <a:t> </a:t>
            </a:r>
            <a:r>
              <a:rPr lang="vi-VN" sz="2800" spc="-25" dirty="0">
                <a:solidFill>
                  <a:srgbClr val="231F20"/>
                </a:solidFill>
                <a:effectLst/>
                <a:latin typeface="Times New Roman" panose="02020603050405020304" pitchFamily="18" charset="0"/>
                <a:ea typeface="Times New Roman" panose="02020603050405020304" pitchFamily="18" charset="0"/>
              </a:rPr>
              <a:t>năm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506355"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A.</a:t>
            </a:r>
            <a:r>
              <a:rPr lang="en-US" sz="2800" dirty="0">
                <a:solidFill>
                  <a:schemeClr val="tx1"/>
                </a:solidFill>
                <a:latin typeface="Times New Roman" panose="02020603050405020304" pitchFamily="18" charset="0"/>
              </a:rPr>
              <a:t> 1997</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506355"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C. </a:t>
            </a:r>
            <a:r>
              <a:rPr lang="en-US" sz="2800" dirty="0">
                <a:solidFill>
                  <a:schemeClr val="tx1"/>
                </a:solidFill>
                <a:latin typeface="Times New Roman" panose="02020603050405020304" pitchFamily="18" charset="0"/>
              </a:rPr>
              <a:t>1999</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297554" y="471637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D. </a:t>
            </a:r>
            <a:r>
              <a:rPr lang="en-US" sz="2800" dirty="0">
                <a:solidFill>
                  <a:schemeClr val="tx1"/>
                </a:solidFill>
                <a:latin typeface="Times New Roman" panose="02020603050405020304" pitchFamily="18" charset="0"/>
              </a:rPr>
              <a:t>2000</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297554"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rPr>
              <a:t>B. </a:t>
            </a:r>
            <a:r>
              <a:rPr lang="en-US" sz="2800" dirty="0">
                <a:solidFill>
                  <a:schemeClr val="tx1"/>
                </a:solidFill>
                <a:latin typeface="Times New Roman" panose="02020603050405020304" pitchFamily="18" charset="0"/>
              </a:rPr>
              <a:t>1998</a:t>
            </a:r>
            <a:r>
              <a:rPr lang="vi-VN" sz="2800" dirty="0">
                <a:solidFill>
                  <a:schemeClr val="tx1"/>
                </a:solidFill>
                <a:latin typeface="Times New Roman" panose="02020603050405020304" pitchFamily="18" charset="0"/>
              </a:rPr>
              <a:t>.</a:t>
            </a:r>
            <a:endParaRPr lang="en-US" sz="2800" dirty="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7A41BEF7-EA11-C3DB-7CB7-1C593685E2A1}"/>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8960EA19-3FB2-43C9-8329-FB51788E7FDD}"/>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2C18ED0F-08A1-4F1B-88ED-A082B976FDC3}"/>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34DDECE5-FF4E-4AD7-A7D2-31F5286885C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1371368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14</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9" name="Picture 8">
            <a:extLst>
              <a:ext uri="{FF2B5EF4-FFF2-40B4-BE49-F238E27FC236}">
                <a16:creationId xmlns:a16="http://schemas.microsoft.com/office/drawing/2014/main" id="{52F5ADE3-0794-45A3-A61E-4A4B519BA0B6}"/>
              </a:ext>
            </a:extLst>
          </p:cNvPr>
          <p:cNvPicPr>
            <a:picLocks noChangeAspect="1"/>
          </p:cNvPicPr>
          <p:nvPr/>
        </p:nvPicPr>
        <p:blipFill>
          <a:blip r:embed="rId4"/>
          <a:stretch>
            <a:fillRect/>
          </a:stretch>
        </p:blipFill>
        <p:spPr>
          <a:xfrm>
            <a:off x="3404679" y="1473251"/>
            <a:ext cx="8385244" cy="4239303"/>
          </a:xfrm>
          <a:prstGeom prst="rect">
            <a:avLst/>
          </a:prstGeom>
          <a:ln>
            <a:solidFill>
              <a:srgbClr val="00B050"/>
            </a:solidFill>
          </a:ln>
        </p:spPr>
      </p:pic>
    </p:spTree>
    <p:extLst>
      <p:ext uri="{BB962C8B-B14F-4D97-AF65-F5344CB8AC3E}">
        <p14:creationId xmlns:p14="http://schemas.microsoft.com/office/powerpoint/2010/main" val="2157610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1000" fill="hold"/>
                                        <p:tgtEl>
                                          <p:spTgt spid="9"/>
                                        </p:tgtEl>
                                        <p:attrNameLst>
                                          <p:attrName>ppt_w</p:attrName>
                                        </p:attrNameLst>
                                      </p:cBhvr>
                                      <p:tavLst>
                                        <p:tav tm="0">
                                          <p:val>
                                            <p:fltVal val="0"/>
                                          </p:val>
                                        </p:tav>
                                        <p:tav tm="100000">
                                          <p:val>
                                            <p:strVal val="#ppt_w"/>
                                          </p:val>
                                        </p:tav>
                                      </p:tavLst>
                                    </p:anim>
                                    <p:anim calcmode="lin" valueType="num">
                                      <p:cBhvr>
                                        <p:cTn id="33" dur="1000" fill="hold"/>
                                        <p:tgtEl>
                                          <p:spTgt spid="9"/>
                                        </p:tgtEl>
                                        <p:attrNameLst>
                                          <p:attrName>ppt_h</p:attrName>
                                        </p:attrNameLst>
                                      </p:cBhvr>
                                      <p:tavLst>
                                        <p:tav tm="0">
                                          <p:val>
                                            <p:fltVal val="0"/>
                                          </p:val>
                                        </p:tav>
                                        <p:tav tm="100000">
                                          <p:val>
                                            <p:strVal val="#ppt_h"/>
                                          </p:val>
                                        </p:tav>
                                      </p:tavLst>
                                    </p:anim>
                                    <p:anim calcmode="lin" valueType="num">
                                      <p:cBhvr>
                                        <p:cTn id="34" dur="1000" fill="hold"/>
                                        <p:tgtEl>
                                          <p:spTgt spid="9"/>
                                        </p:tgtEl>
                                        <p:attrNameLst>
                                          <p:attrName>style.rotation</p:attrName>
                                        </p:attrNameLst>
                                      </p:cBhvr>
                                      <p:tavLst>
                                        <p:tav tm="0">
                                          <p:val>
                                            <p:fltVal val="90"/>
                                          </p:val>
                                        </p:tav>
                                        <p:tav tm="100000">
                                          <p:val>
                                            <p:fltVal val="0"/>
                                          </p:val>
                                        </p:tav>
                                      </p:tavLst>
                                    </p:anim>
                                    <p:animEffect transition="in" filter="fade">
                                      <p:cBhvr>
                                        <p:cTn id="35" dur="1000"/>
                                        <p:tgtEl>
                                          <p:spTgt spid="9"/>
                                        </p:tgtEl>
                                      </p:cBhvr>
                                    </p:animEffect>
                                  </p:childTnLst>
                                </p:cTn>
                              </p:par>
                              <p:par>
                                <p:cTn id="36" presetID="31" presetClass="entr" presetSubtype="0" fill="hold" grpId="0" nodeType="with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 calcmode="lin" valueType="num">
                                      <p:cBhvr>
                                        <p:cTn id="40" dur="1000" fill="hold"/>
                                        <p:tgtEl>
                                          <p:spTgt spid="7"/>
                                        </p:tgtEl>
                                        <p:attrNameLst>
                                          <p:attrName>style.rotation</p:attrName>
                                        </p:attrNameLst>
                                      </p:cBhvr>
                                      <p:tavLst>
                                        <p:tav tm="0">
                                          <p:val>
                                            <p:fltVal val="90"/>
                                          </p:val>
                                        </p:tav>
                                        <p:tav tm="100000">
                                          <p:val>
                                            <p:fltVal val="0"/>
                                          </p:val>
                                        </p:tav>
                                      </p:tavLst>
                                    </p:anim>
                                    <p:animEffect transition="in" filter="fade">
                                      <p:cBhvr>
                                        <p:cTn id="41" dur="10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 calcmode="lin" valueType="num">
                                      <p:cBhvr>
                                        <p:cTn id="48" dur="1000" fill="hold"/>
                                        <p:tgtEl>
                                          <p:spTgt spid="10"/>
                                        </p:tgtEl>
                                        <p:attrNameLst>
                                          <p:attrName>style.rotation</p:attrName>
                                        </p:attrNameLst>
                                      </p:cBhvr>
                                      <p:tavLst>
                                        <p:tav tm="0">
                                          <p:val>
                                            <p:fltVal val="90"/>
                                          </p:val>
                                        </p:tav>
                                        <p:tav tm="100000">
                                          <p:val>
                                            <p:fltVal val="0"/>
                                          </p:val>
                                        </p:tav>
                                      </p:tavLst>
                                    </p:anim>
                                    <p:animEffect transition="in" filter="fade">
                                      <p:cBhvr>
                                        <p:cTn id="4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06512" y="381001"/>
            <a:ext cx="10139614" cy="223837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1.</a:t>
            </a:r>
            <a:r>
              <a:rPr lang="vi-VN" sz="2800" b="1" dirty="0">
                <a:solidFill>
                  <a:srgbClr val="FF0000"/>
                </a:solidFill>
                <a:latin typeface="Times New Roman" panose="02020603050405020304" pitchFamily="18" charset="0"/>
                <a:ea typeface="Times New Roman" panose="02020603050405020304" pitchFamily="18" charset="0"/>
              </a:rPr>
              <a:t>12</a:t>
            </a:r>
            <a:r>
              <a:rPr lang="en-US" sz="2800" b="1" dirty="0">
                <a:solidFill>
                  <a:srgbClr val="FF0000"/>
                </a:solidFill>
                <a:latin typeface="Times New Roman" panose="02020603050405020304" pitchFamily="18" charset="0"/>
                <a:ea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Cho thông tin sau: “Quân đội nhân dân Việt Nam và Công an nhân dân Việt Nam mang bản chất giai cấp công nhân, tính nhân dân và tính dân tộc sâu sắc; đặt dưới (.....) của Đảng Cộng sản Việt Nam”.</a:t>
            </a:r>
          </a:p>
          <a:p>
            <a:pPr algn="just"/>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896747" y="2919663"/>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A. sự lãnh đạo</a:t>
            </a:r>
            <a:endParaRPr lang="en-US" sz="2800" dirty="0">
              <a:solidFill>
                <a:schemeClr val="tx1"/>
              </a:solidFill>
              <a:latin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96747" y="4716378"/>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C. sự lãnh đạo trực tiếp</a:t>
            </a:r>
            <a:endParaRPr lang="en-US" sz="2800" dirty="0">
              <a:solidFill>
                <a:schemeClr val="tx1"/>
              </a:solidFill>
              <a:latin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687949" y="4716379"/>
            <a:ext cx="42581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rPr>
              <a:t>D. sự lãnh đạo trực tiếp,            </a:t>
            </a:r>
            <a:r>
              <a:rPr lang="vi-VN" sz="2800">
                <a:solidFill>
                  <a:schemeClr val="tx1"/>
                </a:solidFill>
                <a:latin typeface="Times New Roman" panose="02020603050405020304" pitchFamily="18" charset="0"/>
              </a:rPr>
              <a:t>tuyệt đối</a:t>
            </a:r>
            <a:endParaRPr lang="en-US" sz="2800" dirty="0">
              <a:solidFill>
                <a:schemeClr val="tx1"/>
              </a:solidFill>
              <a:latin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687949" y="2919663"/>
            <a:ext cx="42581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rPr>
              <a:t>B. sự lãnh đạo trực tiếp, tuyệt đối về mọi mặt</a:t>
            </a:r>
            <a:endParaRPr lang="en-US" sz="2800" dirty="0">
              <a:solidFill>
                <a:schemeClr val="tx1"/>
              </a:solidFill>
              <a:latin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7A41BEF7-EA11-C3DB-7CB7-1C593685E2A1}"/>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23F18400-F678-4395-A6B7-30945EC806AE}"/>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DBDF3CC3-7716-4F42-8D73-AD8AAF92F788}"/>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270E2544-12C7-4D96-988D-2BBFBE4A0F9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049951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58228" y="174399"/>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84A42C0-4781-48B0-7B84-13FFBD0D2F78}"/>
              </a:ext>
            </a:extLst>
          </p:cNvPr>
          <p:cNvSpPr txBox="1"/>
          <p:nvPr/>
        </p:nvSpPr>
        <p:spPr>
          <a:xfrm>
            <a:off x="1598944" y="624818"/>
            <a:ext cx="10456064" cy="5170646"/>
          </a:xfrm>
          <a:prstGeom prst="rect">
            <a:avLst/>
          </a:prstGeom>
          <a:noFill/>
        </p:spPr>
        <p:txBody>
          <a:bodyPr wrap="square" rtlCol="0">
            <a:spAutoFit/>
          </a:bodyPr>
          <a:lstStyle/>
          <a:p>
            <a:pPr marL="457200" indent="-457200">
              <a:lnSpc>
                <a:spcPts val="3000"/>
              </a:lnSpc>
              <a:spcBef>
                <a:spcPts val="600"/>
              </a:spcBef>
              <a:spcAft>
                <a:spcPts val="600"/>
              </a:spcAft>
              <a:buFont typeface="Wingdings" pitchFamily="2" charset="2"/>
              <a:buChar char="v"/>
            </a:pPr>
            <a:r>
              <a:rPr lang="vi-VN" sz="3000" b="1" dirty="0">
                <a:solidFill>
                  <a:srgbClr val="FF0000"/>
                </a:solidFill>
                <a:latin typeface="Times New Roman" panose="02020603050405020304" pitchFamily="18" charset="0"/>
                <a:cs typeface="Times New Roman" panose="02020603050405020304" pitchFamily="18" charset="0"/>
              </a:rPr>
              <a:t>Truy cập </a:t>
            </a:r>
            <a:r>
              <a:rPr lang="en-GB" sz="3000" b="1" dirty="0" err="1">
                <a:solidFill>
                  <a:srgbClr val="FF0000"/>
                </a:solidFill>
                <a:latin typeface="Times New Roman" panose="02020603050405020304" pitchFamily="18" charset="0"/>
                <a:cs typeface="Times New Roman" panose="02020603050405020304" pitchFamily="18" charset="0"/>
              </a:rPr>
              <a:t>thông</a:t>
            </a:r>
            <a:r>
              <a:rPr lang="en-GB" sz="3000" b="1" dirty="0">
                <a:solidFill>
                  <a:srgbClr val="FF0000"/>
                </a:solidFill>
                <a:latin typeface="Times New Roman" panose="02020603050405020304" pitchFamily="18" charset="0"/>
                <a:cs typeface="Times New Roman" panose="02020603050405020304" pitchFamily="18" charset="0"/>
              </a:rPr>
              <a:t> tin </a:t>
            </a:r>
            <a:r>
              <a:rPr lang="en-GB" sz="3000" b="1" dirty="0" err="1">
                <a:solidFill>
                  <a:srgbClr val="FF0000"/>
                </a:solidFill>
                <a:latin typeface="Times New Roman" panose="02020603050405020304" pitchFamily="18" charset="0"/>
                <a:cs typeface="Times New Roman" panose="02020603050405020304" pitchFamily="18" charset="0"/>
              </a:rPr>
              <a:t>về</a:t>
            </a:r>
            <a:r>
              <a:rPr lang="en-GB" sz="3000" b="1" dirty="0">
                <a:solidFill>
                  <a:srgbClr val="FF0000"/>
                </a:solidFill>
                <a:latin typeface="Times New Roman" panose="02020603050405020304" pitchFamily="18" charset="0"/>
                <a:cs typeface="Times New Roman" panose="02020603050405020304" pitchFamily="18" charset="0"/>
              </a:rPr>
              <a:t> SGK GD QPAN (</a:t>
            </a:r>
            <a:r>
              <a:rPr lang="en-GB" sz="3000" b="1" dirty="0" err="1">
                <a:solidFill>
                  <a:srgbClr val="FF0000"/>
                </a:solidFill>
                <a:latin typeface="Times New Roman" panose="02020603050405020304" pitchFamily="18" charset="0"/>
                <a:cs typeface="Times New Roman" panose="02020603050405020304" pitchFamily="18" charset="0"/>
              </a:rPr>
              <a:t>bộ</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sách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Cánh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Diều</a:t>
            </a:r>
            <a:r>
              <a:rPr lang="en-GB" sz="3000" b="1" dirty="0">
                <a:solidFill>
                  <a:srgbClr val="FF0000"/>
                </a:solidFill>
                <a:latin typeface="Times New Roman" panose="02020603050405020304" pitchFamily="18" charset="0"/>
                <a:cs typeface="Times New Roman" panose="02020603050405020304" pitchFamily="18" charset="0"/>
              </a:rPr>
              <a:t>):</a:t>
            </a: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Trang web </a:t>
            </a:r>
            <a:r>
              <a:rPr lang="en-GB" sz="3000" b="1" dirty="0" err="1">
                <a:solidFill>
                  <a:srgbClr val="00B050"/>
                </a:solidFill>
                <a:latin typeface="Times New Roman" panose="02020603050405020304" pitchFamily="18" charset="0"/>
                <a:cs typeface="Times New Roman" panose="02020603050405020304" pitchFamily="18" charset="0"/>
              </a:rPr>
              <a:t>bộ</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sách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https://hoc10.vn/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Facebook: </a:t>
            </a:r>
            <a:r>
              <a:rPr lang="en-GB" sz="3000" b="1" dirty="0" err="1">
                <a:solidFill>
                  <a:srgbClr val="00B050"/>
                </a:solidFill>
                <a:latin typeface="Times New Roman" panose="02020603050405020304" pitchFamily="18" charset="0"/>
                <a:cs typeface="Times New Roman" panose="02020603050405020304" pitchFamily="18" charset="0"/>
              </a:rPr>
              <a:t>Nhóm</a:t>
            </a:r>
            <a:r>
              <a:rPr lang="en-GB" sz="3000" b="1" dirty="0">
                <a:solidFill>
                  <a:srgbClr val="00B050"/>
                </a:solidFill>
                <a:latin typeface="Times New Roman" panose="02020603050405020304" pitchFamily="18" charset="0"/>
                <a:cs typeface="Times New Roman" panose="02020603050405020304" pitchFamily="18" charset="0"/>
              </a:rPr>
              <a:t> GV GD QPAN-</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vi-VN" sz="3000" b="1" dirty="0">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5">
                  <a:extLst>
                    <a:ext uri="{A12FA001-AC4F-418D-AE19-62706E023703}">
                      <ahyp:hlinkClr xmlns:ahyp="http://schemas.microsoft.com/office/drawing/2018/hyperlinkcolor" val="tx"/>
                    </a:ext>
                  </a:extLst>
                </a:hlinkClick>
              </a:rPr>
              <a:t>https://www.facebook.com/groups/729540662159272</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Sàn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thương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mại</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điện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tử</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indent="450850">
              <a:lnSpc>
                <a:spcPts val="3000"/>
              </a:lnSpc>
              <a:spcBef>
                <a:spcPts val="600"/>
              </a:spcBef>
              <a:spcAft>
                <a:spcPts val="600"/>
              </a:spcAft>
            </a:pPr>
            <a:r>
              <a:rPr lang="en-GB" sz="3000" b="1" dirty="0">
                <a:solidFill>
                  <a:srgbClr val="0000FF"/>
                </a:solidFill>
                <a:latin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val="tx"/>
                    </a:ext>
                  </a:extLst>
                </a:hlinkClick>
              </a:rPr>
              <a:t>https://sachcanhdieu.vn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gn="just">
              <a:lnSpc>
                <a:spcPts val="3000"/>
              </a:lnSpc>
              <a:spcBef>
                <a:spcPts val="600"/>
              </a:spcBef>
              <a:spcAft>
                <a:spcPts val="600"/>
              </a:spcAft>
              <a:buFont typeface="Wingdings" pitchFamily="2" charset="2"/>
              <a:buChar char="v"/>
            </a:pPr>
            <a:r>
              <a:rPr lang="en-GB" sz="3000" b="1" dirty="0" err="1">
                <a:solidFill>
                  <a:srgbClr val="ED0000"/>
                </a:solidFill>
                <a:latin typeface="Times New Roman" panose="02020603050405020304" pitchFamily="18" charset="0"/>
                <a:cs typeface="Times New Roman" panose="02020603050405020304" pitchFamily="18" charset="0"/>
              </a:rPr>
              <a:t>Trao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đổi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giải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đáp</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hỗ</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trợ</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giáo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viên</a:t>
            </a:r>
            <a:r>
              <a:rPr lang="en-GB" sz="3000" b="1" dirty="0">
                <a:solidFill>
                  <a:srgbClr val="ED0000"/>
                </a:solidFill>
                <a:latin typeface="Times New Roman" panose="02020603050405020304" pitchFamily="18" charset="0"/>
                <a:cs typeface="Times New Roman" panose="02020603050405020304" pitchFamily="18" charset="0"/>
              </a:rPr>
              <a:t>: </a:t>
            </a: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Phòng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tin </a:t>
            </a:r>
            <a:r>
              <a:rPr lang="en-GB" sz="3000" b="1" dirty="0" err="1">
                <a:solidFill>
                  <a:srgbClr val="00B050"/>
                </a:solidFill>
                <a:latin typeface="Times New Roman" panose="02020603050405020304" pitchFamily="18" charset="0"/>
                <a:cs typeface="Times New Roman" panose="02020603050405020304" pitchFamily="18" charset="0"/>
              </a:rPr>
              <a:t>và</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Truyền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VEPIC</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7"/>
              </a:rPr>
              <a:t>thongtinvatruyenthong.vepic@gmail.c</a:t>
            </a:r>
            <a:r>
              <a:rPr lang="en-GB" sz="3000" b="1" u="sng" dirty="0">
                <a:solidFill>
                  <a:srgbClr val="0000FF"/>
                </a:solidFill>
                <a:latin typeface="Times New Roman" panose="02020603050405020304" pitchFamily="18" charset="0"/>
                <a:cs typeface="Times New Roman" panose="02020603050405020304" pitchFamily="18" charset="0"/>
                <a:hlinkClick r:id="rId7"/>
              </a:rPr>
              <a:t>om</a:t>
            </a:r>
            <a:endParaRPr lang="en-GB" sz="3000" b="1" u="sng"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82205713"/>
      </p:ext>
    </p:extLst>
  </p:cSld>
  <p:clrMapOvr>
    <a:masterClrMapping/>
  </p:clrMapOvr>
  <mc:AlternateContent xmlns:mc="http://schemas.openxmlformats.org/markup-compatibility/2006" xmlns:p14="http://schemas.microsoft.com/office/powerpoint/2010/main">
    <mc:Choice Requires="p14">
      <p:transition spd="slow" p14:dur="3000">
        <p:push dir="u"/>
      </p:transition>
    </mc:Choice>
    <mc:Fallback xmlns="">
      <p:transition spd="slow">
        <p:push dir="u"/>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hai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hai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4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49837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6" name="Rectangle 1475">
            <a:extLst>
              <a:ext uri="{FF2B5EF4-FFF2-40B4-BE49-F238E27FC236}">
                <a16:creationId xmlns:a16="http://schemas.microsoft.com/office/drawing/2014/main" id="{256C8AA4-94CE-5061-6571-96E4CD5CB64D}"/>
              </a:ext>
            </a:extLst>
          </p:cNvPr>
          <p:cNvSpPr/>
          <p:nvPr/>
        </p:nvSpPr>
        <p:spPr>
          <a:xfrm>
            <a:off x="5930847" y="490259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 name="Rectangle 3">
            <a:extLst>
              <a:ext uri="{FF2B5EF4-FFF2-40B4-BE49-F238E27FC236}">
                <a16:creationId xmlns:a16="http://schemas.microsoft.com/office/drawing/2014/main" id="{83566531-C9EC-7FD3-EBBA-0E23BF079C63}"/>
              </a:ext>
            </a:extLst>
          </p:cNvPr>
          <p:cNvSpPr/>
          <p:nvPr/>
        </p:nvSpPr>
        <p:spPr>
          <a:xfrm>
            <a:off x="0"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422" name="Câu 1">
            <a:hlinkClick r:id="rId5" action="ppaction://hlinksldjump"/>
            <a:extLst>
              <a:ext uri="{FF2B5EF4-FFF2-40B4-BE49-F238E27FC236}">
                <a16:creationId xmlns:a16="http://schemas.microsoft.com/office/drawing/2014/main" id="{5D666B8A-0F09-FEC9-1EA1-B26478FCE4E0}"/>
              </a:ext>
            </a:extLst>
          </p:cNvPr>
          <p:cNvSpPr/>
          <p:nvPr/>
        </p:nvSpPr>
        <p:spPr>
          <a:xfrm>
            <a:off x="1617575" y="1650027"/>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6" action="ppaction://hlinksldjump"/>
            <a:extLst>
              <a:ext uri="{FF2B5EF4-FFF2-40B4-BE49-F238E27FC236}">
                <a16:creationId xmlns:a16="http://schemas.microsoft.com/office/drawing/2014/main" id="{40C795D3-7F0B-14DD-9A8B-74435AE0D476}"/>
              </a:ext>
            </a:extLst>
          </p:cNvPr>
          <p:cNvSpPr/>
          <p:nvPr/>
        </p:nvSpPr>
        <p:spPr>
          <a:xfrm>
            <a:off x="1617575" y="1975691"/>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7" action="ppaction://hlinksldjump"/>
            <a:extLst>
              <a:ext uri="{FF2B5EF4-FFF2-40B4-BE49-F238E27FC236}">
                <a16:creationId xmlns:a16="http://schemas.microsoft.com/office/drawing/2014/main" id="{11288CD1-9537-C950-2937-5FE0F93A7778}"/>
              </a:ext>
            </a:extLst>
          </p:cNvPr>
          <p:cNvSpPr/>
          <p:nvPr/>
        </p:nvSpPr>
        <p:spPr>
          <a:xfrm>
            <a:off x="1617575" y="2299769"/>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8" action="ppaction://hlinksldjump"/>
            <a:extLst>
              <a:ext uri="{FF2B5EF4-FFF2-40B4-BE49-F238E27FC236}">
                <a16:creationId xmlns:a16="http://schemas.microsoft.com/office/drawing/2014/main" id="{EC624E89-541A-402B-ED3A-7F58E3C3B4EC}"/>
              </a:ext>
            </a:extLst>
          </p:cNvPr>
          <p:cNvSpPr/>
          <p:nvPr/>
        </p:nvSpPr>
        <p:spPr>
          <a:xfrm>
            <a:off x="1617575" y="2623848"/>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9" action="ppaction://hlinksldjump"/>
            <a:extLst>
              <a:ext uri="{FF2B5EF4-FFF2-40B4-BE49-F238E27FC236}">
                <a16:creationId xmlns:a16="http://schemas.microsoft.com/office/drawing/2014/main" id="{05C51935-1801-FCDA-5B87-3DE8B64D70FB}"/>
              </a:ext>
            </a:extLst>
          </p:cNvPr>
          <p:cNvSpPr/>
          <p:nvPr/>
        </p:nvSpPr>
        <p:spPr>
          <a:xfrm>
            <a:off x="1617575" y="2949512"/>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10" action="ppaction://hlinksldjump"/>
            <a:extLst>
              <a:ext uri="{FF2B5EF4-FFF2-40B4-BE49-F238E27FC236}">
                <a16:creationId xmlns:a16="http://schemas.microsoft.com/office/drawing/2014/main" id="{337E5FC9-2332-986E-F31E-43188DF19448}"/>
              </a:ext>
            </a:extLst>
          </p:cNvPr>
          <p:cNvSpPr/>
          <p:nvPr/>
        </p:nvSpPr>
        <p:spPr>
          <a:xfrm>
            <a:off x="1617575" y="3273590"/>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1" action="ppaction://hlinksldjump"/>
            <a:extLst>
              <a:ext uri="{FF2B5EF4-FFF2-40B4-BE49-F238E27FC236}">
                <a16:creationId xmlns:a16="http://schemas.microsoft.com/office/drawing/2014/main" id="{1A0777E4-18FB-4A1E-7FBE-E87DB45709B9}"/>
              </a:ext>
            </a:extLst>
          </p:cNvPr>
          <p:cNvSpPr/>
          <p:nvPr/>
        </p:nvSpPr>
        <p:spPr>
          <a:xfrm>
            <a:off x="1617575" y="3597669"/>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2" action="ppaction://hlinksldjump"/>
            <a:extLst>
              <a:ext uri="{FF2B5EF4-FFF2-40B4-BE49-F238E27FC236}">
                <a16:creationId xmlns:a16="http://schemas.microsoft.com/office/drawing/2014/main" id="{9E07BC3A-00BA-A416-512B-A944961AFBB2}"/>
              </a:ext>
            </a:extLst>
          </p:cNvPr>
          <p:cNvSpPr/>
          <p:nvPr/>
        </p:nvSpPr>
        <p:spPr>
          <a:xfrm>
            <a:off x="1617575" y="3923333"/>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3" action="ppaction://hlinksldjump"/>
            <a:extLst>
              <a:ext uri="{FF2B5EF4-FFF2-40B4-BE49-F238E27FC236}">
                <a16:creationId xmlns:a16="http://schemas.microsoft.com/office/drawing/2014/main" id="{A44F9B0E-4483-BCBE-0414-6BDA5D191BB0}"/>
              </a:ext>
            </a:extLst>
          </p:cNvPr>
          <p:cNvSpPr/>
          <p:nvPr/>
        </p:nvSpPr>
        <p:spPr>
          <a:xfrm>
            <a:off x="1617575" y="4247411"/>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4" action="ppaction://hlinksldjump"/>
            <a:extLst>
              <a:ext uri="{FF2B5EF4-FFF2-40B4-BE49-F238E27FC236}">
                <a16:creationId xmlns:a16="http://schemas.microsoft.com/office/drawing/2014/main" id="{5F5E0A54-DCFA-9C34-CB7B-2E817C5DCA37}"/>
              </a:ext>
            </a:extLst>
          </p:cNvPr>
          <p:cNvSpPr/>
          <p:nvPr/>
        </p:nvSpPr>
        <p:spPr>
          <a:xfrm>
            <a:off x="1617575" y="4571490"/>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sp>
        <p:nvSpPr>
          <p:cNvPr id="1447" name="Câu 11">
            <a:hlinkClick r:id="rId15" action="ppaction://hlinksldjump"/>
            <a:extLst>
              <a:ext uri="{FF2B5EF4-FFF2-40B4-BE49-F238E27FC236}">
                <a16:creationId xmlns:a16="http://schemas.microsoft.com/office/drawing/2014/main" id="{0E46C520-99B8-A4CF-9016-664E5F7E9417}"/>
              </a:ext>
            </a:extLst>
          </p:cNvPr>
          <p:cNvSpPr/>
          <p:nvPr/>
        </p:nvSpPr>
        <p:spPr>
          <a:xfrm>
            <a:off x="1617575" y="4897154"/>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1448" name="Câu 12">
            <a:hlinkClick r:id="rId16" action="ppaction://hlinksldjump"/>
            <a:extLst>
              <a:ext uri="{FF2B5EF4-FFF2-40B4-BE49-F238E27FC236}">
                <a16:creationId xmlns:a16="http://schemas.microsoft.com/office/drawing/2014/main" id="{97F48B90-188D-EFC3-C697-3B54511036D6}"/>
              </a:ext>
            </a:extLst>
          </p:cNvPr>
          <p:cNvSpPr/>
          <p:nvPr/>
        </p:nvSpPr>
        <p:spPr>
          <a:xfrm>
            <a:off x="1617575" y="5221232"/>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12</a:t>
            </a:r>
          </a:p>
        </p:txBody>
      </p:sp>
      <p:sp>
        <p:nvSpPr>
          <p:cNvPr id="1449" name="Câu 13">
            <a:hlinkClick r:id="rId17" action="ppaction://hlinksldjump"/>
            <a:extLst>
              <a:ext uri="{FF2B5EF4-FFF2-40B4-BE49-F238E27FC236}">
                <a16:creationId xmlns:a16="http://schemas.microsoft.com/office/drawing/2014/main" id="{FFA4DA7E-A956-B5C0-0B16-99288353B303}"/>
              </a:ext>
            </a:extLst>
          </p:cNvPr>
          <p:cNvSpPr/>
          <p:nvPr/>
        </p:nvSpPr>
        <p:spPr>
          <a:xfrm>
            <a:off x="1617575" y="5545311"/>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13</a:t>
            </a:r>
          </a:p>
        </p:txBody>
      </p:sp>
      <p:sp>
        <p:nvSpPr>
          <p:cNvPr id="1450" name="Câu 14">
            <a:hlinkClick r:id="rId18" action="ppaction://hlinksldjump"/>
            <a:extLst>
              <a:ext uri="{FF2B5EF4-FFF2-40B4-BE49-F238E27FC236}">
                <a16:creationId xmlns:a16="http://schemas.microsoft.com/office/drawing/2014/main" id="{74BFF7A3-67EF-2DA5-DB8E-72724F5CA302}"/>
              </a:ext>
            </a:extLst>
          </p:cNvPr>
          <p:cNvSpPr/>
          <p:nvPr/>
        </p:nvSpPr>
        <p:spPr>
          <a:xfrm>
            <a:off x="1617575" y="5870975"/>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14</a:t>
            </a:r>
          </a:p>
        </p:txBody>
      </p:sp>
      <p:sp>
        <p:nvSpPr>
          <p:cNvPr id="18" name="Rectangle 17">
            <a:extLst>
              <a:ext uri="{FF2B5EF4-FFF2-40B4-BE49-F238E27FC236}">
                <a16:creationId xmlns:a16="http://schemas.microsoft.com/office/drawing/2014/main" id="{66F62398-E482-4526-917D-3737623F8595}"/>
              </a:ext>
            </a:extLst>
          </p:cNvPr>
          <p:cNvSpPr/>
          <p:nvPr/>
        </p:nvSpPr>
        <p:spPr>
          <a:xfrm>
            <a:off x="6373760" y="165230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 name="Rectangle 18">
            <a:extLst>
              <a:ext uri="{FF2B5EF4-FFF2-40B4-BE49-F238E27FC236}">
                <a16:creationId xmlns:a16="http://schemas.microsoft.com/office/drawing/2014/main" id="{14C66B91-28DC-580B-744B-016D79EDB3E5}"/>
              </a:ext>
            </a:extLst>
          </p:cNvPr>
          <p:cNvSpPr/>
          <p:nvPr/>
        </p:nvSpPr>
        <p:spPr>
          <a:xfrm>
            <a:off x="6813707" y="165230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7" name="Rectangle 6">
            <a:extLst>
              <a:ext uri="{FF2B5EF4-FFF2-40B4-BE49-F238E27FC236}">
                <a16:creationId xmlns:a16="http://schemas.microsoft.com/office/drawing/2014/main" id="{ADED6313-784D-2C44-302E-75614E89EB75}"/>
              </a:ext>
            </a:extLst>
          </p:cNvPr>
          <p:cNvSpPr/>
          <p:nvPr/>
        </p:nvSpPr>
        <p:spPr>
          <a:xfrm>
            <a:off x="7253653" y="165468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7" name="Rectangle 46">
            <a:extLst>
              <a:ext uri="{FF2B5EF4-FFF2-40B4-BE49-F238E27FC236}">
                <a16:creationId xmlns:a16="http://schemas.microsoft.com/office/drawing/2014/main" id="{ED00627F-942F-C64D-ED50-AA3EC8C725B7}"/>
              </a:ext>
            </a:extLst>
          </p:cNvPr>
          <p:cNvSpPr/>
          <p:nvPr/>
        </p:nvSpPr>
        <p:spPr>
          <a:xfrm>
            <a:off x="7693598" y="16546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2" name="Rectangle 51">
            <a:extLst>
              <a:ext uri="{FF2B5EF4-FFF2-40B4-BE49-F238E27FC236}">
                <a16:creationId xmlns:a16="http://schemas.microsoft.com/office/drawing/2014/main" id="{FFFA5751-4D44-1691-1A47-FBA2226E4F21}"/>
              </a:ext>
            </a:extLst>
          </p:cNvPr>
          <p:cNvSpPr/>
          <p:nvPr/>
        </p:nvSpPr>
        <p:spPr>
          <a:xfrm>
            <a:off x="5489249" y="165223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5" name="Rectangle 54">
            <a:extLst>
              <a:ext uri="{FF2B5EF4-FFF2-40B4-BE49-F238E27FC236}">
                <a16:creationId xmlns:a16="http://schemas.microsoft.com/office/drawing/2014/main" id="{A6D7D560-2FBE-5AB0-A509-5BCBCD545280}"/>
              </a:ext>
            </a:extLst>
          </p:cNvPr>
          <p:cNvSpPr/>
          <p:nvPr/>
        </p:nvSpPr>
        <p:spPr>
          <a:xfrm>
            <a:off x="5933457" y="165400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23" name="Group 22">
            <a:extLst>
              <a:ext uri="{FF2B5EF4-FFF2-40B4-BE49-F238E27FC236}">
                <a16:creationId xmlns:a16="http://schemas.microsoft.com/office/drawing/2014/main" id="{CE337074-3AD2-E52F-3336-BCFC4306E4AA}"/>
              </a:ext>
            </a:extLst>
          </p:cNvPr>
          <p:cNvGrpSpPr/>
          <p:nvPr/>
        </p:nvGrpSpPr>
        <p:grpSpPr>
          <a:xfrm>
            <a:off x="5526526" y="1592378"/>
            <a:ext cx="2506836" cy="374170"/>
            <a:chOff x="5526526" y="1592378"/>
            <a:chExt cx="2506836" cy="374170"/>
          </a:xfrm>
        </p:grpSpPr>
        <p:sp>
          <p:nvSpPr>
            <p:cNvPr id="1463" name="TextBox 1462">
              <a:extLst>
                <a:ext uri="{FF2B5EF4-FFF2-40B4-BE49-F238E27FC236}">
                  <a16:creationId xmlns:a16="http://schemas.microsoft.com/office/drawing/2014/main" id="{4D707321-91EE-059C-1368-A87DFE31C173}"/>
                </a:ext>
              </a:extLst>
            </p:cNvPr>
            <p:cNvSpPr txBox="1"/>
            <p:nvPr/>
          </p:nvSpPr>
          <p:spPr>
            <a:xfrm>
              <a:off x="6388595" y="1594834"/>
              <a:ext cx="343364" cy="369332"/>
            </a:xfrm>
            <a:prstGeom prst="rect">
              <a:avLst/>
            </a:prstGeom>
            <a:noFill/>
          </p:spPr>
          <p:txBody>
            <a:bodyPr wrap="none" rtlCol="0">
              <a:spAutoFit/>
            </a:bodyPr>
            <a:lstStyle/>
            <a:p>
              <a:pPr algn="ctr"/>
              <a:r>
                <a:rPr lang="en-US" b="1">
                  <a:solidFill>
                    <a:srgbClr val="FF0000"/>
                  </a:solidFill>
                </a:rPr>
                <a:t>Q</a:t>
              </a:r>
              <a:endParaRPr lang="en-US" b="1" dirty="0">
                <a:solidFill>
                  <a:srgbClr val="FF0000"/>
                </a:solidFill>
              </a:endParaRPr>
            </a:p>
          </p:txBody>
        </p:sp>
        <p:sp>
          <p:nvSpPr>
            <p:cNvPr id="1464" name="TextBox 1463">
              <a:extLst>
                <a:ext uri="{FF2B5EF4-FFF2-40B4-BE49-F238E27FC236}">
                  <a16:creationId xmlns:a16="http://schemas.microsoft.com/office/drawing/2014/main" id="{CB1497DE-27C8-690A-9D11-ECE3AFE6A602}"/>
                </a:ext>
              </a:extLst>
            </p:cNvPr>
            <p:cNvSpPr txBox="1"/>
            <p:nvPr/>
          </p:nvSpPr>
          <p:spPr>
            <a:xfrm>
              <a:off x="6830145" y="1594834"/>
              <a:ext cx="340158" cy="369332"/>
            </a:xfrm>
            <a:prstGeom prst="rect">
              <a:avLst/>
            </a:prstGeom>
            <a:noFill/>
          </p:spPr>
          <p:txBody>
            <a:bodyPr wrap="none" rtlCol="0">
              <a:spAutoFit/>
            </a:bodyPr>
            <a:lstStyle/>
            <a:p>
              <a:pPr algn="ctr"/>
              <a:r>
                <a:rPr lang="en-US" b="1"/>
                <a:t>U</a:t>
              </a:r>
              <a:endParaRPr lang="en-US" b="1" dirty="0"/>
            </a:p>
          </p:txBody>
        </p:sp>
        <p:sp>
          <p:nvSpPr>
            <p:cNvPr id="39" name="TextBox 38">
              <a:extLst>
                <a:ext uri="{FF2B5EF4-FFF2-40B4-BE49-F238E27FC236}">
                  <a16:creationId xmlns:a16="http://schemas.microsoft.com/office/drawing/2014/main" id="{44A62906-F3FE-37D6-139A-C860E57C4EB0}"/>
                </a:ext>
              </a:extLst>
            </p:cNvPr>
            <p:cNvSpPr txBox="1"/>
            <p:nvPr/>
          </p:nvSpPr>
          <p:spPr>
            <a:xfrm>
              <a:off x="7270091" y="1597216"/>
              <a:ext cx="340158" cy="369332"/>
            </a:xfrm>
            <a:prstGeom prst="rect">
              <a:avLst/>
            </a:prstGeom>
            <a:noFill/>
          </p:spPr>
          <p:txBody>
            <a:bodyPr wrap="none" rtlCol="0">
              <a:spAutoFit/>
            </a:bodyPr>
            <a:lstStyle/>
            <a:p>
              <a:pPr algn="ctr"/>
              <a:r>
                <a:rPr lang="en-US" b="1"/>
                <a:t>Ố</a:t>
              </a:r>
              <a:endParaRPr lang="en-US" b="1" dirty="0"/>
            </a:p>
          </p:txBody>
        </p:sp>
        <p:sp>
          <p:nvSpPr>
            <p:cNvPr id="48" name="TextBox 47">
              <a:extLst>
                <a:ext uri="{FF2B5EF4-FFF2-40B4-BE49-F238E27FC236}">
                  <a16:creationId xmlns:a16="http://schemas.microsoft.com/office/drawing/2014/main" id="{0FEA770A-D617-F564-4659-24238D1C2AC8}"/>
                </a:ext>
              </a:extLst>
            </p:cNvPr>
            <p:cNvSpPr txBox="1"/>
            <p:nvPr/>
          </p:nvSpPr>
          <p:spPr>
            <a:xfrm>
              <a:off x="7726868" y="1597174"/>
              <a:ext cx="306494" cy="369332"/>
            </a:xfrm>
            <a:prstGeom prst="rect">
              <a:avLst/>
            </a:prstGeom>
            <a:noFill/>
          </p:spPr>
          <p:txBody>
            <a:bodyPr wrap="none" rtlCol="0">
              <a:spAutoFit/>
            </a:bodyPr>
            <a:lstStyle/>
            <a:p>
              <a:pPr algn="ctr"/>
              <a:r>
                <a:rPr lang="en-US" b="1"/>
                <a:t>C</a:t>
              </a:r>
              <a:endParaRPr lang="en-US" b="1" dirty="0"/>
            </a:p>
          </p:txBody>
        </p:sp>
        <p:sp>
          <p:nvSpPr>
            <p:cNvPr id="54" name="TextBox 53">
              <a:extLst>
                <a:ext uri="{FF2B5EF4-FFF2-40B4-BE49-F238E27FC236}">
                  <a16:creationId xmlns:a16="http://schemas.microsoft.com/office/drawing/2014/main" id="{8EF216F4-C59F-4543-991F-DDA3260254E4}"/>
                </a:ext>
              </a:extLst>
            </p:cNvPr>
            <p:cNvSpPr txBox="1"/>
            <p:nvPr/>
          </p:nvSpPr>
          <p:spPr>
            <a:xfrm>
              <a:off x="5526526" y="1592378"/>
              <a:ext cx="298480" cy="369332"/>
            </a:xfrm>
            <a:prstGeom prst="rect">
              <a:avLst/>
            </a:prstGeom>
            <a:noFill/>
          </p:spPr>
          <p:txBody>
            <a:bodyPr wrap="none" rtlCol="0">
              <a:spAutoFit/>
            </a:bodyPr>
            <a:lstStyle/>
            <a:p>
              <a:pPr algn="ctr"/>
              <a:r>
                <a:rPr lang="en-US" b="1" dirty="0"/>
                <a:t>T</a:t>
              </a:r>
            </a:p>
          </p:txBody>
        </p:sp>
        <p:sp>
          <p:nvSpPr>
            <p:cNvPr id="59" name="TextBox 58">
              <a:extLst>
                <a:ext uri="{FF2B5EF4-FFF2-40B4-BE49-F238E27FC236}">
                  <a16:creationId xmlns:a16="http://schemas.microsoft.com/office/drawing/2014/main" id="{DAE19EA7-A299-0FBE-189E-0DFC04541083}"/>
                </a:ext>
              </a:extLst>
            </p:cNvPr>
            <p:cNvSpPr txBox="1"/>
            <p:nvPr/>
          </p:nvSpPr>
          <p:spPr>
            <a:xfrm>
              <a:off x="5949895" y="1594157"/>
              <a:ext cx="340158" cy="369332"/>
            </a:xfrm>
            <a:prstGeom prst="rect">
              <a:avLst/>
            </a:prstGeom>
            <a:noFill/>
          </p:spPr>
          <p:txBody>
            <a:bodyPr wrap="none" rtlCol="0">
              <a:spAutoFit/>
            </a:bodyPr>
            <a:lstStyle/>
            <a:p>
              <a:pPr algn="ctr"/>
              <a:r>
                <a:rPr lang="en-US" b="1" dirty="0"/>
                <a:t>Ổ</a:t>
              </a:r>
            </a:p>
          </p:txBody>
        </p:sp>
      </p:grpSp>
      <p:sp>
        <p:nvSpPr>
          <p:cNvPr id="1104" name="Rectangle 1103">
            <a:extLst>
              <a:ext uri="{FF2B5EF4-FFF2-40B4-BE49-F238E27FC236}">
                <a16:creationId xmlns:a16="http://schemas.microsoft.com/office/drawing/2014/main" id="{7BBE42EF-7F66-0FB1-99B0-F32C32D7FF27}"/>
              </a:ext>
            </a:extLst>
          </p:cNvPr>
          <p:cNvSpPr/>
          <p:nvPr/>
        </p:nvSpPr>
        <p:spPr>
          <a:xfrm>
            <a:off x="6373760" y="197709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2" name="Rectangle 1111">
            <a:extLst>
              <a:ext uri="{FF2B5EF4-FFF2-40B4-BE49-F238E27FC236}">
                <a16:creationId xmlns:a16="http://schemas.microsoft.com/office/drawing/2014/main" id="{EFC95064-59B8-8775-4145-9920021429E4}"/>
              </a:ext>
            </a:extLst>
          </p:cNvPr>
          <p:cNvSpPr/>
          <p:nvPr/>
        </p:nvSpPr>
        <p:spPr>
          <a:xfrm>
            <a:off x="6813707" y="197709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5" name="Rectangle 1114">
            <a:extLst>
              <a:ext uri="{FF2B5EF4-FFF2-40B4-BE49-F238E27FC236}">
                <a16:creationId xmlns:a16="http://schemas.microsoft.com/office/drawing/2014/main" id="{4B219B70-BADB-B33C-51E6-01E070441A03}"/>
              </a:ext>
            </a:extLst>
          </p:cNvPr>
          <p:cNvSpPr/>
          <p:nvPr/>
        </p:nvSpPr>
        <p:spPr>
          <a:xfrm>
            <a:off x="7253653" y="19794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7" name="Rectangle 1116">
            <a:extLst>
              <a:ext uri="{FF2B5EF4-FFF2-40B4-BE49-F238E27FC236}">
                <a16:creationId xmlns:a16="http://schemas.microsoft.com/office/drawing/2014/main" id="{D2492975-0B2A-4783-DF35-1F873D88BF9A}"/>
              </a:ext>
            </a:extLst>
          </p:cNvPr>
          <p:cNvSpPr/>
          <p:nvPr/>
        </p:nvSpPr>
        <p:spPr>
          <a:xfrm>
            <a:off x="7693598" y="197943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5" name="Rectangle 1124">
            <a:extLst>
              <a:ext uri="{FF2B5EF4-FFF2-40B4-BE49-F238E27FC236}">
                <a16:creationId xmlns:a16="http://schemas.microsoft.com/office/drawing/2014/main" id="{6240BEB0-8EFD-8D40-A569-78C5C6A9286C}"/>
              </a:ext>
            </a:extLst>
          </p:cNvPr>
          <p:cNvSpPr/>
          <p:nvPr/>
        </p:nvSpPr>
        <p:spPr>
          <a:xfrm>
            <a:off x="8133544" y="19780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7" name="Rectangle 1126">
            <a:extLst>
              <a:ext uri="{FF2B5EF4-FFF2-40B4-BE49-F238E27FC236}">
                <a16:creationId xmlns:a16="http://schemas.microsoft.com/office/drawing/2014/main" id="{6170FB66-39F9-D503-4063-887FED877AD1}"/>
              </a:ext>
            </a:extLst>
          </p:cNvPr>
          <p:cNvSpPr/>
          <p:nvPr/>
        </p:nvSpPr>
        <p:spPr>
          <a:xfrm>
            <a:off x="8577752" y="19798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9" name="Rectangle 1128">
            <a:extLst>
              <a:ext uri="{FF2B5EF4-FFF2-40B4-BE49-F238E27FC236}">
                <a16:creationId xmlns:a16="http://schemas.microsoft.com/office/drawing/2014/main" id="{70DE968E-B392-694D-4EB7-65E4F652ABF6}"/>
              </a:ext>
            </a:extLst>
          </p:cNvPr>
          <p:cNvSpPr/>
          <p:nvPr/>
        </p:nvSpPr>
        <p:spPr>
          <a:xfrm>
            <a:off x="9017698" y="198223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33" name="Rectangle 1132">
            <a:extLst>
              <a:ext uri="{FF2B5EF4-FFF2-40B4-BE49-F238E27FC236}">
                <a16:creationId xmlns:a16="http://schemas.microsoft.com/office/drawing/2014/main" id="{5D7ABCFA-A44E-7E08-18B9-F0D060B5044A}"/>
              </a:ext>
            </a:extLst>
          </p:cNvPr>
          <p:cNvSpPr/>
          <p:nvPr/>
        </p:nvSpPr>
        <p:spPr>
          <a:xfrm>
            <a:off x="5931685" y="198503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0" name="Group 39">
            <a:extLst>
              <a:ext uri="{FF2B5EF4-FFF2-40B4-BE49-F238E27FC236}">
                <a16:creationId xmlns:a16="http://schemas.microsoft.com/office/drawing/2014/main" id="{4A9387A4-1B31-1C01-31BF-A4CA4175D267}"/>
              </a:ext>
            </a:extLst>
          </p:cNvPr>
          <p:cNvGrpSpPr/>
          <p:nvPr/>
        </p:nvGrpSpPr>
        <p:grpSpPr>
          <a:xfrm>
            <a:off x="5968962" y="1919625"/>
            <a:ext cx="3358043" cy="377269"/>
            <a:chOff x="5968962" y="1919625"/>
            <a:chExt cx="3358043" cy="377269"/>
          </a:xfrm>
        </p:grpSpPr>
        <p:sp>
          <p:nvSpPr>
            <p:cNvPr id="1113" name="TextBox 1112">
              <a:extLst>
                <a:ext uri="{FF2B5EF4-FFF2-40B4-BE49-F238E27FC236}">
                  <a16:creationId xmlns:a16="http://schemas.microsoft.com/office/drawing/2014/main" id="{A9F22710-9443-489B-0667-89CE0BC7E345}"/>
                </a:ext>
              </a:extLst>
            </p:cNvPr>
            <p:cNvSpPr txBox="1"/>
            <p:nvPr/>
          </p:nvSpPr>
          <p:spPr>
            <a:xfrm>
              <a:off x="6392603" y="1919625"/>
              <a:ext cx="335349" cy="369332"/>
            </a:xfrm>
            <a:prstGeom prst="rect">
              <a:avLst/>
            </a:prstGeom>
            <a:noFill/>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114" name="TextBox 1113">
              <a:extLst>
                <a:ext uri="{FF2B5EF4-FFF2-40B4-BE49-F238E27FC236}">
                  <a16:creationId xmlns:a16="http://schemas.microsoft.com/office/drawing/2014/main" id="{63449B85-CF93-2886-8BF8-C38C6F9F714A}"/>
                </a:ext>
              </a:extLst>
            </p:cNvPr>
            <p:cNvSpPr txBox="1"/>
            <p:nvPr/>
          </p:nvSpPr>
          <p:spPr>
            <a:xfrm>
              <a:off x="6847778" y="1919625"/>
              <a:ext cx="304892" cy="369332"/>
            </a:xfrm>
            <a:prstGeom prst="rect">
              <a:avLst/>
            </a:prstGeom>
            <a:noFill/>
          </p:spPr>
          <p:txBody>
            <a:bodyPr wrap="none" rtlCol="0">
              <a:spAutoFit/>
            </a:bodyPr>
            <a:lstStyle/>
            <a:p>
              <a:pPr algn="ctr"/>
              <a:r>
                <a:rPr lang="en-US" b="1"/>
                <a:t>Y</a:t>
              </a:r>
              <a:endParaRPr lang="en-US" b="1" dirty="0"/>
            </a:p>
          </p:txBody>
        </p:sp>
        <p:sp>
          <p:nvSpPr>
            <p:cNvPr id="1116" name="TextBox 1115">
              <a:extLst>
                <a:ext uri="{FF2B5EF4-FFF2-40B4-BE49-F238E27FC236}">
                  <a16:creationId xmlns:a16="http://schemas.microsoft.com/office/drawing/2014/main" id="{EDFBB60F-5F97-E74C-5E61-9F792825F7BB}"/>
                </a:ext>
              </a:extLst>
            </p:cNvPr>
            <p:cNvSpPr txBox="1"/>
            <p:nvPr/>
          </p:nvSpPr>
          <p:spPr>
            <a:xfrm>
              <a:off x="7291732" y="1922007"/>
              <a:ext cx="296876" cy="369332"/>
            </a:xfrm>
            <a:prstGeom prst="rect">
              <a:avLst/>
            </a:prstGeom>
            <a:noFill/>
          </p:spPr>
          <p:txBody>
            <a:bodyPr wrap="none" rtlCol="0">
              <a:spAutoFit/>
            </a:bodyPr>
            <a:lstStyle/>
            <a:p>
              <a:pPr algn="ctr"/>
              <a:r>
                <a:rPr lang="en-US" b="1"/>
                <a:t>Ệ</a:t>
              </a:r>
              <a:endParaRPr lang="en-US" b="1" dirty="0"/>
            </a:p>
          </p:txBody>
        </p:sp>
        <p:sp>
          <p:nvSpPr>
            <p:cNvPr id="1124" name="TextBox 1123">
              <a:extLst>
                <a:ext uri="{FF2B5EF4-FFF2-40B4-BE49-F238E27FC236}">
                  <a16:creationId xmlns:a16="http://schemas.microsoft.com/office/drawing/2014/main" id="{0FE8D500-B8E4-3A8B-8C87-E830D107C889}"/>
                </a:ext>
              </a:extLst>
            </p:cNvPr>
            <p:cNvSpPr txBox="1"/>
            <p:nvPr/>
          </p:nvSpPr>
          <p:spPr>
            <a:xfrm>
              <a:off x="7730875" y="1921965"/>
              <a:ext cx="298480" cy="369332"/>
            </a:xfrm>
            <a:prstGeom prst="rect">
              <a:avLst/>
            </a:prstGeom>
            <a:noFill/>
          </p:spPr>
          <p:txBody>
            <a:bodyPr wrap="none" rtlCol="0">
              <a:spAutoFit/>
            </a:bodyPr>
            <a:lstStyle/>
            <a:p>
              <a:pPr algn="ctr"/>
              <a:r>
                <a:rPr lang="en-US" b="1"/>
                <a:t>T</a:t>
              </a:r>
              <a:endParaRPr lang="en-US" b="1" dirty="0"/>
            </a:p>
          </p:txBody>
        </p:sp>
        <p:sp>
          <p:nvSpPr>
            <p:cNvPr id="1126" name="TextBox 1125">
              <a:extLst>
                <a:ext uri="{FF2B5EF4-FFF2-40B4-BE49-F238E27FC236}">
                  <a16:creationId xmlns:a16="http://schemas.microsoft.com/office/drawing/2014/main" id="{33208915-1922-7000-3280-ECFE049E88B2}"/>
                </a:ext>
              </a:extLst>
            </p:cNvPr>
            <p:cNvSpPr txBox="1"/>
            <p:nvPr/>
          </p:nvSpPr>
          <p:spPr>
            <a:xfrm>
              <a:off x="8153989" y="1920601"/>
              <a:ext cx="332143" cy="369332"/>
            </a:xfrm>
            <a:prstGeom prst="rect">
              <a:avLst/>
            </a:prstGeom>
            <a:noFill/>
          </p:spPr>
          <p:txBody>
            <a:bodyPr wrap="none" rtlCol="0">
              <a:spAutoFit/>
            </a:bodyPr>
            <a:lstStyle/>
            <a:p>
              <a:pPr algn="ctr"/>
              <a:r>
                <a:rPr lang="en-US" b="1"/>
                <a:t>Đ</a:t>
              </a:r>
              <a:endParaRPr lang="en-US" b="1" dirty="0"/>
            </a:p>
          </p:txBody>
        </p:sp>
        <p:sp>
          <p:nvSpPr>
            <p:cNvPr id="1128" name="TextBox 1127">
              <a:extLst>
                <a:ext uri="{FF2B5EF4-FFF2-40B4-BE49-F238E27FC236}">
                  <a16:creationId xmlns:a16="http://schemas.microsoft.com/office/drawing/2014/main" id="{1D298E02-26FB-2D81-72E1-0D0111F6DE0E}"/>
                </a:ext>
              </a:extLst>
            </p:cNvPr>
            <p:cNvSpPr txBox="1"/>
            <p:nvPr/>
          </p:nvSpPr>
          <p:spPr>
            <a:xfrm>
              <a:off x="8594190" y="1922380"/>
              <a:ext cx="340158" cy="369332"/>
            </a:xfrm>
            <a:prstGeom prst="rect">
              <a:avLst/>
            </a:prstGeom>
            <a:noFill/>
          </p:spPr>
          <p:txBody>
            <a:bodyPr wrap="none" rtlCol="0">
              <a:spAutoFit/>
            </a:bodyPr>
            <a:lstStyle/>
            <a:p>
              <a:pPr algn="ctr"/>
              <a:r>
                <a:rPr lang="en-US" b="1"/>
                <a:t>Ố</a:t>
              </a:r>
              <a:endParaRPr lang="en-US" b="1" dirty="0"/>
            </a:p>
          </p:txBody>
        </p:sp>
        <p:sp>
          <p:nvSpPr>
            <p:cNvPr id="1130" name="TextBox 1129">
              <a:extLst>
                <a:ext uri="{FF2B5EF4-FFF2-40B4-BE49-F238E27FC236}">
                  <a16:creationId xmlns:a16="http://schemas.microsoft.com/office/drawing/2014/main" id="{C72933C5-006B-63B9-961C-34330FC6C2CC}"/>
                </a:ext>
              </a:extLst>
            </p:cNvPr>
            <p:cNvSpPr txBox="1"/>
            <p:nvPr/>
          </p:nvSpPr>
          <p:spPr>
            <a:xfrm>
              <a:off x="9081425" y="1924762"/>
              <a:ext cx="245580" cy="369332"/>
            </a:xfrm>
            <a:prstGeom prst="rect">
              <a:avLst/>
            </a:prstGeom>
            <a:noFill/>
          </p:spPr>
          <p:txBody>
            <a:bodyPr wrap="none" rtlCol="0">
              <a:spAutoFit/>
            </a:bodyPr>
            <a:lstStyle/>
            <a:p>
              <a:pPr algn="ctr"/>
              <a:r>
                <a:rPr lang="en-US" b="1"/>
                <a:t>I</a:t>
              </a:r>
              <a:endParaRPr lang="en-US" b="1" dirty="0"/>
            </a:p>
          </p:txBody>
        </p:sp>
        <p:sp>
          <p:nvSpPr>
            <p:cNvPr id="1134" name="TextBox 1133">
              <a:extLst>
                <a:ext uri="{FF2B5EF4-FFF2-40B4-BE49-F238E27FC236}">
                  <a16:creationId xmlns:a16="http://schemas.microsoft.com/office/drawing/2014/main" id="{6590DB78-AB35-36C5-57AF-7E75C8DB323A}"/>
                </a:ext>
              </a:extLst>
            </p:cNvPr>
            <p:cNvSpPr txBox="1"/>
            <p:nvPr/>
          </p:nvSpPr>
          <p:spPr>
            <a:xfrm>
              <a:off x="5968962" y="1927562"/>
              <a:ext cx="298480" cy="369332"/>
            </a:xfrm>
            <a:prstGeom prst="rect">
              <a:avLst/>
            </a:prstGeom>
            <a:noFill/>
          </p:spPr>
          <p:txBody>
            <a:bodyPr wrap="none" rtlCol="0">
              <a:spAutoFit/>
            </a:bodyPr>
            <a:lstStyle/>
            <a:p>
              <a:pPr algn="ctr"/>
              <a:r>
                <a:rPr lang="en-US" b="1" dirty="0"/>
                <a:t>T</a:t>
              </a:r>
            </a:p>
          </p:txBody>
        </p:sp>
      </p:grpSp>
      <p:sp>
        <p:nvSpPr>
          <p:cNvPr id="1144" name="Rectangle 1143">
            <a:extLst>
              <a:ext uri="{FF2B5EF4-FFF2-40B4-BE49-F238E27FC236}">
                <a16:creationId xmlns:a16="http://schemas.microsoft.com/office/drawing/2014/main" id="{D8519D34-A17C-CF5E-5E35-02A6EBABA7FA}"/>
              </a:ext>
            </a:extLst>
          </p:cNvPr>
          <p:cNvSpPr/>
          <p:nvPr/>
        </p:nvSpPr>
        <p:spPr>
          <a:xfrm>
            <a:off x="6373760" y="2301887"/>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45" name="Rectangle 1144">
            <a:extLst>
              <a:ext uri="{FF2B5EF4-FFF2-40B4-BE49-F238E27FC236}">
                <a16:creationId xmlns:a16="http://schemas.microsoft.com/office/drawing/2014/main" id="{C4B922AA-7885-03CA-9A1F-D5484E82C8D2}"/>
              </a:ext>
            </a:extLst>
          </p:cNvPr>
          <p:cNvSpPr/>
          <p:nvPr/>
        </p:nvSpPr>
        <p:spPr>
          <a:xfrm>
            <a:off x="6813707" y="230188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48" name="Rectangle 1147">
            <a:extLst>
              <a:ext uri="{FF2B5EF4-FFF2-40B4-BE49-F238E27FC236}">
                <a16:creationId xmlns:a16="http://schemas.microsoft.com/office/drawing/2014/main" id="{415093A5-629B-93D5-396A-1F0FD8070064}"/>
              </a:ext>
            </a:extLst>
          </p:cNvPr>
          <p:cNvSpPr/>
          <p:nvPr/>
        </p:nvSpPr>
        <p:spPr>
          <a:xfrm>
            <a:off x="5932404" y="23016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5" name="Rectangle 1234">
            <a:extLst>
              <a:ext uri="{FF2B5EF4-FFF2-40B4-BE49-F238E27FC236}">
                <a16:creationId xmlns:a16="http://schemas.microsoft.com/office/drawing/2014/main" id="{20E4A9CC-65C6-0BA3-3180-3D14BFCAD934}"/>
              </a:ext>
            </a:extLst>
          </p:cNvPr>
          <p:cNvSpPr/>
          <p:nvPr/>
        </p:nvSpPr>
        <p:spPr>
          <a:xfrm>
            <a:off x="6373760" y="2626678"/>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6" name="Rectangle 1235">
            <a:extLst>
              <a:ext uri="{FF2B5EF4-FFF2-40B4-BE49-F238E27FC236}">
                <a16:creationId xmlns:a16="http://schemas.microsoft.com/office/drawing/2014/main" id="{CFAF59B7-ED95-867C-3557-78CA175940C3}"/>
              </a:ext>
            </a:extLst>
          </p:cNvPr>
          <p:cNvSpPr/>
          <p:nvPr/>
        </p:nvSpPr>
        <p:spPr>
          <a:xfrm>
            <a:off x="6813707" y="26266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9" name="Rectangle 1238">
            <a:extLst>
              <a:ext uri="{FF2B5EF4-FFF2-40B4-BE49-F238E27FC236}">
                <a16:creationId xmlns:a16="http://schemas.microsoft.com/office/drawing/2014/main" id="{B64EE805-B14B-A230-7F27-02F272DB49DB}"/>
              </a:ext>
            </a:extLst>
          </p:cNvPr>
          <p:cNvSpPr/>
          <p:nvPr/>
        </p:nvSpPr>
        <p:spPr>
          <a:xfrm>
            <a:off x="7253653" y="262906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1" name="Rectangle 1240">
            <a:extLst>
              <a:ext uri="{FF2B5EF4-FFF2-40B4-BE49-F238E27FC236}">
                <a16:creationId xmlns:a16="http://schemas.microsoft.com/office/drawing/2014/main" id="{666B89B3-39ED-DDBB-AB69-240B36C08D60}"/>
              </a:ext>
            </a:extLst>
          </p:cNvPr>
          <p:cNvSpPr/>
          <p:nvPr/>
        </p:nvSpPr>
        <p:spPr>
          <a:xfrm>
            <a:off x="7693598" y="262901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3" name="Rectangle 1242">
            <a:extLst>
              <a:ext uri="{FF2B5EF4-FFF2-40B4-BE49-F238E27FC236}">
                <a16:creationId xmlns:a16="http://schemas.microsoft.com/office/drawing/2014/main" id="{2242CA3E-2AFF-FD2F-4754-BAA1FCFF910E}"/>
              </a:ext>
            </a:extLst>
          </p:cNvPr>
          <p:cNvSpPr/>
          <p:nvPr/>
        </p:nvSpPr>
        <p:spPr>
          <a:xfrm>
            <a:off x="5048527" y="262400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5" name="Rectangle 1244">
            <a:extLst>
              <a:ext uri="{FF2B5EF4-FFF2-40B4-BE49-F238E27FC236}">
                <a16:creationId xmlns:a16="http://schemas.microsoft.com/office/drawing/2014/main" id="{200201DA-5A2B-2D8C-543B-0D4D35FD3F65}"/>
              </a:ext>
            </a:extLst>
          </p:cNvPr>
          <p:cNvSpPr/>
          <p:nvPr/>
        </p:nvSpPr>
        <p:spPr>
          <a:xfrm>
            <a:off x="5492735" y="262578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7" name="Rectangle 1246">
            <a:extLst>
              <a:ext uri="{FF2B5EF4-FFF2-40B4-BE49-F238E27FC236}">
                <a16:creationId xmlns:a16="http://schemas.microsoft.com/office/drawing/2014/main" id="{5684929E-FB3C-02AF-C9E2-25C40E81D7D8}"/>
              </a:ext>
            </a:extLst>
          </p:cNvPr>
          <p:cNvSpPr/>
          <p:nvPr/>
        </p:nvSpPr>
        <p:spPr>
          <a:xfrm>
            <a:off x="5932681" y="262816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3" name="Rectangle 1262">
            <a:extLst>
              <a:ext uri="{FF2B5EF4-FFF2-40B4-BE49-F238E27FC236}">
                <a16:creationId xmlns:a16="http://schemas.microsoft.com/office/drawing/2014/main" id="{714E31A6-4690-69FA-104F-19F43F226F4E}"/>
              </a:ext>
            </a:extLst>
          </p:cNvPr>
          <p:cNvSpPr/>
          <p:nvPr/>
        </p:nvSpPr>
        <p:spPr>
          <a:xfrm>
            <a:off x="6373760" y="2951469"/>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4" name="Rectangle 1263">
            <a:extLst>
              <a:ext uri="{FF2B5EF4-FFF2-40B4-BE49-F238E27FC236}">
                <a16:creationId xmlns:a16="http://schemas.microsoft.com/office/drawing/2014/main" id="{C96C460D-2C9C-6F4E-E90F-FBF74B186A15}"/>
              </a:ext>
            </a:extLst>
          </p:cNvPr>
          <p:cNvSpPr/>
          <p:nvPr/>
        </p:nvSpPr>
        <p:spPr>
          <a:xfrm>
            <a:off x="6813707" y="295146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4" name="Rectangle 1273">
            <a:extLst>
              <a:ext uri="{FF2B5EF4-FFF2-40B4-BE49-F238E27FC236}">
                <a16:creationId xmlns:a16="http://schemas.microsoft.com/office/drawing/2014/main" id="{67BB4AD3-DBF5-BEC8-D8C4-32FBFEF621E3}"/>
              </a:ext>
            </a:extLst>
          </p:cNvPr>
          <p:cNvSpPr/>
          <p:nvPr/>
        </p:nvSpPr>
        <p:spPr>
          <a:xfrm>
            <a:off x="7253653" y="29538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6" name="Rectangle 1275">
            <a:extLst>
              <a:ext uri="{FF2B5EF4-FFF2-40B4-BE49-F238E27FC236}">
                <a16:creationId xmlns:a16="http://schemas.microsoft.com/office/drawing/2014/main" id="{281ABD6C-7FFA-6EC2-E0C5-CA026B2D9E70}"/>
              </a:ext>
            </a:extLst>
          </p:cNvPr>
          <p:cNvSpPr/>
          <p:nvPr/>
        </p:nvSpPr>
        <p:spPr>
          <a:xfrm>
            <a:off x="7693598" y="295380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4" name="Rectangle 1283">
            <a:extLst>
              <a:ext uri="{FF2B5EF4-FFF2-40B4-BE49-F238E27FC236}">
                <a16:creationId xmlns:a16="http://schemas.microsoft.com/office/drawing/2014/main" id="{E4DDEB66-5B6F-81E4-C4D4-DC17263BEC73}"/>
              </a:ext>
            </a:extLst>
          </p:cNvPr>
          <p:cNvSpPr/>
          <p:nvPr/>
        </p:nvSpPr>
        <p:spPr>
          <a:xfrm>
            <a:off x="8133544" y="29561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07" name="Rectangle 1306">
            <a:extLst>
              <a:ext uri="{FF2B5EF4-FFF2-40B4-BE49-F238E27FC236}">
                <a16:creationId xmlns:a16="http://schemas.microsoft.com/office/drawing/2014/main" id="{0D2ACA46-5030-1C0D-7F03-6BDA7C299223}"/>
              </a:ext>
            </a:extLst>
          </p:cNvPr>
          <p:cNvSpPr/>
          <p:nvPr/>
        </p:nvSpPr>
        <p:spPr>
          <a:xfrm>
            <a:off x="6373760" y="327626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08" name="Rectangle 1307">
            <a:extLst>
              <a:ext uri="{FF2B5EF4-FFF2-40B4-BE49-F238E27FC236}">
                <a16:creationId xmlns:a16="http://schemas.microsoft.com/office/drawing/2014/main" id="{654B2FC0-4640-B158-731B-106B3E2AC317}"/>
              </a:ext>
            </a:extLst>
          </p:cNvPr>
          <p:cNvSpPr/>
          <p:nvPr/>
        </p:nvSpPr>
        <p:spPr>
          <a:xfrm>
            <a:off x="6813707" y="327626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1" name="Rectangle 1310">
            <a:extLst>
              <a:ext uri="{FF2B5EF4-FFF2-40B4-BE49-F238E27FC236}">
                <a16:creationId xmlns:a16="http://schemas.microsoft.com/office/drawing/2014/main" id="{0A7542E0-234C-9AEB-9D93-F10862F115DE}"/>
              </a:ext>
            </a:extLst>
          </p:cNvPr>
          <p:cNvSpPr/>
          <p:nvPr/>
        </p:nvSpPr>
        <p:spPr>
          <a:xfrm>
            <a:off x="7253653" y="32786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3" name="Rectangle 1312">
            <a:extLst>
              <a:ext uri="{FF2B5EF4-FFF2-40B4-BE49-F238E27FC236}">
                <a16:creationId xmlns:a16="http://schemas.microsoft.com/office/drawing/2014/main" id="{81801A54-56DD-4EC7-DC73-EB98DD9173C5}"/>
              </a:ext>
            </a:extLst>
          </p:cNvPr>
          <p:cNvSpPr/>
          <p:nvPr/>
        </p:nvSpPr>
        <p:spPr>
          <a:xfrm>
            <a:off x="7693598" y="327860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5" name="Rectangle 1314">
            <a:extLst>
              <a:ext uri="{FF2B5EF4-FFF2-40B4-BE49-F238E27FC236}">
                <a16:creationId xmlns:a16="http://schemas.microsoft.com/office/drawing/2014/main" id="{4EB45F33-4737-E008-B387-5C17C7256C40}"/>
              </a:ext>
            </a:extLst>
          </p:cNvPr>
          <p:cNvSpPr/>
          <p:nvPr/>
        </p:nvSpPr>
        <p:spPr>
          <a:xfrm>
            <a:off x="8133544" y="32809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9" name="Rectangle 1318">
            <a:extLst>
              <a:ext uri="{FF2B5EF4-FFF2-40B4-BE49-F238E27FC236}">
                <a16:creationId xmlns:a16="http://schemas.microsoft.com/office/drawing/2014/main" id="{326BBE49-0076-E274-92F6-63EBE6F381A8}"/>
              </a:ext>
            </a:extLst>
          </p:cNvPr>
          <p:cNvSpPr/>
          <p:nvPr/>
        </p:nvSpPr>
        <p:spPr>
          <a:xfrm>
            <a:off x="7253081" y="360074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1" name="Rectangle 1320">
            <a:extLst>
              <a:ext uri="{FF2B5EF4-FFF2-40B4-BE49-F238E27FC236}">
                <a16:creationId xmlns:a16="http://schemas.microsoft.com/office/drawing/2014/main" id="{8B444D0D-E5B2-BE25-B534-99A37E399504}"/>
              </a:ext>
            </a:extLst>
          </p:cNvPr>
          <p:cNvSpPr/>
          <p:nvPr/>
        </p:nvSpPr>
        <p:spPr>
          <a:xfrm>
            <a:off x="7693026" y="360070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3" name="Rectangle 1322">
            <a:extLst>
              <a:ext uri="{FF2B5EF4-FFF2-40B4-BE49-F238E27FC236}">
                <a16:creationId xmlns:a16="http://schemas.microsoft.com/office/drawing/2014/main" id="{4A801F95-287F-D3A6-649D-FE6AD89EEB00}"/>
              </a:ext>
            </a:extLst>
          </p:cNvPr>
          <p:cNvSpPr/>
          <p:nvPr/>
        </p:nvSpPr>
        <p:spPr>
          <a:xfrm>
            <a:off x="5053317" y="36034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5" name="Rectangle 1324">
            <a:extLst>
              <a:ext uri="{FF2B5EF4-FFF2-40B4-BE49-F238E27FC236}">
                <a16:creationId xmlns:a16="http://schemas.microsoft.com/office/drawing/2014/main" id="{518743E9-BE06-130E-A58E-9453533B1093}"/>
              </a:ext>
            </a:extLst>
          </p:cNvPr>
          <p:cNvSpPr/>
          <p:nvPr/>
        </p:nvSpPr>
        <p:spPr>
          <a:xfrm>
            <a:off x="5931410" y="327860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5" name="Group 44">
            <a:extLst>
              <a:ext uri="{FF2B5EF4-FFF2-40B4-BE49-F238E27FC236}">
                <a16:creationId xmlns:a16="http://schemas.microsoft.com/office/drawing/2014/main" id="{48676160-D801-D978-693D-9F8223EA54FF}"/>
              </a:ext>
            </a:extLst>
          </p:cNvPr>
          <p:cNvGrpSpPr/>
          <p:nvPr/>
        </p:nvGrpSpPr>
        <p:grpSpPr>
          <a:xfrm>
            <a:off x="5951856" y="3218789"/>
            <a:ext cx="2522253" cy="374054"/>
            <a:chOff x="5951856" y="3218789"/>
            <a:chExt cx="2522253" cy="374054"/>
          </a:xfrm>
        </p:grpSpPr>
        <p:sp>
          <p:nvSpPr>
            <p:cNvPr id="1309" name="TextBox 1308">
              <a:extLst>
                <a:ext uri="{FF2B5EF4-FFF2-40B4-BE49-F238E27FC236}">
                  <a16:creationId xmlns:a16="http://schemas.microsoft.com/office/drawing/2014/main" id="{2CFC1D86-BEE0-FA0C-4BAE-B50902E4BC54}"/>
                </a:ext>
              </a:extLst>
            </p:cNvPr>
            <p:cNvSpPr txBox="1"/>
            <p:nvPr/>
          </p:nvSpPr>
          <p:spPr>
            <a:xfrm>
              <a:off x="6390198" y="3218789"/>
              <a:ext cx="340158" cy="369332"/>
            </a:xfrm>
            <a:prstGeom prst="rect">
              <a:avLst/>
            </a:prstGeom>
            <a:noFill/>
          </p:spPr>
          <p:txBody>
            <a:bodyPr wrap="none" rtlCol="0">
              <a:spAutoFit/>
            </a:bodyPr>
            <a:lstStyle/>
            <a:p>
              <a:pPr algn="ctr"/>
              <a:r>
                <a:rPr lang="en-US" b="1">
                  <a:solidFill>
                    <a:srgbClr val="FF0000"/>
                  </a:solidFill>
                </a:rPr>
                <a:t>Ộ</a:t>
              </a:r>
              <a:endParaRPr lang="en-US" b="1" dirty="0">
                <a:solidFill>
                  <a:srgbClr val="FF0000"/>
                </a:solidFill>
              </a:endParaRPr>
            </a:p>
          </p:txBody>
        </p:sp>
        <p:sp>
          <p:nvSpPr>
            <p:cNvPr id="1310" name="TextBox 1309">
              <a:extLst>
                <a:ext uri="{FF2B5EF4-FFF2-40B4-BE49-F238E27FC236}">
                  <a16:creationId xmlns:a16="http://schemas.microsoft.com/office/drawing/2014/main" id="{77B6F1CC-B9BA-2FF6-4BF9-505D4FDA3B68}"/>
                </a:ext>
              </a:extLst>
            </p:cNvPr>
            <p:cNvSpPr txBox="1"/>
            <p:nvPr/>
          </p:nvSpPr>
          <p:spPr>
            <a:xfrm>
              <a:off x="6846977" y="3218789"/>
              <a:ext cx="306494" cy="369332"/>
            </a:xfrm>
            <a:prstGeom prst="rect">
              <a:avLst/>
            </a:prstGeom>
            <a:noFill/>
          </p:spPr>
          <p:txBody>
            <a:bodyPr wrap="none" rtlCol="0">
              <a:spAutoFit/>
            </a:bodyPr>
            <a:lstStyle/>
            <a:p>
              <a:pPr algn="ctr"/>
              <a:r>
                <a:rPr lang="en-US" b="1"/>
                <a:t>C</a:t>
              </a:r>
              <a:endParaRPr lang="en-US" b="1" dirty="0"/>
            </a:p>
          </p:txBody>
        </p:sp>
        <p:sp>
          <p:nvSpPr>
            <p:cNvPr id="1312" name="TextBox 1311">
              <a:extLst>
                <a:ext uri="{FF2B5EF4-FFF2-40B4-BE49-F238E27FC236}">
                  <a16:creationId xmlns:a16="http://schemas.microsoft.com/office/drawing/2014/main" id="{D881CD59-4244-E2CA-01A0-E383570B3F19}"/>
                </a:ext>
              </a:extLst>
            </p:cNvPr>
            <p:cNvSpPr txBox="1"/>
            <p:nvPr/>
          </p:nvSpPr>
          <p:spPr>
            <a:xfrm>
              <a:off x="7298945" y="3221171"/>
              <a:ext cx="282449" cy="369332"/>
            </a:xfrm>
            <a:prstGeom prst="rect">
              <a:avLst/>
            </a:prstGeom>
            <a:noFill/>
          </p:spPr>
          <p:txBody>
            <a:bodyPr wrap="none" rtlCol="0">
              <a:spAutoFit/>
            </a:bodyPr>
            <a:lstStyle/>
            <a:p>
              <a:pPr algn="ctr"/>
              <a:r>
                <a:rPr lang="en-US" b="1"/>
                <a:t>L</a:t>
              </a:r>
              <a:endParaRPr lang="en-US" b="1" dirty="0"/>
            </a:p>
          </p:txBody>
        </p:sp>
        <p:sp>
          <p:nvSpPr>
            <p:cNvPr id="1314" name="TextBox 1313">
              <a:extLst>
                <a:ext uri="{FF2B5EF4-FFF2-40B4-BE49-F238E27FC236}">
                  <a16:creationId xmlns:a16="http://schemas.microsoft.com/office/drawing/2014/main" id="{A2CE2FCF-B229-2180-1EB3-0D2D4960519D}"/>
                </a:ext>
              </a:extLst>
            </p:cNvPr>
            <p:cNvSpPr txBox="1"/>
            <p:nvPr/>
          </p:nvSpPr>
          <p:spPr>
            <a:xfrm>
              <a:off x="7718051" y="3221129"/>
              <a:ext cx="324128" cy="369332"/>
            </a:xfrm>
            <a:prstGeom prst="rect">
              <a:avLst/>
            </a:prstGeom>
            <a:noFill/>
          </p:spPr>
          <p:txBody>
            <a:bodyPr wrap="none" rtlCol="0">
              <a:spAutoFit/>
            </a:bodyPr>
            <a:lstStyle/>
            <a:p>
              <a:pPr algn="ctr"/>
              <a:r>
                <a:rPr lang="en-US" b="1"/>
                <a:t>Ậ</a:t>
              </a:r>
              <a:endParaRPr lang="en-US" b="1" dirty="0"/>
            </a:p>
          </p:txBody>
        </p:sp>
        <p:sp>
          <p:nvSpPr>
            <p:cNvPr id="1316" name="TextBox 1315">
              <a:extLst>
                <a:ext uri="{FF2B5EF4-FFF2-40B4-BE49-F238E27FC236}">
                  <a16:creationId xmlns:a16="http://schemas.microsoft.com/office/drawing/2014/main" id="{96D25459-B497-F44B-F52A-BA855B3D1A98}"/>
                </a:ext>
              </a:extLst>
            </p:cNvPr>
            <p:cNvSpPr txBox="1"/>
            <p:nvPr/>
          </p:nvSpPr>
          <p:spPr>
            <a:xfrm>
              <a:off x="8166012" y="3223511"/>
              <a:ext cx="308097" cy="369332"/>
            </a:xfrm>
            <a:prstGeom prst="rect">
              <a:avLst/>
            </a:prstGeom>
            <a:noFill/>
          </p:spPr>
          <p:txBody>
            <a:bodyPr wrap="none" rtlCol="0">
              <a:spAutoFit/>
            </a:bodyPr>
            <a:lstStyle/>
            <a:p>
              <a:pPr algn="ctr"/>
              <a:r>
                <a:rPr lang="en-US" b="1"/>
                <a:t>P</a:t>
              </a:r>
              <a:endParaRPr lang="en-US" b="1" dirty="0"/>
            </a:p>
          </p:txBody>
        </p:sp>
        <p:sp>
          <p:nvSpPr>
            <p:cNvPr id="1326" name="TextBox 1325">
              <a:extLst>
                <a:ext uri="{FF2B5EF4-FFF2-40B4-BE49-F238E27FC236}">
                  <a16:creationId xmlns:a16="http://schemas.microsoft.com/office/drawing/2014/main" id="{AB7F16C4-2A27-5A4F-1444-4ACC47CD2A0A}"/>
                </a:ext>
              </a:extLst>
            </p:cNvPr>
            <p:cNvSpPr txBox="1"/>
            <p:nvPr/>
          </p:nvSpPr>
          <p:spPr>
            <a:xfrm>
              <a:off x="5951856" y="3221129"/>
              <a:ext cx="332143" cy="369332"/>
            </a:xfrm>
            <a:prstGeom prst="rect">
              <a:avLst/>
            </a:prstGeom>
            <a:noFill/>
          </p:spPr>
          <p:txBody>
            <a:bodyPr wrap="none" rtlCol="0">
              <a:spAutoFit/>
            </a:bodyPr>
            <a:lstStyle/>
            <a:p>
              <a:pPr algn="ctr"/>
              <a:r>
                <a:rPr lang="en-US" b="1" dirty="0"/>
                <a:t>Đ</a:t>
              </a:r>
            </a:p>
          </p:txBody>
        </p:sp>
      </p:grpSp>
      <p:sp>
        <p:nvSpPr>
          <p:cNvPr id="1334" name="Rectangle 1333">
            <a:extLst>
              <a:ext uri="{FF2B5EF4-FFF2-40B4-BE49-F238E27FC236}">
                <a16:creationId xmlns:a16="http://schemas.microsoft.com/office/drawing/2014/main" id="{27306159-C584-F2C9-02C0-7A32C1463524}"/>
              </a:ext>
            </a:extLst>
          </p:cNvPr>
          <p:cNvSpPr/>
          <p:nvPr/>
        </p:nvSpPr>
        <p:spPr>
          <a:xfrm>
            <a:off x="6373760" y="3601051"/>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35" name="Rectangle 1334">
            <a:extLst>
              <a:ext uri="{FF2B5EF4-FFF2-40B4-BE49-F238E27FC236}">
                <a16:creationId xmlns:a16="http://schemas.microsoft.com/office/drawing/2014/main" id="{7E6F6677-DAF5-E565-D7F4-7A5F1A7BCD16}"/>
              </a:ext>
            </a:extLst>
          </p:cNvPr>
          <p:cNvSpPr/>
          <p:nvPr/>
        </p:nvSpPr>
        <p:spPr>
          <a:xfrm>
            <a:off x="6813707" y="36010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38" name="Rectangle 1337">
            <a:extLst>
              <a:ext uri="{FF2B5EF4-FFF2-40B4-BE49-F238E27FC236}">
                <a16:creationId xmlns:a16="http://schemas.microsoft.com/office/drawing/2014/main" id="{DFDEA4A7-5375-FCB2-B752-D7FD1C479858}"/>
              </a:ext>
            </a:extLst>
          </p:cNvPr>
          <p:cNvSpPr/>
          <p:nvPr/>
        </p:nvSpPr>
        <p:spPr>
          <a:xfrm>
            <a:off x="5491267" y="36031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40" name="Rectangle 1339">
            <a:extLst>
              <a:ext uri="{FF2B5EF4-FFF2-40B4-BE49-F238E27FC236}">
                <a16:creationId xmlns:a16="http://schemas.microsoft.com/office/drawing/2014/main" id="{B137598A-C0BC-64A8-2712-D0CD3D66D3FC}"/>
              </a:ext>
            </a:extLst>
          </p:cNvPr>
          <p:cNvSpPr/>
          <p:nvPr/>
        </p:nvSpPr>
        <p:spPr>
          <a:xfrm>
            <a:off x="5931212" y="360310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6" name="Group 45">
            <a:extLst>
              <a:ext uri="{FF2B5EF4-FFF2-40B4-BE49-F238E27FC236}">
                <a16:creationId xmlns:a16="http://schemas.microsoft.com/office/drawing/2014/main" id="{99B16369-8C19-649E-A8D5-DCAF3F6D6040}"/>
              </a:ext>
            </a:extLst>
          </p:cNvPr>
          <p:cNvGrpSpPr/>
          <p:nvPr/>
        </p:nvGrpSpPr>
        <p:grpSpPr>
          <a:xfrm>
            <a:off x="5073763" y="3543233"/>
            <a:ext cx="2959828" cy="372060"/>
            <a:chOff x="5073763" y="3543233"/>
            <a:chExt cx="2959828" cy="372060"/>
          </a:xfrm>
        </p:grpSpPr>
        <p:sp>
          <p:nvSpPr>
            <p:cNvPr id="1320" name="TextBox 1319">
              <a:extLst>
                <a:ext uri="{FF2B5EF4-FFF2-40B4-BE49-F238E27FC236}">
                  <a16:creationId xmlns:a16="http://schemas.microsoft.com/office/drawing/2014/main" id="{E537FB2E-3DC4-D28E-5081-279364311D23}"/>
                </a:ext>
              </a:extLst>
            </p:cNvPr>
            <p:cNvSpPr txBox="1"/>
            <p:nvPr/>
          </p:nvSpPr>
          <p:spPr>
            <a:xfrm>
              <a:off x="7277534" y="3543275"/>
              <a:ext cx="324128" cy="369332"/>
            </a:xfrm>
            <a:prstGeom prst="rect">
              <a:avLst/>
            </a:prstGeom>
            <a:noFill/>
          </p:spPr>
          <p:txBody>
            <a:bodyPr wrap="none" rtlCol="0">
              <a:spAutoFit/>
            </a:bodyPr>
            <a:lstStyle/>
            <a:p>
              <a:pPr algn="ctr"/>
              <a:r>
                <a:rPr lang="en-US" b="1"/>
                <a:t>Ấ</a:t>
              </a:r>
              <a:endParaRPr lang="en-US" b="1" dirty="0"/>
            </a:p>
          </p:txBody>
        </p:sp>
        <p:sp>
          <p:nvSpPr>
            <p:cNvPr id="1322" name="TextBox 1321">
              <a:extLst>
                <a:ext uri="{FF2B5EF4-FFF2-40B4-BE49-F238E27FC236}">
                  <a16:creationId xmlns:a16="http://schemas.microsoft.com/office/drawing/2014/main" id="{2C7F4492-74C2-E906-A3C7-5AFA397A00B8}"/>
                </a:ext>
              </a:extLst>
            </p:cNvPr>
            <p:cNvSpPr txBox="1"/>
            <p:nvPr/>
          </p:nvSpPr>
          <p:spPr>
            <a:xfrm>
              <a:off x="7725494" y="3543233"/>
              <a:ext cx="308097" cy="369332"/>
            </a:xfrm>
            <a:prstGeom prst="rect">
              <a:avLst/>
            </a:prstGeom>
            <a:noFill/>
          </p:spPr>
          <p:txBody>
            <a:bodyPr wrap="none" rtlCol="0">
              <a:spAutoFit/>
            </a:bodyPr>
            <a:lstStyle/>
            <a:p>
              <a:pPr algn="ctr"/>
              <a:r>
                <a:rPr lang="en-US" b="1"/>
                <a:t>P</a:t>
              </a:r>
              <a:endParaRPr lang="en-US" b="1" dirty="0"/>
            </a:p>
          </p:txBody>
        </p:sp>
        <p:sp>
          <p:nvSpPr>
            <p:cNvPr id="1324" name="TextBox 1323">
              <a:extLst>
                <a:ext uri="{FF2B5EF4-FFF2-40B4-BE49-F238E27FC236}">
                  <a16:creationId xmlns:a16="http://schemas.microsoft.com/office/drawing/2014/main" id="{BE333E6E-A9B6-C97B-8D71-948CBDC4D399}"/>
                </a:ext>
              </a:extLst>
            </p:cNvPr>
            <p:cNvSpPr txBox="1"/>
            <p:nvPr/>
          </p:nvSpPr>
          <p:spPr>
            <a:xfrm>
              <a:off x="5073763" y="3545961"/>
              <a:ext cx="332143" cy="369332"/>
            </a:xfrm>
            <a:prstGeom prst="rect">
              <a:avLst/>
            </a:prstGeom>
            <a:noFill/>
          </p:spPr>
          <p:txBody>
            <a:bodyPr wrap="none" rtlCol="0">
              <a:spAutoFit/>
            </a:bodyPr>
            <a:lstStyle/>
            <a:p>
              <a:pPr algn="ctr"/>
              <a:r>
                <a:rPr lang="en-US" b="1" dirty="0"/>
                <a:t>G</a:t>
              </a:r>
            </a:p>
          </p:txBody>
        </p:sp>
        <p:sp>
          <p:nvSpPr>
            <p:cNvPr id="1336" name="TextBox 1335">
              <a:extLst>
                <a:ext uri="{FF2B5EF4-FFF2-40B4-BE49-F238E27FC236}">
                  <a16:creationId xmlns:a16="http://schemas.microsoft.com/office/drawing/2014/main" id="{135ADB48-83A0-ED2E-6753-B6B3AFD8DE8D}"/>
                </a:ext>
              </a:extLst>
            </p:cNvPr>
            <p:cNvSpPr txBox="1"/>
            <p:nvPr/>
          </p:nvSpPr>
          <p:spPr>
            <a:xfrm>
              <a:off x="6437486" y="3543580"/>
              <a:ext cx="245580" cy="369332"/>
            </a:xfrm>
            <a:prstGeom prst="rect">
              <a:avLst/>
            </a:prstGeom>
            <a:noFill/>
          </p:spPr>
          <p:txBody>
            <a:bodyPr wrap="none" rtlCol="0">
              <a:spAutoFit/>
            </a:bodyPr>
            <a:lstStyle/>
            <a:p>
              <a:pPr algn="ctr"/>
              <a:r>
                <a:rPr lang="en-US" b="1">
                  <a:solidFill>
                    <a:srgbClr val="FF0000"/>
                  </a:solidFill>
                </a:rPr>
                <a:t>I</a:t>
              </a:r>
              <a:endParaRPr lang="en-US" b="1" dirty="0">
                <a:solidFill>
                  <a:srgbClr val="FF0000"/>
                </a:solidFill>
              </a:endParaRPr>
            </a:p>
          </p:txBody>
        </p:sp>
        <p:sp>
          <p:nvSpPr>
            <p:cNvPr id="1337" name="TextBox 1336">
              <a:extLst>
                <a:ext uri="{FF2B5EF4-FFF2-40B4-BE49-F238E27FC236}">
                  <a16:creationId xmlns:a16="http://schemas.microsoft.com/office/drawing/2014/main" id="{D76D4024-B156-79AF-126F-602222975AFA}"/>
                </a:ext>
              </a:extLst>
            </p:cNvPr>
            <p:cNvSpPr txBox="1"/>
            <p:nvPr/>
          </p:nvSpPr>
          <p:spPr>
            <a:xfrm>
              <a:off x="6846977" y="3543580"/>
              <a:ext cx="306494" cy="369332"/>
            </a:xfrm>
            <a:prstGeom prst="rect">
              <a:avLst/>
            </a:prstGeom>
            <a:noFill/>
          </p:spPr>
          <p:txBody>
            <a:bodyPr wrap="none" rtlCol="0">
              <a:spAutoFit/>
            </a:bodyPr>
            <a:lstStyle/>
            <a:p>
              <a:pPr algn="ctr"/>
              <a:r>
                <a:rPr lang="en-US" b="1"/>
                <a:t>C</a:t>
              </a:r>
              <a:endParaRPr lang="en-US" b="1" dirty="0"/>
            </a:p>
          </p:txBody>
        </p:sp>
        <p:sp>
          <p:nvSpPr>
            <p:cNvPr id="1339" name="TextBox 1338">
              <a:extLst>
                <a:ext uri="{FF2B5EF4-FFF2-40B4-BE49-F238E27FC236}">
                  <a16:creationId xmlns:a16="http://schemas.microsoft.com/office/drawing/2014/main" id="{F8403385-C797-506E-CA03-7C84BCBFEB19}"/>
                </a:ext>
              </a:extLst>
            </p:cNvPr>
            <p:cNvSpPr txBox="1"/>
            <p:nvPr/>
          </p:nvSpPr>
          <p:spPr>
            <a:xfrm>
              <a:off x="5554994" y="3545680"/>
              <a:ext cx="245580" cy="369332"/>
            </a:xfrm>
            <a:prstGeom prst="rect">
              <a:avLst/>
            </a:prstGeom>
            <a:noFill/>
          </p:spPr>
          <p:txBody>
            <a:bodyPr wrap="none" rtlCol="0">
              <a:spAutoFit/>
            </a:bodyPr>
            <a:lstStyle/>
            <a:p>
              <a:pPr algn="ctr"/>
              <a:r>
                <a:rPr lang="en-US" b="1"/>
                <a:t>I</a:t>
              </a:r>
              <a:endParaRPr lang="en-US" b="1" dirty="0"/>
            </a:p>
          </p:txBody>
        </p:sp>
        <p:sp>
          <p:nvSpPr>
            <p:cNvPr id="1341" name="TextBox 1340">
              <a:extLst>
                <a:ext uri="{FF2B5EF4-FFF2-40B4-BE49-F238E27FC236}">
                  <a16:creationId xmlns:a16="http://schemas.microsoft.com/office/drawing/2014/main" id="{0A68B342-6B42-E38C-5434-9CCA45F3CC46}"/>
                </a:ext>
              </a:extLst>
            </p:cNvPr>
            <p:cNvSpPr txBox="1"/>
            <p:nvPr/>
          </p:nvSpPr>
          <p:spPr>
            <a:xfrm>
              <a:off x="5955665" y="3545638"/>
              <a:ext cx="324128" cy="369332"/>
            </a:xfrm>
            <a:prstGeom prst="rect">
              <a:avLst/>
            </a:prstGeom>
            <a:noFill/>
          </p:spPr>
          <p:txBody>
            <a:bodyPr wrap="none" rtlCol="0">
              <a:spAutoFit/>
            </a:bodyPr>
            <a:lstStyle/>
            <a:p>
              <a:pPr algn="ctr"/>
              <a:r>
                <a:rPr lang="en-US" b="1"/>
                <a:t>A</a:t>
              </a:r>
              <a:endParaRPr lang="en-US" b="1" dirty="0"/>
            </a:p>
          </p:txBody>
        </p:sp>
      </p:grpSp>
      <p:sp>
        <p:nvSpPr>
          <p:cNvPr id="1361" name="Rectangle 1360">
            <a:extLst>
              <a:ext uri="{FF2B5EF4-FFF2-40B4-BE49-F238E27FC236}">
                <a16:creationId xmlns:a16="http://schemas.microsoft.com/office/drawing/2014/main" id="{E1F157A3-2FAC-A32C-4885-AD39188435DA}"/>
              </a:ext>
            </a:extLst>
          </p:cNvPr>
          <p:cNvSpPr/>
          <p:nvPr/>
        </p:nvSpPr>
        <p:spPr>
          <a:xfrm>
            <a:off x="6373760" y="392584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2" name="Rectangle 1361">
            <a:extLst>
              <a:ext uri="{FF2B5EF4-FFF2-40B4-BE49-F238E27FC236}">
                <a16:creationId xmlns:a16="http://schemas.microsoft.com/office/drawing/2014/main" id="{D085362B-3405-47B4-982F-60037E8D73E5}"/>
              </a:ext>
            </a:extLst>
          </p:cNvPr>
          <p:cNvSpPr/>
          <p:nvPr/>
        </p:nvSpPr>
        <p:spPr>
          <a:xfrm>
            <a:off x="6813707" y="39258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5" name="Rectangle 1364">
            <a:extLst>
              <a:ext uri="{FF2B5EF4-FFF2-40B4-BE49-F238E27FC236}">
                <a16:creationId xmlns:a16="http://schemas.microsoft.com/office/drawing/2014/main" id="{E87E8724-DCE0-906D-8786-0B5B60C757E3}"/>
              </a:ext>
            </a:extLst>
          </p:cNvPr>
          <p:cNvSpPr/>
          <p:nvPr/>
        </p:nvSpPr>
        <p:spPr>
          <a:xfrm>
            <a:off x="7253653" y="39282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7" name="Rectangle 1366">
            <a:extLst>
              <a:ext uri="{FF2B5EF4-FFF2-40B4-BE49-F238E27FC236}">
                <a16:creationId xmlns:a16="http://schemas.microsoft.com/office/drawing/2014/main" id="{CECF63DF-9221-BA16-5653-837D0BE0ED64}"/>
              </a:ext>
            </a:extLst>
          </p:cNvPr>
          <p:cNvSpPr/>
          <p:nvPr/>
        </p:nvSpPr>
        <p:spPr>
          <a:xfrm>
            <a:off x="7693026" y="392789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9" name="Rectangle 1368">
            <a:extLst>
              <a:ext uri="{FF2B5EF4-FFF2-40B4-BE49-F238E27FC236}">
                <a16:creationId xmlns:a16="http://schemas.microsoft.com/office/drawing/2014/main" id="{AA3A3ECA-0591-A125-197B-BBFC337E0ED4}"/>
              </a:ext>
            </a:extLst>
          </p:cNvPr>
          <p:cNvSpPr/>
          <p:nvPr/>
        </p:nvSpPr>
        <p:spPr>
          <a:xfrm>
            <a:off x="5047887" y="42492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1" name="Rectangle 1370">
            <a:extLst>
              <a:ext uri="{FF2B5EF4-FFF2-40B4-BE49-F238E27FC236}">
                <a16:creationId xmlns:a16="http://schemas.microsoft.com/office/drawing/2014/main" id="{D428BB05-785E-C1F3-0A68-7B3D65319C8D}"/>
              </a:ext>
            </a:extLst>
          </p:cNvPr>
          <p:cNvSpPr/>
          <p:nvPr/>
        </p:nvSpPr>
        <p:spPr>
          <a:xfrm>
            <a:off x="5492095" y="425107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3" name="Rectangle 1372">
            <a:extLst>
              <a:ext uri="{FF2B5EF4-FFF2-40B4-BE49-F238E27FC236}">
                <a16:creationId xmlns:a16="http://schemas.microsoft.com/office/drawing/2014/main" id="{F932E0C3-03AF-C71C-62BD-427EE897D96C}"/>
              </a:ext>
            </a:extLst>
          </p:cNvPr>
          <p:cNvSpPr/>
          <p:nvPr/>
        </p:nvSpPr>
        <p:spPr>
          <a:xfrm>
            <a:off x="5930820" y="425000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5" name="Rectangle 1374">
            <a:extLst>
              <a:ext uri="{FF2B5EF4-FFF2-40B4-BE49-F238E27FC236}">
                <a16:creationId xmlns:a16="http://schemas.microsoft.com/office/drawing/2014/main" id="{B0F4F229-045F-C947-A5D3-019CC62D0157}"/>
              </a:ext>
            </a:extLst>
          </p:cNvPr>
          <p:cNvSpPr/>
          <p:nvPr/>
        </p:nvSpPr>
        <p:spPr>
          <a:xfrm>
            <a:off x="8577752" y="45784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7" name="Rectangle 1376">
            <a:extLst>
              <a:ext uri="{FF2B5EF4-FFF2-40B4-BE49-F238E27FC236}">
                <a16:creationId xmlns:a16="http://schemas.microsoft.com/office/drawing/2014/main" id="{8EB8D3D6-0FD6-471D-BAF8-984A3D51DADD}"/>
              </a:ext>
            </a:extLst>
          </p:cNvPr>
          <p:cNvSpPr/>
          <p:nvPr/>
        </p:nvSpPr>
        <p:spPr>
          <a:xfrm>
            <a:off x="5491267" y="392825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9" name="Rectangle 1378">
            <a:extLst>
              <a:ext uri="{FF2B5EF4-FFF2-40B4-BE49-F238E27FC236}">
                <a16:creationId xmlns:a16="http://schemas.microsoft.com/office/drawing/2014/main" id="{77419F65-B00C-D3DE-BBB2-5285D832952F}"/>
              </a:ext>
            </a:extLst>
          </p:cNvPr>
          <p:cNvSpPr/>
          <p:nvPr/>
        </p:nvSpPr>
        <p:spPr>
          <a:xfrm>
            <a:off x="5931212" y="393039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9" name="Group 48">
            <a:extLst>
              <a:ext uri="{FF2B5EF4-FFF2-40B4-BE49-F238E27FC236}">
                <a16:creationId xmlns:a16="http://schemas.microsoft.com/office/drawing/2014/main" id="{001EF6DE-1EF7-047E-4DDB-6A407CA7CEB2}"/>
              </a:ext>
            </a:extLst>
          </p:cNvPr>
          <p:cNvGrpSpPr/>
          <p:nvPr/>
        </p:nvGrpSpPr>
        <p:grpSpPr>
          <a:xfrm>
            <a:off x="5536559" y="3868371"/>
            <a:ext cx="2513063" cy="373888"/>
            <a:chOff x="5536559" y="3868371"/>
            <a:chExt cx="2513063" cy="373888"/>
          </a:xfrm>
        </p:grpSpPr>
        <p:sp>
          <p:nvSpPr>
            <p:cNvPr id="1363" name="TextBox 1362">
              <a:extLst>
                <a:ext uri="{FF2B5EF4-FFF2-40B4-BE49-F238E27FC236}">
                  <a16:creationId xmlns:a16="http://schemas.microsoft.com/office/drawing/2014/main" id="{1A2D3B74-5095-F2CF-C7AE-766808390732}"/>
                </a:ext>
              </a:extLst>
            </p:cNvPr>
            <p:cNvSpPr txBox="1"/>
            <p:nvPr/>
          </p:nvSpPr>
          <p:spPr>
            <a:xfrm>
              <a:off x="6391801" y="3868371"/>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64" name="TextBox 1363">
              <a:extLst>
                <a:ext uri="{FF2B5EF4-FFF2-40B4-BE49-F238E27FC236}">
                  <a16:creationId xmlns:a16="http://schemas.microsoft.com/office/drawing/2014/main" id="{95199997-6E75-284D-9F3A-9CF8D962A5FE}"/>
                </a:ext>
              </a:extLst>
            </p:cNvPr>
            <p:cNvSpPr txBox="1"/>
            <p:nvPr/>
          </p:nvSpPr>
          <p:spPr>
            <a:xfrm>
              <a:off x="6834152" y="3868371"/>
              <a:ext cx="332143" cy="369332"/>
            </a:xfrm>
            <a:prstGeom prst="rect">
              <a:avLst/>
            </a:prstGeom>
            <a:noFill/>
          </p:spPr>
          <p:txBody>
            <a:bodyPr wrap="none" rtlCol="0">
              <a:spAutoFit/>
            </a:bodyPr>
            <a:lstStyle/>
            <a:p>
              <a:pPr algn="ctr"/>
              <a:r>
                <a:rPr lang="en-US" b="1"/>
                <a:t>Đ</a:t>
              </a:r>
              <a:endParaRPr lang="en-US" b="1" dirty="0"/>
            </a:p>
          </p:txBody>
        </p:sp>
        <p:sp>
          <p:nvSpPr>
            <p:cNvPr id="1366" name="TextBox 1365">
              <a:extLst>
                <a:ext uri="{FF2B5EF4-FFF2-40B4-BE49-F238E27FC236}">
                  <a16:creationId xmlns:a16="http://schemas.microsoft.com/office/drawing/2014/main" id="{4FA01997-B758-D0AD-D1B4-9B9917CBB1A5}"/>
                </a:ext>
              </a:extLst>
            </p:cNvPr>
            <p:cNvSpPr txBox="1"/>
            <p:nvPr/>
          </p:nvSpPr>
          <p:spPr>
            <a:xfrm>
              <a:off x="7278106" y="3870753"/>
              <a:ext cx="324128" cy="369332"/>
            </a:xfrm>
            <a:prstGeom prst="rect">
              <a:avLst/>
            </a:prstGeom>
            <a:noFill/>
          </p:spPr>
          <p:txBody>
            <a:bodyPr wrap="none" rtlCol="0">
              <a:spAutoFit/>
            </a:bodyPr>
            <a:lstStyle/>
            <a:p>
              <a:pPr algn="ctr"/>
              <a:r>
                <a:rPr lang="en-US" b="1"/>
                <a:t>Ạ</a:t>
              </a:r>
              <a:endParaRPr lang="en-US" b="1" dirty="0"/>
            </a:p>
          </p:txBody>
        </p:sp>
        <p:sp>
          <p:nvSpPr>
            <p:cNvPr id="1368" name="TextBox 1367">
              <a:extLst>
                <a:ext uri="{FF2B5EF4-FFF2-40B4-BE49-F238E27FC236}">
                  <a16:creationId xmlns:a16="http://schemas.microsoft.com/office/drawing/2014/main" id="{BB8DF418-EBAC-CD47-7F4D-BD453216AF6C}"/>
                </a:ext>
              </a:extLst>
            </p:cNvPr>
            <p:cNvSpPr txBox="1"/>
            <p:nvPr/>
          </p:nvSpPr>
          <p:spPr>
            <a:xfrm>
              <a:off x="7709464" y="3870426"/>
              <a:ext cx="340158" cy="369332"/>
            </a:xfrm>
            <a:prstGeom prst="rect">
              <a:avLst/>
            </a:prstGeom>
            <a:noFill/>
          </p:spPr>
          <p:txBody>
            <a:bodyPr wrap="none" rtlCol="0">
              <a:spAutoFit/>
            </a:bodyPr>
            <a:lstStyle/>
            <a:p>
              <a:pPr algn="ctr"/>
              <a:r>
                <a:rPr lang="en-US" b="1"/>
                <a:t>O</a:t>
              </a:r>
              <a:endParaRPr lang="en-US" b="1" dirty="0"/>
            </a:p>
          </p:txBody>
        </p:sp>
        <p:sp>
          <p:nvSpPr>
            <p:cNvPr id="1378" name="TextBox 1377">
              <a:extLst>
                <a:ext uri="{FF2B5EF4-FFF2-40B4-BE49-F238E27FC236}">
                  <a16:creationId xmlns:a16="http://schemas.microsoft.com/office/drawing/2014/main" id="{29C89AE6-98BC-47BF-FED2-72883071F9BC}"/>
                </a:ext>
              </a:extLst>
            </p:cNvPr>
            <p:cNvSpPr txBox="1"/>
            <p:nvPr/>
          </p:nvSpPr>
          <p:spPr>
            <a:xfrm>
              <a:off x="5536559" y="3870787"/>
              <a:ext cx="282450" cy="369332"/>
            </a:xfrm>
            <a:prstGeom prst="rect">
              <a:avLst/>
            </a:prstGeom>
            <a:noFill/>
          </p:spPr>
          <p:txBody>
            <a:bodyPr wrap="none" rtlCol="0">
              <a:spAutoFit/>
            </a:bodyPr>
            <a:lstStyle/>
            <a:p>
              <a:pPr algn="ctr"/>
              <a:r>
                <a:rPr lang="en-US" b="1"/>
                <a:t>L</a:t>
              </a:r>
              <a:endParaRPr lang="en-US" b="1" dirty="0"/>
            </a:p>
          </p:txBody>
        </p:sp>
        <p:sp>
          <p:nvSpPr>
            <p:cNvPr id="1380" name="TextBox 1379">
              <a:extLst>
                <a:ext uri="{FF2B5EF4-FFF2-40B4-BE49-F238E27FC236}">
                  <a16:creationId xmlns:a16="http://schemas.microsoft.com/office/drawing/2014/main" id="{73F4E196-ABDF-783B-D0F1-F7AA4B694C8B}"/>
                </a:ext>
              </a:extLst>
            </p:cNvPr>
            <p:cNvSpPr txBox="1"/>
            <p:nvPr/>
          </p:nvSpPr>
          <p:spPr>
            <a:xfrm>
              <a:off x="5955665" y="3872927"/>
              <a:ext cx="324128" cy="369332"/>
            </a:xfrm>
            <a:prstGeom prst="rect">
              <a:avLst/>
            </a:prstGeom>
            <a:noFill/>
          </p:spPr>
          <p:txBody>
            <a:bodyPr wrap="none" rtlCol="0">
              <a:spAutoFit/>
            </a:bodyPr>
            <a:lstStyle/>
            <a:p>
              <a:pPr algn="ctr"/>
              <a:r>
                <a:rPr lang="en-US" b="1"/>
                <a:t>Ã</a:t>
              </a:r>
              <a:endParaRPr lang="en-US" b="1" dirty="0"/>
            </a:p>
          </p:txBody>
        </p:sp>
      </p:grpSp>
      <p:sp>
        <p:nvSpPr>
          <p:cNvPr id="1388" name="Rectangle 1387">
            <a:extLst>
              <a:ext uri="{FF2B5EF4-FFF2-40B4-BE49-F238E27FC236}">
                <a16:creationId xmlns:a16="http://schemas.microsoft.com/office/drawing/2014/main" id="{68FC0D5E-6732-10C0-B5FF-B76266104DBA}"/>
              </a:ext>
            </a:extLst>
          </p:cNvPr>
          <p:cNvSpPr/>
          <p:nvPr/>
        </p:nvSpPr>
        <p:spPr>
          <a:xfrm>
            <a:off x="6373760" y="425063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89" name="Rectangle 1388">
            <a:extLst>
              <a:ext uri="{FF2B5EF4-FFF2-40B4-BE49-F238E27FC236}">
                <a16:creationId xmlns:a16="http://schemas.microsoft.com/office/drawing/2014/main" id="{E966555A-FB84-BF53-EBDB-C6E2B3F29817}"/>
              </a:ext>
            </a:extLst>
          </p:cNvPr>
          <p:cNvSpPr/>
          <p:nvPr/>
        </p:nvSpPr>
        <p:spPr>
          <a:xfrm>
            <a:off x="6813707" y="425063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3" name="Rectangle 1392">
            <a:extLst>
              <a:ext uri="{FF2B5EF4-FFF2-40B4-BE49-F238E27FC236}">
                <a16:creationId xmlns:a16="http://schemas.microsoft.com/office/drawing/2014/main" id="{3986E49B-572E-500C-5F64-028C9554F9E2}"/>
              </a:ext>
            </a:extLst>
          </p:cNvPr>
          <p:cNvSpPr/>
          <p:nvPr/>
        </p:nvSpPr>
        <p:spPr>
          <a:xfrm>
            <a:off x="7253653" y="42530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5" name="Rectangle 1394">
            <a:extLst>
              <a:ext uri="{FF2B5EF4-FFF2-40B4-BE49-F238E27FC236}">
                <a16:creationId xmlns:a16="http://schemas.microsoft.com/office/drawing/2014/main" id="{4BD0EB20-BE5F-6762-8EF7-01347D1EFE38}"/>
              </a:ext>
            </a:extLst>
          </p:cNvPr>
          <p:cNvSpPr/>
          <p:nvPr/>
        </p:nvSpPr>
        <p:spPr>
          <a:xfrm>
            <a:off x="7693598" y="425297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7" name="Rectangle 1396">
            <a:extLst>
              <a:ext uri="{FF2B5EF4-FFF2-40B4-BE49-F238E27FC236}">
                <a16:creationId xmlns:a16="http://schemas.microsoft.com/office/drawing/2014/main" id="{9E62E6FC-C9F1-9763-9255-3294031CD75A}"/>
              </a:ext>
            </a:extLst>
          </p:cNvPr>
          <p:cNvSpPr/>
          <p:nvPr/>
        </p:nvSpPr>
        <p:spPr>
          <a:xfrm>
            <a:off x="3720750" y="424286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9" name="Rectangle 1398">
            <a:extLst>
              <a:ext uri="{FF2B5EF4-FFF2-40B4-BE49-F238E27FC236}">
                <a16:creationId xmlns:a16="http://schemas.microsoft.com/office/drawing/2014/main" id="{3CCF77B5-155A-1525-7AB4-B53046FA9D38}"/>
              </a:ext>
            </a:extLst>
          </p:cNvPr>
          <p:cNvSpPr/>
          <p:nvPr/>
        </p:nvSpPr>
        <p:spPr>
          <a:xfrm>
            <a:off x="4164958" y="42446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01" name="Rectangle 1400">
            <a:extLst>
              <a:ext uri="{FF2B5EF4-FFF2-40B4-BE49-F238E27FC236}">
                <a16:creationId xmlns:a16="http://schemas.microsoft.com/office/drawing/2014/main" id="{767B2B69-9F6D-56AB-C5B1-4E0CD6E2119C}"/>
              </a:ext>
            </a:extLst>
          </p:cNvPr>
          <p:cNvSpPr/>
          <p:nvPr/>
        </p:nvSpPr>
        <p:spPr>
          <a:xfrm>
            <a:off x="4604904" y="42470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0" name="Group 49">
            <a:extLst>
              <a:ext uri="{FF2B5EF4-FFF2-40B4-BE49-F238E27FC236}">
                <a16:creationId xmlns:a16="http://schemas.microsoft.com/office/drawing/2014/main" id="{56CDB69B-52A1-EE55-D56D-0D4B98241BE7}"/>
              </a:ext>
            </a:extLst>
          </p:cNvPr>
          <p:cNvGrpSpPr/>
          <p:nvPr/>
        </p:nvGrpSpPr>
        <p:grpSpPr>
          <a:xfrm>
            <a:off x="3758027" y="4185392"/>
            <a:ext cx="4287358" cy="379484"/>
            <a:chOff x="3758027" y="4185392"/>
            <a:chExt cx="4287358" cy="379484"/>
          </a:xfrm>
        </p:grpSpPr>
        <p:sp>
          <p:nvSpPr>
            <p:cNvPr id="1370" name="TextBox 1369">
              <a:extLst>
                <a:ext uri="{FF2B5EF4-FFF2-40B4-BE49-F238E27FC236}">
                  <a16:creationId xmlns:a16="http://schemas.microsoft.com/office/drawing/2014/main" id="{F4E080EA-A424-88D8-0AF7-966BBB747D17}"/>
                </a:ext>
              </a:extLst>
            </p:cNvPr>
            <p:cNvSpPr txBox="1"/>
            <p:nvPr/>
          </p:nvSpPr>
          <p:spPr>
            <a:xfrm>
              <a:off x="5064325" y="4191821"/>
              <a:ext cx="340158" cy="369332"/>
            </a:xfrm>
            <a:prstGeom prst="rect">
              <a:avLst/>
            </a:prstGeom>
            <a:noFill/>
          </p:spPr>
          <p:txBody>
            <a:bodyPr wrap="none" rtlCol="0">
              <a:spAutoFit/>
            </a:bodyPr>
            <a:lstStyle/>
            <a:p>
              <a:pPr algn="ctr"/>
              <a:r>
                <a:rPr lang="en-US" b="1"/>
                <a:t>N</a:t>
              </a:r>
              <a:endParaRPr lang="en-US" b="1" dirty="0"/>
            </a:p>
          </p:txBody>
        </p:sp>
        <p:sp>
          <p:nvSpPr>
            <p:cNvPr id="1372" name="TextBox 1371">
              <a:extLst>
                <a:ext uri="{FF2B5EF4-FFF2-40B4-BE49-F238E27FC236}">
                  <a16:creationId xmlns:a16="http://schemas.microsoft.com/office/drawing/2014/main" id="{667F3FDB-111A-9DB1-612A-0B44C43E8700}"/>
                </a:ext>
              </a:extLst>
            </p:cNvPr>
            <p:cNvSpPr txBox="1"/>
            <p:nvPr/>
          </p:nvSpPr>
          <p:spPr>
            <a:xfrm>
              <a:off x="5512541" y="4193600"/>
              <a:ext cx="332142" cy="369332"/>
            </a:xfrm>
            <a:prstGeom prst="rect">
              <a:avLst/>
            </a:prstGeom>
            <a:noFill/>
          </p:spPr>
          <p:txBody>
            <a:bodyPr wrap="none" rtlCol="0">
              <a:spAutoFit/>
            </a:bodyPr>
            <a:lstStyle/>
            <a:p>
              <a:pPr algn="ctr"/>
              <a:r>
                <a:rPr lang="en-US" b="1"/>
                <a:t>G</a:t>
              </a:r>
              <a:endParaRPr lang="en-US" b="1" dirty="0"/>
            </a:p>
          </p:txBody>
        </p:sp>
        <p:sp>
          <p:nvSpPr>
            <p:cNvPr id="1374" name="TextBox 1373">
              <a:extLst>
                <a:ext uri="{FF2B5EF4-FFF2-40B4-BE49-F238E27FC236}">
                  <a16:creationId xmlns:a16="http://schemas.microsoft.com/office/drawing/2014/main" id="{39BE4767-C735-34E1-D602-6AED08996DE9}"/>
                </a:ext>
              </a:extLst>
            </p:cNvPr>
            <p:cNvSpPr txBox="1"/>
            <p:nvPr/>
          </p:nvSpPr>
          <p:spPr>
            <a:xfrm>
              <a:off x="5968097" y="4192537"/>
              <a:ext cx="298480" cy="369332"/>
            </a:xfrm>
            <a:prstGeom prst="rect">
              <a:avLst/>
            </a:prstGeom>
            <a:noFill/>
          </p:spPr>
          <p:txBody>
            <a:bodyPr wrap="none" rtlCol="0">
              <a:spAutoFit/>
            </a:bodyPr>
            <a:lstStyle/>
            <a:p>
              <a:pPr algn="ctr"/>
              <a:r>
                <a:rPr lang="en-US" b="1"/>
                <a:t>T</a:t>
              </a:r>
              <a:endParaRPr lang="en-US" b="1" dirty="0"/>
            </a:p>
          </p:txBody>
        </p:sp>
        <p:sp>
          <p:nvSpPr>
            <p:cNvPr id="1390" name="TextBox 1389">
              <a:extLst>
                <a:ext uri="{FF2B5EF4-FFF2-40B4-BE49-F238E27FC236}">
                  <a16:creationId xmlns:a16="http://schemas.microsoft.com/office/drawing/2014/main" id="{B5DC4934-675B-7085-363C-F3232C2BEC6C}"/>
                </a:ext>
              </a:extLst>
            </p:cNvPr>
            <p:cNvSpPr txBox="1"/>
            <p:nvPr/>
          </p:nvSpPr>
          <p:spPr>
            <a:xfrm>
              <a:off x="6395007" y="4193162"/>
              <a:ext cx="330540" cy="369332"/>
            </a:xfrm>
            <a:prstGeom prst="rect">
              <a:avLst/>
            </a:prstGeom>
            <a:noFill/>
          </p:spPr>
          <p:txBody>
            <a:bodyPr wrap="none" rtlCol="0">
              <a:spAutoFit/>
            </a:bodyPr>
            <a:lstStyle/>
            <a:p>
              <a:pPr algn="ctr"/>
              <a:r>
                <a:rPr lang="en-US" b="1">
                  <a:solidFill>
                    <a:srgbClr val="FF0000"/>
                  </a:solidFill>
                </a:rPr>
                <a:t>H</a:t>
              </a:r>
              <a:endParaRPr lang="en-US" b="1" dirty="0">
                <a:solidFill>
                  <a:srgbClr val="FF0000"/>
                </a:solidFill>
              </a:endParaRPr>
            </a:p>
          </p:txBody>
        </p:sp>
        <p:sp>
          <p:nvSpPr>
            <p:cNvPr id="1392" name="TextBox 1391">
              <a:extLst>
                <a:ext uri="{FF2B5EF4-FFF2-40B4-BE49-F238E27FC236}">
                  <a16:creationId xmlns:a16="http://schemas.microsoft.com/office/drawing/2014/main" id="{CD427A0C-67EC-DAB7-649D-72E0C4E78B4C}"/>
                </a:ext>
              </a:extLst>
            </p:cNvPr>
            <p:cNvSpPr txBox="1"/>
            <p:nvPr/>
          </p:nvSpPr>
          <p:spPr>
            <a:xfrm>
              <a:off x="6838160" y="4193162"/>
              <a:ext cx="324128" cy="369332"/>
            </a:xfrm>
            <a:prstGeom prst="rect">
              <a:avLst/>
            </a:prstGeom>
            <a:noFill/>
          </p:spPr>
          <p:txBody>
            <a:bodyPr wrap="none" rtlCol="0">
              <a:spAutoFit/>
            </a:bodyPr>
            <a:lstStyle/>
            <a:p>
              <a:pPr algn="ctr"/>
              <a:r>
                <a:rPr lang="en-US" b="1"/>
                <a:t>À</a:t>
              </a:r>
              <a:endParaRPr lang="en-US" b="1" dirty="0"/>
            </a:p>
          </p:txBody>
        </p:sp>
        <p:sp>
          <p:nvSpPr>
            <p:cNvPr id="1394" name="TextBox 1393">
              <a:extLst>
                <a:ext uri="{FF2B5EF4-FFF2-40B4-BE49-F238E27FC236}">
                  <a16:creationId xmlns:a16="http://schemas.microsoft.com/office/drawing/2014/main" id="{C4F207A8-07A2-F096-571B-9D73046A4B50}"/>
                </a:ext>
              </a:extLst>
            </p:cNvPr>
            <p:cNvSpPr txBox="1"/>
            <p:nvPr/>
          </p:nvSpPr>
          <p:spPr>
            <a:xfrm>
              <a:off x="7271694" y="4195544"/>
              <a:ext cx="336952" cy="369332"/>
            </a:xfrm>
            <a:prstGeom prst="rect">
              <a:avLst/>
            </a:prstGeom>
            <a:noFill/>
          </p:spPr>
          <p:txBody>
            <a:bodyPr wrap="none" rtlCol="0">
              <a:spAutoFit/>
            </a:bodyPr>
            <a:lstStyle/>
            <a:p>
              <a:pPr algn="ctr"/>
              <a:r>
                <a:rPr lang="en-US" b="1"/>
                <a:t>N</a:t>
              </a:r>
              <a:endParaRPr lang="en-US" b="1" dirty="0"/>
            </a:p>
          </p:txBody>
        </p:sp>
        <p:sp>
          <p:nvSpPr>
            <p:cNvPr id="1396" name="TextBox 1395">
              <a:extLst>
                <a:ext uri="{FF2B5EF4-FFF2-40B4-BE49-F238E27FC236}">
                  <a16:creationId xmlns:a16="http://schemas.microsoft.com/office/drawing/2014/main" id="{F03CD9AF-E59A-3FA5-86DD-F410CE770EFD}"/>
                </a:ext>
              </a:extLst>
            </p:cNvPr>
            <p:cNvSpPr txBox="1"/>
            <p:nvPr/>
          </p:nvSpPr>
          <p:spPr>
            <a:xfrm>
              <a:off x="7714845" y="4195502"/>
              <a:ext cx="330540" cy="369332"/>
            </a:xfrm>
            <a:prstGeom prst="rect">
              <a:avLst/>
            </a:prstGeom>
            <a:noFill/>
          </p:spPr>
          <p:txBody>
            <a:bodyPr wrap="none" rtlCol="0">
              <a:spAutoFit/>
            </a:bodyPr>
            <a:lstStyle/>
            <a:p>
              <a:pPr algn="ctr"/>
              <a:r>
                <a:rPr lang="en-US" b="1"/>
                <a:t>H</a:t>
              </a:r>
              <a:endParaRPr lang="en-US" b="1" dirty="0"/>
            </a:p>
          </p:txBody>
        </p:sp>
        <p:sp>
          <p:nvSpPr>
            <p:cNvPr id="1398" name="TextBox 1397">
              <a:extLst>
                <a:ext uri="{FF2B5EF4-FFF2-40B4-BE49-F238E27FC236}">
                  <a16:creationId xmlns:a16="http://schemas.microsoft.com/office/drawing/2014/main" id="{5A909E31-E26C-8B3C-511B-E360AFF4B4BD}"/>
                </a:ext>
              </a:extLst>
            </p:cNvPr>
            <p:cNvSpPr txBox="1"/>
            <p:nvPr/>
          </p:nvSpPr>
          <p:spPr>
            <a:xfrm>
              <a:off x="3758027" y="4185392"/>
              <a:ext cx="298480" cy="369332"/>
            </a:xfrm>
            <a:prstGeom prst="rect">
              <a:avLst/>
            </a:prstGeom>
            <a:noFill/>
          </p:spPr>
          <p:txBody>
            <a:bodyPr wrap="none" rtlCol="0">
              <a:spAutoFit/>
            </a:bodyPr>
            <a:lstStyle/>
            <a:p>
              <a:pPr algn="ctr"/>
              <a:r>
                <a:rPr lang="en-US" b="1" dirty="0"/>
                <a:t>T</a:t>
              </a:r>
            </a:p>
          </p:txBody>
        </p:sp>
        <p:sp>
          <p:nvSpPr>
            <p:cNvPr id="1400" name="TextBox 1399">
              <a:extLst>
                <a:ext uri="{FF2B5EF4-FFF2-40B4-BE49-F238E27FC236}">
                  <a16:creationId xmlns:a16="http://schemas.microsoft.com/office/drawing/2014/main" id="{E56E697F-F744-A30E-472F-3428C95DED72}"/>
                </a:ext>
              </a:extLst>
            </p:cNvPr>
            <p:cNvSpPr txBox="1"/>
            <p:nvPr/>
          </p:nvSpPr>
          <p:spPr>
            <a:xfrm>
              <a:off x="4189411" y="4187171"/>
              <a:ext cx="324128" cy="369332"/>
            </a:xfrm>
            <a:prstGeom prst="rect">
              <a:avLst/>
            </a:prstGeom>
            <a:noFill/>
          </p:spPr>
          <p:txBody>
            <a:bodyPr wrap="none" rtlCol="0">
              <a:spAutoFit/>
            </a:bodyPr>
            <a:lstStyle/>
            <a:p>
              <a:pPr algn="ctr"/>
              <a:r>
                <a:rPr lang="en-US" b="1"/>
                <a:t>R</a:t>
              </a:r>
              <a:endParaRPr lang="en-US" b="1" dirty="0"/>
            </a:p>
          </p:txBody>
        </p:sp>
        <p:sp>
          <p:nvSpPr>
            <p:cNvPr id="1402" name="TextBox 1401">
              <a:extLst>
                <a:ext uri="{FF2B5EF4-FFF2-40B4-BE49-F238E27FC236}">
                  <a16:creationId xmlns:a16="http://schemas.microsoft.com/office/drawing/2014/main" id="{01E59D34-2574-B757-B22D-B299989CB53F}"/>
                </a:ext>
              </a:extLst>
            </p:cNvPr>
            <p:cNvSpPr txBox="1"/>
            <p:nvPr/>
          </p:nvSpPr>
          <p:spPr>
            <a:xfrm>
              <a:off x="4621342" y="4189553"/>
              <a:ext cx="340158" cy="369332"/>
            </a:xfrm>
            <a:prstGeom prst="rect">
              <a:avLst/>
            </a:prstGeom>
            <a:noFill/>
          </p:spPr>
          <p:txBody>
            <a:bodyPr wrap="none" rtlCol="0">
              <a:spAutoFit/>
            </a:bodyPr>
            <a:lstStyle/>
            <a:p>
              <a:pPr algn="ctr"/>
              <a:r>
                <a:rPr lang="en-US" b="1"/>
                <a:t>U</a:t>
              </a:r>
              <a:endParaRPr lang="en-US" b="1" dirty="0"/>
            </a:p>
          </p:txBody>
        </p:sp>
      </p:grpSp>
      <p:sp>
        <p:nvSpPr>
          <p:cNvPr id="1416" name="Rectangle 1415">
            <a:extLst>
              <a:ext uri="{FF2B5EF4-FFF2-40B4-BE49-F238E27FC236}">
                <a16:creationId xmlns:a16="http://schemas.microsoft.com/office/drawing/2014/main" id="{9F32A345-C673-F8A3-D558-3FD75E0E8550}"/>
              </a:ext>
            </a:extLst>
          </p:cNvPr>
          <p:cNvSpPr/>
          <p:nvPr/>
        </p:nvSpPr>
        <p:spPr>
          <a:xfrm>
            <a:off x="6373760" y="4575424"/>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17" name="Rectangle 1416">
            <a:extLst>
              <a:ext uri="{FF2B5EF4-FFF2-40B4-BE49-F238E27FC236}">
                <a16:creationId xmlns:a16="http://schemas.microsoft.com/office/drawing/2014/main" id="{A5CA7B6A-D92B-A772-3ABD-927B6DA28364}"/>
              </a:ext>
            </a:extLst>
          </p:cNvPr>
          <p:cNvSpPr/>
          <p:nvPr/>
        </p:nvSpPr>
        <p:spPr>
          <a:xfrm>
            <a:off x="6813707" y="45754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0" name="Rectangle 1419">
            <a:extLst>
              <a:ext uri="{FF2B5EF4-FFF2-40B4-BE49-F238E27FC236}">
                <a16:creationId xmlns:a16="http://schemas.microsoft.com/office/drawing/2014/main" id="{9F36C0F3-D183-31E6-AF65-49A8300D7AAA}"/>
              </a:ext>
            </a:extLst>
          </p:cNvPr>
          <p:cNvSpPr/>
          <p:nvPr/>
        </p:nvSpPr>
        <p:spPr>
          <a:xfrm>
            <a:off x="7253653" y="457780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5" name="Rectangle 1424">
            <a:extLst>
              <a:ext uri="{FF2B5EF4-FFF2-40B4-BE49-F238E27FC236}">
                <a16:creationId xmlns:a16="http://schemas.microsoft.com/office/drawing/2014/main" id="{91994463-7745-A3A8-4C34-280DE49069E3}"/>
              </a:ext>
            </a:extLst>
          </p:cNvPr>
          <p:cNvSpPr/>
          <p:nvPr/>
        </p:nvSpPr>
        <p:spPr>
          <a:xfrm>
            <a:off x="7693598" y="457776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7" name="Rectangle 1426">
            <a:extLst>
              <a:ext uri="{FF2B5EF4-FFF2-40B4-BE49-F238E27FC236}">
                <a16:creationId xmlns:a16="http://schemas.microsoft.com/office/drawing/2014/main" id="{9AE83CB9-E937-9FA1-7D53-4127D615CFA5}"/>
              </a:ext>
            </a:extLst>
          </p:cNvPr>
          <p:cNvSpPr/>
          <p:nvPr/>
        </p:nvSpPr>
        <p:spPr>
          <a:xfrm>
            <a:off x="8133544" y="458014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9" name="Rectangle 1428">
            <a:extLst>
              <a:ext uri="{FF2B5EF4-FFF2-40B4-BE49-F238E27FC236}">
                <a16:creationId xmlns:a16="http://schemas.microsoft.com/office/drawing/2014/main" id="{FED2DAED-469D-3723-E68F-9E40DBB8ACDE}"/>
              </a:ext>
            </a:extLst>
          </p:cNvPr>
          <p:cNvSpPr/>
          <p:nvPr/>
        </p:nvSpPr>
        <p:spPr>
          <a:xfrm>
            <a:off x="5931212" y="45754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1" name="Group 50">
            <a:extLst>
              <a:ext uri="{FF2B5EF4-FFF2-40B4-BE49-F238E27FC236}">
                <a16:creationId xmlns:a16="http://schemas.microsoft.com/office/drawing/2014/main" id="{3747AFBB-2E97-3782-697B-C788F0535DFC}"/>
              </a:ext>
            </a:extLst>
          </p:cNvPr>
          <p:cNvGrpSpPr/>
          <p:nvPr/>
        </p:nvGrpSpPr>
        <p:grpSpPr>
          <a:xfrm>
            <a:off x="5962077" y="4517953"/>
            <a:ext cx="2972271" cy="388788"/>
            <a:chOff x="5962077" y="4517953"/>
            <a:chExt cx="2972271" cy="388788"/>
          </a:xfrm>
        </p:grpSpPr>
        <p:sp>
          <p:nvSpPr>
            <p:cNvPr id="1376" name="TextBox 1375">
              <a:extLst>
                <a:ext uri="{FF2B5EF4-FFF2-40B4-BE49-F238E27FC236}">
                  <a16:creationId xmlns:a16="http://schemas.microsoft.com/office/drawing/2014/main" id="{92DF52EA-A051-2F7B-101C-80C4C7B043CA}"/>
                </a:ext>
              </a:extLst>
            </p:cNvPr>
            <p:cNvSpPr txBox="1"/>
            <p:nvPr/>
          </p:nvSpPr>
          <p:spPr>
            <a:xfrm>
              <a:off x="8594190" y="4520985"/>
              <a:ext cx="340158" cy="369332"/>
            </a:xfrm>
            <a:prstGeom prst="rect">
              <a:avLst/>
            </a:prstGeom>
            <a:noFill/>
          </p:spPr>
          <p:txBody>
            <a:bodyPr wrap="none" rtlCol="0">
              <a:spAutoFit/>
            </a:bodyPr>
            <a:lstStyle/>
            <a:p>
              <a:pPr algn="ctr"/>
              <a:r>
                <a:rPr lang="en-US" b="1"/>
                <a:t>G</a:t>
              </a:r>
              <a:endParaRPr lang="en-US" b="1" dirty="0"/>
            </a:p>
          </p:txBody>
        </p:sp>
        <p:sp>
          <p:nvSpPr>
            <p:cNvPr id="1418" name="TextBox 1417">
              <a:extLst>
                <a:ext uri="{FF2B5EF4-FFF2-40B4-BE49-F238E27FC236}">
                  <a16:creationId xmlns:a16="http://schemas.microsoft.com/office/drawing/2014/main" id="{89E854AD-E4C1-2E99-2F8A-2601ED957AF7}"/>
                </a:ext>
              </a:extLst>
            </p:cNvPr>
            <p:cNvSpPr txBox="1"/>
            <p:nvPr/>
          </p:nvSpPr>
          <p:spPr>
            <a:xfrm>
              <a:off x="6398213" y="4537409"/>
              <a:ext cx="324128" cy="369332"/>
            </a:xfrm>
            <a:prstGeom prst="rect">
              <a:avLst/>
            </a:prstGeom>
            <a:noFill/>
          </p:spPr>
          <p:txBody>
            <a:bodyPr wrap="none" rtlCol="0">
              <a:spAutoFit/>
            </a:bodyPr>
            <a:lstStyle/>
            <a:p>
              <a:pPr algn="ctr"/>
              <a:r>
                <a:rPr lang="en-US" b="1" dirty="0">
                  <a:solidFill>
                    <a:srgbClr val="FF0000"/>
                  </a:solidFill>
                </a:rPr>
                <a:t>Â</a:t>
              </a:r>
            </a:p>
          </p:txBody>
        </p:sp>
        <p:sp>
          <p:nvSpPr>
            <p:cNvPr id="1419" name="TextBox 1418">
              <a:extLst>
                <a:ext uri="{FF2B5EF4-FFF2-40B4-BE49-F238E27FC236}">
                  <a16:creationId xmlns:a16="http://schemas.microsoft.com/office/drawing/2014/main" id="{74DC11CF-BA5E-435C-51FC-77407649A315}"/>
                </a:ext>
              </a:extLst>
            </p:cNvPr>
            <p:cNvSpPr txBox="1"/>
            <p:nvPr/>
          </p:nvSpPr>
          <p:spPr>
            <a:xfrm>
              <a:off x="6847778" y="4517953"/>
              <a:ext cx="304892" cy="369332"/>
            </a:xfrm>
            <a:prstGeom prst="rect">
              <a:avLst/>
            </a:prstGeom>
            <a:noFill/>
          </p:spPr>
          <p:txBody>
            <a:bodyPr wrap="none" rtlCol="0">
              <a:spAutoFit/>
            </a:bodyPr>
            <a:lstStyle/>
            <a:p>
              <a:pPr algn="ctr"/>
              <a:r>
                <a:rPr lang="en-US" b="1"/>
                <a:t>Y</a:t>
              </a:r>
              <a:endParaRPr lang="en-US" b="1" dirty="0"/>
            </a:p>
          </p:txBody>
        </p:sp>
        <p:sp>
          <p:nvSpPr>
            <p:cNvPr id="1421" name="TextBox 1420">
              <a:extLst>
                <a:ext uri="{FF2B5EF4-FFF2-40B4-BE49-F238E27FC236}">
                  <a16:creationId xmlns:a16="http://schemas.microsoft.com/office/drawing/2014/main" id="{5E31F7A3-1530-DBF9-FCF4-A2A692E95165}"/>
                </a:ext>
              </a:extLst>
            </p:cNvPr>
            <p:cNvSpPr txBox="1"/>
            <p:nvPr/>
          </p:nvSpPr>
          <p:spPr>
            <a:xfrm>
              <a:off x="7274900" y="4520335"/>
              <a:ext cx="330540" cy="369332"/>
            </a:xfrm>
            <a:prstGeom prst="rect">
              <a:avLst/>
            </a:prstGeom>
            <a:noFill/>
          </p:spPr>
          <p:txBody>
            <a:bodyPr wrap="none" rtlCol="0">
              <a:spAutoFit/>
            </a:bodyPr>
            <a:lstStyle/>
            <a:p>
              <a:pPr algn="ctr"/>
              <a:r>
                <a:rPr lang="en-US" b="1"/>
                <a:t>D</a:t>
              </a:r>
              <a:endParaRPr lang="en-US" b="1" dirty="0"/>
            </a:p>
          </p:txBody>
        </p:sp>
        <p:sp>
          <p:nvSpPr>
            <p:cNvPr id="1426" name="TextBox 1425">
              <a:extLst>
                <a:ext uri="{FF2B5EF4-FFF2-40B4-BE49-F238E27FC236}">
                  <a16:creationId xmlns:a16="http://schemas.microsoft.com/office/drawing/2014/main" id="{0852B67D-0B54-035E-E7CF-541827AC601F}"/>
                </a:ext>
              </a:extLst>
            </p:cNvPr>
            <p:cNvSpPr txBox="1"/>
            <p:nvPr/>
          </p:nvSpPr>
          <p:spPr>
            <a:xfrm>
              <a:off x="7699617" y="4520293"/>
              <a:ext cx="360996" cy="369332"/>
            </a:xfrm>
            <a:prstGeom prst="rect">
              <a:avLst/>
            </a:prstGeom>
            <a:noFill/>
          </p:spPr>
          <p:txBody>
            <a:bodyPr wrap="none" rtlCol="0">
              <a:spAutoFit/>
            </a:bodyPr>
            <a:lstStyle/>
            <a:p>
              <a:pPr algn="ctr"/>
              <a:r>
                <a:rPr lang="en-US" b="1"/>
                <a:t>Ự</a:t>
              </a:r>
              <a:endParaRPr lang="en-US" b="1" dirty="0"/>
            </a:p>
          </p:txBody>
        </p:sp>
        <p:sp>
          <p:nvSpPr>
            <p:cNvPr id="1428" name="TextBox 1427">
              <a:extLst>
                <a:ext uri="{FF2B5EF4-FFF2-40B4-BE49-F238E27FC236}">
                  <a16:creationId xmlns:a16="http://schemas.microsoft.com/office/drawing/2014/main" id="{EA26FCA3-F0A4-5378-AD45-5A9F4E469A3E}"/>
                </a:ext>
              </a:extLst>
            </p:cNvPr>
            <p:cNvSpPr txBox="1"/>
            <p:nvPr/>
          </p:nvSpPr>
          <p:spPr>
            <a:xfrm>
              <a:off x="8151585" y="4522675"/>
              <a:ext cx="336952" cy="369332"/>
            </a:xfrm>
            <a:prstGeom prst="rect">
              <a:avLst/>
            </a:prstGeom>
            <a:noFill/>
          </p:spPr>
          <p:txBody>
            <a:bodyPr wrap="none" rtlCol="0">
              <a:spAutoFit/>
            </a:bodyPr>
            <a:lstStyle/>
            <a:p>
              <a:pPr algn="ctr"/>
              <a:r>
                <a:rPr lang="en-US" b="1"/>
                <a:t>N</a:t>
              </a:r>
              <a:endParaRPr lang="en-US" b="1" dirty="0"/>
            </a:p>
          </p:txBody>
        </p:sp>
        <p:sp>
          <p:nvSpPr>
            <p:cNvPr id="1430" name="TextBox 1429">
              <a:extLst>
                <a:ext uri="{FF2B5EF4-FFF2-40B4-BE49-F238E27FC236}">
                  <a16:creationId xmlns:a16="http://schemas.microsoft.com/office/drawing/2014/main" id="{F15A47E5-B2DD-99A1-6A12-9F324891BCCD}"/>
                </a:ext>
              </a:extLst>
            </p:cNvPr>
            <p:cNvSpPr txBox="1"/>
            <p:nvPr/>
          </p:nvSpPr>
          <p:spPr>
            <a:xfrm>
              <a:off x="5962077" y="4517953"/>
              <a:ext cx="311304" cy="369332"/>
            </a:xfrm>
            <a:prstGeom prst="rect">
              <a:avLst/>
            </a:prstGeom>
            <a:noFill/>
          </p:spPr>
          <p:txBody>
            <a:bodyPr wrap="none" rtlCol="0">
              <a:spAutoFit/>
            </a:bodyPr>
            <a:lstStyle/>
            <a:p>
              <a:pPr algn="ctr"/>
              <a:r>
                <a:rPr lang="en-US" b="1"/>
                <a:t>X</a:t>
              </a:r>
              <a:endParaRPr lang="en-US" b="1" dirty="0"/>
            </a:p>
          </p:txBody>
        </p:sp>
      </p:grpSp>
      <p:sp>
        <p:nvSpPr>
          <p:cNvPr id="1458" name="Rectangle 1457">
            <a:extLst>
              <a:ext uri="{FF2B5EF4-FFF2-40B4-BE49-F238E27FC236}">
                <a16:creationId xmlns:a16="http://schemas.microsoft.com/office/drawing/2014/main" id="{25F8F726-D95A-3F13-9568-06958BA309EF}"/>
              </a:ext>
            </a:extLst>
          </p:cNvPr>
          <p:cNvSpPr/>
          <p:nvPr/>
        </p:nvSpPr>
        <p:spPr>
          <a:xfrm>
            <a:off x="6373760" y="490021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59" name="Rectangle 1458">
            <a:extLst>
              <a:ext uri="{FF2B5EF4-FFF2-40B4-BE49-F238E27FC236}">
                <a16:creationId xmlns:a16="http://schemas.microsoft.com/office/drawing/2014/main" id="{9EC3F3BB-FEB5-A12C-56E2-FF9C82087B6B}"/>
              </a:ext>
            </a:extLst>
          </p:cNvPr>
          <p:cNvSpPr/>
          <p:nvPr/>
        </p:nvSpPr>
        <p:spPr>
          <a:xfrm>
            <a:off x="6813707" y="49002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62" name="Rectangle 1461">
            <a:extLst>
              <a:ext uri="{FF2B5EF4-FFF2-40B4-BE49-F238E27FC236}">
                <a16:creationId xmlns:a16="http://schemas.microsoft.com/office/drawing/2014/main" id="{48EDFE82-9AAA-0171-BACE-725306D7F13E}"/>
              </a:ext>
            </a:extLst>
          </p:cNvPr>
          <p:cNvSpPr/>
          <p:nvPr/>
        </p:nvSpPr>
        <p:spPr>
          <a:xfrm>
            <a:off x="2848401" y="48922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68" name="Rectangle 1467">
            <a:extLst>
              <a:ext uri="{FF2B5EF4-FFF2-40B4-BE49-F238E27FC236}">
                <a16:creationId xmlns:a16="http://schemas.microsoft.com/office/drawing/2014/main" id="{8E3AF98B-0D5D-5439-5CAD-1AF27F4DF459}"/>
              </a:ext>
            </a:extLst>
          </p:cNvPr>
          <p:cNvSpPr/>
          <p:nvPr/>
        </p:nvSpPr>
        <p:spPr>
          <a:xfrm>
            <a:off x="4166802" y="489609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0" name="Rectangle 1469">
            <a:extLst>
              <a:ext uri="{FF2B5EF4-FFF2-40B4-BE49-F238E27FC236}">
                <a16:creationId xmlns:a16="http://schemas.microsoft.com/office/drawing/2014/main" id="{12ABF882-E97C-AB02-AD98-BA42EA541AFB}"/>
              </a:ext>
            </a:extLst>
          </p:cNvPr>
          <p:cNvSpPr/>
          <p:nvPr/>
        </p:nvSpPr>
        <p:spPr>
          <a:xfrm>
            <a:off x="4606748" y="48984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2" name="Rectangle 1471">
            <a:extLst>
              <a:ext uri="{FF2B5EF4-FFF2-40B4-BE49-F238E27FC236}">
                <a16:creationId xmlns:a16="http://schemas.microsoft.com/office/drawing/2014/main" id="{9D1A3ED6-3918-D950-0ADA-651723A1DF89}"/>
              </a:ext>
            </a:extLst>
          </p:cNvPr>
          <p:cNvSpPr/>
          <p:nvPr/>
        </p:nvSpPr>
        <p:spPr>
          <a:xfrm>
            <a:off x="5050956" y="490025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4" name="Rectangle 1473">
            <a:extLst>
              <a:ext uri="{FF2B5EF4-FFF2-40B4-BE49-F238E27FC236}">
                <a16:creationId xmlns:a16="http://schemas.microsoft.com/office/drawing/2014/main" id="{B60B2B39-2A9B-2E35-3914-671571AB87E0}"/>
              </a:ext>
            </a:extLst>
          </p:cNvPr>
          <p:cNvSpPr/>
          <p:nvPr/>
        </p:nvSpPr>
        <p:spPr>
          <a:xfrm>
            <a:off x="5490902" y="490263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89" name="Rectangle 1488">
            <a:extLst>
              <a:ext uri="{FF2B5EF4-FFF2-40B4-BE49-F238E27FC236}">
                <a16:creationId xmlns:a16="http://schemas.microsoft.com/office/drawing/2014/main" id="{66D210B2-EAD4-3709-3F8F-0A08DF9075E3}"/>
              </a:ext>
            </a:extLst>
          </p:cNvPr>
          <p:cNvSpPr/>
          <p:nvPr/>
        </p:nvSpPr>
        <p:spPr>
          <a:xfrm>
            <a:off x="6373760" y="522500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0" name="Rectangle 1489">
            <a:extLst>
              <a:ext uri="{FF2B5EF4-FFF2-40B4-BE49-F238E27FC236}">
                <a16:creationId xmlns:a16="http://schemas.microsoft.com/office/drawing/2014/main" id="{2897EBE5-E876-C045-6F95-B69AE8DE1383}"/>
              </a:ext>
            </a:extLst>
          </p:cNvPr>
          <p:cNvSpPr/>
          <p:nvPr/>
        </p:nvSpPr>
        <p:spPr>
          <a:xfrm>
            <a:off x="6813707" y="522500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3" name="Rectangle 1492">
            <a:extLst>
              <a:ext uri="{FF2B5EF4-FFF2-40B4-BE49-F238E27FC236}">
                <a16:creationId xmlns:a16="http://schemas.microsoft.com/office/drawing/2014/main" id="{8B538729-9DED-7B18-D6F6-F5C7D0F51BC3}"/>
              </a:ext>
            </a:extLst>
          </p:cNvPr>
          <p:cNvSpPr/>
          <p:nvPr/>
        </p:nvSpPr>
        <p:spPr>
          <a:xfrm>
            <a:off x="3733687" y="554297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5" name="Rectangle 1494">
            <a:extLst>
              <a:ext uri="{FF2B5EF4-FFF2-40B4-BE49-F238E27FC236}">
                <a16:creationId xmlns:a16="http://schemas.microsoft.com/office/drawing/2014/main" id="{BCAA31F7-ACA5-F753-1735-64E0C8E1315D}"/>
              </a:ext>
            </a:extLst>
          </p:cNvPr>
          <p:cNvSpPr/>
          <p:nvPr/>
        </p:nvSpPr>
        <p:spPr>
          <a:xfrm>
            <a:off x="4173632" y="554292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7" name="Rectangle 1496">
            <a:extLst>
              <a:ext uri="{FF2B5EF4-FFF2-40B4-BE49-F238E27FC236}">
                <a16:creationId xmlns:a16="http://schemas.microsoft.com/office/drawing/2014/main" id="{2CDA9FF9-D0C7-E846-413C-5B6E5982E42E}"/>
              </a:ext>
            </a:extLst>
          </p:cNvPr>
          <p:cNvSpPr/>
          <p:nvPr/>
        </p:nvSpPr>
        <p:spPr>
          <a:xfrm>
            <a:off x="4613578" y="554531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9" name="Rectangle 1498">
            <a:extLst>
              <a:ext uri="{FF2B5EF4-FFF2-40B4-BE49-F238E27FC236}">
                <a16:creationId xmlns:a16="http://schemas.microsoft.com/office/drawing/2014/main" id="{5080283A-80AB-38CE-B9D2-7B71260745B0}"/>
              </a:ext>
            </a:extLst>
          </p:cNvPr>
          <p:cNvSpPr/>
          <p:nvPr/>
        </p:nvSpPr>
        <p:spPr>
          <a:xfrm>
            <a:off x="4612604" y="52224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1" name="Rectangle 1500">
            <a:extLst>
              <a:ext uri="{FF2B5EF4-FFF2-40B4-BE49-F238E27FC236}">
                <a16:creationId xmlns:a16="http://schemas.microsoft.com/office/drawing/2014/main" id="{D96895AE-13F2-F9F0-5BFD-18A747869D82}"/>
              </a:ext>
            </a:extLst>
          </p:cNvPr>
          <p:cNvSpPr/>
          <p:nvPr/>
        </p:nvSpPr>
        <p:spPr>
          <a:xfrm>
            <a:off x="5052550" y="522478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3" name="Rectangle 1502">
            <a:extLst>
              <a:ext uri="{FF2B5EF4-FFF2-40B4-BE49-F238E27FC236}">
                <a16:creationId xmlns:a16="http://schemas.microsoft.com/office/drawing/2014/main" id="{1495D03F-0D35-EFDE-CDAC-BDD9547C8099}"/>
              </a:ext>
            </a:extLst>
          </p:cNvPr>
          <p:cNvSpPr/>
          <p:nvPr/>
        </p:nvSpPr>
        <p:spPr>
          <a:xfrm>
            <a:off x="5492495" y="52247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5" name="Rectangle 1504">
            <a:extLst>
              <a:ext uri="{FF2B5EF4-FFF2-40B4-BE49-F238E27FC236}">
                <a16:creationId xmlns:a16="http://schemas.microsoft.com/office/drawing/2014/main" id="{D2F5BF04-18C6-D6F0-52AB-783AB8809108}"/>
              </a:ext>
            </a:extLst>
          </p:cNvPr>
          <p:cNvSpPr/>
          <p:nvPr/>
        </p:nvSpPr>
        <p:spPr>
          <a:xfrm>
            <a:off x="5932441" y="52271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6" name="Group 55">
            <a:extLst>
              <a:ext uri="{FF2B5EF4-FFF2-40B4-BE49-F238E27FC236}">
                <a16:creationId xmlns:a16="http://schemas.microsoft.com/office/drawing/2014/main" id="{B4AF4EAB-5888-B156-A02D-CA5AEF48E1D6}"/>
              </a:ext>
            </a:extLst>
          </p:cNvPr>
          <p:cNvGrpSpPr/>
          <p:nvPr/>
        </p:nvGrpSpPr>
        <p:grpSpPr>
          <a:xfrm>
            <a:off x="4633050" y="5164931"/>
            <a:ext cx="2489964" cy="374054"/>
            <a:chOff x="4633050" y="5164931"/>
            <a:chExt cx="2489964" cy="374054"/>
          </a:xfrm>
        </p:grpSpPr>
        <p:sp>
          <p:nvSpPr>
            <p:cNvPr id="1491" name="TextBox 1490">
              <a:extLst>
                <a:ext uri="{FF2B5EF4-FFF2-40B4-BE49-F238E27FC236}">
                  <a16:creationId xmlns:a16="http://schemas.microsoft.com/office/drawing/2014/main" id="{B98D1086-3B8E-E49D-54BF-4194B4605664}"/>
                </a:ext>
              </a:extLst>
            </p:cNvPr>
            <p:cNvSpPr txBox="1"/>
            <p:nvPr/>
          </p:nvSpPr>
          <p:spPr>
            <a:xfrm>
              <a:off x="6391801" y="5167535"/>
              <a:ext cx="336952" cy="369332"/>
            </a:xfrm>
            <a:prstGeom prst="rect">
              <a:avLst/>
            </a:prstGeom>
            <a:noFill/>
          </p:spPr>
          <p:txBody>
            <a:bodyPr wrap="none" rtlCol="0">
              <a:spAutoFit/>
            </a:bodyPr>
            <a:lstStyle/>
            <a:p>
              <a:pPr algn="ctr"/>
              <a:r>
                <a:rPr lang="en-US" b="1">
                  <a:solidFill>
                    <a:srgbClr val="FF0000"/>
                  </a:solidFill>
                </a:rPr>
                <a:t>D</a:t>
              </a:r>
              <a:endParaRPr lang="en-US" b="1" dirty="0">
                <a:solidFill>
                  <a:srgbClr val="FF0000"/>
                </a:solidFill>
              </a:endParaRPr>
            </a:p>
          </p:txBody>
        </p:sp>
        <p:sp>
          <p:nvSpPr>
            <p:cNvPr id="1492" name="TextBox 1491">
              <a:extLst>
                <a:ext uri="{FF2B5EF4-FFF2-40B4-BE49-F238E27FC236}">
                  <a16:creationId xmlns:a16="http://schemas.microsoft.com/office/drawing/2014/main" id="{D337ADB7-F3E5-D634-ED96-B4E86CD463DD}"/>
                </a:ext>
              </a:extLst>
            </p:cNvPr>
            <p:cNvSpPr txBox="1"/>
            <p:nvPr/>
          </p:nvSpPr>
          <p:spPr>
            <a:xfrm>
              <a:off x="6877434" y="5167535"/>
              <a:ext cx="245580" cy="369332"/>
            </a:xfrm>
            <a:prstGeom prst="rect">
              <a:avLst/>
            </a:prstGeom>
            <a:noFill/>
          </p:spPr>
          <p:txBody>
            <a:bodyPr wrap="none" rtlCol="0">
              <a:spAutoFit/>
            </a:bodyPr>
            <a:lstStyle/>
            <a:p>
              <a:pPr algn="ctr"/>
              <a:r>
                <a:rPr lang="en-US" b="1"/>
                <a:t>Ị</a:t>
              </a:r>
              <a:endParaRPr lang="en-US" b="1" dirty="0"/>
            </a:p>
          </p:txBody>
        </p:sp>
        <p:sp>
          <p:nvSpPr>
            <p:cNvPr id="1500" name="TextBox 1499">
              <a:extLst>
                <a:ext uri="{FF2B5EF4-FFF2-40B4-BE49-F238E27FC236}">
                  <a16:creationId xmlns:a16="http://schemas.microsoft.com/office/drawing/2014/main" id="{2DFD6C6A-6E8C-3632-6176-B47BF07C3666}"/>
                </a:ext>
              </a:extLst>
            </p:cNvPr>
            <p:cNvSpPr txBox="1"/>
            <p:nvPr/>
          </p:nvSpPr>
          <p:spPr>
            <a:xfrm>
              <a:off x="4633050" y="5164931"/>
              <a:ext cx="332142" cy="369332"/>
            </a:xfrm>
            <a:prstGeom prst="rect">
              <a:avLst/>
            </a:prstGeom>
            <a:noFill/>
          </p:spPr>
          <p:txBody>
            <a:bodyPr wrap="none" rtlCol="0">
              <a:spAutoFit/>
            </a:bodyPr>
            <a:lstStyle/>
            <a:p>
              <a:pPr algn="ctr"/>
              <a:r>
                <a:rPr lang="en-US" b="1" dirty="0"/>
                <a:t>G</a:t>
              </a:r>
            </a:p>
          </p:txBody>
        </p:sp>
        <p:sp>
          <p:nvSpPr>
            <p:cNvPr id="1502" name="TextBox 1501">
              <a:extLst>
                <a:ext uri="{FF2B5EF4-FFF2-40B4-BE49-F238E27FC236}">
                  <a16:creationId xmlns:a16="http://schemas.microsoft.com/office/drawing/2014/main" id="{AE24B77F-8389-F71E-C94B-A9C63E864774}"/>
                </a:ext>
              </a:extLst>
            </p:cNvPr>
            <p:cNvSpPr txBox="1"/>
            <p:nvPr/>
          </p:nvSpPr>
          <p:spPr>
            <a:xfrm>
              <a:off x="5116277" y="5167313"/>
              <a:ext cx="245580" cy="369332"/>
            </a:xfrm>
            <a:prstGeom prst="rect">
              <a:avLst/>
            </a:prstGeom>
            <a:noFill/>
          </p:spPr>
          <p:txBody>
            <a:bodyPr wrap="none" rtlCol="0">
              <a:spAutoFit/>
            </a:bodyPr>
            <a:lstStyle/>
            <a:p>
              <a:pPr algn="ctr"/>
              <a:r>
                <a:rPr lang="en-US" b="1" dirty="0"/>
                <a:t>I</a:t>
              </a:r>
            </a:p>
          </p:txBody>
        </p:sp>
        <p:sp>
          <p:nvSpPr>
            <p:cNvPr id="1504" name="TextBox 1503">
              <a:extLst>
                <a:ext uri="{FF2B5EF4-FFF2-40B4-BE49-F238E27FC236}">
                  <a16:creationId xmlns:a16="http://schemas.microsoft.com/office/drawing/2014/main" id="{8E138995-D5C9-F9A6-80C2-89DB3DC8BD78}"/>
                </a:ext>
              </a:extLst>
            </p:cNvPr>
            <p:cNvSpPr txBox="1"/>
            <p:nvPr/>
          </p:nvSpPr>
          <p:spPr>
            <a:xfrm>
              <a:off x="5516948" y="5167271"/>
              <a:ext cx="324128" cy="369332"/>
            </a:xfrm>
            <a:prstGeom prst="rect">
              <a:avLst/>
            </a:prstGeom>
            <a:noFill/>
          </p:spPr>
          <p:txBody>
            <a:bodyPr wrap="none" rtlCol="0">
              <a:spAutoFit/>
            </a:bodyPr>
            <a:lstStyle/>
            <a:p>
              <a:pPr algn="ctr"/>
              <a:r>
                <a:rPr lang="en-US" b="1"/>
                <a:t>Ả</a:t>
              </a:r>
              <a:endParaRPr lang="en-US" b="1" dirty="0"/>
            </a:p>
          </p:txBody>
        </p:sp>
        <p:sp>
          <p:nvSpPr>
            <p:cNvPr id="1506" name="TextBox 1505">
              <a:extLst>
                <a:ext uri="{FF2B5EF4-FFF2-40B4-BE49-F238E27FC236}">
                  <a16:creationId xmlns:a16="http://schemas.microsoft.com/office/drawing/2014/main" id="{56612387-B614-67EF-94D9-0CF6EA2251D9}"/>
                </a:ext>
              </a:extLst>
            </p:cNvPr>
            <p:cNvSpPr txBox="1"/>
            <p:nvPr/>
          </p:nvSpPr>
          <p:spPr>
            <a:xfrm>
              <a:off x="5951284" y="5169653"/>
              <a:ext cx="335348" cy="369332"/>
            </a:xfrm>
            <a:prstGeom prst="rect">
              <a:avLst/>
            </a:prstGeom>
            <a:noFill/>
          </p:spPr>
          <p:txBody>
            <a:bodyPr wrap="none" rtlCol="0">
              <a:spAutoFit/>
            </a:bodyPr>
            <a:lstStyle/>
            <a:p>
              <a:pPr algn="ctr"/>
              <a:r>
                <a:rPr lang="en-US" b="1"/>
                <a:t>N</a:t>
              </a:r>
              <a:endParaRPr lang="en-US" b="1" dirty="0"/>
            </a:p>
          </p:txBody>
        </p:sp>
      </p:grpSp>
      <p:sp>
        <p:nvSpPr>
          <p:cNvPr id="1516" name="Rectangle 1515">
            <a:extLst>
              <a:ext uri="{FF2B5EF4-FFF2-40B4-BE49-F238E27FC236}">
                <a16:creationId xmlns:a16="http://schemas.microsoft.com/office/drawing/2014/main" id="{8B5D6D0A-9431-0747-FC4F-72EE24A13FE5}"/>
              </a:ext>
            </a:extLst>
          </p:cNvPr>
          <p:cNvSpPr/>
          <p:nvPr/>
        </p:nvSpPr>
        <p:spPr>
          <a:xfrm>
            <a:off x="6373760" y="5549797"/>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17" name="Rectangle 1516">
            <a:extLst>
              <a:ext uri="{FF2B5EF4-FFF2-40B4-BE49-F238E27FC236}">
                <a16:creationId xmlns:a16="http://schemas.microsoft.com/office/drawing/2014/main" id="{53F17E8D-C341-EC0C-EDB6-8DD30EA70A1B}"/>
              </a:ext>
            </a:extLst>
          </p:cNvPr>
          <p:cNvSpPr/>
          <p:nvPr/>
        </p:nvSpPr>
        <p:spPr>
          <a:xfrm>
            <a:off x="6813707" y="554979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0" name="Rectangle 1519">
            <a:extLst>
              <a:ext uri="{FF2B5EF4-FFF2-40B4-BE49-F238E27FC236}">
                <a16:creationId xmlns:a16="http://schemas.microsoft.com/office/drawing/2014/main" id="{84CD134C-5977-29D3-420F-265DF8F99D43}"/>
              </a:ext>
            </a:extLst>
          </p:cNvPr>
          <p:cNvSpPr/>
          <p:nvPr/>
        </p:nvSpPr>
        <p:spPr>
          <a:xfrm>
            <a:off x="5051794" y="554745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2" name="Rectangle 1521">
            <a:extLst>
              <a:ext uri="{FF2B5EF4-FFF2-40B4-BE49-F238E27FC236}">
                <a16:creationId xmlns:a16="http://schemas.microsoft.com/office/drawing/2014/main" id="{DECD4263-8E2C-E003-0B33-4CBDC97434AC}"/>
              </a:ext>
            </a:extLst>
          </p:cNvPr>
          <p:cNvSpPr/>
          <p:nvPr/>
        </p:nvSpPr>
        <p:spPr>
          <a:xfrm>
            <a:off x="5491739" y="55474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5" name="Rectangle 1524">
            <a:extLst>
              <a:ext uri="{FF2B5EF4-FFF2-40B4-BE49-F238E27FC236}">
                <a16:creationId xmlns:a16="http://schemas.microsoft.com/office/drawing/2014/main" id="{F37A11FF-24A9-FC17-8DDA-5340051E8124}"/>
              </a:ext>
            </a:extLst>
          </p:cNvPr>
          <p:cNvSpPr/>
          <p:nvPr/>
        </p:nvSpPr>
        <p:spPr>
          <a:xfrm>
            <a:off x="5931685" y="554979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7" name="Group 56">
            <a:extLst>
              <a:ext uri="{FF2B5EF4-FFF2-40B4-BE49-F238E27FC236}">
                <a16:creationId xmlns:a16="http://schemas.microsoft.com/office/drawing/2014/main" id="{0C7B9A53-F250-4016-BE2A-6246CB620B25}"/>
              </a:ext>
            </a:extLst>
          </p:cNvPr>
          <p:cNvGrpSpPr/>
          <p:nvPr/>
        </p:nvGrpSpPr>
        <p:grpSpPr>
          <a:xfrm>
            <a:off x="3766957" y="5485458"/>
            <a:ext cx="3403346" cy="405384"/>
            <a:chOff x="3766957" y="5485458"/>
            <a:chExt cx="3403346" cy="405384"/>
          </a:xfrm>
        </p:grpSpPr>
        <p:sp>
          <p:nvSpPr>
            <p:cNvPr id="1494" name="TextBox 1493">
              <a:extLst>
                <a:ext uri="{FF2B5EF4-FFF2-40B4-BE49-F238E27FC236}">
                  <a16:creationId xmlns:a16="http://schemas.microsoft.com/office/drawing/2014/main" id="{4262CD99-32C0-5804-91F9-8766F8F93B23}"/>
                </a:ext>
              </a:extLst>
            </p:cNvPr>
            <p:cNvSpPr txBox="1"/>
            <p:nvPr/>
          </p:nvSpPr>
          <p:spPr>
            <a:xfrm>
              <a:off x="3766957" y="5485500"/>
              <a:ext cx="306494" cy="369332"/>
            </a:xfrm>
            <a:prstGeom prst="rect">
              <a:avLst/>
            </a:prstGeom>
            <a:noFill/>
          </p:spPr>
          <p:txBody>
            <a:bodyPr wrap="none" rtlCol="0">
              <a:spAutoFit/>
            </a:bodyPr>
            <a:lstStyle/>
            <a:p>
              <a:pPr algn="ctr"/>
              <a:r>
                <a:rPr lang="en-US" b="1" dirty="0"/>
                <a:t>C</a:t>
              </a:r>
            </a:p>
          </p:txBody>
        </p:sp>
        <p:sp>
          <p:nvSpPr>
            <p:cNvPr id="1496" name="TextBox 1495">
              <a:extLst>
                <a:ext uri="{FF2B5EF4-FFF2-40B4-BE49-F238E27FC236}">
                  <a16:creationId xmlns:a16="http://schemas.microsoft.com/office/drawing/2014/main" id="{24AC9D35-737D-9AF3-8E91-46C5FE2DE6AE}"/>
                </a:ext>
              </a:extLst>
            </p:cNvPr>
            <p:cNvSpPr txBox="1"/>
            <p:nvPr/>
          </p:nvSpPr>
          <p:spPr>
            <a:xfrm>
              <a:off x="4190070" y="5485458"/>
              <a:ext cx="340158" cy="369332"/>
            </a:xfrm>
            <a:prstGeom prst="rect">
              <a:avLst/>
            </a:prstGeom>
            <a:noFill/>
          </p:spPr>
          <p:txBody>
            <a:bodyPr wrap="none" rtlCol="0">
              <a:spAutoFit/>
            </a:bodyPr>
            <a:lstStyle/>
            <a:p>
              <a:pPr algn="ctr"/>
              <a:r>
                <a:rPr lang="en-US" b="1"/>
                <a:t>Ô</a:t>
              </a:r>
              <a:endParaRPr lang="en-US" b="1" dirty="0"/>
            </a:p>
          </p:txBody>
        </p:sp>
        <p:sp>
          <p:nvSpPr>
            <p:cNvPr id="1498" name="TextBox 1497">
              <a:extLst>
                <a:ext uri="{FF2B5EF4-FFF2-40B4-BE49-F238E27FC236}">
                  <a16:creationId xmlns:a16="http://schemas.microsoft.com/office/drawing/2014/main" id="{21F63E43-40B3-D8E3-9AF0-924AC1878CF6}"/>
                </a:ext>
              </a:extLst>
            </p:cNvPr>
            <p:cNvSpPr txBox="1"/>
            <p:nvPr/>
          </p:nvSpPr>
          <p:spPr>
            <a:xfrm>
              <a:off x="4631619" y="5487840"/>
              <a:ext cx="336952" cy="369332"/>
            </a:xfrm>
            <a:prstGeom prst="rect">
              <a:avLst/>
            </a:prstGeom>
            <a:noFill/>
          </p:spPr>
          <p:txBody>
            <a:bodyPr wrap="none" rtlCol="0">
              <a:spAutoFit/>
            </a:bodyPr>
            <a:lstStyle/>
            <a:p>
              <a:pPr algn="ctr"/>
              <a:r>
                <a:rPr lang="en-US" b="1"/>
                <a:t>N</a:t>
              </a:r>
              <a:endParaRPr lang="en-US" b="1" dirty="0"/>
            </a:p>
          </p:txBody>
        </p:sp>
        <p:sp>
          <p:nvSpPr>
            <p:cNvPr id="1518" name="TextBox 1517">
              <a:extLst>
                <a:ext uri="{FF2B5EF4-FFF2-40B4-BE49-F238E27FC236}">
                  <a16:creationId xmlns:a16="http://schemas.microsoft.com/office/drawing/2014/main" id="{8AB849E9-F608-1337-8E67-D545072EB676}"/>
                </a:ext>
              </a:extLst>
            </p:cNvPr>
            <p:cNvSpPr txBox="1"/>
            <p:nvPr/>
          </p:nvSpPr>
          <p:spPr>
            <a:xfrm>
              <a:off x="6398213" y="5521510"/>
              <a:ext cx="324128" cy="369332"/>
            </a:xfrm>
            <a:prstGeom prst="rect">
              <a:avLst/>
            </a:prstGeom>
            <a:noFill/>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1519" name="TextBox 1518">
              <a:extLst>
                <a:ext uri="{FF2B5EF4-FFF2-40B4-BE49-F238E27FC236}">
                  <a16:creationId xmlns:a16="http://schemas.microsoft.com/office/drawing/2014/main" id="{070AD8E6-73BF-B93C-F9DC-C9E8E88126AE}"/>
                </a:ext>
              </a:extLst>
            </p:cNvPr>
            <p:cNvSpPr txBox="1"/>
            <p:nvPr/>
          </p:nvSpPr>
          <p:spPr>
            <a:xfrm>
              <a:off x="6830145" y="5492326"/>
              <a:ext cx="340158" cy="369332"/>
            </a:xfrm>
            <a:prstGeom prst="rect">
              <a:avLst/>
            </a:prstGeom>
            <a:noFill/>
          </p:spPr>
          <p:txBody>
            <a:bodyPr wrap="none" rtlCol="0">
              <a:spAutoFit/>
            </a:bodyPr>
            <a:lstStyle/>
            <a:p>
              <a:pPr algn="ctr"/>
              <a:r>
                <a:rPr lang="en-US" b="1"/>
                <a:t>N</a:t>
              </a:r>
              <a:endParaRPr lang="en-US" b="1" dirty="0"/>
            </a:p>
          </p:txBody>
        </p:sp>
        <p:sp>
          <p:nvSpPr>
            <p:cNvPr id="1521" name="TextBox 1520">
              <a:extLst>
                <a:ext uri="{FF2B5EF4-FFF2-40B4-BE49-F238E27FC236}">
                  <a16:creationId xmlns:a16="http://schemas.microsoft.com/office/drawing/2014/main" id="{EDE570AE-719B-AE43-FF69-098B537BE93D}"/>
                </a:ext>
              </a:extLst>
            </p:cNvPr>
            <p:cNvSpPr txBox="1"/>
            <p:nvPr/>
          </p:nvSpPr>
          <p:spPr>
            <a:xfrm>
              <a:off x="5068232" y="5489986"/>
              <a:ext cx="340158" cy="369332"/>
            </a:xfrm>
            <a:prstGeom prst="rect">
              <a:avLst/>
            </a:prstGeom>
            <a:noFill/>
          </p:spPr>
          <p:txBody>
            <a:bodyPr wrap="none" rtlCol="0">
              <a:spAutoFit/>
            </a:bodyPr>
            <a:lstStyle/>
            <a:p>
              <a:pPr algn="ctr"/>
              <a:r>
                <a:rPr lang="en-US" b="1"/>
                <a:t>G</a:t>
              </a:r>
              <a:endParaRPr lang="en-US" b="1" dirty="0"/>
            </a:p>
          </p:txBody>
        </p:sp>
        <p:sp>
          <p:nvSpPr>
            <p:cNvPr id="1523" name="TextBox 1522">
              <a:extLst>
                <a:ext uri="{FF2B5EF4-FFF2-40B4-BE49-F238E27FC236}">
                  <a16:creationId xmlns:a16="http://schemas.microsoft.com/office/drawing/2014/main" id="{44352B88-2A77-212B-1E70-6A516B295330}"/>
                </a:ext>
              </a:extLst>
            </p:cNvPr>
            <p:cNvSpPr txBox="1"/>
            <p:nvPr/>
          </p:nvSpPr>
          <p:spPr>
            <a:xfrm>
              <a:off x="5509780" y="5489944"/>
              <a:ext cx="336952" cy="369332"/>
            </a:xfrm>
            <a:prstGeom prst="rect">
              <a:avLst/>
            </a:prstGeom>
            <a:noFill/>
          </p:spPr>
          <p:txBody>
            <a:bodyPr wrap="none" rtlCol="0">
              <a:spAutoFit/>
            </a:bodyPr>
            <a:lstStyle/>
            <a:p>
              <a:pPr algn="ctr"/>
              <a:r>
                <a:rPr lang="en-US" b="1"/>
                <a:t>N</a:t>
              </a:r>
              <a:endParaRPr lang="en-US" b="1" dirty="0"/>
            </a:p>
          </p:txBody>
        </p:sp>
        <p:sp>
          <p:nvSpPr>
            <p:cNvPr id="1526" name="TextBox 1525">
              <a:extLst>
                <a:ext uri="{FF2B5EF4-FFF2-40B4-BE49-F238E27FC236}">
                  <a16:creationId xmlns:a16="http://schemas.microsoft.com/office/drawing/2014/main" id="{3D1365E7-F297-F96C-B716-FC2C994F3421}"/>
                </a:ext>
              </a:extLst>
            </p:cNvPr>
            <p:cNvSpPr txBox="1"/>
            <p:nvPr/>
          </p:nvSpPr>
          <p:spPr>
            <a:xfrm>
              <a:off x="5952932" y="5492326"/>
              <a:ext cx="330540" cy="369332"/>
            </a:xfrm>
            <a:prstGeom prst="rect">
              <a:avLst/>
            </a:prstGeom>
            <a:noFill/>
          </p:spPr>
          <p:txBody>
            <a:bodyPr wrap="none" rtlCol="0">
              <a:spAutoFit/>
            </a:bodyPr>
            <a:lstStyle/>
            <a:p>
              <a:pPr algn="ctr"/>
              <a:r>
                <a:rPr lang="en-US" b="1"/>
                <a:t>H</a:t>
              </a:r>
              <a:endParaRPr lang="en-US" b="1" dirty="0"/>
            </a:p>
          </p:txBody>
        </p:sp>
      </p:grpSp>
      <p:sp>
        <p:nvSpPr>
          <p:cNvPr id="1556" name="Rectangle 1555">
            <a:extLst>
              <a:ext uri="{FF2B5EF4-FFF2-40B4-BE49-F238E27FC236}">
                <a16:creationId xmlns:a16="http://schemas.microsoft.com/office/drawing/2014/main" id="{4D598156-0133-4424-9027-D74845CFD39E}"/>
              </a:ext>
            </a:extLst>
          </p:cNvPr>
          <p:cNvSpPr/>
          <p:nvPr/>
        </p:nvSpPr>
        <p:spPr>
          <a:xfrm>
            <a:off x="6373760" y="5874594"/>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57" name="Rectangle 1556">
            <a:extLst>
              <a:ext uri="{FF2B5EF4-FFF2-40B4-BE49-F238E27FC236}">
                <a16:creationId xmlns:a16="http://schemas.microsoft.com/office/drawing/2014/main" id="{DBD0B50E-9417-1259-BF0A-57B01B5483C0}"/>
              </a:ext>
            </a:extLst>
          </p:cNvPr>
          <p:cNvSpPr/>
          <p:nvPr/>
        </p:nvSpPr>
        <p:spPr>
          <a:xfrm>
            <a:off x="6813707" y="58745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60" name="Rectangle 1559">
            <a:extLst>
              <a:ext uri="{FF2B5EF4-FFF2-40B4-BE49-F238E27FC236}">
                <a16:creationId xmlns:a16="http://schemas.microsoft.com/office/drawing/2014/main" id="{2158A591-D907-07F7-14A5-8DD608468E98}"/>
              </a:ext>
            </a:extLst>
          </p:cNvPr>
          <p:cNvSpPr/>
          <p:nvPr/>
        </p:nvSpPr>
        <p:spPr>
          <a:xfrm>
            <a:off x="7253653" y="58769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62" name="Rectangle 1561">
            <a:extLst>
              <a:ext uri="{FF2B5EF4-FFF2-40B4-BE49-F238E27FC236}">
                <a16:creationId xmlns:a16="http://schemas.microsoft.com/office/drawing/2014/main" id="{21E9E14E-6F31-E21C-8F40-8BEE84AB40F8}"/>
              </a:ext>
            </a:extLst>
          </p:cNvPr>
          <p:cNvSpPr/>
          <p:nvPr/>
        </p:nvSpPr>
        <p:spPr>
          <a:xfrm>
            <a:off x="7693598" y="587693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64" name="Rectangle 1563">
            <a:extLst>
              <a:ext uri="{FF2B5EF4-FFF2-40B4-BE49-F238E27FC236}">
                <a16:creationId xmlns:a16="http://schemas.microsoft.com/office/drawing/2014/main" id="{6BE5392E-744F-9AF8-6A75-43E208F7C37A}"/>
              </a:ext>
            </a:extLst>
          </p:cNvPr>
          <p:cNvSpPr/>
          <p:nvPr/>
        </p:nvSpPr>
        <p:spPr>
          <a:xfrm>
            <a:off x="5489033" y="587214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66" name="Rectangle 1565">
            <a:extLst>
              <a:ext uri="{FF2B5EF4-FFF2-40B4-BE49-F238E27FC236}">
                <a16:creationId xmlns:a16="http://schemas.microsoft.com/office/drawing/2014/main" id="{FDAC4B7C-643A-DE7B-A069-DC7DD32F1BC6}"/>
              </a:ext>
            </a:extLst>
          </p:cNvPr>
          <p:cNvSpPr/>
          <p:nvPr/>
        </p:nvSpPr>
        <p:spPr>
          <a:xfrm>
            <a:off x="5933241" y="587392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pic>
        <p:nvPicPr>
          <p:cNvPr id="1596" name="NGÔI SAO">
            <a:extLst>
              <a:ext uri="{FF2B5EF4-FFF2-40B4-BE49-F238E27FC236}">
                <a16:creationId xmlns:a16="http://schemas.microsoft.com/office/drawing/2014/main" id="{D9DD0E7B-E126-864A-1C15-CB6D13A4E0E9}"/>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6357932" y="1192370"/>
            <a:ext cx="413904" cy="413904"/>
          </a:xfrm>
          <a:prstGeom prst="rect">
            <a:avLst/>
          </a:prstGeom>
        </p:spPr>
      </p:pic>
      <p:sp>
        <p:nvSpPr>
          <p:cNvPr id="2" name="Rectangle 1">
            <a:extLst>
              <a:ext uri="{FF2B5EF4-FFF2-40B4-BE49-F238E27FC236}">
                <a16:creationId xmlns:a16="http://schemas.microsoft.com/office/drawing/2014/main" id="{E7B7A835-DCD3-419B-7720-F0490E48E98E}"/>
              </a:ext>
            </a:extLst>
          </p:cNvPr>
          <p:cNvSpPr/>
          <p:nvPr/>
        </p:nvSpPr>
        <p:spPr>
          <a:xfrm>
            <a:off x="3727029" y="23003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 name="Rectangle 2">
            <a:extLst>
              <a:ext uri="{FF2B5EF4-FFF2-40B4-BE49-F238E27FC236}">
                <a16:creationId xmlns:a16="http://schemas.microsoft.com/office/drawing/2014/main" id="{9357892A-3103-938F-C080-CCC0832622DC}"/>
              </a:ext>
            </a:extLst>
          </p:cNvPr>
          <p:cNvSpPr/>
          <p:nvPr/>
        </p:nvSpPr>
        <p:spPr>
          <a:xfrm>
            <a:off x="4166974" y="230033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 name="Rectangle 4">
            <a:extLst>
              <a:ext uri="{FF2B5EF4-FFF2-40B4-BE49-F238E27FC236}">
                <a16:creationId xmlns:a16="http://schemas.microsoft.com/office/drawing/2014/main" id="{4B0C75BE-A0FC-BE01-735A-7F028F941392}"/>
              </a:ext>
            </a:extLst>
          </p:cNvPr>
          <p:cNvSpPr/>
          <p:nvPr/>
        </p:nvSpPr>
        <p:spPr>
          <a:xfrm>
            <a:off x="4606920" y="229897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 name="Rectangle 5">
            <a:extLst>
              <a:ext uri="{FF2B5EF4-FFF2-40B4-BE49-F238E27FC236}">
                <a16:creationId xmlns:a16="http://schemas.microsoft.com/office/drawing/2014/main" id="{E805A460-0A2C-7CB1-A9A3-5E0B6CD43C0B}"/>
              </a:ext>
            </a:extLst>
          </p:cNvPr>
          <p:cNvSpPr/>
          <p:nvPr/>
        </p:nvSpPr>
        <p:spPr>
          <a:xfrm>
            <a:off x="5051128" y="230074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 name="Rectangle 10">
            <a:extLst>
              <a:ext uri="{FF2B5EF4-FFF2-40B4-BE49-F238E27FC236}">
                <a16:creationId xmlns:a16="http://schemas.microsoft.com/office/drawing/2014/main" id="{F6C639BF-A107-0C12-09EA-9229D0047D38}"/>
              </a:ext>
            </a:extLst>
          </p:cNvPr>
          <p:cNvSpPr/>
          <p:nvPr/>
        </p:nvSpPr>
        <p:spPr>
          <a:xfrm>
            <a:off x="5491074" y="23031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1" name="Group 40">
            <a:extLst>
              <a:ext uri="{FF2B5EF4-FFF2-40B4-BE49-F238E27FC236}">
                <a16:creationId xmlns:a16="http://schemas.microsoft.com/office/drawing/2014/main" id="{07F4010F-9924-A029-8902-00B227EC7A52}"/>
              </a:ext>
            </a:extLst>
          </p:cNvPr>
          <p:cNvGrpSpPr/>
          <p:nvPr/>
        </p:nvGrpSpPr>
        <p:grpSpPr>
          <a:xfrm>
            <a:off x="3747474" y="2241499"/>
            <a:ext cx="3422829" cy="401433"/>
            <a:chOff x="3747474" y="2241499"/>
            <a:chExt cx="3422829" cy="401433"/>
          </a:xfrm>
        </p:grpSpPr>
        <p:sp>
          <p:nvSpPr>
            <p:cNvPr id="1146" name="TextBox 1145">
              <a:extLst>
                <a:ext uri="{FF2B5EF4-FFF2-40B4-BE49-F238E27FC236}">
                  <a16:creationId xmlns:a16="http://schemas.microsoft.com/office/drawing/2014/main" id="{955D753A-06E9-1539-35C5-85593AC2DE55}"/>
                </a:ext>
              </a:extLst>
            </p:cNvPr>
            <p:cNvSpPr txBox="1"/>
            <p:nvPr/>
          </p:nvSpPr>
          <p:spPr>
            <a:xfrm>
              <a:off x="6398213" y="2273600"/>
              <a:ext cx="324128" cy="369332"/>
            </a:xfrm>
            <a:prstGeom prst="rect">
              <a:avLst/>
            </a:prstGeom>
            <a:noFill/>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1147" name="TextBox 1146">
              <a:extLst>
                <a:ext uri="{FF2B5EF4-FFF2-40B4-BE49-F238E27FC236}">
                  <a16:creationId xmlns:a16="http://schemas.microsoft.com/office/drawing/2014/main" id="{D0993478-BFB1-B4A0-F5B7-EFCA5192678E}"/>
                </a:ext>
              </a:extLst>
            </p:cNvPr>
            <p:cNvSpPr txBox="1"/>
            <p:nvPr/>
          </p:nvSpPr>
          <p:spPr>
            <a:xfrm>
              <a:off x="6830145" y="2244416"/>
              <a:ext cx="340158" cy="369332"/>
            </a:xfrm>
            <a:prstGeom prst="rect">
              <a:avLst/>
            </a:prstGeom>
            <a:noFill/>
          </p:spPr>
          <p:txBody>
            <a:bodyPr wrap="none" rtlCol="0">
              <a:spAutoFit/>
            </a:bodyPr>
            <a:lstStyle/>
            <a:p>
              <a:pPr algn="ctr"/>
              <a:r>
                <a:rPr lang="en-US" b="1"/>
                <a:t>N</a:t>
              </a:r>
              <a:endParaRPr lang="en-US" b="1" dirty="0"/>
            </a:p>
          </p:txBody>
        </p:sp>
        <p:sp>
          <p:nvSpPr>
            <p:cNvPr id="1149" name="TextBox 1148">
              <a:extLst>
                <a:ext uri="{FF2B5EF4-FFF2-40B4-BE49-F238E27FC236}">
                  <a16:creationId xmlns:a16="http://schemas.microsoft.com/office/drawing/2014/main" id="{8D04DC9E-46E4-7D37-6552-639BA94B69FB}"/>
                </a:ext>
              </a:extLst>
            </p:cNvPr>
            <p:cNvSpPr txBox="1"/>
            <p:nvPr/>
          </p:nvSpPr>
          <p:spPr>
            <a:xfrm>
              <a:off x="5948842" y="2244185"/>
              <a:ext cx="340158" cy="369332"/>
            </a:xfrm>
            <a:prstGeom prst="rect">
              <a:avLst/>
            </a:prstGeom>
            <a:noFill/>
          </p:spPr>
          <p:txBody>
            <a:bodyPr wrap="none" rtlCol="0">
              <a:spAutoFit/>
            </a:bodyPr>
            <a:lstStyle/>
            <a:p>
              <a:pPr algn="ctr"/>
              <a:r>
                <a:rPr lang="en-US" b="1"/>
                <a:t>U</a:t>
              </a:r>
              <a:endParaRPr lang="en-US" b="1" dirty="0"/>
            </a:p>
          </p:txBody>
        </p:sp>
        <p:sp>
          <p:nvSpPr>
            <p:cNvPr id="12" name="TextBox 11">
              <a:extLst>
                <a:ext uri="{FF2B5EF4-FFF2-40B4-BE49-F238E27FC236}">
                  <a16:creationId xmlns:a16="http://schemas.microsoft.com/office/drawing/2014/main" id="{E65ECD9D-0A5D-DA1D-9748-6CC463128336}"/>
                </a:ext>
              </a:extLst>
            </p:cNvPr>
            <p:cNvSpPr txBox="1"/>
            <p:nvPr/>
          </p:nvSpPr>
          <p:spPr>
            <a:xfrm>
              <a:off x="3747474" y="2242905"/>
              <a:ext cx="332143" cy="369332"/>
            </a:xfrm>
            <a:prstGeom prst="rect">
              <a:avLst/>
            </a:prstGeom>
            <a:noFill/>
          </p:spPr>
          <p:txBody>
            <a:bodyPr wrap="none" rtlCol="0">
              <a:spAutoFit/>
            </a:bodyPr>
            <a:lstStyle/>
            <a:p>
              <a:pPr algn="ctr"/>
              <a:r>
                <a:rPr lang="en-US" b="1" dirty="0"/>
                <a:t>Đ</a:t>
              </a:r>
            </a:p>
          </p:txBody>
        </p:sp>
        <p:sp>
          <p:nvSpPr>
            <p:cNvPr id="13" name="TextBox 12">
              <a:extLst>
                <a:ext uri="{FF2B5EF4-FFF2-40B4-BE49-F238E27FC236}">
                  <a16:creationId xmlns:a16="http://schemas.microsoft.com/office/drawing/2014/main" id="{6DFC30A9-4F49-17B7-11B7-D7433F15D813}"/>
                </a:ext>
              </a:extLst>
            </p:cNvPr>
            <p:cNvSpPr txBox="1"/>
            <p:nvPr/>
          </p:nvSpPr>
          <p:spPr>
            <a:xfrm>
              <a:off x="4183412" y="2242863"/>
              <a:ext cx="340158" cy="369332"/>
            </a:xfrm>
            <a:prstGeom prst="rect">
              <a:avLst/>
            </a:prstGeom>
            <a:noFill/>
          </p:spPr>
          <p:txBody>
            <a:bodyPr wrap="none" rtlCol="0">
              <a:spAutoFit/>
            </a:bodyPr>
            <a:lstStyle/>
            <a:p>
              <a:pPr algn="ctr"/>
              <a:r>
                <a:rPr lang="en-US" b="1" dirty="0"/>
                <a:t>Ô</a:t>
              </a:r>
            </a:p>
          </p:txBody>
        </p:sp>
        <p:sp>
          <p:nvSpPr>
            <p:cNvPr id="14" name="TextBox 13">
              <a:extLst>
                <a:ext uri="{FF2B5EF4-FFF2-40B4-BE49-F238E27FC236}">
                  <a16:creationId xmlns:a16="http://schemas.microsoft.com/office/drawing/2014/main" id="{EAFAF993-09C6-F232-FE9D-4BA3C9CD3234}"/>
                </a:ext>
              </a:extLst>
            </p:cNvPr>
            <p:cNvSpPr txBox="1"/>
            <p:nvPr/>
          </p:nvSpPr>
          <p:spPr>
            <a:xfrm>
              <a:off x="4624961" y="2241499"/>
              <a:ext cx="336952" cy="369332"/>
            </a:xfrm>
            <a:prstGeom prst="rect">
              <a:avLst/>
            </a:prstGeom>
            <a:noFill/>
          </p:spPr>
          <p:txBody>
            <a:bodyPr wrap="none" rtlCol="0">
              <a:spAutoFit/>
            </a:bodyPr>
            <a:lstStyle/>
            <a:p>
              <a:pPr algn="ctr"/>
              <a:r>
                <a:rPr lang="en-US" b="1"/>
                <a:t>N</a:t>
              </a:r>
              <a:endParaRPr lang="en-US" b="1" dirty="0"/>
            </a:p>
          </p:txBody>
        </p:sp>
        <p:sp>
          <p:nvSpPr>
            <p:cNvPr id="15" name="TextBox 14">
              <a:extLst>
                <a:ext uri="{FF2B5EF4-FFF2-40B4-BE49-F238E27FC236}">
                  <a16:creationId xmlns:a16="http://schemas.microsoft.com/office/drawing/2014/main" id="{DABE1E7D-0C7B-5047-435F-2367B60EA276}"/>
                </a:ext>
              </a:extLst>
            </p:cNvPr>
            <p:cNvSpPr txBox="1"/>
            <p:nvPr/>
          </p:nvSpPr>
          <p:spPr>
            <a:xfrm>
              <a:off x="5067566" y="2243278"/>
              <a:ext cx="340158" cy="369332"/>
            </a:xfrm>
            <a:prstGeom prst="rect">
              <a:avLst/>
            </a:prstGeom>
            <a:noFill/>
          </p:spPr>
          <p:txBody>
            <a:bodyPr wrap="none" rtlCol="0">
              <a:spAutoFit/>
            </a:bodyPr>
            <a:lstStyle/>
            <a:p>
              <a:pPr algn="ctr"/>
              <a:r>
                <a:rPr lang="en-US" b="1"/>
                <a:t>G</a:t>
              </a:r>
              <a:endParaRPr lang="en-US" b="1" dirty="0"/>
            </a:p>
          </p:txBody>
        </p:sp>
        <p:sp>
          <p:nvSpPr>
            <p:cNvPr id="16" name="TextBox 15">
              <a:extLst>
                <a:ext uri="{FF2B5EF4-FFF2-40B4-BE49-F238E27FC236}">
                  <a16:creationId xmlns:a16="http://schemas.microsoft.com/office/drawing/2014/main" id="{1404CFB9-9E56-CDC2-1064-12B1C5E4261D}"/>
                </a:ext>
              </a:extLst>
            </p:cNvPr>
            <p:cNvSpPr txBox="1"/>
            <p:nvPr/>
          </p:nvSpPr>
          <p:spPr>
            <a:xfrm>
              <a:off x="5521939" y="2245660"/>
              <a:ext cx="311304" cy="369332"/>
            </a:xfrm>
            <a:prstGeom prst="rect">
              <a:avLst/>
            </a:prstGeom>
            <a:noFill/>
          </p:spPr>
          <p:txBody>
            <a:bodyPr wrap="none" rtlCol="0">
              <a:spAutoFit/>
            </a:bodyPr>
            <a:lstStyle/>
            <a:p>
              <a:pPr algn="ctr"/>
              <a:r>
                <a:rPr lang="en-US" b="1"/>
                <a:t>X</a:t>
              </a:r>
              <a:endParaRPr lang="en-US" b="1" dirty="0"/>
            </a:p>
          </p:txBody>
        </p:sp>
      </p:grpSp>
      <p:sp>
        <p:nvSpPr>
          <p:cNvPr id="17" name="Rectangle 16">
            <a:extLst>
              <a:ext uri="{FF2B5EF4-FFF2-40B4-BE49-F238E27FC236}">
                <a16:creationId xmlns:a16="http://schemas.microsoft.com/office/drawing/2014/main" id="{05804F54-E69A-D550-5CA0-BD0084EEF5F6}"/>
              </a:ext>
            </a:extLst>
          </p:cNvPr>
          <p:cNvSpPr/>
          <p:nvPr/>
        </p:nvSpPr>
        <p:spPr>
          <a:xfrm>
            <a:off x="8133544" y="26278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4" name="Rectangle 23">
            <a:extLst>
              <a:ext uri="{FF2B5EF4-FFF2-40B4-BE49-F238E27FC236}">
                <a16:creationId xmlns:a16="http://schemas.microsoft.com/office/drawing/2014/main" id="{099695AC-10C3-21DD-1BB3-035FE8F4AD47}"/>
              </a:ext>
            </a:extLst>
          </p:cNvPr>
          <p:cNvSpPr/>
          <p:nvPr/>
        </p:nvSpPr>
        <p:spPr>
          <a:xfrm>
            <a:off x="4606733" y="26248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3" name="Group 42">
            <a:extLst>
              <a:ext uri="{FF2B5EF4-FFF2-40B4-BE49-F238E27FC236}">
                <a16:creationId xmlns:a16="http://schemas.microsoft.com/office/drawing/2014/main" id="{511EA38E-1295-1D7D-C9A7-52F7B1DA23C9}"/>
              </a:ext>
            </a:extLst>
          </p:cNvPr>
          <p:cNvGrpSpPr/>
          <p:nvPr/>
        </p:nvGrpSpPr>
        <p:grpSpPr>
          <a:xfrm>
            <a:off x="4640003" y="2566536"/>
            <a:ext cx="3845328" cy="374385"/>
            <a:chOff x="4640003" y="2566536"/>
            <a:chExt cx="3845328" cy="374385"/>
          </a:xfrm>
        </p:grpSpPr>
        <p:sp>
          <p:nvSpPr>
            <p:cNvPr id="1237" name="TextBox 1236">
              <a:extLst>
                <a:ext uri="{FF2B5EF4-FFF2-40B4-BE49-F238E27FC236}">
                  <a16:creationId xmlns:a16="http://schemas.microsoft.com/office/drawing/2014/main" id="{DE67D2D0-D622-243D-B998-25DD213FCEC6}"/>
                </a:ext>
              </a:extLst>
            </p:cNvPr>
            <p:cNvSpPr txBox="1"/>
            <p:nvPr/>
          </p:nvSpPr>
          <p:spPr>
            <a:xfrm>
              <a:off x="6391801" y="2569207"/>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238" name="TextBox 1237">
              <a:extLst>
                <a:ext uri="{FF2B5EF4-FFF2-40B4-BE49-F238E27FC236}">
                  <a16:creationId xmlns:a16="http://schemas.microsoft.com/office/drawing/2014/main" id="{01C0B442-24C6-6A39-94B5-A3D7D3B9BAD1}"/>
                </a:ext>
              </a:extLst>
            </p:cNvPr>
            <p:cNvSpPr txBox="1"/>
            <p:nvPr/>
          </p:nvSpPr>
          <p:spPr>
            <a:xfrm>
              <a:off x="6830145" y="2569207"/>
              <a:ext cx="340158" cy="369332"/>
            </a:xfrm>
            <a:prstGeom prst="rect">
              <a:avLst/>
            </a:prstGeom>
            <a:noFill/>
          </p:spPr>
          <p:txBody>
            <a:bodyPr wrap="none" rtlCol="0">
              <a:spAutoFit/>
            </a:bodyPr>
            <a:lstStyle/>
            <a:p>
              <a:pPr algn="ctr"/>
              <a:r>
                <a:rPr lang="en-US" b="1"/>
                <a:t>D</a:t>
              </a:r>
              <a:endParaRPr lang="en-US" b="1" dirty="0"/>
            </a:p>
          </p:txBody>
        </p:sp>
        <p:sp>
          <p:nvSpPr>
            <p:cNvPr id="1240" name="TextBox 1239">
              <a:extLst>
                <a:ext uri="{FF2B5EF4-FFF2-40B4-BE49-F238E27FC236}">
                  <a16:creationId xmlns:a16="http://schemas.microsoft.com/office/drawing/2014/main" id="{457E2483-16E1-0336-6EE0-D5D91AEC89BD}"/>
                </a:ext>
              </a:extLst>
            </p:cNvPr>
            <p:cNvSpPr txBox="1"/>
            <p:nvPr/>
          </p:nvSpPr>
          <p:spPr>
            <a:xfrm>
              <a:off x="7317380" y="2571589"/>
              <a:ext cx="245580" cy="369332"/>
            </a:xfrm>
            <a:prstGeom prst="rect">
              <a:avLst/>
            </a:prstGeom>
            <a:noFill/>
          </p:spPr>
          <p:txBody>
            <a:bodyPr wrap="none" rtlCol="0">
              <a:spAutoFit/>
            </a:bodyPr>
            <a:lstStyle/>
            <a:p>
              <a:pPr algn="ctr"/>
              <a:r>
                <a:rPr lang="en-US" b="1"/>
                <a:t>Ị</a:t>
              </a:r>
              <a:endParaRPr lang="en-US" b="1" dirty="0"/>
            </a:p>
          </p:txBody>
        </p:sp>
        <p:sp>
          <p:nvSpPr>
            <p:cNvPr id="1242" name="TextBox 1241">
              <a:extLst>
                <a:ext uri="{FF2B5EF4-FFF2-40B4-BE49-F238E27FC236}">
                  <a16:creationId xmlns:a16="http://schemas.microsoft.com/office/drawing/2014/main" id="{003798E1-1CCB-7CC8-B294-E61E829CDAFF}"/>
                </a:ext>
              </a:extLst>
            </p:cNvPr>
            <p:cNvSpPr txBox="1"/>
            <p:nvPr/>
          </p:nvSpPr>
          <p:spPr>
            <a:xfrm>
              <a:off x="7726868" y="2571547"/>
              <a:ext cx="306494" cy="369332"/>
            </a:xfrm>
            <a:prstGeom prst="rect">
              <a:avLst/>
            </a:prstGeom>
            <a:noFill/>
          </p:spPr>
          <p:txBody>
            <a:bodyPr wrap="none" rtlCol="0">
              <a:spAutoFit/>
            </a:bodyPr>
            <a:lstStyle/>
            <a:p>
              <a:pPr algn="ctr"/>
              <a:r>
                <a:rPr lang="en-US" b="1"/>
                <a:t>C</a:t>
              </a:r>
              <a:endParaRPr lang="en-US" b="1" dirty="0"/>
            </a:p>
          </p:txBody>
        </p:sp>
        <p:sp>
          <p:nvSpPr>
            <p:cNvPr id="1244" name="TextBox 1243">
              <a:extLst>
                <a:ext uri="{FF2B5EF4-FFF2-40B4-BE49-F238E27FC236}">
                  <a16:creationId xmlns:a16="http://schemas.microsoft.com/office/drawing/2014/main" id="{74961C5C-FAE3-4F47-6B43-CC7060FE05BF}"/>
                </a:ext>
              </a:extLst>
            </p:cNvPr>
            <p:cNvSpPr txBox="1"/>
            <p:nvPr/>
          </p:nvSpPr>
          <p:spPr>
            <a:xfrm>
              <a:off x="5064965" y="2566536"/>
              <a:ext cx="340158" cy="369332"/>
            </a:xfrm>
            <a:prstGeom prst="rect">
              <a:avLst/>
            </a:prstGeom>
            <a:noFill/>
          </p:spPr>
          <p:txBody>
            <a:bodyPr wrap="none" rtlCol="0">
              <a:spAutoFit/>
            </a:bodyPr>
            <a:lstStyle/>
            <a:p>
              <a:pPr algn="ctr"/>
              <a:r>
                <a:rPr lang="en-US" b="1"/>
                <a:t>H</a:t>
              </a:r>
              <a:endParaRPr lang="en-US" b="1" dirty="0"/>
            </a:p>
          </p:txBody>
        </p:sp>
        <p:sp>
          <p:nvSpPr>
            <p:cNvPr id="1246" name="TextBox 1245">
              <a:extLst>
                <a:ext uri="{FF2B5EF4-FFF2-40B4-BE49-F238E27FC236}">
                  <a16:creationId xmlns:a16="http://schemas.microsoft.com/office/drawing/2014/main" id="{54C475FB-F872-2A78-4AD0-F2CC102F2961}"/>
                </a:ext>
              </a:extLst>
            </p:cNvPr>
            <p:cNvSpPr txBox="1"/>
            <p:nvPr/>
          </p:nvSpPr>
          <p:spPr>
            <a:xfrm>
              <a:off x="5556462" y="2568315"/>
              <a:ext cx="245580" cy="369332"/>
            </a:xfrm>
            <a:prstGeom prst="rect">
              <a:avLst/>
            </a:prstGeom>
            <a:noFill/>
          </p:spPr>
          <p:txBody>
            <a:bodyPr wrap="none" rtlCol="0">
              <a:spAutoFit/>
            </a:bodyPr>
            <a:lstStyle/>
            <a:p>
              <a:pPr algn="ctr"/>
              <a:r>
                <a:rPr lang="en-US" b="1"/>
                <a:t>I</a:t>
              </a:r>
              <a:endParaRPr lang="en-US" b="1" dirty="0"/>
            </a:p>
          </p:txBody>
        </p:sp>
        <p:sp>
          <p:nvSpPr>
            <p:cNvPr id="1248" name="TextBox 1247">
              <a:extLst>
                <a:ext uri="{FF2B5EF4-FFF2-40B4-BE49-F238E27FC236}">
                  <a16:creationId xmlns:a16="http://schemas.microsoft.com/office/drawing/2014/main" id="{A18923A1-B0E2-FEB5-25DD-4434A04F332A}"/>
                </a:ext>
              </a:extLst>
            </p:cNvPr>
            <p:cNvSpPr txBox="1"/>
            <p:nvPr/>
          </p:nvSpPr>
          <p:spPr>
            <a:xfrm>
              <a:off x="5970760" y="2570697"/>
              <a:ext cx="296876" cy="369332"/>
            </a:xfrm>
            <a:prstGeom prst="rect">
              <a:avLst/>
            </a:prstGeom>
            <a:noFill/>
          </p:spPr>
          <p:txBody>
            <a:bodyPr wrap="none" rtlCol="0">
              <a:spAutoFit/>
            </a:bodyPr>
            <a:lstStyle/>
            <a:p>
              <a:pPr algn="ctr"/>
              <a:r>
                <a:rPr lang="en-US" b="1"/>
                <a:t>Ế</a:t>
              </a:r>
              <a:endParaRPr lang="en-US" b="1" dirty="0"/>
            </a:p>
          </p:txBody>
        </p:sp>
        <p:sp>
          <p:nvSpPr>
            <p:cNvPr id="20" name="TextBox 19">
              <a:extLst>
                <a:ext uri="{FF2B5EF4-FFF2-40B4-BE49-F238E27FC236}">
                  <a16:creationId xmlns:a16="http://schemas.microsoft.com/office/drawing/2014/main" id="{7D3664B2-0EA5-D28D-97D0-853B0F77B532}"/>
                </a:ext>
              </a:extLst>
            </p:cNvPr>
            <p:cNvSpPr txBox="1"/>
            <p:nvPr/>
          </p:nvSpPr>
          <p:spPr>
            <a:xfrm>
              <a:off x="8154791" y="2570411"/>
              <a:ext cx="330540" cy="369332"/>
            </a:xfrm>
            <a:prstGeom prst="rect">
              <a:avLst/>
            </a:prstGeom>
            <a:noFill/>
          </p:spPr>
          <p:txBody>
            <a:bodyPr wrap="none" rtlCol="0">
              <a:spAutoFit/>
            </a:bodyPr>
            <a:lstStyle/>
            <a:p>
              <a:pPr algn="ctr"/>
              <a:r>
                <a:rPr lang="en-US" b="1"/>
                <a:t>H</a:t>
              </a:r>
              <a:endParaRPr lang="en-US" b="1" dirty="0"/>
            </a:p>
          </p:txBody>
        </p:sp>
        <p:sp>
          <p:nvSpPr>
            <p:cNvPr id="25" name="TextBox 24">
              <a:extLst>
                <a:ext uri="{FF2B5EF4-FFF2-40B4-BE49-F238E27FC236}">
                  <a16:creationId xmlns:a16="http://schemas.microsoft.com/office/drawing/2014/main" id="{EB04E49D-3D82-305B-0080-284E5E88D3FA}"/>
                </a:ext>
              </a:extLst>
            </p:cNvPr>
            <p:cNvSpPr txBox="1"/>
            <p:nvPr/>
          </p:nvSpPr>
          <p:spPr>
            <a:xfrm>
              <a:off x="4640003" y="2567372"/>
              <a:ext cx="306494" cy="369332"/>
            </a:xfrm>
            <a:prstGeom prst="rect">
              <a:avLst/>
            </a:prstGeom>
            <a:noFill/>
          </p:spPr>
          <p:txBody>
            <a:bodyPr wrap="none" rtlCol="0">
              <a:spAutoFit/>
            </a:bodyPr>
            <a:lstStyle/>
            <a:p>
              <a:pPr algn="ctr"/>
              <a:r>
                <a:rPr lang="en-US" b="1" dirty="0"/>
                <a:t>C</a:t>
              </a:r>
            </a:p>
          </p:txBody>
        </p:sp>
      </p:grpSp>
      <p:sp>
        <p:nvSpPr>
          <p:cNvPr id="26" name="Rectangle 25">
            <a:extLst>
              <a:ext uri="{FF2B5EF4-FFF2-40B4-BE49-F238E27FC236}">
                <a16:creationId xmlns:a16="http://schemas.microsoft.com/office/drawing/2014/main" id="{CC126A9B-6774-B3EA-2679-C15CDD36433F}"/>
              </a:ext>
            </a:extLst>
          </p:cNvPr>
          <p:cNvSpPr/>
          <p:nvPr/>
        </p:nvSpPr>
        <p:spPr>
          <a:xfrm>
            <a:off x="8577752" y="29561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7" name="Rectangle 26">
            <a:extLst>
              <a:ext uri="{FF2B5EF4-FFF2-40B4-BE49-F238E27FC236}">
                <a16:creationId xmlns:a16="http://schemas.microsoft.com/office/drawing/2014/main" id="{5078B0A0-7136-C068-3774-C95CF6F2B3D1}"/>
              </a:ext>
            </a:extLst>
          </p:cNvPr>
          <p:cNvSpPr/>
          <p:nvPr/>
        </p:nvSpPr>
        <p:spPr>
          <a:xfrm>
            <a:off x="9017698" y="29585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4" name="Group 43">
            <a:extLst>
              <a:ext uri="{FF2B5EF4-FFF2-40B4-BE49-F238E27FC236}">
                <a16:creationId xmlns:a16="http://schemas.microsoft.com/office/drawing/2014/main" id="{24A81EAD-B803-122A-C735-7AD417DE942A}"/>
              </a:ext>
            </a:extLst>
          </p:cNvPr>
          <p:cNvGrpSpPr/>
          <p:nvPr/>
        </p:nvGrpSpPr>
        <p:grpSpPr>
          <a:xfrm>
            <a:off x="6394206" y="2893998"/>
            <a:ext cx="2959249" cy="376435"/>
            <a:chOff x="6394206" y="2893998"/>
            <a:chExt cx="2959249" cy="376435"/>
          </a:xfrm>
        </p:grpSpPr>
        <p:sp>
          <p:nvSpPr>
            <p:cNvPr id="1265" name="TextBox 1264">
              <a:extLst>
                <a:ext uri="{FF2B5EF4-FFF2-40B4-BE49-F238E27FC236}">
                  <a16:creationId xmlns:a16="http://schemas.microsoft.com/office/drawing/2014/main" id="{10C3CF10-EF55-28F1-FEBA-B9D193870823}"/>
                </a:ext>
              </a:extLst>
            </p:cNvPr>
            <p:cNvSpPr txBox="1"/>
            <p:nvPr/>
          </p:nvSpPr>
          <p:spPr>
            <a:xfrm>
              <a:off x="6394206" y="2893998"/>
              <a:ext cx="332143" cy="369332"/>
            </a:xfrm>
            <a:prstGeom prst="rect">
              <a:avLst/>
            </a:prstGeom>
            <a:noFill/>
          </p:spPr>
          <p:txBody>
            <a:bodyPr wrap="none" rtlCol="0">
              <a:spAutoFit/>
            </a:bodyPr>
            <a:lstStyle/>
            <a:p>
              <a:pPr algn="ctr"/>
              <a:r>
                <a:rPr lang="en-US" b="1" dirty="0">
                  <a:solidFill>
                    <a:srgbClr val="FF0000"/>
                  </a:solidFill>
                </a:rPr>
                <a:t>Đ</a:t>
              </a:r>
            </a:p>
          </p:txBody>
        </p:sp>
        <p:sp>
          <p:nvSpPr>
            <p:cNvPr id="1266" name="TextBox 1265">
              <a:extLst>
                <a:ext uri="{FF2B5EF4-FFF2-40B4-BE49-F238E27FC236}">
                  <a16:creationId xmlns:a16="http://schemas.microsoft.com/office/drawing/2014/main" id="{05324E61-3531-C681-50E9-DCFA35578A62}"/>
                </a:ext>
              </a:extLst>
            </p:cNvPr>
            <p:cNvSpPr txBox="1"/>
            <p:nvPr/>
          </p:nvSpPr>
          <p:spPr>
            <a:xfrm>
              <a:off x="6830145" y="2893998"/>
              <a:ext cx="340158" cy="369332"/>
            </a:xfrm>
            <a:prstGeom prst="rect">
              <a:avLst/>
            </a:prstGeom>
            <a:noFill/>
          </p:spPr>
          <p:txBody>
            <a:bodyPr wrap="none" rtlCol="0">
              <a:spAutoFit/>
            </a:bodyPr>
            <a:lstStyle/>
            <a:p>
              <a:pPr algn="ctr"/>
              <a:r>
                <a:rPr lang="en-US" b="1"/>
                <a:t>O</a:t>
              </a:r>
              <a:endParaRPr lang="en-US" b="1" dirty="0"/>
            </a:p>
          </p:txBody>
        </p:sp>
        <p:sp>
          <p:nvSpPr>
            <p:cNvPr id="1275" name="TextBox 1274">
              <a:extLst>
                <a:ext uri="{FF2B5EF4-FFF2-40B4-BE49-F238E27FC236}">
                  <a16:creationId xmlns:a16="http://schemas.microsoft.com/office/drawing/2014/main" id="{C3040C4E-529C-D4B2-EA09-13AB30A0C84A}"/>
                </a:ext>
              </a:extLst>
            </p:cNvPr>
            <p:cNvSpPr txBox="1"/>
            <p:nvPr/>
          </p:nvSpPr>
          <p:spPr>
            <a:xfrm>
              <a:off x="7278106" y="2896380"/>
              <a:ext cx="324128" cy="369332"/>
            </a:xfrm>
            <a:prstGeom prst="rect">
              <a:avLst/>
            </a:prstGeom>
            <a:noFill/>
          </p:spPr>
          <p:txBody>
            <a:bodyPr wrap="none" rtlCol="0">
              <a:spAutoFit/>
            </a:bodyPr>
            <a:lstStyle/>
            <a:p>
              <a:pPr algn="ctr"/>
              <a:r>
                <a:rPr lang="en-US" b="1"/>
                <a:t>À</a:t>
              </a:r>
              <a:endParaRPr lang="en-US" b="1" dirty="0"/>
            </a:p>
          </p:txBody>
        </p:sp>
        <p:sp>
          <p:nvSpPr>
            <p:cNvPr id="1277" name="TextBox 1276">
              <a:extLst>
                <a:ext uri="{FF2B5EF4-FFF2-40B4-BE49-F238E27FC236}">
                  <a16:creationId xmlns:a16="http://schemas.microsoft.com/office/drawing/2014/main" id="{7048D877-9590-765D-FFF2-6F803007CD06}"/>
                </a:ext>
              </a:extLst>
            </p:cNvPr>
            <p:cNvSpPr txBox="1"/>
            <p:nvPr/>
          </p:nvSpPr>
          <p:spPr>
            <a:xfrm>
              <a:off x="7711639" y="2896338"/>
              <a:ext cx="336952" cy="369332"/>
            </a:xfrm>
            <a:prstGeom prst="rect">
              <a:avLst/>
            </a:prstGeom>
            <a:noFill/>
          </p:spPr>
          <p:txBody>
            <a:bodyPr wrap="none" rtlCol="0">
              <a:spAutoFit/>
            </a:bodyPr>
            <a:lstStyle/>
            <a:p>
              <a:pPr algn="ctr"/>
              <a:r>
                <a:rPr lang="en-US" b="1"/>
                <a:t>N</a:t>
              </a:r>
              <a:endParaRPr lang="en-US" b="1" dirty="0"/>
            </a:p>
          </p:txBody>
        </p:sp>
        <p:sp>
          <p:nvSpPr>
            <p:cNvPr id="1285" name="TextBox 1284">
              <a:extLst>
                <a:ext uri="{FF2B5EF4-FFF2-40B4-BE49-F238E27FC236}">
                  <a16:creationId xmlns:a16="http://schemas.microsoft.com/office/drawing/2014/main" id="{373BB650-AC50-B07C-383A-EDEAE5C5DD70}"/>
                </a:ext>
              </a:extLst>
            </p:cNvPr>
            <p:cNvSpPr txBox="1"/>
            <p:nvPr/>
          </p:nvSpPr>
          <p:spPr>
            <a:xfrm>
              <a:off x="8164409" y="2898720"/>
              <a:ext cx="311304" cy="369332"/>
            </a:xfrm>
            <a:prstGeom prst="rect">
              <a:avLst/>
            </a:prstGeom>
            <a:noFill/>
          </p:spPr>
          <p:txBody>
            <a:bodyPr wrap="none" rtlCol="0">
              <a:spAutoFit/>
            </a:bodyPr>
            <a:lstStyle/>
            <a:p>
              <a:pPr algn="ctr"/>
              <a:r>
                <a:rPr lang="en-US" b="1"/>
                <a:t>K</a:t>
              </a:r>
              <a:endParaRPr lang="en-US" b="1" dirty="0"/>
            </a:p>
          </p:txBody>
        </p:sp>
        <p:sp>
          <p:nvSpPr>
            <p:cNvPr id="28" name="TextBox 27">
              <a:extLst>
                <a:ext uri="{FF2B5EF4-FFF2-40B4-BE49-F238E27FC236}">
                  <a16:creationId xmlns:a16="http://schemas.microsoft.com/office/drawing/2014/main" id="{DDFB8055-E21F-65A7-FEC5-25DDE3C6B8E1}"/>
                </a:ext>
              </a:extLst>
            </p:cNvPr>
            <p:cNvSpPr txBox="1"/>
            <p:nvPr/>
          </p:nvSpPr>
          <p:spPr>
            <a:xfrm>
              <a:off x="8615831" y="2898719"/>
              <a:ext cx="296876" cy="369332"/>
            </a:xfrm>
            <a:prstGeom prst="rect">
              <a:avLst/>
            </a:prstGeom>
            <a:noFill/>
          </p:spPr>
          <p:txBody>
            <a:bodyPr wrap="none" rtlCol="0">
              <a:spAutoFit/>
            </a:bodyPr>
            <a:lstStyle/>
            <a:p>
              <a:pPr algn="ctr"/>
              <a:r>
                <a:rPr lang="en-US" b="1"/>
                <a:t>Ế</a:t>
              </a:r>
              <a:endParaRPr lang="en-US" b="1" dirty="0"/>
            </a:p>
          </p:txBody>
        </p:sp>
        <p:sp>
          <p:nvSpPr>
            <p:cNvPr id="29" name="TextBox 28">
              <a:extLst>
                <a:ext uri="{FF2B5EF4-FFF2-40B4-BE49-F238E27FC236}">
                  <a16:creationId xmlns:a16="http://schemas.microsoft.com/office/drawing/2014/main" id="{1EFFC5E6-4FCC-527F-4000-59903A686A40}"/>
                </a:ext>
              </a:extLst>
            </p:cNvPr>
            <p:cNvSpPr txBox="1"/>
            <p:nvPr/>
          </p:nvSpPr>
          <p:spPr>
            <a:xfrm>
              <a:off x="9054975" y="2901101"/>
              <a:ext cx="298480" cy="369332"/>
            </a:xfrm>
            <a:prstGeom prst="rect">
              <a:avLst/>
            </a:prstGeom>
            <a:noFill/>
          </p:spPr>
          <p:txBody>
            <a:bodyPr wrap="none" rtlCol="0">
              <a:spAutoFit/>
            </a:bodyPr>
            <a:lstStyle/>
            <a:p>
              <a:pPr algn="ctr"/>
              <a:r>
                <a:rPr lang="en-US" b="1"/>
                <a:t>T</a:t>
              </a:r>
              <a:endParaRPr lang="en-US" b="1" dirty="0"/>
            </a:p>
          </p:txBody>
        </p:sp>
      </p:grpSp>
      <p:sp>
        <p:nvSpPr>
          <p:cNvPr id="30" name="Rectangle 29">
            <a:extLst>
              <a:ext uri="{FF2B5EF4-FFF2-40B4-BE49-F238E27FC236}">
                <a16:creationId xmlns:a16="http://schemas.microsoft.com/office/drawing/2014/main" id="{C1EA48BF-3E32-1AE9-6472-34AEFA5BFFD9}"/>
              </a:ext>
            </a:extLst>
          </p:cNvPr>
          <p:cNvSpPr/>
          <p:nvPr/>
        </p:nvSpPr>
        <p:spPr>
          <a:xfrm>
            <a:off x="3287774" y="48922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1" name="Rectangle 30">
            <a:extLst>
              <a:ext uri="{FF2B5EF4-FFF2-40B4-BE49-F238E27FC236}">
                <a16:creationId xmlns:a16="http://schemas.microsoft.com/office/drawing/2014/main" id="{064943D4-4195-9E64-6571-0B0671A933EA}"/>
              </a:ext>
            </a:extLst>
          </p:cNvPr>
          <p:cNvSpPr/>
          <p:nvPr/>
        </p:nvSpPr>
        <p:spPr>
          <a:xfrm>
            <a:off x="3727720" y="48946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60" name="Group 59">
            <a:extLst>
              <a:ext uri="{FF2B5EF4-FFF2-40B4-BE49-F238E27FC236}">
                <a16:creationId xmlns:a16="http://schemas.microsoft.com/office/drawing/2014/main" id="{785E068C-FED9-C751-911B-60D0004178DD}"/>
              </a:ext>
            </a:extLst>
          </p:cNvPr>
          <p:cNvGrpSpPr/>
          <p:nvPr/>
        </p:nvGrpSpPr>
        <p:grpSpPr>
          <a:xfrm>
            <a:off x="2864839" y="4834823"/>
            <a:ext cx="4300654" cy="379677"/>
            <a:chOff x="2864839" y="4834823"/>
            <a:chExt cx="4300654" cy="379677"/>
          </a:xfrm>
        </p:grpSpPr>
        <p:sp>
          <p:nvSpPr>
            <p:cNvPr id="1477" name="TextBox 1476">
              <a:extLst>
                <a:ext uri="{FF2B5EF4-FFF2-40B4-BE49-F238E27FC236}">
                  <a16:creationId xmlns:a16="http://schemas.microsoft.com/office/drawing/2014/main" id="{98AF25D7-6407-CE4D-71B7-434F9ADAD67F}"/>
                </a:ext>
              </a:extLst>
            </p:cNvPr>
            <p:cNvSpPr txBox="1"/>
            <p:nvPr/>
          </p:nvSpPr>
          <p:spPr>
            <a:xfrm>
              <a:off x="5994574" y="4845126"/>
              <a:ext cx="245580" cy="369332"/>
            </a:xfrm>
            <a:prstGeom prst="rect">
              <a:avLst/>
            </a:prstGeom>
            <a:noFill/>
          </p:spPr>
          <p:txBody>
            <a:bodyPr wrap="none" rtlCol="0">
              <a:spAutoFit/>
            </a:bodyPr>
            <a:lstStyle/>
            <a:p>
              <a:pPr algn="ctr"/>
              <a:r>
                <a:rPr lang="en-US" b="1"/>
                <a:t>I</a:t>
              </a:r>
              <a:endParaRPr lang="en-US" b="1" dirty="0"/>
            </a:p>
          </p:txBody>
        </p:sp>
        <p:sp>
          <p:nvSpPr>
            <p:cNvPr id="1460" name="TextBox 1459">
              <a:extLst>
                <a:ext uri="{FF2B5EF4-FFF2-40B4-BE49-F238E27FC236}">
                  <a16:creationId xmlns:a16="http://schemas.microsoft.com/office/drawing/2014/main" id="{853B1D19-9EE3-CD70-2707-8586B155A099}"/>
                </a:ext>
              </a:extLst>
            </p:cNvPr>
            <p:cNvSpPr txBox="1"/>
            <p:nvPr/>
          </p:nvSpPr>
          <p:spPr>
            <a:xfrm>
              <a:off x="6391801" y="4842744"/>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461" name="TextBox 1460">
              <a:extLst>
                <a:ext uri="{FF2B5EF4-FFF2-40B4-BE49-F238E27FC236}">
                  <a16:creationId xmlns:a16="http://schemas.microsoft.com/office/drawing/2014/main" id="{F5291558-AA88-5F6E-1F2B-28172D74E2FB}"/>
                </a:ext>
              </a:extLst>
            </p:cNvPr>
            <p:cNvSpPr txBox="1"/>
            <p:nvPr/>
          </p:nvSpPr>
          <p:spPr>
            <a:xfrm>
              <a:off x="6834953" y="4842744"/>
              <a:ext cx="330540" cy="369332"/>
            </a:xfrm>
            <a:prstGeom prst="rect">
              <a:avLst/>
            </a:prstGeom>
            <a:noFill/>
          </p:spPr>
          <p:txBody>
            <a:bodyPr wrap="none" rtlCol="0">
              <a:spAutoFit/>
            </a:bodyPr>
            <a:lstStyle/>
            <a:p>
              <a:pPr algn="ctr"/>
              <a:r>
                <a:rPr lang="en-US" b="1"/>
                <a:t>H</a:t>
              </a:r>
              <a:endParaRPr lang="en-US" b="1" dirty="0"/>
            </a:p>
          </p:txBody>
        </p:sp>
        <p:sp>
          <p:nvSpPr>
            <p:cNvPr id="1467" name="TextBox 1466">
              <a:extLst>
                <a:ext uri="{FF2B5EF4-FFF2-40B4-BE49-F238E27FC236}">
                  <a16:creationId xmlns:a16="http://schemas.microsoft.com/office/drawing/2014/main" id="{496B59FB-2178-CA49-1174-FF456A916F13}"/>
                </a:ext>
              </a:extLst>
            </p:cNvPr>
            <p:cNvSpPr txBox="1"/>
            <p:nvPr/>
          </p:nvSpPr>
          <p:spPr>
            <a:xfrm>
              <a:off x="2864839" y="4834823"/>
              <a:ext cx="340158" cy="369332"/>
            </a:xfrm>
            <a:prstGeom prst="rect">
              <a:avLst/>
            </a:prstGeom>
            <a:noFill/>
          </p:spPr>
          <p:txBody>
            <a:bodyPr wrap="none" rtlCol="0">
              <a:spAutoFit/>
            </a:bodyPr>
            <a:lstStyle/>
            <a:p>
              <a:pPr algn="ctr"/>
              <a:r>
                <a:rPr lang="en-US" b="1" dirty="0"/>
                <a:t>N</a:t>
              </a:r>
            </a:p>
          </p:txBody>
        </p:sp>
        <p:sp>
          <p:nvSpPr>
            <p:cNvPr id="1469" name="TextBox 1468">
              <a:extLst>
                <a:ext uri="{FF2B5EF4-FFF2-40B4-BE49-F238E27FC236}">
                  <a16:creationId xmlns:a16="http://schemas.microsoft.com/office/drawing/2014/main" id="{1400169C-E78E-FF9C-B76E-EE003F5FA1D2}"/>
                </a:ext>
              </a:extLst>
            </p:cNvPr>
            <p:cNvSpPr txBox="1"/>
            <p:nvPr/>
          </p:nvSpPr>
          <p:spPr>
            <a:xfrm>
              <a:off x="4230529" y="4838625"/>
              <a:ext cx="245580" cy="369332"/>
            </a:xfrm>
            <a:prstGeom prst="rect">
              <a:avLst/>
            </a:prstGeom>
            <a:noFill/>
          </p:spPr>
          <p:txBody>
            <a:bodyPr wrap="none" rtlCol="0">
              <a:spAutoFit/>
            </a:bodyPr>
            <a:lstStyle/>
            <a:p>
              <a:pPr algn="ctr"/>
              <a:r>
                <a:rPr lang="en-US" b="1"/>
                <a:t>I</a:t>
              </a:r>
              <a:endParaRPr lang="en-US" b="1" dirty="0"/>
            </a:p>
          </p:txBody>
        </p:sp>
        <p:sp>
          <p:nvSpPr>
            <p:cNvPr id="1471" name="TextBox 1470">
              <a:extLst>
                <a:ext uri="{FF2B5EF4-FFF2-40B4-BE49-F238E27FC236}">
                  <a16:creationId xmlns:a16="http://schemas.microsoft.com/office/drawing/2014/main" id="{CB56CB64-4B35-B191-B6DC-C61C95CF3E0C}"/>
                </a:ext>
              </a:extLst>
            </p:cNvPr>
            <p:cNvSpPr txBox="1"/>
            <p:nvPr/>
          </p:nvSpPr>
          <p:spPr>
            <a:xfrm>
              <a:off x="4644827" y="4841007"/>
              <a:ext cx="296876" cy="369332"/>
            </a:xfrm>
            <a:prstGeom prst="rect">
              <a:avLst/>
            </a:prstGeom>
            <a:noFill/>
          </p:spPr>
          <p:txBody>
            <a:bodyPr wrap="none" rtlCol="0">
              <a:spAutoFit/>
            </a:bodyPr>
            <a:lstStyle/>
            <a:p>
              <a:pPr algn="ctr"/>
              <a:r>
                <a:rPr lang="en-US" b="1"/>
                <a:t>Ê</a:t>
              </a:r>
              <a:endParaRPr lang="en-US" b="1" dirty="0"/>
            </a:p>
          </p:txBody>
        </p:sp>
        <p:sp>
          <p:nvSpPr>
            <p:cNvPr id="1473" name="TextBox 1472">
              <a:extLst>
                <a:ext uri="{FF2B5EF4-FFF2-40B4-BE49-F238E27FC236}">
                  <a16:creationId xmlns:a16="http://schemas.microsoft.com/office/drawing/2014/main" id="{2CA26AF6-D85C-F657-2C33-5DA74F4391A1}"/>
                </a:ext>
              </a:extLst>
            </p:cNvPr>
            <p:cNvSpPr txBox="1"/>
            <p:nvPr/>
          </p:nvSpPr>
          <p:spPr>
            <a:xfrm>
              <a:off x="5044151" y="4842786"/>
              <a:ext cx="386645" cy="369332"/>
            </a:xfrm>
            <a:prstGeom prst="rect">
              <a:avLst/>
            </a:prstGeom>
            <a:noFill/>
          </p:spPr>
          <p:txBody>
            <a:bodyPr wrap="none" rtlCol="0">
              <a:spAutoFit/>
            </a:bodyPr>
            <a:lstStyle/>
            <a:p>
              <a:pPr algn="ctr"/>
              <a:r>
                <a:rPr lang="en-US" b="1"/>
                <a:t>M</a:t>
              </a:r>
              <a:endParaRPr lang="en-US" b="1" dirty="0"/>
            </a:p>
          </p:txBody>
        </p:sp>
        <p:sp>
          <p:nvSpPr>
            <p:cNvPr id="1475" name="TextBox 1474">
              <a:extLst>
                <a:ext uri="{FF2B5EF4-FFF2-40B4-BE49-F238E27FC236}">
                  <a16:creationId xmlns:a16="http://schemas.microsoft.com/office/drawing/2014/main" id="{D3EC94F2-A6D6-FBC8-A4CE-60AA08392991}"/>
                </a:ext>
              </a:extLst>
            </p:cNvPr>
            <p:cNvSpPr txBox="1"/>
            <p:nvPr/>
          </p:nvSpPr>
          <p:spPr>
            <a:xfrm>
              <a:off x="5484097" y="4845168"/>
              <a:ext cx="386645" cy="369332"/>
            </a:xfrm>
            <a:prstGeom prst="rect">
              <a:avLst/>
            </a:prstGeom>
            <a:noFill/>
          </p:spPr>
          <p:txBody>
            <a:bodyPr wrap="none" rtlCol="0">
              <a:spAutoFit/>
            </a:bodyPr>
            <a:lstStyle/>
            <a:p>
              <a:pPr algn="ctr"/>
              <a:r>
                <a:rPr lang="en-US" b="1"/>
                <a:t>M</a:t>
              </a:r>
              <a:endParaRPr lang="en-US" b="1" dirty="0"/>
            </a:p>
          </p:txBody>
        </p:sp>
        <p:sp>
          <p:nvSpPr>
            <p:cNvPr id="32" name="TextBox 31">
              <a:extLst>
                <a:ext uri="{FF2B5EF4-FFF2-40B4-BE49-F238E27FC236}">
                  <a16:creationId xmlns:a16="http://schemas.microsoft.com/office/drawing/2014/main" id="{FCA86B78-634F-478D-E28C-A4A23B4F9594}"/>
                </a:ext>
              </a:extLst>
            </p:cNvPr>
            <p:cNvSpPr txBox="1"/>
            <p:nvPr/>
          </p:nvSpPr>
          <p:spPr>
            <a:xfrm>
              <a:off x="3309020" y="4834823"/>
              <a:ext cx="330540" cy="369332"/>
            </a:xfrm>
            <a:prstGeom prst="rect">
              <a:avLst/>
            </a:prstGeom>
            <a:noFill/>
          </p:spPr>
          <p:txBody>
            <a:bodyPr wrap="none" rtlCol="0">
              <a:spAutoFit/>
            </a:bodyPr>
            <a:lstStyle/>
            <a:p>
              <a:pPr algn="ctr"/>
              <a:r>
                <a:rPr lang="en-US" b="1"/>
                <a:t>G</a:t>
              </a:r>
              <a:endParaRPr lang="en-US" b="1" dirty="0"/>
            </a:p>
          </p:txBody>
        </p:sp>
        <p:sp>
          <p:nvSpPr>
            <p:cNvPr id="33" name="TextBox 32">
              <a:extLst>
                <a:ext uri="{FF2B5EF4-FFF2-40B4-BE49-F238E27FC236}">
                  <a16:creationId xmlns:a16="http://schemas.microsoft.com/office/drawing/2014/main" id="{DB14FCCE-E354-CA22-A1F0-C19D02C04610}"/>
                </a:ext>
              </a:extLst>
            </p:cNvPr>
            <p:cNvSpPr txBox="1"/>
            <p:nvPr/>
          </p:nvSpPr>
          <p:spPr>
            <a:xfrm>
              <a:off x="3744158" y="4837205"/>
              <a:ext cx="340158" cy="369332"/>
            </a:xfrm>
            <a:prstGeom prst="rect">
              <a:avLst/>
            </a:prstGeom>
            <a:noFill/>
          </p:spPr>
          <p:txBody>
            <a:bodyPr wrap="none" rtlCol="0">
              <a:spAutoFit/>
            </a:bodyPr>
            <a:lstStyle/>
            <a:p>
              <a:pPr algn="ctr"/>
              <a:r>
                <a:rPr lang="en-US" b="1"/>
                <a:t>H</a:t>
              </a:r>
              <a:endParaRPr lang="en-US" b="1" dirty="0"/>
            </a:p>
          </p:txBody>
        </p:sp>
      </p:grpSp>
      <p:sp>
        <p:nvSpPr>
          <p:cNvPr id="34" name="Rectangle 33">
            <a:extLst>
              <a:ext uri="{FF2B5EF4-FFF2-40B4-BE49-F238E27FC236}">
                <a16:creationId xmlns:a16="http://schemas.microsoft.com/office/drawing/2014/main" id="{E103EC8C-1876-6CF8-5D5E-99C503BE5048}"/>
              </a:ext>
            </a:extLst>
          </p:cNvPr>
          <p:cNvSpPr/>
          <p:nvPr/>
        </p:nvSpPr>
        <p:spPr>
          <a:xfrm>
            <a:off x="8139430" y="587808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8" name="Group 57">
            <a:extLst>
              <a:ext uri="{FF2B5EF4-FFF2-40B4-BE49-F238E27FC236}">
                <a16:creationId xmlns:a16="http://schemas.microsoft.com/office/drawing/2014/main" id="{77D56510-E5B5-77AE-D1D6-B9EEADAF0E30}"/>
              </a:ext>
            </a:extLst>
          </p:cNvPr>
          <p:cNvGrpSpPr/>
          <p:nvPr/>
        </p:nvGrpSpPr>
        <p:grpSpPr>
          <a:xfrm>
            <a:off x="5518295" y="5814677"/>
            <a:ext cx="2956892" cy="375271"/>
            <a:chOff x="5518295" y="5814677"/>
            <a:chExt cx="2956892" cy="375271"/>
          </a:xfrm>
        </p:grpSpPr>
        <p:sp>
          <p:nvSpPr>
            <p:cNvPr id="1558" name="TextBox 1557">
              <a:extLst>
                <a:ext uri="{FF2B5EF4-FFF2-40B4-BE49-F238E27FC236}">
                  <a16:creationId xmlns:a16="http://schemas.microsoft.com/office/drawing/2014/main" id="{4ED5EADF-191E-61C0-35D3-7661C5E6614C}"/>
                </a:ext>
              </a:extLst>
            </p:cNvPr>
            <p:cNvSpPr txBox="1"/>
            <p:nvPr/>
          </p:nvSpPr>
          <p:spPr>
            <a:xfrm>
              <a:off x="6391801" y="5817123"/>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559" name="TextBox 1558">
              <a:extLst>
                <a:ext uri="{FF2B5EF4-FFF2-40B4-BE49-F238E27FC236}">
                  <a16:creationId xmlns:a16="http://schemas.microsoft.com/office/drawing/2014/main" id="{0F53B9C0-0D43-A2A5-954A-FC40C35D66C7}"/>
                </a:ext>
              </a:extLst>
            </p:cNvPr>
            <p:cNvSpPr txBox="1"/>
            <p:nvPr/>
          </p:nvSpPr>
          <p:spPr>
            <a:xfrm>
              <a:off x="6844572" y="5817123"/>
              <a:ext cx="311304" cy="369332"/>
            </a:xfrm>
            <a:prstGeom prst="rect">
              <a:avLst/>
            </a:prstGeom>
            <a:noFill/>
          </p:spPr>
          <p:txBody>
            <a:bodyPr wrap="none" rtlCol="0">
              <a:spAutoFit/>
            </a:bodyPr>
            <a:lstStyle/>
            <a:p>
              <a:pPr algn="ctr"/>
              <a:r>
                <a:rPr lang="en-US" b="1"/>
                <a:t>C</a:t>
              </a:r>
              <a:endParaRPr lang="en-US" b="1" dirty="0"/>
            </a:p>
          </p:txBody>
        </p:sp>
        <p:sp>
          <p:nvSpPr>
            <p:cNvPr id="1561" name="TextBox 1560">
              <a:extLst>
                <a:ext uri="{FF2B5EF4-FFF2-40B4-BE49-F238E27FC236}">
                  <a16:creationId xmlns:a16="http://schemas.microsoft.com/office/drawing/2014/main" id="{493FC39C-EC60-4F28-BCC5-6F4FCCB28823}"/>
                </a:ext>
              </a:extLst>
            </p:cNvPr>
            <p:cNvSpPr txBox="1"/>
            <p:nvPr/>
          </p:nvSpPr>
          <p:spPr>
            <a:xfrm>
              <a:off x="7274900" y="5819505"/>
              <a:ext cx="330540" cy="369332"/>
            </a:xfrm>
            <a:prstGeom prst="rect">
              <a:avLst/>
            </a:prstGeom>
            <a:noFill/>
          </p:spPr>
          <p:txBody>
            <a:bodyPr wrap="none" rtlCol="0">
              <a:spAutoFit/>
            </a:bodyPr>
            <a:lstStyle/>
            <a:p>
              <a:pPr algn="ctr"/>
              <a:r>
                <a:rPr lang="en-US" b="1"/>
                <a:t>H</a:t>
              </a:r>
              <a:endParaRPr lang="en-US" b="1" dirty="0"/>
            </a:p>
          </p:txBody>
        </p:sp>
        <p:sp>
          <p:nvSpPr>
            <p:cNvPr id="1563" name="TextBox 1562">
              <a:extLst>
                <a:ext uri="{FF2B5EF4-FFF2-40B4-BE49-F238E27FC236}">
                  <a16:creationId xmlns:a16="http://schemas.microsoft.com/office/drawing/2014/main" id="{6CD0A059-743D-6C3C-DD88-F05A1DDBD866}"/>
                </a:ext>
              </a:extLst>
            </p:cNvPr>
            <p:cNvSpPr txBox="1"/>
            <p:nvPr/>
          </p:nvSpPr>
          <p:spPr>
            <a:xfrm>
              <a:off x="7718051" y="5819463"/>
              <a:ext cx="324128" cy="369332"/>
            </a:xfrm>
            <a:prstGeom prst="rect">
              <a:avLst/>
            </a:prstGeom>
            <a:noFill/>
          </p:spPr>
          <p:txBody>
            <a:bodyPr wrap="none" rtlCol="0">
              <a:spAutoFit/>
            </a:bodyPr>
            <a:lstStyle/>
            <a:p>
              <a:pPr algn="ctr"/>
              <a:r>
                <a:rPr lang="en-US" b="1"/>
                <a:t>Ấ</a:t>
              </a:r>
              <a:endParaRPr lang="en-US" b="1" dirty="0"/>
            </a:p>
          </p:txBody>
        </p:sp>
        <p:sp>
          <p:nvSpPr>
            <p:cNvPr id="1565" name="TextBox 1564">
              <a:extLst>
                <a:ext uri="{FF2B5EF4-FFF2-40B4-BE49-F238E27FC236}">
                  <a16:creationId xmlns:a16="http://schemas.microsoft.com/office/drawing/2014/main" id="{A9CFA6D6-353D-8D24-3EB5-4D484AE87B6D}"/>
                </a:ext>
              </a:extLst>
            </p:cNvPr>
            <p:cNvSpPr txBox="1"/>
            <p:nvPr/>
          </p:nvSpPr>
          <p:spPr>
            <a:xfrm>
              <a:off x="5518295" y="5814677"/>
              <a:ext cx="314510" cy="369332"/>
            </a:xfrm>
            <a:prstGeom prst="rect">
              <a:avLst/>
            </a:prstGeom>
            <a:noFill/>
          </p:spPr>
          <p:txBody>
            <a:bodyPr wrap="none" rtlCol="0">
              <a:spAutoFit/>
            </a:bodyPr>
            <a:lstStyle/>
            <a:p>
              <a:pPr algn="ctr"/>
              <a:r>
                <a:rPr lang="en-US" b="1"/>
                <a:t>B</a:t>
              </a:r>
              <a:endParaRPr lang="en-US" b="1" dirty="0"/>
            </a:p>
          </p:txBody>
        </p:sp>
        <p:sp>
          <p:nvSpPr>
            <p:cNvPr id="1567" name="TextBox 1566">
              <a:extLst>
                <a:ext uri="{FF2B5EF4-FFF2-40B4-BE49-F238E27FC236}">
                  <a16:creationId xmlns:a16="http://schemas.microsoft.com/office/drawing/2014/main" id="{BF3D3B12-9434-3F74-6297-AEBB0D901361}"/>
                </a:ext>
              </a:extLst>
            </p:cNvPr>
            <p:cNvSpPr txBox="1"/>
            <p:nvPr/>
          </p:nvSpPr>
          <p:spPr>
            <a:xfrm>
              <a:off x="5957694" y="5816456"/>
              <a:ext cx="324128" cy="369332"/>
            </a:xfrm>
            <a:prstGeom prst="rect">
              <a:avLst/>
            </a:prstGeom>
            <a:noFill/>
          </p:spPr>
          <p:txBody>
            <a:bodyPr wrap="none" rtlCol="0">
              <a:spAutoFit/>
            </a:bodyPr>
            <a:lstStyle/>
            <a:p>
              <a:pPr algn="ctr"/>
              <a:r>
                <a:rPr lang="en-US" b="1"/>
                <a:t>Ả</a:t>
              </a:r>
              <a:endParaRPr lang="en-US" b="1" dirty="0"/>
            </a:p>
          </p:txBody>
        </p:sp>
        <p:sp>
          <p:nvSpPr>
            <p:cNvPr id="35" name="TextBox 34">
              <a:extLst>
                <a:ext uri="{FF2B5EF4-FFF2-40B4-BE49-F238E27FC236}">
                  <a16:creationId xmlns:a16="http://schemas.microsoft.com/office/drawing/2014/main" id="{A8359E17-DAE6-19B0-DBF5-C50621E2F75C}"/>
                </a:ext>
              </a:extLst>
            </p:cNvPr>
            <p:cNvSpPr txBox="1"/>
            <p:nvPr/>
          </p:nvSpPr>
          <p:spPr>
            <a:xfrm>
              <a:off x="8176707" y="5820616"/>
              <a:ext cx="298480" cy="369332"/>
            </a:xfrm>
            <a:prstGeom prst="rect">
              <a:avLst/>
            </a:prstGeom>
            <a:noFill/>
          </p:spPr>
          <p:txBody>
            <a:bodyPr wrap="none" rtlCol="0">
              <a:spAutoFit/>
            </a:bodyPr>
            <a:lstStyle/>
            <a:p>
              <a:pPr algn="ctr"/>
              <a:r>
                <a:rPr lang="en-US" b="1"/>
                <a:t>T</a:t>
              </a:r>
              <a:endParaRPr lang="en-US" b="1" dirty="0"/>
            </a:p>
          </p:txBody>
        </p:sp>
      </p:grpSp>
      <p:pic>
        <p:nvPicPr>
          <p:cNvPr id="22" name="image4.png">
            <a:extLst>
              <a:ext uri="{FF2B5EF4-FFF2-40B4-BE49-F238E27FC236}">
                <a16:creationId xmlns:a16="http://schemas.microsoft.com/office/drawing/2014/main" id="{DCE5E2CD-49DD-D1E4-E8A4-9A8998439242}"/>
              </a:ext>
            </a:extLst>
          </p:cNvPr>
          <p:cNvPicPr>
            <a:picLocks noChangeAspect="1"/>
          </p:cNvPicPr>
          <p:nvPr/>
        </p:nvPicPr>
        <p:blipFill>
          <a:blip r:embed="rId20" cstate="print"/>
          <a:stretch>
            <a:fillRect/>
          </a:stretch>
        </p:blipFill>
        <p:spPr>
          <a:xfrm>
            <a:off x="10610355" y="606379"/>
            <a:ext cx="742683" cy="744563"/>
          </a:xfrm>
          <a:prstGeom prst="rect">
            <a:avLst/>
          </a:prstGeom>
        </p:spPr>
      </p:pic>
      <p:grpSp>
        <p:nvGrpSpPr>
          <p:cNvPr id="36" name="Group 11">
            <a:extLst>
              <a:ext uri="{FF2B5EF4-FFF2-40B4-BE49-F238E27FC236}">
                <a16:creationId xmlns:a16="http://schemas.microsoft.com/office/drawing/2014/main" id="{22547EDB-E6EC-56EF-66BA-5C9820A36F63}"/>
              </a:ext>
            </a:extLst>
          </p:cNvPr>
          <p:cNvGrpSpPr>
            <a:grpSpLocks/>
          </p:cNvGrpSpPr>
          <p:nvPr/>
        </p:nvGrpSpPr>
        <p:grpSpPr bwMode="auto">
          <a:xfrm>
            <a:off x="11497209" y="704080"/>
            <a:ext cx="625171" cy="612210"/>
            <a:chOff x="0" y="0"/>
            <a:chExt cx="666" cy="559"/>
          </a:xfrm>
        </p:grpSpPr>
        <p:sp>
          <p:nvSpPr>
            <p:cNvPr id="37" name="Freeform 12">
              <a:extLst>
                <a:ext uri="{FF2B5EF4-FFF2-40B4-BE49-F238E27FC236}">
                  <a16:creationId xmlns:a16="http://schemas.microsoft.com/office/drawing/2014/main" id="{2C2F0BD2-F045-7C15-6FCF-FA5386FA031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 name="TextBox 37">
            <a:hlinkClick r:id="rId21" action="ppaction://hlinksldjump"/>
            <a:extLst>
              <a:ext uri="{FF2B5EF4-FFF2-40B4-BE49-F238E27FC236}">
                <a16:creationId xmlns:a16="http://schemas.microsoft.com/office/drawing/2014/main" id="{05D7F48C-F2CA-A55A-6663-FE00246066E2}"/>
              </a:ext>
            </a:extLst>
          </p:cNvPr>
          <p:cNvSpPr txBox="1"/>
          <p:nvPr/>
        </p:nvSpPr>
        <p:spPr>
          <a:xfrm>
            <a:off x="8999643" y="6264388"/>
            <a:ext cx="3076876" cy="523220"/>
          </a:xfrm>
          <a:prstGeom prst="rect">
            <a:avLst/>
          </a:prstGeom>
          <a:noFill/>
          <a:ln>
            <a:solidFill>
              <a:srgbClr val="00B050"/>
            </a:solidFill>
          </a:ln>
        </p:spPr>
        <p:txBody>
          <a:bodyPr wrap="square">
            <a:spAutoFit/>
          </a:bodyPr>
          <a:lstStyle/>
          <a:p>
            <a:pPr algn="ctr"/>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clik</a:t>
            </a:r>
            <a:r>
              <a:rPr lang="en-US" sz="1400" dirty="0">
                <a:solidFill>
                  <a:srgbClr val="FF0000"/>
                </a:solidFill>
                <a:latin typeface="Times New Roman" panose="02020603050405020304" pitchFamily="18" charset="0"/>
                <a:cs typeface="Times New Roman" panose="02020603050405020304" pitchFamily="18" charset="0"/>
              </a:rPr>
              <a:t>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pPr algn="ctr"/>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42" name="Graphic 41" descr="Right pointing backhand index">
            <a:hlinkClick r:id="rId21" action="ppaction://hlinksldjump"/>
            <a:extLst>
              <a:ext uri="{FF2B5EF4-FFF2-40B4-BE49-F238E27FC236}">
                <a16:creationId xmlns:a16="http://schemas.microsoft.com/office/drawing/2014/main" id="{043EC6F3-2665-75A9-CBCC-0EBD10D8C0E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1806811" y="6273934"/>
            <a:ext cx="264869" cy="264869"/>
          </a:xfrm>
          <a:prstGeom prst="rect">
            <a:avLst/>
          </a:prstGeom>
        </p:spPr>
      </p:pic>
    </p:spTree>
    <p:extLst>
      <p:ext uri="{BB962C8B-B14F-4D97-AF65-F5344CB8AC3E}">
        <p14:creationId xmlns:p14="http://schemas.microsoft.com/office/powerpoint/2010/main" val="1925784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2000" fill="hold"/>
                                        <p:tgtEl>
                                          <p:spTgt spid="159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500"/>
                                        <p:tgtEl>
                                          <p:spTgt spid="41"/>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with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2"/>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with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500"/>
                                        <p:tgtEl>
                                          <p:spTgt spid="45"/>
                                        </p:tgtEl>
                                      </p:cBhvr>
                                    </p:animEffect>
                                  </p:childTnLst>
                                </p:cTn>
                              </p:par>
                            </p:childTnLst>
                          </p:cTn>
                        </p:par>
                      </p:childTnLst>
                    </p:cTn>
                  </p:par>
                </p:childTnLst>
              </p:cTn>
              <p:nextCondLst>
                <p:cond evt="onClick" delay="0">
                  <p:tgtEl>
                    <p:spTgt spid="1442"/>
                  </p:tgtEl>
                </p:cond>
              </p:nextCondLst>
            </p:seq>
            <p:seq concurrent="1" nextAc="seek">
              <p:cTn id="43" restart="whenNotActive" fill="hold" evtFilter="cancelBubble" nodeType="interactiveSeq">
                <p:stCondLst>
                  <p:cond evt="onClick" delay="0">
                    <p:tgtEl>
                      <p:spTgt spid="144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fade">
                                      <p:cBhvr>
                                        <p:cTn id="48" dur="500"/>
                                        <p:tgtEl>
                                          <p:spTgt spid="46"/>
                                        </p:tgtEl>
                                      </p:cBhvr>
                                    </p:animEffect>
                                  </p:childTnLst>
                                </p:cTn>
                              </p:par>
                            </p:childTnLst>
                          </p:cTn>
                        </p:par>
                      </p:childTnLst>
                    </p:cTn>
                  </p:par>
                </p:childTnLst>
              </p:cTn>
              <p:nextCondLst>
                <p:cond evt="onClick" delay="0">
                  <p:tgtEl>
                    <p:spTgt spid="1443"/>
                  </p:tgtEl>
                </p:cond>
              </p:nextCondLst>
            </p:seq>
            <p:seq concurrent="1" nextAc="seek">
              <p:cTn id="49" restart="whenNotActive" fill="hold" evtFilter="cancelBubble" nodeType="interactiveSeq">
                <p:stCondLst>
                  <p:cond evt="onClick" delay="0">
                    <p:tgtEl>
                      <p:spTgt spid="1444"/>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9"/>
                                        </p:tgtEl>
                                        <p:attrNameLst>
                                          <p:attrName>style.visibility</p:attrName>
                                        </p:attrNameLst>
                                      </p:cBhvr>
                                      <p:to>
                                        <p:strVal val="visible"/>
                                      </p:to>
                                    </p:set>
                                    <p:animEffect transition="in" filter="fade">
                                      <p:cBhvr>
                                        <p:cTn id="54" dur="500"/>
                                        <p:tgtEl>
                                          <p:spTgt spid="49"/>
                                        </p:tgtEl>
                                      </p:cBhvr>
                                    </p:animEffect>
                                  </p:childTnLst>
                                </p:cTn>
                              </p:par>
                            </p:childTnLst>
                          </p:cTn>
                        </p:par>
                      </p:childTnLst>
                    </p:cTn>
                  </p:par>
                </p:childTnLst>
              </p:cTn>
              <p:nextCondLst>
                <p:cond evt="onClick" delay="0">
                  <p:tgtEl>
                    <p:spTgt spid="1444"/>
                  </p:tgtEl>
                </p:cond>
              </p:nextCondLst>
            </p:seq>
            <p:seq concurrent="1" nextAc="seek">
              <p:cTn id="55" restart="whenNotActive" fill="hold" evtFilter="cancelBubble" nodeType="interactiveSeq">
                <p:stCondLst>
                  <p:cond evt="onClick" delay="0">
                    <p:tgtEl>
                      <p:spTgt spid="1445"/>
                    </p:tgtEl>
                  </p:cond>
                </p:stCondLst>
                <p:endSync evt="end" delay="0">
                  <p:rtn val="all"/>
                </p:endSync>
                <p:childTnLst>
                  <p:par>
                    <p:cTn id="56" fill="hold">
                      <p:stCondLst>
                        <p:cond delay="0"/>
                      </p:stCondLst>
                      <p:childTnLst>
                        <p:par>
                          <p:cTn id="57" fill="hold">
                            <p:stCondLst>
                              <p:cond delay="0"/>
                            </p:stCondLst>
                            <p:childTnLst>
                              <p:par>
                                <p:cTn id="58" presetID="10" presetClass="entr" presetSubtype="0" fill="hold"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fade">
                                      <p:cBhvr>
                                        <p:cTn id="60" dur="500"/>
                                        <p:tgtEl>
                                          <p:spTgt spid="50"/>
                                        </p:tgtEl>
                                      </p:cBhvr>
                                    </p:animEffect>
                                  </p:childTnLst>
                                </p:cTn>
                              </p:par>
                            </p:childTnLst>
                          </p:cTn>
                        </p:par>
                      </p:childTnLst>
                    </p:cTn>
                  </p:par>
                </p:childTnLst>
              </p:cTn>
              <p:nextCondLst>
                <p:cond evt="onClick" delay="0">
                  <p:tgtEl>
                    <p:spTgt spid="1445"/>
                  </p:tgtEl>
                </p:cond>
              </p:nextCondLst>
            </p:seq>
            <p:seq concurrent="1" nextAc="seek">
              <p:cTn id="61" restart="whenNotActive" fill="hold" evtFilter="cancelBubble" nodeType="interactiveSeq">
                <p:stCondLst>
                  <p:cond evt="onClick" delay="0">
                    <p:tgtEl>
                      <p:spTgt spid="1446"/>
                    </p:tgtEl>
                  </p:cond>
                </p:stCondLst>
                <p:endSync evt="end" delay="0">
                  <p:rtn val="all"/>
                </p:endSync>
                <p:childTnLst>
                  <p:par>
                    <p:cTn id="62" fill="hold">
                      <p:stCondLst>
                        <p:cond delay="0"/>
                      </p:stCondLst>
                      <p:childTnLst>
                        <p:par>
                          <p:cTn id="63" fill="hold">
                            <p:stCondLst>
                              <p:cond delay="0"/>
                            </p:stCondLst>
                            <p:childTnLst>
                              <p:par>
                                <p:cTn id="64" presetID="10" presetClass="entr" presetSubtype="0" fill="hold" nodeType="withEffect">
                                  <p:stCondLst>
                                    <p:cond delay="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500"/>
                                        <p:tgtEl>
                                          <p:spTgt spid="51"/>
                                        </p:tgtEl>
                                      </p:cBhvr>
                                    </p:animEffect>
                                  </p:childTnLst>
                                </p:cTn>
                              </p:par>
                            </p:childTnLst>
                          </p:cTn>
                        </p:par>
                      </p:childTnLst>
                    </p:cTn>
                  </p:par>
                </p:childTnLst>
              </p:cTn>
              <p:nextCondLst>
                <p:cond evt="onClick" delay="0">
                  <p:tgtEl>
                    <p:spTgt spid="1446"/>
                  </p:tgtEl>
                </p:cond>
              </p:nextCondLst>
            </p:seq>
            <p:seq concurrent="1" nextAc="seek">
              <p:cTn id="67" restart="whenNotActive" fill="hold" evtFilter="cancelBubble" nodeType="interactiveSeq">
                <p:stCondLst>
                  <p:cond evt="onClick" delay="0">
                    <p:tgtEl>
                      <p:spTgt spid="1448"/>
                    </p:tgtEl>
                  </p:cond>
                </p:stCondLst>
                <p:endSync evt="end" delay="0">
                  <p:rtn val="all"/>
                </p:endSync>
                <p:childTnLst>
                  <p:par>
                    <p:cTn id="68" fill="hold">
                      <p:stCondLst>
                        <p:cond delay="0"/>
                      </p:stCondLst>
                      <p:childTnLst>
                        <p:par>
                          <p:cTn id="69" fill="hold">
                            <p:stCondLst>
                              <p:cond delay="0"/>
                            </p:stCondLst>
                            <p:childTnLst>
                              <p:par>
                                <p:cTn id="70" presetID="10" presetClass="entr" presetSubtype="0" fill="hold"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childTnLst>
                          </p:cTn>
                        </p:par>
                      </p:childTnLst>
                    </p:cTn>
                  </p:par>
                </p:childTnLst>
              </p:cTn>
              <p:nextCondLst>
                <p:cond evt="onClick" delay="0">
                  <p:tgtEl>
                    <p:spTgt spid="1448"/>
                  </p:tgtEl>
                </p:cond>
              </p:nextCondLst>
            </p:seq>
            <p:seq concurrent="1" nextAc="seek">
              <p:cTn id="73" restart="whenNotActive" fill="hold" evtFilter="cancelBubble" nodeType="interactiveSeq">
                <p:stCondLst>
                  <p:cond evt="onClick" delay="0">
                    <p:tgtEl>
                      <p:spTgt spid="1449"/>
                    </p:tgtEl>
                  </p:cond>
                </p:stCondLst>
                <p:endSync evt="end" delay="0">
                  <p:rtn val="all"/>
                </p:endSync>
                <p:childTnLst>
                  <p:par>
                    <p:cTn id="74" fill="hold">
                      <p:stCondLst>
                        <p:cond delay="0"/>
                      </p:stCondLst>
                      <p:childTnLst>
                        <p:par>
                          <p:cTn id="75" fill="hold">
                            <p:stCondLst>
                              <p:cond delay="0"/>
                            </p:stCondLst>
                            <p:childTnLst>
                              <p:par>
                                <p:cTn id="76" presetID="10" presetClass="entr" presetSubtype="0" fill="hold"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childTnLst>
                          </p:cTn>
                        </p:par>
                      </p:childTnLst>
                    </p:cTn>
                  </p:par>
                </p:childTnLst>
              </p:cTn>
              <p:nextCondLst>
                <p:cond evt="onClick" delay="0">
                  <p:tgtEl>
                    <p:spTgt spid="1449"/>
                  </p:tgtEl>
                </p:cond>
              </p:nextCondLst>
            </p:seq>
            <p:seq concurrent="1" nextAc="seek">
              <p:cTn id="79" restart="whenNotActive" fill="hold" evtFilter="cancelBubble" nodeType="interactiveSeq">
                <p:stCondLst>
                  <p:cond evt="onClick" delay="0">
                    <p:tgtEl>
                      <p:spTgt spid="1450"/>
                    </p:tgtEl>
                  </p:cond>
                </p:stCondLst>
                <p:endSync evt="end" delay="0">
                  <p:rtn val="all"/>
                </p:endSync>
                <p:childTnLst>
                  <p:par>
                    <p:cTn id="80" fill="hold">
                      <p:stCondLst>
                        <p:cond delay="0"/>
                      </p:stCondLst>
                      <p:childTnLst>
                        <p:par>
                          <p:cTn id="81" fill="hold">
                            <p:stCondLst>
                              <p:cond delay="0"/>
                            </p:stCondLst>
                            <p:childTnLst>
                              <p:par>
                                <p:cTn id="82" presetID="10" presetClass="entr" presetSubtype="0" fill="hold" nodeType="withEffect">
                                  <p:stCondLst>
                                    <p:cond delay="0"/>
                                  </p:stCondLst>
                                  <p:childTnLst>
                                    <p:set>
                                      <p:cBhvr>
                                        <p:cTn id="83" dur="1" fill="hold">
                                          <p:stCondLst>
                                            <p:cond delay="0"/>
                                          </p:stCondLst>
                                        </p:cTn>
                                        <p:tgtEl>
                                          <p:spTgt spid="58"/>
                                        </p:tgtEl>
                                        <p:attrNameLst>
                                          <p:attrName>style.visibility</p:attrName>
                                        </p:attrNameLst>
                                      </p:cBhvr>
                                      <p:to>
                                        <p:strVal val="visible"/>
                                      </p:to>
                                    </p:set>
                                    <p:animEffect transition="in" filter="fade">
                                      <p:cBhvr>
                                        <p:cTn id="84" dur="500"/>
                                        <p:tgtEl>
                                          <p:spTgt spid="58"/>
                                        </p:tgtEl>
                                      </p:cBhvr>
                                    </p:animEffect>
                                  </p:childTnLst>
                                </p:cTn>
                              </p:par>
                            </p:childTnLst>
                          </p:cTn>
                        </p:par>
                      </p:childTnLst>
                    </p:cTn>
                  </p:par>
                </p:childTnLst>
              </p:cTn>
              <p:nextCondLst>
                <p:cond evt="onClick" delay="0">
                  <p:tgtEl>
                    <p:spTgt spid="1450"/>
                  </p:tgtEl>
                </p:cond>
              </p:nextCondLst>
            </p:seq>
            <p:seq concurrent="1" nextAc="seek">
              <p:cTn id="85" restart="whenNotActive" fill="hold" evtFilter="cancelBubble" nodeType="interactiveSeq">
                <p:stCondLst>
                  <p:cond evt="onClick" delay="0">
                    <p:tgtEl>
                      <p:spTgt spid="1447"/>
                    </p:tgtEl>
                  </p:cond>
                </p:stCondLst>
                <p:endSync evt="end" delay="0">
                  <p:rtn val="all"/>
                </p:endSync>
                <p:childTnLst>
                  <p:par>
                    <p:cTn id="86" fill="hold">
                      <p:stCondLst>
                        <p:cond delay="0"/>
                      </p:stCondLst>
                      <p:childTnLst>
                        <p:par>
                          <p:cTn id="87" fill="hold">
                            <p:stCondLst>
                              <p:cond delay="0"/>
                            </p:stCondLst>
                            <p:childTnLst>
                              <p:par>
                                <p:cTn id="88" presetID="10" presetClass="entr" presetSubtype="0" fill="hold" nodeType="withEffect">
                                  <p:stCondLst>
                                    <p:cond delay="0"/>
                                  </p:stCondLst>
                                  <p:childTnLst>
                                    <p:set>
                                      <p:cBhvr>
                                        <p:cTn id="89" dur="1" fill="hold">
                                          <p:stCondLst>
                                            <p:cond delay="0"/>
                                          </p:stCondLst>
                                        </p:cTn>
                                        <p:tgtEl>
                                          <p:spTgt spid="60"/>
                                        </p:tgtEl>
                                        <p:attrNameLst>
                                          <p:attrName>style.visibility</p:attrName>
                                        </p:attrNameLst>
                                      </p:cBhvr>
                                      <p:to>
                                        <p:strVal val="visible"/>
                                      </p:to>
                                    </p:set>
                                    <p:animEffect transition="in" filter="fade">
                                      <p:cBhvr>
                                        <p:cTn id="90" dur="500"/>
                                        <p:tgtEl>
                                          <p:spTgt spid="60"/>
                                        </p:tgtEl>
                                      </p:cBhvr>
                                    </p:animEffect>
                                  </p:childTnLst>
                                </p:cTn>
                              </p:par>
                            </p:childTnLst>
                          </p:cTn>
                        </p:par>
                      </p:childTnLst>
                    </p:cTn>
                  </p:par>
                </p:childTnLst>
              </p:cTn>
              <p:nextCondLst>
                <p:cond evt="onClick" delay="0">
                  <p:tgtEl>
                    <p:spTgt spid="1447"/>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8603"/>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962161" y="597244"/>
            <a:ext cx="9048918" cy="84378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6351" y="565498"/>
            <a:ext cx="9195296" cy="863250"/>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bao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đời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xây</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dựng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lại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gắn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bó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Arrow: Left 5">
            <a:hlinkClick r:id="rId8" action="ppaction://hlinksldjump"/>
            <a:extLst>
              <a:ext uri="{FF2B5EF4-FFF2-40B4-BE49-F238E27FC236}">
                <a16:creationId xmlns:a16="http://schemas.microsoft.com/office/drawing/2014/main" id="{71BEA026-7C94-11AD-F270-6766A173CA7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86975" y="150622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262896" y="20656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030355" y="206524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524089" y="206524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306276" y="21046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Ổ</a:t>
            </a:r>
          </a:p>
        </p:txBody>
      </p:sp>
      <p:sp>
        <p:nvSpPr>
          <p:cNvPr id="58" name="Rectangle 57">
            <a:extLst>
              <a:ext uri="{FF2B5EF4-FFF2-40B4-BE49-F238E27FC236}">
                <a16:creationId xmlns:a16="http://schemas.microsoft.com/office/drawing/2014/main" id="{C1C08036-D90F-A019-49A3-FCA9E0CD5BC8}"/>
              </a:ext>
            </a:extLst>
          </p:cNvPr>
          <p:cNvSpPr/>
          <p:nvPr/>
        </p:nvSpPr>
        <p:spPr>
          <a:xfrm>
            <a:off x="5065541" y="2068592"/>
            <a:ext cx="625056" cy="645949"/>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Q</a:t>
            </a:r>
          </a:p>
        </p:txBody>
      </p:sp>
      <p:sp>
        <p:nvSpPr>
          <p:cNvPr id="60" name="Rectangle 59">
            <a:extLst>
              <a:ext uri="{FF2B5EF4-FFF2-40B4-BE49-F238E27FC236}">
                <a16:creationId xmlns:a16="http://schemas.microsoft.com/office/drawing/2014/main" id="{1F017F13-725B-C7E0-72AC-D281CFC76CA8}"/>
              </a:ext>
            </a:extLst>
          </p:cNvPr>
          <p:cNvSpPr/>
          <p:nvPr/>
        </p:nvSpPr>
        <p:spPr>
          <a:xfrm>
            <a:off x="3561916" y="20800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028" name="Rectangle 1027">
            <a:extLst>
              <a:ext uri="{FF2B5EF4-FFF2-40B4-BE49-F238E27FC236}">
                <a16:creationId xmlns:a16="http://schemas.microsoft.com/office/drawing/2014/main" id="{0FD93FDE-B660-4608-0E37-674140509675}"/>
              </a:ext>
            </a:extLst>
          </p:cNvPr>
          <p:cNvSpPr/>
          <p:nvPr/>
        </p:nvSpPr>
        <p:spPr>
          <a:xfrm>
            <a:off x="6529546" y="20544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7282634" y="20544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5769162" y="20544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6571680" y="20782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7332146" y="20800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5818673" y="20894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1036" name="Oval 1035">
            <a:extLst>
              <a:ext uri="{FF2B5EF4-FFF2-40B4-BE49-F238E27FC236}">
                <a16:creationId xmlns:a16="http://schemas.microsoft.com/office/drawing/2014/main" id="{2787A4A9-43D1-C6DD-7B6F-93118C6F43A7}"/>
              </a:ext>
            </a:extLst>
          </p:cNvPr>
          <p:cNvSpPr/>
          <p:nvPr/>
        </p:nvSpPr>
        <p:spPr>
          <a:xfrm>
            <a:off x="5361589" y="25039"/>
            <a:ext cx="778102" cy="48314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9"/>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10"/>
          <a:stretch>
            <a:fillRect/>
          </a:stretch>
        </p:blipFill>
        <p:spPr>
          <a:xfrm>
            <a:off x="-774926" y="5872388"/>
            <a:ext cx="609600" cy="609600"/>
          </a:xfrm>
          <a:prstGeom prst="rect">
            <a:avLst/>
          </a:prstGeom>
        </p:spPr>
      </p:pic>
      <p:sp>
        <p:nvSpPr>
          <p:cNvPr id="28" name="TextBox 27">
            <a:extLst>
              <a:ext uri="{FF2B5EF4-FFF2-40B4-BE49-F238E27FC236}">
                <a16:creationId xmlns:a16="http://schemas.microsoft.com/office/drawing/2014/main" id="{21DD434D-2B25-4705-BAB6-E33E011C4B6E}"/>
              </a:ext>
            </a:extLst>
          </p:cNvPr>
          <p:cNvSpPr txBox="1"/>
          <p:nvPr/>
        </p:nvSpPr>
        <p:spPr>
          <a:xfrm>
            <a:off x="600076" y="2904321"/>
            <a:ext cx="10763250" cy="2308324"/>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Giai đoạn xây dựng và bảo vệ </a:t>
            </a:r>
            <a:r>
              <a:rPr lang="vi-VN" sz="2400" dirty="0">
                <a:solidFill>
                  <a:srgbClr val="FF0000"/>
                </a:solidFill>
                <a:latin typeface="Arial" panose="020B0604020202020204" pitchFamily="34" charset="0"/>
                <a:cs typeface="Arial" panose="020B0604020202020204" pitchFamily="34" charset="0"/>
              </a:rPr>
              <a:t>Tổ quốc </a:t>
            </a:r>
            <a:r>
              <a:rPr lang="vi-VN" sz="2400" dirty="0">
                <a:latin typeface="Arial" panose="020B0604020202020204" pitchFamily="34" charset="0"/>
                <a:cs typeface="Arial" panose="020B0604020202020204" pitchFamily="34" charset="0"/>
              </a:rPr>
              <a:t>Việt Nam xã hội chủ nghĩa (từ năm 1975 đến nay): Quân đội nhân dân tiếp tục cùng toàn Đảng, toàn dân đấu tranh bảo vệ </a:t>
            </a:r>
            <a:r>
              <a:rPr lang="vi-VN" sz="2400" dirty="0">
                <a:solidFill>
                  <a:srgbClr val="FF0000"/>
                </a:solidFill>
                <a:latin typeface="Arial" panose="020B0604020202020204" pitchFamily="34" charset="0"/>
                <a:cs typeface="Arial" panose="020B0604020202020204" pitchFamily="34" charset="0"/>
              </a:rPr>
              <a:t>Tổ quốc</a:t>
            </a:r>
            <a:r>
              <a:rPr lang="vi-VN" sz="2400" dirty="0">
                <a:latin typeface="Arial" panose="020B0604020202020204" pitchFamily="34" charset="0"/>
                <a:cs typeface="Arial" panose="020B0604020202020204" pitchFamily="34" charset="0"/>
              </a:rPr>
              <a:t>, chống chiến tranh xâm lược biên giới Tây Nam và chiến tranh xâm lược biên giới phía Bắc; đấu tranh bảo vệ chủ quyền biển đảo; làm nòng cốt trong xây dựng nền quốc phòng toàn dân, đáp ứng yêu cầu nhiệm vụ xây dựng và bảo vệ </a:t>
            </a:r>
            <a:r>
              <a:rPr lang="vi-VN" sz="2400" dirty="0">
                <a:solidFill>
                  <a:srgbClr val="FF0000"/>
                </a:solidFill>
                <a:latin typeface="Arial" panose="020B0604020202020204" pitchFamily="34" charset="0"/>
                <a:cs typeface="Arial" panose="020B0604020202020204" pitchFamily="34" charset="0"/>
              </a:rPr>
              <a:t>Tổ quốc </a:t>
            </a:r>
            <a:r>
              <a:rPr lang="vi-VN" sz="2400" dirty="0">
                <a:latin typeface="Arial" panose="020B0604020202020204" pitchFamily="34" charset="0"/>
                <a:cs typeface="Arial" panose="020B0604020202020204" pitchFamily="34" charset="0"/>
              </a:rPr>
              <a:t>trong tình hình mới.</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12" name="Picture 11" descr="A blue and white alarm clock with bells&#10;&#10;Description automatically generated">
            <a:extLst>
              <a:ext uri="{FF2B5EF4-FFF2-40B4-BE49-F238E27FC236}">
                <a16:creationId xmlns:a16="http://schemas.microsoft.com/office/drawing/2014/main" id="{0BD88C23-1DBE-BA1B-2FD1-A9519B2C601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3" name="Oval 12">
            <a:extLst>
              <a:ext uri="{FF2B5EF4-FFF2-40B4-BE49-F238E27FC236}">
                <a16:creationId xmlns:a16="http://schemas.microsoft.com/office/drawing/2014/main" id="{77BA030C-6281-8902-F26F-0DE9FB008EA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4" name="Oval 13">
            <a:extLst>
              <a:ext uri="{FF2B5EF4-FFF2-40B4-BE49-F238E27FC236}">
                <a16:creationId xmlns:a16="http://schemas.microsoft.com/office/drawing/2014/main" id="{C851A02E-4AC8-4805-30C7-C2E0FA3DF8C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5" name="Oval 14">
            <a:extLst>
              <a:ext uri="{FF2B5EF4-FFF2-40B4-BE49-F238E27FC236}">
                <a16:creationId xmlns:a16="http://schemas.microsoft.com/office/drawing/2014/main" id="{F2936ED5-7295-135A-5F6B-6710E97FF71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6" name="Oval 15">
            <a:extLst>
              <a:ext uri="{FF2B5EF4-FFF2-40B4-BE49-F238E27FC236}">
                <a16:creationId xmlns:a16="http://schemas.microsoft.com/office/drawing/2014/main" id="{A5BD6E3C-CC63-F0F2-C22D-032B3ACB98B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7" name="Oval 16">
            <a:extLst>
              <a:ext uri="{FF2B5EF4-FFF2-40B4-BE49-F238E27FC236}">
                <a16:creationId xmlns:a16="http://schemas.microsoft.com/office/drawing/2014/main" id="{756D109E-E75C-5BAF-C1B5-7C8F7D493AE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8" name="Oval 17">
            <a:extLst>
              <a:ext uri="{FF2B5EF4-FFF2-40B4-BE49-F238E27FC236}">
                <a16:creationId xmlns:a16="http://schemas.microsoft.com/office/drawing/2014/main" id="{2FAA1A93-4C0E-3918-282D-71437A1EBCE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9" name="Oval 18">
            <a:extLst>
              <a:ext uri="{FF2B5EF4-FFF2-40B4-BE49-F238E27FC236}">
                <a16:creationId xmlns:a16="http://schemas.microsoft.com/office/drawing/2014/main" id="{2F158330-7CAA-C7F0-24F2-366E9D3B9BC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0" name="Oval 19">
            <a:extLst>
              <a:ext uri="{FF2B5EF4-FFF2-40B4-BE49-F238E27FC236}">
                <a16:creationId xmlns:a16="http://schemas.microsoft.com/office/drawing/2014/main" id="{EDC450E6-1A24-91B7-31CD-C4BBF4492B7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1" name="Oval 20">
            <a:extLst>
              <a:ext uri="{FF2B5EF4-FFF2-40B4-BE49-F238E27FC236}">
                <a16:creationId xmlns:a16="http://schemas.microsoft.com/office/drawing/2014/main" id="{9823B621-3FB2-32E4-E729-76C9760DF9D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2" name="Oval 21">
            <a:extLst>
              <a:ext uri="{FF2B5EF4-FFF2-40B4-BE49-F238E27FC236}">
                <a16:creationId xmlns:a16="http://schemas.microsoft.com/office/drawing/2014/main" id="{C1B6584E-1F42-EFAB-B5AF-33B416DF326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3" name="Oval 22">
            <a:extLst>
              <a:ext uri="{FF2B5EF4-FFF2-40B4-BE49-F238E27FC236}">
                <a16:creationId xmlns:a16="http://schemas.microsoft.com/office/drawing/2014/main" id="{C9BE0521-413F-E1A1-C906-5C8551B3A3E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4" name="Oval 23">
            <a:extLst>
              <a:ext uri="{FF2B5EF4-FFF2-40B4-BE49-F238E27FC236}">
                <a16:creationId xmlns:a16="http://schemas.microsoft.com/office/drawing/2014/main" id="{05406B5F-3E38-30B2-BB8F-4A401EAF8DD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5" name="Oval 24">
            <a:extLst>
              <a:ext uri="{FF2B5EF4-FFF2-40B4-BE49-F238E27FC236}">
                <a16:creationId xmlns:a16="http://schemas.microsoft.com/office/drawing/2014/main" id="{D1DDCC1B-277D-3095-7AF7-8F08A235FCB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6" name="Oval 25">
            <a:extLst>
              <a:ext uri="{FF2B5EF4-FFF2-40B4-BE49-F238E27FC236}">
                <a16:creationId xmlns:a16="http://schemas.microsoft.com/office/drawing/2014/main" id="{9A8D4FA0-25FA-2B30-CDD0-DBB2BF42CF3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7" name="Oval 26">
            <a:extLst>
              <a:ext uri="{FF2B5EF4-FFF2-40B4-BE49-F238E27FC236}">
                <a16:creationId xmlns:a16="http://schemas.microsoft.com/office/drawing/2014/main" id="{8019F848-A661-876F-6074-3A21BBC6FAB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29" name="Oval 28">
            <a:extLst>
              <a:ext uri="{FF2B5EF4-FFF2-40B4-BE49-F238E27FC236}">
                <a16:creationId xmlns:a16="http://schemas.microsoft.com/office/drawing/2014/main" id="{0032BE6A-0CFB-B2A6-99FB-B173D206717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0" name="image4.png">
            <a:extLst>
              <a:ext uri="{FF2B5EF4-FFF2-40B4-BE49-F238E27FC236}">
                <a16:creationId xmlns:a16="http://schemas.microsoft.com/office/drawing/2014/main" id="{2A229AEC-BFE1-E6F1-F35D-24D874F2975E}"/>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1" name="Group 11">
            <a:extLst>
              <a:ext uri="{FF2B5EF4-FFF2-40B4-BE49-F238E27FC236}">
                <a16:creationId xmlns:a16="http://schemas.microsoft.com/office/drawing/2014/main" id="{B0510E1E-6855-D74B-A873-8D6BCE03839B}"/>
              </a:ext>
            </a:extLst>
          </p:cNvPr>
          <p:cNvGrpSpPr>
            <a:grpSpLocks/>
          </p:cNvGrpSpPr>
          <p:nvPr/>
        </p:nvGrpSpPr>
        <p:grpSpPr bwMode="auto">
          <a:xfrm>
            <a:off x="11053594" y="785557"/>
            <a:ext cx="625171" cy="612210"/>
            <a:chOff x="0" y="0"/>
            <a:chExt cx="666" cy="559"/>
          </a:xfrm>
        </p:grpSpPr>
        <p:sp>
          <p:nvSpPr>
            <p:cNvPr id="32" name="Freeform 12">
              <a:extLst>
                <a:ext uri="{FF2B5EF4-FFF2-40B4-BE49-F238E27FC236}">
                  <a16:creationId xmlns:a16="http://schemas.microsoft.com/office/drawing/2014/main" id="{AAB60842-8171-2D0B-6700-35D5A657E7A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5614853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13"/>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8" grpId="0" animBg="1"/>
      <p:bldP spid="60" grpId="0" animBg="1"/>
      <p:bldP spid="1031" grpId="0" animBg="1"/>
      <p:bldP spid="1032" grpId="0" animBg="1"/>
      <p:bldP spid="1033" grpId="0" animBg="1"/>
      <p:bldP spid="28"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921877" y="836838"/>
            <a:ext cx="9129486" cy="95517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02900" y="894268"/>
            <a:ext cx="9048463" cy="863250"/>
          </a:xfrm>
          <a:prstGeom prst="rect">
            <a:avLst/>
          </a:prstGeom>
          <a:noFill/>
        </p:spPr>
        <p:txBody>
          <a:bodyPr wrap="square" rtlCol="0">
            <a:spAutoFit/>
          </a:bodyPr>
          <a:lstStyle/>
          <a:p>
            <a:pPr marL="0" marR="0" algn="ctr">
              <a:lnSpc>
                <a:spcPct val="107000"/>
              </a:lnSpc>
              <a:spcBef>
                <a:spcPts val="0"/>
              </a:spcBef>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Hoàn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toàn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hạn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chế</a:t>
            </a:r>
            <a:r>
              <a:rPr lang="en-GB" sz="2400" b="1" kern="100" dirty="0">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hay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trường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ngoại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lệ</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nào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cả</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14998" y="189539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129612" y="24817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4927578" y="24833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332750" y="248649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739318" y="248333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2547156" y="2498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196040" y="24985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008814" y="25101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408408" y="251014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778208" y="24985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60" name="Rectangle 59">
            <a:extLst>
              <a:ext uri="{FF2B5EF4-FFF2-40B4-BE49-F238E27FC236}">
                <a16:creationId xmlns:a16="http://schemas.microsoft.com/office/drawing/2014/main" id="{1F017F13-725B-C7E0-72AC-D281CFC76CA8}"/>
              </a:ext>
            </a:extLst>
          </p:cNvPr>
          <p:cNvSpPr/>
          <p:nvPr/>
        </p:nvSpPr>
        <p:spPr>
          <a:xfrm>
            <a:off x="2607865" y="24985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028" name="Rectangle 1027">
            <a:extLst>
              <a:ext uri="{FF2B5EF4-FFF2-40B4-BE49-F238E27FC236}">
                <a16:creationId xmlns:a16="http://schemas.microsoft.com/office/drawing/2014/main" id="{0FD93FDE-B660-4608-0E37-674140509675}"/>
              </a:ext>
            </a:extLst>
          </p:cNvPr>
          <p:cNvSpPr/>
          <p:nvPr/>
        </p:nvSpPr>
        <p:spPr>
          <a:xfrm>
            <a:off x="8147766" y="24810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7352085" y="24817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8198811" y="25101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1033" name="Rectangle 1032">
            <a:extLst>
              <a:ext uri="{FF2B5EF4-FFF2-40B4-BE49-F238E27FC236}">
                <a16:creationId xmlns:a16="http://schemas.microsoft.com/office/drawing/2014/main" id="{2FC7B557-C215-460B-8BE0-A9F03367D2DF}"/>
              </a:ext>
            </a:extLst>
          </p:cNvPr>
          <p:cNvSpPr/>
          <p:nvPr/>
        </p:nvSpPr>
        <p:spPr>
          <a:xfrm>
            <a:off x="7401596" y="25101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244819" y="2643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540345" y="24817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634022" y="24985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Arrow: Left 5">
            <a:hlinkClick r:id="rId10" action="ppaction://hlinksldjump"/>
            <a:extLst>
              <a:ext uri="{FF2B5EF4-FFF2-40B4-BE49-F238E27FC236}">
                <a16:creationId xmlns:a16="http://schemas.microsoft.com/office/drawing/2014/main" id="{3CEB78E1-A1A5-D729-6B8C-BB95331CFB0F}"/>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43A1DDD8-9C98-4FDC-A7BA-17AD4DACF630}"/>
              </a:ext>
            </a:extLst>
          </p:cNvPr>
          <p:cNvSpPr txBox="1"/>
          <p:nvPr/>
        </p:nvSpPr>
        <p:spPr>
          <a:xfrm>
            <a:off x="797718" y="3679492"/>
            <a:ext cx="10063068"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Bản chất của Quân đội nhân dân Việt Nam là đội quân cách mạng, mang bản chất giai cấp công nhân, tính nhân dân và tính dân tộc sâu sắc; đặt dưới sự lãnh đạo </a:t>
            </a:r>
            <a:r>
              <a:rPr lang="vi-VN" sz="2400" dirty="0">
                <a:solidFill>
                  <a:srgbClr val="FF0000"/>
                </a:solidFill>
                <a:latin typeface="Arial" panose="020B0604020202020204" pitchFamily="34" charset="0"/>
                <a:cs typeface="Arial" panose="020B0604020202020204" pitchFamily="34" charset="0"/>
              </a:rPr>
              <a:t>tuyệt đối</a:t>
            </a:r>
            <a:r>
              <a:rPr lang="vi-VN" sz="2400" dirty="0">
                <a:latin typeface="Arial" panose="020B0604020202020204" pitchFamily="34" charset="0"/>
                <a:cs typeface="Arial" panose="020B0604020202020204" pitchFamily="34" charset="0"/>
              </a:rPr>
              <a:t>, trực tiếp về mọi mặt của Đảng Cộng sản Việt Nam.</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E953EED2-FE70-07DF-3528-7DF429DDA7B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4" name="Oval 13">
            <a:extLst>
              <a:ext uri="{FF2B5EF4-FFF2-40B4-BE49-F238E27FC236}">
                <a16:creationId xmlns:a16="http://schemas.microsoft.com/office/drawing/2014/main" id="{B69D19E2-147C-FA57-DC58-274A89B0405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EC8B41DC-E9BB-13DC-AEC7-1B22C90E87A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F921AF55-DCD5-41AF-5E40-6BFB4704369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2C8852FD-BBC0-4220-F79D-3BC2213F050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753A0B7C-E51E-B265-CE24-42382A6605F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0FC0DD8E-23AD-3A14-2F82-2697B7458B7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7DF72DC9-1A46-8206-C3DE-411E5D24DF2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6C03FAB1-EE64-EE67-AD10-2C687314EC1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997F8CFF-F16A-83F7-7134-AFB79D97870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05A7927A-9017-DDE4-B549-F7DB76BE39C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0D1255E7-8BA5-A53A-D4F3-5684105175E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C99FCB35-5979-973D-3332-F52603BD35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C8FADCA4-C5F5-D4CA-6B8F-4925D957706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47B1FD5B-0A9D-7C4D-DAC7-078C0A6FA86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1E7804E8-EE6C-177E-2389-7118E4E2122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48486B8D-1CFD-5ABA-DBB4-543CAFFF4E8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1" name="image4.png">
            <a:extLst>
              <a:ext uri="{FF2B5EF4-FFF2-40B4-BE49-F238E27FC236}">
                <a16:creationId xmlns:a16="http://schemas.microsoft.com/office/drawing/2014/main" id="{27CA57A9-D591-7F92-7020-7D123801DDAF}"/>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3" name="Group 11">
            <a:extLst>
              <a:ext uri="{FF2B5EF4-FFF2-40B4-BE49-F238E27FC236}">
                <a16:creationId xmlns:a16="http://schemas.microsoft.com/office/drawing/2014/main" id="{1A48297D-BC23-7090-124A-7ABD87C260EE}"/>
              </a:ext>
            </a:extLst>
          </p:cNvPr>
          <p:cNvGrpSpPr>
            <a:grpSpLocks/>
          </p:cNvGrpSpPr>
          <p:nvPr/>
        </p:nvGrpSpPr>
        <p:grpSpPr bwMode="auto">
          <a:xfrm>
            <a:off x="11053594" y="785557"/>
            <a:ext cx="625171" cy="612210"/>
            <a:chOff x="0" y="0"/>
            <a:chExt cx="666" cy="559"/>
          </a:xfrm>
        </p:grpSpPr>
        <p:sp>
          <p:nvSpPr>
            <p:cNvPr id="34" name="Freeform 12">
              <a:extLst>
                <a:ext uri="{FF2B5EF4-FFF2-40B4-BE49-F238E27FC236}">
                  <a16:creationId xmlns:a16="http://schemas.microsoft.com/office/drawing/2014/main" id="{5DDDD07F-2D85-33AC-7469-F3F5CB239FA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214526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fade">
                                      <p:cBhvr>
                                        <p:cTn id="13" dur="500"/>
                                        <p:tgtEl>
                                          <p:spTgt spid="10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500"/>
                                        <p:tgtEl>
                                          <p:spTgt spid="32"/>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4"/>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55" grpId="0" animBg="1"/>
      <p:bldP spid="56" grpId="0" animBg="1"/>
      <p:bldP spid="58" grpId="0" animBg="1"/>
      <p:bldP spid="59" grpId="0" animBg="1"/>
      <p:bldP spid="60" grpId="0" animBg="1"/>
      <p:bldP spid="1031" grpId="0" animBg="1"/>
      <p:bldP spid="1033" grpId="0" animBg="1"/>
      <p:bldP spid="13" grpId="0" animBg="1"/>
      <p:bldP spid="32"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004320" y="858198"/>
            <a:ext cx="8912823" cy="101632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138540" y="929931"/>
            <a:ext cx="8912823"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Tên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chiến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cuộc</a:t>
            </a:r>
            <a:r>
              <a:rPr lang="en-GB" sz="2400" b="1" dirty="0">
                <a:effectLst/>
                <a:latin typeface="Times New Roman" panose="02020603050405020304" pitchFamily="18" charset="0"/>
                <a:ea typeface="Calibri" panose="020F0502020204030204" pitchFamily="34" charset="0"/>
              </a:rPr>
              <a:t>, </a:t>
            </a:r>
          </a:p>
          <a:p>
            <a:pPr algn="ct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đỉnh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cao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chiến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dịch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Biên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Phủ</a:t>
            </a:r>
            <a:r>
              <a:rPr lang="en-GB" sz="2400" b="1" dirty="0">
                <a:effectLst/>
                <a:latin typeface="Times New Roman" panose="02020603050405020304" pitchFamily="18" charset="0"/>
                <a:ea typeface="Calibri" panose="020F0502020204030204" pitchFamily="34" charset="0"/>
              </a:rPr>
              <a:t> (1954).</a:t>
            </a:r>
            <a:endParaRPr lang="vi-VN" sz="115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74407" y="198771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212513" y="11468"/>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9217774A-83F9-1FB5-C888-E0018FF9874A}"/>
              </a:ext>
            </a:extLst>
          </p:cNvPr>
          <p:cNvSpPr/>
          <p:nvPr/>
        </p:nvSpPr>
        <p:spPr>
          <a:xfrm>
            <a:off x="8130549" y="25847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2" name="Rectangle 11">
            <a:extLst>
              <a:ext uri="{FF2B5EF4-FFF2-40B4-BE49-F238E27FC236}">
                <a16:creationId xmlns:a16="http://schemas.microsoft.com/office/drawing/2014/main" id="{906CD6A0-F3DB-F1DF-323D-1922317EED41}"/>
              </a:ext>
            </a:extLst>
          </p:cNvPr>
          <p:cNvSpPr/>
          <p:nvPr/>
        </p:nvSpPr>
        <p:spPr>
          <a:xfrm>
            <a:off x="2526302" y="2591380"/>
            <a:ext cx="724079" cy="708088"/>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3EF9AE2F-2D6B-D9F7-0FAE-0C441A7FA74C}"/>
              </a:ext>
            </a:extLst>
          </p:cNvPr>
          <p:cNvSpPr/>
          <p:nvPr/>
        </p:nvSpPr>
        <p:spPr>
          <a:xfrm>
            <a:off x="7339775" y="258476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9D54D65B-FC22-1F99-7C17-3519DE733F32}"/>
              </a:ext>
            </a:extLst>
          </p:cNvPr>
          <p:cNvSpPr/>
          <p:nvPr/>
        </p:nvSpPr>
        <p:spPr>
          <a:xfrm>
            <a:off x="3326601" y="25847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FDD4C0BB-C756-D972-9878-4593E1D13036}"/>
              </a:ext>
            </a:extLst>
          </p:cNvPr>
          <p:cNvSpPr/>
          <p:nvPr/>
        </p:nvSpPr>
        <p:spPr>
          <a:xfrm>
            <a:off x="6528621" y="258488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361E7D81-C3F3-07E2-6145-AED46DBC896F}"/>
              </a:ext>
            </a:extLst>
          </p:cNvPr>
          <p:cNvSpPr/>
          <p:nvPr/>
        </p:nvSpPr>
        <p:spPr>
          <a:xfrm>
            <a:off x="8176798" y="261972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8" name="Rectangle 17">
            <a:extLst>
              <a:ext uri="{FF2B5EF4-FFF2-40B4-BE49-F238E27FC236}">
                <a16:creationId xmlns:a16="http://schemas.microsoft.com/office/drawing/2014/main" id="{7E952D6F-F3F1-9A71-B7F1-2375C60F4F09}"/>
              </a:ext>
            </a:extLst>
          </p:cNvPr>
          <p:cNvSpPr/>
          <p:nvPr/>
        </p:nvSpPr>
        <p:spPr>
          <a:xfrm>
            <a:off x="2608487" y="2647209"/>
            <a:ext cx="625056" cy="601461"/>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D1AA256E-36A1-CE2C-EB45-9E7E4102F43E}"/>
              </a:ext>
            </a:extLst>
          </p:cNvPr>
          <p:cNvSpPr/>
          <p:nvPr/>
        </p:nvSpPr>
        <p:spPr>
          <a:xfrm>
            <a:off x="7418026" y="265994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20" name="Rectangle 19">
            <a:extLst>
              <a:ext uri="{FF2B5EF4-FFF2-40B4-BE49-F238E27FC236}">
                <a16:creationId xmlns:a16="http://schemas.microsoft.com/office/drawing/2014/main" id="{56D65FEC-139C-DE86-5064-5FE55A76EEFC}"/>
              </a:ext>
            </a:extLst>
          </p:cNvPr>
          <p:cNvSpPr/>
          <p:nvPr/>
        </p:nvSpPr>
        <p:spPr>
          <a:xfrm>
            <a:off x="3407323" y="265696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Ô</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499E385F-D983-4F0B-BC20-5C7DF5E5FC22}"/>
              </a:ext>
            </a:extLst>
          </p:cNvPr>
          <p:cNvSpPr/>
          <p:nvPr/>
        </p:nvSpPr>
        <p:spPr>
          <a:xfrm>
            <a:off x="6561145" y="2634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22" name="Rectangle 21">
            <a:extLst>
              <a:ext uri="{FF2B5EF4-FFF2-40B4-BE49-F238E27FC236}">
                <a16:creationId xmlns:a16="http://schemas.microsoft.com/office/drawing/2014/main" id="{7170EA7B-6073-92A1-9764-2E164F996795}"/>
              </a:ext>
            </a:extLst>
          </p:cNvPr>
          <p:cNvSpPr/>
          <p:nvPr/>
        </p:nvSpPr>
        <p:spPr>
          <a:xfrm>
            <a:off x="5701174" y="2585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AE34B574-3D79-E81E-C646-ED6D0FB76897}"/>
              </a:ext>
            </a:extLst>
          </p:cNvPr>
          <p:cNvSpPr/>
          <p:nvPr/>
        </p:nvSpPr>
        <p:spPr>
          <a:xfrm>
            <a:off x="4893675" y="2585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AED4994D-3B7A-BA15-67CB-80E44BD987FF}"/>
              </a:ext>
            </a:extLst>
          </p:cNvPr>
          <p:cNvSpPr/>
          <p:nvPr/>
        </p:nvSpPr>
        <p:spPr>
          <a:xfrm>
            <a:off x="5783472" y="26355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X</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CD0E3B21-E8FA-7B9D-33C5-1A0A8C1AFCA7}"/>
              </a:ext>
            </a:extLst>
          </p:cNvPr>
          <p:cNvSpPr/>
          <p:nvPr/>
        </p:nvSpPr>
        <p:spPr>
          <a:xfrm>
            <a:off x="4969895" y="259730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26" name="Rectangle 25">
            <a:extLst>
              <a:ext uri="{FF2B5EF4-FFF2-40B4-BE49-F238E27FC236}">
                <a16:creationId xmlns:a16="http://schemas.microsoft.com/office/drawing/2014/main" id="{2ADAFBC1-D352-2608-0FD5-32FAAE9F9E5E}"/>
              </a:ext>
            </a:extLst>
          </p:cNvPr>
          <p:cNvSpPr/>
          <p:nvPr/>
        </p:nvSpPr>
        <p:spPr>
          <a:xfrm>
            <a:off x="4111392" y="25932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D102C6E5-F0CE-6A16-4A41-FD7B129B743E}"/>
              </a:ext>
            </a:extLst>
          </p:cNvPr>
          <p:cNvSpPr/>
          <p:nvPr/>
        </p:nvSpPr>
        <p:spPr>
          <a:xfrm>
            <a:off x="4177112" y="2615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8" name="Arrow: Left 5">
            <a:hlinkClick r:id="rId10" action="ppaction://hlinksldjump"/>
            <a:extLst>
              <a:ext uri="{FF2B5EF4-FFF2-40B4-BE49-F238E27FC236}">
                <a16:creationId xmlns:a16="http://schemas.microsoft.com/office/drawing/2014/main" id="{6487F329-53BC-5D11-720A-FC68D69228B4}"/>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CA6B4F39-B971-4995-8454-7EA3BB54E5E2}"/>
              </a:ext>
            </a:extLst>
          </p:cNvPr>
          <p:cNvSpPr txBox="1"/>
          <p:nvPr/>
        </p:nvSpPr>
        <p:spPr>
          <a:xfrm>
            <a:off x="1004320" y="3629064"/>
            <a:ext cx="9856466"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t>Quân đội nhân dân Việt Nam đã cùng toàn dân đánh bại âm mưu đánh nhanh, thắng nhanh của quân đội Pháp lên chiến khu Việt Bắc (1947) và giành thắng lợi trong chiến cuộc </a:t>
            </a:r>
            <a:r>
              <a:rPr lang="vi-VN" sz="2400" dirty="0">
                <a:solidFill>
                  <a:srgbClr val="FF0000"/>
                </a:solidFill>
              </a:rPr>
              <a:t>Đông Xuân </a:t>
            </a:r>
            <a:r>
              <a:rPr lang="vi-VN" sz="2400" dirty="0"/>
              <a:t>(1953 – 1954), đỉnh cao là chiến dịch Điện Biên Phủ (1954).</a:t>
            </a:r>
            <a:r>
              <a:rPr lang="en-US" sz="2400" dirty="0"/>
              <a:t>”</a:t>
            </a:r>
          </a:p>
        </p:txBody>
      </p:sp>
      <p:pic>
        <p:nvPicPr>
          <p:cNvPr id="6" name="Picture 5" descr="A blue and white alarm clock with bells&#10;&#10;Description automatically generated">
            <a:extLst>
              <a:ext uri="{FF2B5EF4-FFF2-40B4-BE49-F238E27FC236}">
                <a16:creationId xmlns:a16="http://schemas.microsoft.com/office/drawing/2014/main" id="{95D68DB1-1468-1010-59FF-AA6C4CD27B6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9" name="Oval 28">
            <a:extLst>
              <a:ext uri="{FF2B5EF4-FFF2-40B4-BE49-F238E27FC236}">
                <a16:creationId xmlns:a16="http://schemas.microsoft.com/office/drawing/2014/main" id="{80D24B30-600D-AA39-F222-B6132165804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30" name="Oval 29">
            <a:extLst>
              <a:ext uri="{FF2B5EF4-FFF2-40B4-BE49-F238E27FC236}">
                <a16:creationId xmlns:a16="http://schemas.microsoft.com/office/drawing/2014/main" id="{4EF29DDB-D052-0356-031D-95807ABE061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31" name="Oval 30">
            <a:extLst>
              <a:ext uri="{FF2B5EF4-FFF2-40B4-BE49-F238E27FC236}">
                <a16:creationId xmlns:a16="http://schemas.microsoft.com/office/drawing/2014/main" id="{D1316E45-6BBB-7852-DA6C-44354BA3201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3" name="Oval 32">
            <a:extLst>
              <a:ext uri="{FF2B5EF4-FFF2-40B4-BE49-F238E27FC236}">
                <a16:creationId xmlns:a16="http://schemas.microsoft.com/office/drawing/2014/main" id="{F6DE93FA-B9FC-92AD-4877-A17D6B2D549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4" name="Oval 33">
            <a:extLst>
              <a:ext uri="{FF2B5EF4-FFF2-40B4-BE49-F238E27FC236}">
                <a16:creationId xmlns:a16="http://schemas.microsoft.com/office/drawing/2014/main" id="{8D4303B8-D4A7-A217-88F7-A4F5DFD5AAD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5" name="Oval 34">
            <a:extLst>
              <a:ext uri="{FF2B5EF4-FFF2-40B4-BE49-F238E27FC236}">
                <a16:creationId xmlns:a16="http://schemas.microsoft.com/office/drawing/2014/main" id="{BAF85789-3B1B-A4D0-0DA8-14EE254CF89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6" name="Oval 35">
            <a:extLst>
              <a:ext uri="{FF2B5EF4-FFF2-40B4-BE49-F238E27FC236}">
                <a16:creationId xmlns:a16="http://schemas.microsoft.com/office/drawing/2014/main" id="{F48EDC83-E625-CB7C-14D0-E190FB350EA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7" name="Oval 36">
            <a:extLst>
              <a:ext uri="{FF2B5EF4-FFF2-40B4-BE49-F238E27FC236}">
                <a16:creationId xmlns:a16="http://schemas.microsoft.com/office/drawing/2014/main" id="{89F98858-5FBA-3D6D-CABB-10ED940B987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8" name="Oval 37">
            <a:extLst>
              <a:ext uri="{FF2B5EF4-FFF2-40B4-BE49-F238E27FC236}">
                <a16:creationId xmlns:a16="http://schemas.microsoft.com/office/drawing/2014/main" id="{4949E8B4-787C-3655-DB19-A7D19DF5B15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9" name="Oval 38">
            <a:extLst>
              <a:ext uri="{FF2B5EF4-FFF2-40B4-BE49-F238E27FC236}">
                <a16:creationId xmlns:a16="http://schemas.microsoft.com/office/drawing/2014/main" id="{EDD3492E-C4FC-DDDF-6AAC-E0D9D2DF694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40" name="Oval 39">
            <a:extLst>
              <a:ext uri="{FF2B5EF4-FFF2-40B4-BE49-F238E27FC236}">
                <a16:creationId xmlns:a16="http://schemas.microsoft.com/office/drawing/2014/main" id="{6B4926EC-C503-0491-3036-2DDB0BE1BA2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41" name="Oval 40">
            <a:extLst>
              <a:ext uri="{FF2B5EF4-FFF2-40B4-BE49-F238E27FC236}">
                <a16:creationId xmlns:a16="http://schemas.microsoft.com/office/drawing/2014/main" id="{EA486847-DFE3-EE24-D722-A6E32D1D5A8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2" name="Oval 41">
            <a:extLst>
              <a:ext uri="{FF2B5EF4-FFF2-40B4-BE49-F238E27FC236}">
                <a16:creationId xmlns:a16="http://schemas.microsoft.com/office/drawing/2014/main" id="{796512D1-5C55-66C0-B2FD-54EF051EC76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3" name="Oval 42">
            <a:extLst>
              <a:ext uri="{FF2B5EF4-FFF2-40B4-BE49-F238E27FC236}">
                <a16:creationId xmlns:a16="http://schemas.microsoft.com/office/drawing/2014/main" id="{909254AE-5DE7-877D-1A0D-2E6A56B888D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4" name="Oval 43">
            <a:extLst>
              <a:ext uri="{FF2B5EF4-FFF2-40B4-BE49-F238E27FC236}">
                <a16:creationId xmlns:a16="http://schemas.microsoft.com/office/drawing/2014/main" id="{1A43ED7F-CC83-4954-834A-D4BBDC33C58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5" name="Oval 44">
            <a:extLst>
              <a:ext uri="{FF2B5EF4-FFF2-40B4-BE49-F238E27FC236}">
                <a16:creationId xmlns:a16="http://schemas.microsoft.com/office/drawing/2014/main" id="{7F6C5E35-542C-6DA3-F3BA-4F83C94F780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6" name="image4.png">
            <a:extLst>
              <a:ext uri="{FF2B5EF4-FFF2-40B4-BE49-F238E27FC236}">
                <a16:creationId xmlns:a16="http://schemas.microsoft.com/office/drawing/2014/main" id="{C7DFFE56-870C-B883-7832-CBDC3AFAFC30}"/>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7" name="Group 11">
            <a:extLst>
              <a:ext uri="{FF2B5EF4-FFF2-40B4-BE49-F238E27FC236}">
                <a16:creationId xmlns:a16="http://schemas.microsoft.com/office/drawing/2014/main" id="{B54710D2-220E-5821-4722-03C86DCF5669}"/>
              </a:ext>
            </a:extLst>
          </p:cNvPr>
          <p:cNvGrpSpPr>
            <a:grpSpLocks/>
          </p:cNvGrpSpPr>
          <p:nvPr/>
        </p:nvGrpSpPr>
        <p:grpSpPr bwMode="auto">
          <a:xfrm>
            <a:off x="11053594" y="785557"/>
            <a:ext cx="625171" cy="612210"/>
            <a:chOff x="0" y="0"/>
            <a:chExt cx="666" cy="559"/>
          </a:xfrm>
        </p:grpSpPr>
        <p:sp>
          <p:nvSpPr>
            <p:cNvPr id="49" name="Freeform 12">
              <a:extLst>
                <a:ext uri="{FF2B5EF4-FFF2-40B4-BE49-F238E27FC236}">
                  <a16:creationId xmlns:a16="http://schemas.microsoft.com/office/drawing/2014/main" id="{D351D751-10F4-7F57-6318-7AD354E69F6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61699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500"/>
                                        <p:tgtEl>
                                          <p:spTgt spid="2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500"/>
                                        <p:tgtEl>
                                          <p:spTgt spid="32"/>
                                        </p:tgtEl>
                                      </p:cBhvr>
                                    </p:animEffect>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5"/>
                </p:tgtEl>
              </p:cMediaNode>
            </p:audio>
            <p:seq concurrent="1" nextAc="seek">
              <p:cTn id="35" restart="whenNotActive" fill="hold" evtFilter="cancelBubble" nodeType="interactiveSeq">
                <p:stCondLst>
                  <p:cond evt="onClick" delay="0">
                    <p:tgtEl>
                      <p:spTgt spid="29"/>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afterEffect">
                                  <p:stCondLst>
                                    <p:cond delay="0"/>
                                  </p:stCondLst>
                                  <p:childTnLst>
                                    <p:set>
                                      <p:cBhvr>
                                        <p:cTn id="3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44"/>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45"/>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9"/>
                  </p:tgtEl>
                </p:cond>
              </p:nextCondLst>
            </p:seq>
          </p:childTnLst>
        </p:cTn>
      </p:par>
    </p:tnLst>
    <p:bldLst>
      <p:bldP spid="17" grpId="0" animBg="1"/>
      <p:bldP spid="18" grpId="0" animBg="1"/>
      <p:bldP spid="19" grpId="0" animBg="1"/>
      <p:bldP spid="20" grpId="0" animBg="1"/>
      <p:bldP spid="21" grpId="0" animBg="1"/>
      <p:bldP spid="24" grpId="0" animBg="1"/>
      <p:bldP spid="25" grpId="0" animBg="1"/>
      <p:bldP spid="27" grpId="0" animBg="1"/>
      <p:bldP spid="32"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 name="Picture 3">
            <a:extLst>
              <a:ext uri="{FF2B5EF4-FFF2-40B4-BE49-F238E27FC236}">
                <a16:creationId xmlns:a16="http://schemas.microsoft.com/office/drawing/2014/main" id="{9EE73A3A-31D4-4C59-BFEB-324D12FB1354}"/>
              </a:ext>
            </a:extLst>
          </p:cNvPr>
          <p:cNvPicPr>
            <a:picLocks noChangeAspect="1"/>
          </p:cNvPicPr>
          <p:nvPr/>
        </p:nvPicPr>
        <p:blipFill>
          <a:blip r:embed="rId4"/>
          <a:stretch>
            <a:fillRect/>
          </a:stretch>
        </p:blipFill>
        <p:spPr>
          <a:xfrm>
            <a:off x="2570481" y="709912"/>
            <a:ext cx="6436359" cy="676369"/>
          </a:xfrm>
          <a:prstGeom prst="rect">
            <a:avLst/>
          </a:prstGeom>
        </p:spPr>
      </p:pic>
      <p:pic>
        <p:nvPicPr>
          <p:cNvPr id="12" name="Picture 11">
            <a:hlinkClick r:id="rId5" action="ppaction://hlinksldjump"/>
            <a:extLst>
              <a:ext uri="{FF2B5EF4-FFF2-40B4-BE49-F238E27FC236}">
                <a16:creationId xmlns:a16="http://schemas.microsoft.com/office/drawing/2014/main" id="{A1AB8520-3E56-48AB-8D59-1C57AF1A251A}"/>
              </a:ext>
            </a:extLst>
          </p:cNvPr>
          <p:cNvPicPr>
            <a:picLocks noChangeAspect="1"/>
          </p:cNvPicPr>
          <p:nvPr/>
        </p:nvPicPr>
        <p:blipFill>
          <a:blip r:embed="rId6"/>
          <a:stretch>
            <a:fillRect/>
          </a:stretch>
        </p:blipFill>
        <p:spPr>
          <a:xfrm>
            <a:off x="3254865" y="1567478"/>
            <a:ext cx="2905530" cy="514422"/>
          </a:xfrm>
          <a:prstGeom prst="rect">
            <a:avLst/>
          </a:prstGeom>
        </p:spPr>
      </p:pic>
      <p:pic>
        <p:nvPicPr>
          <p:cNvPr id="20" name="Picture 19">
            <a:hlinkClick r:id="rId7" action="ppaction://hlinksldjump"/>
            <a:extLst>
              <a:ext uri="{FF2B5EF4-FFF2-40B4-BE49-F238E27FC236}">
                <a16:creationId xmlns:a16="http://schemas.microsoft.com/office/drawing/2014/main" id="{3B705803-83B1-4AA0-A4AF-7699B6170B65}"/>
              </a:ext>
            </a:extLst>
          </p:cNvPr>
          <p:cNvPicPr>
            <a:picLocks noChangeAspect="1"/>
          </p:cNvPicPr>
          <p:nvPr/>
        </p:nvPicPr>
        <p:blipFill>
          <a:blip r:embed="rId8"/>
          <a:stretch>
            <a:fillRect/>
          </a:stretch>
        </p:blipFill>
        <p:spPr>
          <a:xfrm>
            <a:off x="3254865" y="2234222"/>
            <a:ext cx="3277057" cy="523948"/>
          </a:xfrm>
          <a:prstGeom prst="rect">
            <a:avLst/>
          </a:prstGeom>
        </p:spPr>
      </p:pic>
      <p:pic>
        <p:nvPicPr>
          <p:cNvPr id="23" name="Picture 22">
            <a:hlinkClick r:id="rId9" action="ppaction://hlinksldjump"/>
            <a:extLst>
              <a:ext uri="{FF2B5EF4-FFF2-40B4-BE49-F238E27FC236}">
                <a16:creationId xmlns:a16="http://schemas.microsoft.com/office/drawing/2014/main" id="{FEA2DEC5-BF27-44C2-BF30-6478F8D2CBB0}"/>
              </a:ext>
            </a:extLst>
          </p:cNvPr>
          <p:cNvPicPr>
            <a:picLocks noChangeAspect="1"/>
          </p:cNvPicPr>
          <p:nvPr/>
        </p:nvPicPr>
        <p:blipFill>
          <a:blip r:embed="rId10"/>
          <a:stretch>
            <a:fillRect/>
          </a:stretch>
        </p:blipFill>
        <p:spPr>
          <a:xfrm>
            <a:off x="3254865" y="3062814"/>
            <a:ext cx="1695687" cy="514422"/>
          </a:xfrm>
          <a:prstGeom prst="rect">
            <a:avLst/>
          </a:prstGeom>
        </p:spPr>
      </p:pic>
      <p:pic>
        <p:nvPicPr>
          <p:cNvPr id="25" name="Picture 24">
            <a:hlinkClick r:id="rId11" action="ppaction://hlinksldjump"/>
            <a:extLst>
              <a:ext uri="{FF2B5EF4-FFF2-40B4-BE49-F238E27FC236}">
                <a16:creationId xmlns:a16="http://schemas.microsoft.com/office/drawing/2014/main" id="{47BB2752-93C2-47AC-84F2-6174F525CBDA}"/>
              </a:ext>
            </a:extLst>
          </p:cNvPr>
          <p:cNvPicPr>
            <a:picLocks noChangeAspect="1"/>
          </p:cNvPicPr>
          <p:nvPr/>
        </p:nvPicPr>
        <p:blipFill>
          <a:blip r:embed="rId12"/>
          <a:stretch>
            <a:fillRect/>
          </a:stretch>
        </p:blipFill>
        <p:spPr>
          <a:xfrm>
            <a:off x="4944136" y="2920216"/>
            <a:ext cx="2715004" cy="409632"/>
          </a:xfrm>
          <a:prstGeom prst="rect">
            <a:avLst/>
          </a:prstGeom>
        </p:spPr>
      </p:pic>
      <p:pic>
        <p:nvPicPr>
          <p:cNvPr id="27" name="Picture 26">
            <a:hlinkClick r:id="rId13" action="ppaction://hlinksldjump"/>
            <a:extLst>
              <a:ext uri="{FF2B5EF4-FFF2-40B4-BE49-F238E27FC236}">
                <a16:creationId xmlns:a16="http://schemas.microsoft.com/office/drawing/2014/main" id="{856FC3BA-D386-4105-92AB-C228CE41AE64}"/>
              </a:ext>
            </a:extLst>
          </p:cNvPr>
          <p:cNvPicPr>
            <a:picLocks noChangeAspect="1"/>
          </p:cNvPicPr>
          <p:nvPr/>
        </p:nvPicPr>
        <p:blipFill>
          <a:blip r:embed="rId14"/>
          <a:stretch>
            <a:fillRect/>
          </a:stretch>
        </p:blipFill>
        <p:spPr>
          <a:xfrm>
            <a:off x="4940927" y="3329650"/>
            <a:ext cx="3486637" cy="428685"/>
          </a:xfrm>
          <a:prstGeom prst="rect">
            <a:avLst/>
          </a:prstGeom>
        </p:spPr>
      </p:pic>
      <p:pic>
        <p:nvPicPr>
          <p:cNvPr id="32" name="Picture 31">
            <a:hlinkClick r:id="rId15" action="ppaction://hlinksldjump"/>
            <a:extLst>
              <a:ext uri="{FF2B5EF4-FFF2-40B4-BE49-F238E27FC236}">
                <a16:creationId xmlns:a16="http://schemas.microsoft.com/office/drawing/2014/main" id="{206B5D07-6580-4CF4-928F-4B37BE74E284}"/>
              </a:ext>
            </a:extLst>
          </p:cNvPr>
          <p:cNvPicPr>
            <a:picLocks noChangeAspect="1"/>
          </p:cNvPicPr>
          <p:nvPr/>
        </p:nvPicPr>
        <p:blipFill>
          <a:blip r:embed="rId16"/>
          <a:stretch>
            <a:fillRect/>
          </a:stretch>
        </p:blipFill>
        <p:spPr>
          <a:xfrm>
            <a:off x="4887940" y="3911447"/>
            <a:ext cx="2762636" cy="419158"/>
          </a:xfrm>
          <a:prstGeom prst="rect">
            <a:avLst/>
          </a:prstGeom>
        </p:spPr>
      </p:pic>
      <p:pic>
        <p:nvPicPr>
          <p:cNvPr id="34" name="Picture 33">
            <a:hlinkClick r:id="rId17" action="ppaction://hlinksldjump"/>
            <a:extLst>
              <a:ext uri="{FF2B5EF4-FFF2-40B4-BE49-F238E27FC236}">
                <a16:creationId xmlns:a16="http://schemas.microsoft.com/office/drawing/2014/main" id="{D1769064-6AF4-4234-A09A-158513801596}"/>
              </a:ext>
            </a:extLst>
          </p:cNvPr>
          <p:cNvPicPr>
            <a:picLocks noChangeAspect="1"/>
          </p:cNvPicPr>
          <p:nvPr/>
        </p:nvPicPr>
        <p:blipFill>
          <a:blip r:embed="rId18"/>
          <a:stretch>
            <a:fillRect/>
          </a:stretch>
        </p:blipFill>
        <p:spPr>
          <a:xfrm>
            <a:off x="4894116" y="4330605"/>
            <a:ext cx="3572374" cy="419158"/>
          </a:xfrm>
          <a:prstGeom prst="rect">
            <a:avLst/>
          </a:prstGeom>
        </p:spPr>
      </p:pic>
      <p:pic>
        <p:nvPicPr>
          <p:cNvPr id="45" name="Picture 44">
            <a:hlinkClick r:id="rId19" action="ppaction://hlinksldjump"/>
            <a:extLst>
              <a:ext uri="{FF2B5EF4-FFF2-40B4-BE49-F238E27FC236}">
                <a16:creationId xmlns:a16="http://schemas.microsoft.com/office/drawing/2014/main" id="{88D9886F-FD01-466D-AAA5-58989DEF4CC1}"/>
              </a:ext>
            </a:extLst>
          </p:cNvPr>
          <p:cNvPicPr>
            <a:picLocks noChangeAspect="1"/>
          </p:cNvPicPr>
          <p:nvPr/>
        </p:nvPicPr>
        <p:blipFill>
          <a:blip r:embed="rId20"/>
          <a:stretch>
            <a:fillRect/>
          </a:stretch>
        </p:blipFill>
        <p:spPr>
          <a:xfrm>
            <a:off x="3236577" y="5707547"/>
            <a:ext cx="2162477" cy="514422"/>
          </a:xfrm>
          <a:prstGeom prst="rect">
            <a:avLst/>
          </a:prstGeom>
        </p:spPr>
      </p:pic>
      <p:sp>
        <p:nvSpPr>
          <p:cNvPr id="46" name="TextBox 45">
            <a:extLst>
              <a:ext uri="{FF2B5EF4-FFF2-40B4-BE49-F238E27FC236}">
                <a16:creationId xmlns:a16="http://schemas.microsoft.com/office/drawing/2014/main" id="{37999757-9765-46F8-9BA7-58B551BEFA57}"/>
              </a:ext>
            </a:extLst>
          </p:cNvPr>
          <p:cNvSpPr txBox="1"/>
          <p:nvPr/>
        </p:nvSpPr>
        <p:spPr>
          <a:xfrm>
            <a:off x="135154" y="1448275"/>
            <a:ext cx="2336025" cy="738664"/>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dirty="0" err="1">
                <a:solidFill>
                  <a:srgbClr val="00B050"/>
                </a:solidFill>
                <a:latin typeface="Noto Serif" panose="020B0604020202020204" pitchFamily="18" charset="0"/>
              </a:rPr>
              <a:t>Bấm</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phím</a:t>
            </a:r>
            <a:r>
              <a:rPr lang="en-US" sz="1400" dirty="0">
                <a:solidFill>
                  <a:srgbClr val="00B050"/>
                </a:solidFill>
                <a:latin typeface="Noto Serif" panose="020B0604020202020204" pitchFamily="18" charset="0"/>
              </a:rPr>
              <a:t> Ctrl + click </a:t>
            </a:r>
          </a:p>
          <a:p>
            <a:pPr algn="ctr"/>
            <a:r>
              <a:rPr lang="en-US" sz="1400" dirty="0" err="1">
                <a:solidFill>
                  <a:srgbClr val="00B050"/>
                </a:solidFill>
                <a:latin typeface="Noto Serif" panose="020B0604020202020204" pitchFamily="18" charset="0"/>
              </a:rPr>
              <a:t>để</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đến</a:t>
            </a:r>
            <a:r>
              <a:rPr lang="en-US" sz="1400" dirty="0">
                <a:solidFill>
                  <a:srgbClr val="00B050"/>
                </a:solidFill>
                <a:latin typeface="Noto Serif" panose="020B0604020202020204" pitchFamily="18" charset="0"/>
              </a:rPr>
              <a:t> slide </a:t>
            </a:r>
            <a:r>
              <a:rPr lang="en-US" sz="1400" dirty="0" err="1">
                <a:solidFill>
                  <a:srgbClr val="00B050"/>
                </a:solidFill>
                <a:latin typeface="Noto Serif" panose="020B0604020202020204" pitchFamily="18" charset="0"/>
              </a:rPr>
              <a:t>bắt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đầu</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một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nội</a:t>
            </a:r>
            <a:r>
              <a:rPr lang="en-US" sz="1400" dirty="0">
                <a:solidFill>
                  <a:srgbClr val="00B050"/>
                </a:solidFill>
                <a:latin typeface="Noto Serif" panose="020B0604020202020204" pitchFamily="18" charset="0"/>
              </a:rPr>
              <a:t> dung </a:t>
            </a:r>
            <a:r>
              <a:rPr lang="en-US" sz="1400" dirty="0" err="1">
                <a:solidFill>
                  <a:srgbClr val="00B050"/>
                </a:solidFill>
                <a:latin typeface="Noto Serif" panose="020B0604020202020204" pitchFamily="18" charset="0"/>
              </a:rPr>
              <a:t>cần</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tìm</a:t>
            </a:r>
            <a:r>
              <a:rPr lang="en-US" sz="1400" dirty="0">
                <a:solidFill>
                  <a:srgbClr val="00B050"/>
                </a:solidFill>
                <a:latin typeface="Noto Serif" panose="020B0604020202020204" pitchFamily="18" charset="0"/>
              </a:rPr>
              <a:t>)</a:t>
            </a:r>
            <a:endParaRPr lang="en-US" sz="1400" dirty="0">
              <a:solidFill>
                <a:srgbClr val="00B050"/>
              </a:solidFill>
            </a:endParaRPr>
          </a:p>
        </p:txBody>
      </p:sp>
      <p:pic>
        <p:nvPicPr>
          <p:cNvPr id="48" name="Picture 47">
            <a:extLst>
              <a:ext uri="{FF2B5EF4-FFF2-40B4-BE49-F238E27FC236}">
                <a16:creationId xmlns:a16="http://schemas.microsoft.com/office/drawing/2014/main" id="{7BD799D7-84B6-4030-82AE-06699549EE0B}"/>
              </a:ext>
            </a:extLst>
          </p:cNvPr>
          <p:cNvPicPr>
            <a:picLocks noChangeAspect="1"/>
          </p:cNvPicPr>
          <p:nvPr/>
        </p:nvPicPr>
        <p:blipFill>
          <a:blip r:embed="rId21"/>
          <a:stretch>
            <a:fillRect/>
          </a:stretch>
        </p:blipFill>
        <p:spPr>
          <a:xfrm>
            <a:off x="2252073" y="1519436"/>
            <a:ext cx="219106" cy="219106"/>
          </a:xfrm>
          <a:prstGeom prst="rect">
            <a:avLst/>
          </a:prstGeom>
        </p:spPr>
      </p:pic>
      <p:pic>
        <p:nvPicPr>
          <p:cNvPr id="7" name="Picture 6">
            <a:extLst>
              <a:ext uri="{FF2B5EF4-FFF2-40B4-BE49-F238E27FC236}">
                <a16:creationId xmlns:a16="http://schemas.microsoft.com/office/drawing/2014/main" id="{E5C189AE-ED76-4F6E-96FB-16F862029DE8}"/>
              </a:ext>
            </a:extLst>
          </p:cNvPr>
          <p:cNvPicPr>
            <a:picLocks noChangeAspect="1"/>
          </p:cNvPicPr>
          <p:nvPr/>
        </p:nvPicPr>
        <p:blipFill>
          <a:blip r:embed="rId22"/>
          <a:stretch>
            <a:fillRect/>
          </a:stretch>
        </p:blipFill>
        <p:spPr>
          <a:xfrm>
            <a:off x="2952735" y="1377137"/>
            <a:ext cx="304843" cy="4715533"/>
          </a:xfrm>
          <a:prstGeom prst="rect">
            <a:avLst/>
          </a:prstGeom>
        </p:spPr>
      </p:pic>
      <p:pic>
        <p:nvPicPr>
          <p:cNvPr id="9" name="Picture 8">
            <a:hlinkClick r:id="rId23" action="ppaction://hlinksldjump"/>
            <a:extLst>
              <a:ext uri="{FF2B5EF4-FFF2-40B4-BE49-F238E27FC236}">
                <a16:creationId xmlns:a16="http://schemas.microsoft.com/office/drawing/2014/main" id="{BA9054DA-82B0-4A89-AB4E-74F1A074B55F}"/>
              </a:ext>
            </a:extLst>
          </p:cNvPr>
          <p:cNvPicPr>
            <a:picLocks noChangeAspect="1"/>
          </p:cNvPicPr>
          <p:nvPr/>
        </p:nvPicPr>
        <p:blipFill>
          <a:blip r:embed="rId24"/>
          <a:stretch>
            <a:fillRect/>
          </a:stretch>
        </p:blipFill>
        <p:spPr>
          <a:xfrm>
            <a:off x="3251820" y="3949888"/>
            <a:ext cx="1648055" cy="1495634"/>
          </a:xfrm>
          <a:prstGeom prst="rect">
            <a:avLst/>
          </a:prstGeom>
        </p:spPr>
      </p:pic>
      <p:pic>
        <p:nvPicPr>
          <p:cNvPr id="11" name="Picture 10">
            <a:hlinkClick r:id="rId25" action="ppaction://hlinksldjump"/>
            <a:extLst>
              <a:ext uri="{FF2B5EF4-FFF2-40B4-BE49-F238E27FC236}">
                <a16:creationId xmlns:a16="http://schemas.microsoft.com/office/drawing/2014/main" id="{CB712030-E538-4666-A2EB-A7A858EC8346}"/>
              </a:ext>
            </a:extLst>
          </p:cNvPr>
          <p:cNvPicPr>
            <a:picLocks noChangeAspect="1"/>
          </p:cNvPicPr>
          <p:nvPr/>
        </p:nvPicPr>
        <p:blipFill>
          <a:blip r:embed="rId26"/>
          <a:stretch>
            <a:fillRect/>
          </a:stretch>
        </p:blipFill>
        <p:spPr>
          <a:xfrm>
            <a:off x="4904832" y="4745831"/>
            <a:ext cx="2848373" cy="438211"/>
          </a:xfrm>
          <a:prstGeom prst="rect">
            <a:avLst/>
          </a:prstGeom>
        </p:spPr>
      </p:pic>
      <p:pic>
        <p:nvPicPr>
          <p:cNvPr id="14" name="Picture 13">
            <a:hlinkClick r:id="rId27" action="ppaction://hlinksldjump"/>
            <a:extLst>
              <a:ext uri="{FF2B5EF4-FFF2-40B4-BE49-F238E27FC236}">
                <a16:creationId xmlns:a16="http://schemas.microsoft.com/office/drawing/2014/main" id="{880FF4E9-8E59-4760-9351-1B00AC4CD351}"/>
              </a:ext>
            </a:extLst>
          </p:cNvPr>
          <p:cNvPicPr>
            <a:picLocks noChangeAspect="1"/>
          </p:cNvPicPr>
          <p:nvPr/>
        </p:nvPicPr>
        <p:blipFill>
          <a:blip r:embed="rId28"/>
          <a:stretch>
            <a:fillRect/>
          </a:stretch>
        </p:blipFill>
        <p:spPr>
          <a:xfrm>
            <a:off x="4895207" y="5177215"/>
            <a:ext cx="3658111" cy="438211"/>
          </a:xfrm>
          <a:prstGeom prst="rect">
            <a:avLst/>
          </a:prstGeom>
        </p:spPr>
      </p:pic>
    </p:spTree>
    <p:extLst>
      <p:ext uri="{BB962C8B-B14F-4D97-AF65-F5344CB8AC3E}">
        <p14:creationId xmlns:p14="http://schemas.microsoft.com/office/powerpoint/2010/main" val="169291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heel(1)">
                                      <p:cBhvr>
                                        <p:cTn id="7"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79498" y="824737"/>
            <a:ext cx="9129486" cy="129960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46263" y="865919"/>
            <a:ext cx="9103005" cy="1258421"/>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Toàn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bộ</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nói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trận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đấu</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diễn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ra</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trường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thời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gian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tiến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hành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theo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ý</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thống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nhằm</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đích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lược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18196" y="219407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073753" y="27860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863265" y="27793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439655" y="277666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659602" y="27766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144466" y="28154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56" name="Rectangle 55">
            <a:extLst>
              <a:ext uri="{FF2B5EF4-FFF2-40B4-BE49-F238E27FC236}">
                <a16:creationId xmlns:a16="http://schemas.microsoft.com/office/drawing/2014/main" id="{67EC20DD-02FB-8151-877B-2D53AAEF884E}"/>
              </a:ext>
            </a:extLst>
          </p:cNvPr>
          <p:cNvSpPr/>
          <p:nvPr/>
        </p:nvSpPr>
        <p:spPr>
          <a:xfrm>
            <a:off x="3951883" y="28154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58" name="Rectangle 57">
            <a:extLst>
              <a:ext uri="{FF2B5EF4-FFF2-40B4-BE49-F238E27FC236}">
                <a16:creationId xmlns:a16="http://schemas.microsoft.com/office/drawing/2014/main" id="{C1C08036-D90F-A019-49A3-FCA9E0CD5BC8}"/>
              </a:ext>
            </a:extLst>
          </p:cNvPr>
          <p:cNvSpPr/>
          <p:nvPr/>
        </p:nvSpPr>
        <p:spPr>
          <a:xfrm>
            <a:off x="5497765" y="280394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59" name="Rectangle 58">
            <a:extLst>
              <a:ext uri="{FF2B5EF4-FFF2-40B4-BE49-F238E27FC236}">
                <a16:creationId xmlns:a16="http://schemas.microsoft.com/office/drawing/2014/main" id="{27449AFD-2492-CCC5-B1FE-6CFC46CDF5DE}"/>
              </a:ext>
            </a:extLst>
          </p:cNvPr>
          <p:cNvSpPr/>
          <p:nvPr/>
        </p:nvSpPr>
        <p:spPr>
          <a:xfrm>
            <a:off x="4731261" y="28422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Ế</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70541" y="2349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257477" y="27659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329060" y="27938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D</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67197F19-CFC9-D792-719A-7FA9EAD41974}"/>
              </a:ext>
            </a:extLst>
          </p:cNvPr>
          <p:cNvSpPr/>
          <p:nvPr/>
        </p:nvSpPr>
        <p:spPr>
          <a:xfrm>
            <a:off x="7868355" y="2765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F6A52FD4-9428-4CE2-E953-9C402C14E149}"/>
              </a:ext>
            </a:extLst>
          </p:cNvPr>
          <p:cNvSpPr/>
          <p:nvPr/>
        </p:nvSpPr>
        <p:spPr>
          <a:xfrm>
            <a:off x="7069930" y="276491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6F92E13F-802B-F46B-0D58-466650E75B68}"/>
              </a:ext>
            </a:extLst>
          </p:cNvPr>
          <p:cNvSpPr/>
          <p:nvPr/>
        </p:nvSpPr>
        <p:spPr>
          <a:xfrm>
            <a:off x="7917866" y="28261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7" name="Rectangle 16">
            <a:extLst>
              <a:ext uri="{FF2B5EF4-FFF2-40B4-BE49-F238E27FC236}">
                <a16:creationId xmlns:a16="http://schemas.microsoft.com/office/drawing/2014/main" id="{D80E77C8-5B57-8667-6A7E-48EE6A4563B6}"/>
              </a:ext>
            </a:extLst>
          </p:cNvPr>
          <p:cNvSpPr/>
          <p:nvPr/>
        </p:nvSpPr>
        <p:spPr>
          <a:xfrm>
            <a:off x="7119441" y="27938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DC8A711F-9628-0839-4CC1-B94D44C39482}"/>
              </a:ext>
            </a:extLst>
          </p:cNvPr>
          <p:cNvSpPr/>
          <p:nvPr/>
        </p:nvSpPr>
        <p:spPr>
          <a:xfrm>
            <a:off x="8666780" y="27649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9" name="Rectangle 18">
            <a:extLst>
              <a:ext uri="{FF2B5EF4-FFF2-40B4-BE49-F238E27FC236}">
                <a16:creationId xmlns:a16="http://schemas.microsoft.com/office/drawing/2014/main" id="{9479A05C-77F9-CE8C-9BD9-5F62F5EA8ECF}"/>
              </a:ext>
            </a:extLst>
          </p:cNvPr>
          <p:cNvSpPr/>
          <p:nvPr/>
        </p:nvSpPr>
        <p:spPr>
          <a:xfrm>
            <a:off x="8757760" y="28154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20" name="Rectangle 19">
            <a:extLst>
              <a:ext uri="{FF2B5EF4-FFF2-40B4-BE49-F238E27FC236}">
                <a16:creationId xmlns:a16="http://schemas.microsoft.com/office/drawing/2014/main" id="{D04E19FC-EE05-415F-36C9-2F91A1497791}"/>
              </a:ext>
            </a:extLst>
          </p:cNvPr>
          <p:cNvSpPr/>
          <p:nvPr/>
        </p:nvSpPr>
        <p:spPr>
          <a:xfrm>
            <a:off x="2267601" y="27935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D66E86A8-A3E9-3D0D-A40D-72387B7FAFF2}"/>
              </a:ext>
            </a:extLst>
          </p:cNvPr>
          <p:cNvSpPr/>
          <p:nvPr/>
        </p:nvSpPr>
        <p:spPr>
          <a:xfrm>
            <a:off x="2345383" y="28348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2" name="Arrow: Left 5">
            <a:hlinkClick r:id="rId10" action="ppaction://hlinksldjump"/>
            <a:extLst>
              <a:ext uri="{FF2B5EF4-FFF2-40B4-BE49-F238E27FC236}">
                <a16:creationId xmlns:a16="http://schemas.microsoft.com/office/drawing/2014/main" id="{759A5446-7AA2-D422-FDE2-D0C7BFCFA3F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3C59258-D188-474E-AD78-C8BC447E50DB}"/>
              </a:ext>
            </a:extLst>
          </p:cNvPr>
          <p:cNvSpPr txBox="1"/>
          <p:nvPr/>
        </p:nvSpPr>
        <p:spPr>
          <a:xfrm>
            <a:off x="744062" y="3677946"/>
            <a:ext cx="10036156"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lời</a:t>
            </a:r>
            <a:r>
              <a:rPr lang="en-US" sz="2400" dirty="0">
                <a:latin typeface="Arial" panose="020B0604020202020204" pitchFamily="34" charset="0"/>
                <a:cs typeface="Arial" panose="020B0604020202020204" pitchFamily="34" charset="0"/>
              </a:rPr>
              <a:t> di </a:t>
            </a:r>
            <a:r>
              <a:rPr lang="en-US" sz="2400" dirty="0" err="1">
                <a:latin typeface="Arial" panose="020B0604020202020204" pitchFamily="34" charset="0"/>
                <a:cs typeface="Arial" panose="020B0604020202020204" pitchFamily="34" charset="0"/>
              </a:rPr>
              <a:t>huấn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Chủ</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tịch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Hồ</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a:t>
            </a:r>
            <a:r>
              <a:rPr lang="en-US" sz="2400" dirty="0">
                <a:latin typeface="Arial" panose="020B0604020202020204" pitchFamily="34" charset="0"/>
                <a:cs typeface="Arial" panose="020B0604020202020204" pitchFamily="34" charset="0"/>
              </a:rPr>
              <a:t> Minh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Mỹ</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cút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nguỵ</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ngừng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chiến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đấu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anh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loại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chiến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tranh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thúc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chiến</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dịch</a:t>
            </a:r>
            <a:r>
              <a:rPr lang="en-US" sz="2400" dirty="0">
                <a:solidFill>
                  <a:srgbClr val="FF0000"/>
                </a:solidFill>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Hồ</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a:t>
            </a:r>
            <a:r>
              <a:rPr lang="en-US" sz="2400" dirty="0">
                <a:latin typeface="Arial" panose="020B0604020202020204" pitchFamily="34" charset="0"/>
                <a:cs typeface="Arial" panose="020B0604020202020204" pitchFamily="34" charset="0"/>
              </a:rPr>
              <a:t> Minh (30-4-1975).”</a:t>
            </a:r>
          </a:p>
        </p:txBody>
      </p:sp>
      <p:pic>
        <p:nvPicPr>
          <p:cNvPr id="6" name="Picture 5" descr="A blue and white alarm clock with bells&#10;&#10;Description automatically generated">
            <a:extLst>
              <a:ext uri="{FF2B5EF4-FFF2-40B4-BE49-F238E27FC236}">
                <a16:creationId xmlns:a16="http://schemas.microsoft.com/office/drawing/2014/main" id="{847D15AA-DB63-404A-05EE-EA427C28697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3" name="Oval 22">
            <a:extLst>
              <a:ext uri="{FF2B5EF4-FFF2-40B4-BE49-F238E27FC236}">
                <a16:creationId xmlns:a16="http://schemas.microsoft.com/office/drawing/2014/main" id="{D6962FB9-254C-CBE9-3AC3-7FA85E2AE48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6A90352-322C-25C6-50D4-A1DD66D7D22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4655A9F-16EC-5E45-0A0E-2702850145C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2550505-58A7-D003-9F4C-A047E6D1FB6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7" name="Oval 26">
            <a:extLst>
              <a:ext uri="{FF2B5EF4-FFF2-40B4-BE49-F238E27FC236}">
                <a16:creationId xmlns:a16="http://schemas.microsoft.com/office/drawing/2014/main" id="{54F2F0CD-5BAA-E44D-7B7B-6D4AA3ACEC6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8" name="Oval 27">
            <a:extLst>
              <a:ext uri="{FF2B5EF4-FFF2-40B4-BE49-F238E27FC236}">
                <a16:creationId xmlns:a16="http://schemas.microsoft.com/office/drawing/2014/main" id="{76F89CB5-2FA8-4997-C347-8AEEC76E757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9" name="Oval 28">
            <a:extLst>
              <a:ext uri="{FF2B5EF4-FFF2-40B4-BE49-F238E27FC236}">
                <a16:creationId xmlns:a16="http://schemas.microsoft.com/office/drawing/2014/main" id="{1F4EAFCF-92C9-5AFE-C094-98AFEC527B4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0" name="Oval 29">
            <a:extLst>
              <a:ext uri="{FF2B5EF4-FFF2-40B4-BE49-F238E27FC236}">
                <a16:creationId xmlns:a16="http://schemas.microsoft.com/office/drawing/2014/main" id="{CE7A2DFE-80D8-6206-A2C3-E983C754D57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1" name="Oval 30">
            <a:extLst>
              <a:ext uri="{FF2B5EF4-FFF2-40B4-BE49-F238E27FC236}">
                <a16:creationId xmlns:a16="http://schemas.microsoft.com/office/drawing/2014/main" id="{5DA88886-9026-96BE-89BA-AD59AE37D12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2" name="Oval 31">
            <a:extLst>
              <a:ext uri="{FF2B5EF4-FFF2-40B4-BE49-F238E27FC236}">
                <a16:creationId xmlns:a16="http://schemas.microsoft.com/office/drawing/2014/main" id="{58001D77-AAEA-FC02-2283-EF1D03A3FF0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3" name="Oval 32">
            <a:extLst>
              <a:ext uri="{FF2B5EF4-FFF2-40B4-BE49-F238E27FC236}">
                <a16:creationId xmlns:a16="http://schemas.microsoft.com/office/drawing/2014/main" id="{63B3B96A-BD29-FC09-AF46-4774B636F48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5" name="Oval 34">
            <a:extLst>
              <a:ext uri="{FF2B5EF4-FFF2-40B4-BE49-F238E27FC236}">
                <a16:creationId xmlns:a16="http://schemas.microsoft.com/office/drawing/2014/main" id="{23E2299E-0BA3-B9E7-C3A1-4CFDB86B8B1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6" name="Oval 35">
            <a:extLst>
              <a:ext uri="{FF2B5EF4-FFF2-40B4-BE49-F238E27FC236}">
                <a16:creationId xmlns:a16="http://schemas.microsoft.com/office/drawing/2014/main" id="{DE8DC9AF-82FE-F8BB-45E8-4D976C25422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7" name="Oval 36">
            <a:extLst>
              <a:ext uri="{FF2B5EF4-FFF2-40B4-BE49-F238E27FC236}">
                <a16:creationId xmlns:a16="http://schemas.microsoft.com/office/drawing/2014/main" id="{3F1A3715-2642-1023-5839-06E079FB4CE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8" name="Oval 37">
            <a:extLst>
              <a:ext uri="{FF2B5EF4-FFF2-40B4-BE49-F238E27FC236}">
                <a16:creationId xmlns:a16="http://schemas.microsoft.com/office/drawing/2014/main" id="{95C9E451-2EC0-6505-94C7-9CCC7310DB0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9" name="Oval 38">
            <a:extLst>
              <a:ext uri="{FF2B5EF4-FFF2-40B4-BE49-F238E27FC236}">
                <a16:creationId xmlns:a16="http://schemas.microsoft.com/office/drawing/2014/main" id="{C05342FE-7CF7-C614-59B0-AC094FB9678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0" name="image4.png">
            <a:extLst>
              <a:ext uri="{FF2B5EF4-FFF2-40B4-BE49-F238E27FC236}">
                <a16:creationId xmlns:a16="http://schemas.microsoft.com/office/drawing/2014/main" id="{48D4C9E7-375F-D8F9-9D3B-7D71FDC48144}"/>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1" name="Group 11">
            <a:extLst>
              <a:ext uri="{FF2B5EF4-FFF2-40B4-BE49-F238E27FC236}">
                <a16:creationId xmlns:a16="http://schemas.microsoft.com/office/drawing/2014/main" id="{BEAD90BA-FC7B-8399-4CA5-EF86B0F5F42E}"/>
              </a:ext>
            </a:extLst>
          </p:cNvPr>
          <p:cNvGrpSpPr>
            <a:grpSpLocks/>
          </p:cNvGrpSpPr>
          <p:nvPr/>
        </p:nvGrpSpPr>
        <p:grpSpPr bwMode="auto">
          <a:xfrm>
            <a:off x="11053594" y="785557"/>
            <a:ext cx="625171" cy="612210"/>
            <a:chOff x="0" y="0"/>
            <a:chExt cx="666" cy="559"/>
          </a:xfrm>
        </p:grpSpPr>
        <p:sp>
          <p:nvSpPr>
            <p:cNvPr id="42" name="Freeform 12">
              <a:extLst>
                <a:ext uri="{FF2B5EF4-FFF2-40B4-BE49-F238E27FC236}">
                  <a16:creationId xmlns:a16="http://schemas.microsoft.com/office/drawing/2014/main" id="{241E0F7A-AC01-0000-3E56-145BAFD9309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632350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23"/>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3"/>
                  </p:tgtEl>
                </p:cond>
              </p:nextCondLst>
            </p:seq>
          </p:childTnLst>
        </p:cTn>
      </p:par>
    </p:tnLst>
    <p:bldLst>
      <p:bldP spid="55" grpId="0" animBg="1"/>
      <p:bldP spid="56" grpId="0" animBg="1"/>
      <p:bldP spid="58" grpId="0" animBg="1"/>
      <p:bldP spid="59" grpId="0" animBg="1"/>
      <p:bldP spid="13" grpId="0" animBg="1"/>
      <p:bldP spid="16" grpId="0" animBg="1"/>
      <p:bldP spid="17" grpId="0" animBg="1"/>
      <p:bldP spid="19" grpId="0" animBg="1"/>
      <p:bldP spid="21" grpId="0" animBg="1"/>
      <p:bldP spid="34"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559094"/>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921877" y="832036"/>
            <a:ext cx="9129486" cy="94016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117043" y="872226"/>
            <a:ext cx="8739153" cy="863250"/>
          </a:xfrm>
          <a:prstGeom prst="rect">
            <a:avLst/>
          </a:prstGeom>
          <a:noFill/>
        </p:spPr>
        <p:txBody>
          <a:bodyPr wrap="square" rtlCol="0">
            <a:spAutoFit/>
          </a:bodyPr>
          <a:lstStyle/>
          <a:p>
            <a:pPr marL="0" marR="0" algn="ctr">
              <a:lnSpc>
                <a:spcPct val="107000"/>
              </a:lnSpc>
              <a:spcBef>
                <a:spcPts val="0"/>
              </a:spcBef>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khối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thống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p>
          <a:p>
            <a:pPr marL="0" marR="0" algn="ctr">
              <a:lnSpc>
                <a:spcPct val="107000"/>
              </a:lnSpc>
              <a:spcBef>
                <a:spcPts val="0"/>
              </a:spcBef>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vì</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đích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20600" y="1839598"/>
            <a:ext cx="1566999" cy="43012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414240" y="23029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200007" y="231895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870955" y="232759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973597" y="23029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637231" y="23189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505787" y="234481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À</a:t>
            </a:r>
          </a:p>
        </p:txBody>
      </p:sp>
      <p:sp>
        <p:nvSpPr>
          <p:cNvPr id="56" name="Rectangle 55">
            <a:extLst>
              <a:ext uri="{FF2B5EF4-FFF2-40B4-BE49-F238E27FC236}">
                <a16:creationId xmlns:a16="http://schemas.microsoft.com/office/drawing/2014/main" id="{67EC20DD-02FB-8151-877B-2D53AAEF884E}"/>
              </a:ext>
            </a:extLst>
          </p:cNvPr>
          <p:cNvSpPr/>
          <p:nvPr/>
        </p:nvSpPr>
        <p:spPr>
          <a:xfrm>
            <a:off x="5267269" y="23345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58" name="Rectangle 57">
            <a:extLst>
              <a:ext uri="{FF2B5EF4-FFF2-40B4-BE49-F238E27FC236}">
                <a16:creationId xmlns:a16="http://schemas.microsoft.com/office/drawing/2014/main" id="{C1C08036-D90F-A019-49A3-FCA9E0CD5BC8}"/>
              </a:ext>
            </a:extLst>
          </p:cNvPr>
          <p:cNvSpPr/>
          <p:nvPr/>
        </p:nvSpPr>
        <p:spPr>
          <a:xfrm>
            <a:off x="2944913" y="235543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Đ</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984325" y="23570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K</a:t>
            </a:r>
          </a:p>
        </p:txBody>
      </p:sp>
      <p:sp>
        <p:nvSpPr>
          <p:cNvPr id="60" name="Rectangle 59">
            <a:extLst>
              <a:ext uri="{FF2B5EF4-FFF2-40B4-BE49-F238E27FC236}">
                <a16:creationId xmlns:a16="http://schemas.microsoft.com/office/drawing/2014/main" id="{1F017F13-725B-C7E0-72AC-D281CFC76CA8}"/>
              </a:ext>
            </a:extLst>
          </p:cNvPr>
          <p:cNvSpPr/>
          <p:nvPr/>
        </p:nvSpPr>
        <p:spPr>
          <a:xfrm>
            <a:off x="3727496" y="235243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O</a:t>
            </a:r>
          </a:p>
        </p:txBody>
      </p:sp>
      <p:sp>
        <p:nvSpPr>
          <p:cNvPr id="1036" name="Oval 1035">
            <a:extLst>
              <a:ext uri="{FF2B5EF4-FFF2-40B4-BE49-F238E27FC236}">
                <a16:creationId xmlns:a16="http://schemas.microsoft.com/office/drawing/2014/main" id="{2787A4A9-43D1-C6DD-7B6F-93118C6F43A7}"/>
              </a:ext>
            </a:extLst>
          </p:cNvPr>
          <p:cNvSpPr/>
          <p:nvPr/>
        </p:nvSpPr>
        <p:spPr>
          <a:xfrm>
            <a:off x="5215049" y="11328"/>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sp>
        <p:nvSpPr>
          <p:cNvPr id="5" name="TextBox 4">
            <a:hlinkClick r:id="rId9"/>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10"/>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236DA06B-50A5-2048-C365-DBE36FD5D676}"/>
              </a:ext>
            </a:extLst>
          </p:cNvPr>
          <p:cNvSpPr/>
          <p:nvPr/>
        </p:nvSpPr>
        <p:spPr>
          <a:xfrm>
            <a:off x="6737204" y="23095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F3D9A5A1-B9C4-BB1B-F8C1-5A3869B3BF96}"/>
              </a:ext>
            </a:extLst>
          </p:cNvPr>
          <p:cNvSpPr/>
          <p:nvPr/>
        </p:nvSpPr>
        <p:spPr>
          <a:xfrm>
            <a:off x="7522971" y="23095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FDD44332-DC4B-F8D2-7548-D02AD30BC310}"/>
              </a:ext>
            </a:extLst>
          </p:cNvPr>
          <p:cNvSpPr/>
          <p:nvPr/>
        </p:nvSpPr>
        <p:spPr>
          <a:xfrm>
            <a:off x="6810929" y="23684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Ế</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C4458F7F-2AF4-B402-98E6-26628CABA176}"/>
              </a:ext>
            </a:extLst>
          </p:cNvPr>
          <p:cNvSpPr/>
          <p:nvPr/>
        </p:nvSpPr>
        <p:spPr>
          <a:xfrm>
            <a:off x="7535008" y="234481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6" name="Arrow: Left 5">
            <a:hlinkClick r:id="rId11" action="ppaction://hlinksldjump"/>
            <a:extLst>
              <a:ext uri="{FF2B5EF4-FFF2-40B4-BE49-F238E27FC236}">
                <a16:creationId xmlns:a16="http://schemas.microsoft.com/office/drawing/2014/main" id="{2AB4EEEA-E06D-0239-9DD7-90989F0FADCB}"/>
              </a:ext>
            </a:extLst>
          </p:cNvPr>
          <p:cNvSpPr/>
          <p:nvPr/>
        </p:nvSpPr>
        <p:spPr>
          <a:xfrm>
            <a:off x="519582" y="6069119"/>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0" name="TextBox 29">
            <a:extLst>
              <a:ext uri="{FF2B5EF4-FFF2-40B4-BE49-F238E27FC236}">
                <a16:creationId xmlns:a16="http://schemas.microsoft.com/office/drawing/2014/main" id="{A8524235-8F81-4E2D-9874-ABBC50FA3FC7}"/>
              </a:ext>
            </a:extLst>
          </p:cNvPr>
          <p:cNvSpPr txBox="1"/>
          <p:nvPr/>
        </p:nvSpPr>
        <p:spPr>
          <a:xfrm>
            <a:off x="666750" y="3346263"/>
            <a:ext cx="10896600" cy="2477601"/>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quân đội nhân dân đã viết nên truyền thống vẻ vang:</a:t>
            </a:r>
            <a:endParaRPr lang="en-US" sz="2400" dirty="0">
              <a:latin typeface="Arial" panose="020B0604020202020204" pitchFamily="34" charset="0"/>
              <a:cs typeface="Arial" panose="020B0604020202020204" pitchFamily="34" charset="0"/>
            </a:endParaRPr>
          </a:p>
          <a:p>
            <a:pPr algn="just">
              <a:lnSpc>
                <a:spcPts val="2500"/>
              </a:lnSpc>
              <a:spcBef>
                <a:spcPts val="600"/>
              </a:spcBef>
              <a:spcAft>
                <a:spcPts val="600"/>
              </a:spcAft>
            </a:pPr>
            <a:r>
              <a:rPr lang="vi-VN" sz="2400" dirty="0">
                <a:latin typeface="Arial" panose="020B0604020202020204" pitchFamily="34" charset="0"/>
                <a:cs typeface="Arial" panose="020B0604020202020204" pitchFamily="34" charset="0"/>
              </a:rPr>
              <a:t>– </a:t>
            </a:r>
            <a:r>
              <a:rPr lang="vi-VN" sz="2400" dirty="0">
                <a:solidFill>
                  <a:srgbClr val="FF0000"/>
                </a:solidFill>
                <a:latin typeface="Arial" panose="020B0604020202020204" pitchFamily="34" charset="0"/>
                <a:cs typeface="Arial" panose="020B0604020202020204" pitchFamily="34" charset="0"/>
              </a:rPr>
              <a:t>Đoàn kết </a:t>
            </a:r>
            <a:r>
              <a:rPr lang="vi-VN" sz="2400" dirty="0">
                <a:latin typeface="Arial" panose="020B0604020202020204" pitchFamily="34" charset="0"/>
                <a:cs typeface="Arial" panose="020B0604020202020204" pitchFamily="34" charset="0"/>
              </a:rPr>
              <a:t>nội bộ, cán bộ, chiến sĩ bình đẳng về quyền lợi và nghĩa vụ, thương yêu giúp đỡ nhau, trên dưới đồng lòng, thống nhất ý chí và hành động.</a:t>
            </a:r>
            <a:endParaRPr lang="en-US" sz="2400" dirty="0">
              <a:latin typeface="Arial" panose="020B0604020202020204" pitchFamily="34" charset="0"/>
              <a:cs typeface="Arial" panose="020B0604020202020204" pitchFamily="34" charset="0"/>
            </a:endParaRPr>
          </a:p>
          <a:p>
            <a:pPr>
              <a:lnSpc>
                <a:spcPts val="2500"/>
              </a:lnSpc>
              <a:spcBef>
                <a:spcPts val="600"/>
              </a:spcBef>
              <a:spcAft>
                <a:spcPts val="600"/>
              </a:spcAft>
            </a:pPr>
            <a:r>
              <a:rPr lang="en-US" sz="2400" dirty="0"/>
              <a:t>– </a:t>
            </a:r>
            <a:r>
              <a:rPr lang="en-US" sz="2400" dirty="0" err="1">
                <a:solidFill>
                  <a:srgbClr val="FF0000"/>
                </a:solidFill>
                <a:latin typeface="Arial" panose="020B0604020202020204" pitchFamily="34" charset="0"/>
                <a:cs typeface="Arial" panose="020B0604020202020204" pitchFamily="34" charset="0"/>
              </a:rPr>
              <a:t>Đoàn</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kết</a:t>
            </a:r>
            <a:r>
              <a:rPr lang="en-US" sz="2400" dirty="0">
                <a:solidFill>
                  <a:srgbClr val="FF0000"/>
                </a:solidFill>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quốc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thuỷ</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tình</a:t>
            </a:r>
            <a:r>
              <a:rPr lang="en-US" sz="2400" dirty="0">
                <a:latin typeface="Arial" panose="020B0604020202020204" pitchFamily="34" charset="0"/>
                <a:cs typeface="Arial" panose="020B0604020202020204" pitchFamily="34" charset="0"/>
              </a:rPr>
              <a:t>.</a:t>
            </a:r>
          </a:p>
          <a:p>
            <a:pPr>
              <a:lnSpc>
                <a:spcPts val="2500"/>
              </a:lnSpc>
              <a:spcBef>
                <a:spcPts val="600"/>
              </a:spcBef>
              <a:spcAft>
                <a:spcPts val="600"/>
              </a:spcAft>
            </a:pP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FAE6E9B6-BE01-2A5F-FFE0-BB4CF094254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BD4311E2-7070-FE30-8719-319502D7C81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B9EDEB97-2001-F7C1-5582-A22EA4F4AB8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B4967484-DDC1-C35F-498C-79905CC7B2C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BF799CDF-3E23-403A-7519-5B5C6DA449B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DE4F5262-C785-7188-AC3C-B7827ADFFB4D}"/>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C314C079-7B66-8B9F-119F-4B2C747AC86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9486A4FE-F794-80C3-67F8-AE9BD9CA0AB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DD265CF4-99B3-17C2-361D-6C70BDD32E5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96271748-60FA-0E4E-2883-9F40BA36700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B070BA78-FCC9-6546-4E83-BF71013144D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20106E21-A19F-9858-C2BE-23E576E4AEB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38BB776E-54D5-0689-5F6E-50C4E1FE2BE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36753CB9-AF50-6488-1A98-C82559A6F6B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41103CB8-CDA9-A44E-5FE9-406BAFE3847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2BCECD6C-8269-0038-8BE4-6D34D1D2A5C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3978A924-062B-6791-C674-0FD44783CDF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89E6A4BF-990E-B6DA-F900-068306F2992B}"/>
              </a:ext>
            </a:extLst>
          </p:cNvPr>
          <p:cNvPicPr>
            <a:picLocks noChangeAspect="1"/>
          </p:cNvPicPr>
          <p:nvPr/>
        </p:nvPicPr>
        <p:blipFill>
          <a:blip r:embed="rId13"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2D3247CD-3CE6-7DFD-083F-ECF3B747014B}"/>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B112A851-D263-830E-32A5-B8604CD1748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7227944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5"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5"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5"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5"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5"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5"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5"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5"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5"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5"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5"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6"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3" grpId="0" animBg="1"/>
      <p:bldP spid="14" grpId="0" animBg="1"/>
      <p:bldP spid="30"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1" grpId="0" animBg="1"/>
      <p:bldP spid="32" grpId="0" animBg="1"/>
      <p:bldP spid="3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21"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22879" y="767173"/>
            <a:ext cx="9129486" cy="10387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4519" y="858248"/>
            <a:ext cx="9195296" cy="863250"/>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hoặc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tộc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quyền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phụ</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thuộc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hoặc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tộc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08667" y="188629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669264" y="24497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469015" y="24497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066404" y="2457667"/>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7257365" y="24497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880914" y="245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703411" y="24996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L</a:t>
            </a:r>
          </a:p>
        </p:txBody>
      </p:sp>
      <p:sp>
        <p:nvSpPr>
          <p:cNvPr id="56" name="Rectangle 55">
            <a:extLst>
              <a:ext uri="{FF2B5EF4-FFF2-40B4-BE49-F238E27FC236}">
                <a16:creationId xmlns:a16="http://schemas.microsoft.com/office/drawing/2014/main" id="{67EC20DD-02FB-8151-877B-2D53AAEF884E}"/>
              </a:ext>
            </a:extLst>
          </p:cNvPr>
          <p:cNvSpPr/>
          <p:nvPr/>
        </p:nvSpPr>
        <p:spPr>
          <a:xfrm>
            <a:off x="6568038" y="25041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Ậ</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136375" y="252553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Ộ</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7292117" y="249927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979937" y="249927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036" name="Oval 1035">
            <a:extLst>
              <a:ext uri="{FF2B5EF4-FFF2-40B4-BE49-F238E27FC236}">
                <a16:creationId xmlns:a16="http://schemas.microsoft.com/office/drawing/2014/main" id="{2787A4A9-43D1-C6DD-7B6F-93118C6F43A7}"/>
              </a:ext>
            </a:extLst>
          </p:cNvPr>
          <p:cNvSpPr/>
          <p:nvPr/>
        </p:nvSpPr>
        <p:spPr>
          <a:xfrm>
            <a:off x="5103116" y="-56466"/>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3277449" y="24605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3353277" y="251110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Arrow: Left 5">
            <a:hlinkClick r:id="rId10" action="ppaction://hlinksldjump"/>
            <a:extLst>
              <a:ext uri="{FF2B5EF4-FFF2-40B4-BE49-F238E27FC236}">
                <a16:creationId xmlns:a16="http://schemas.microsoft.com/office/drawing/2014/main" id="{D4B3CC7D-7794-4F4B-9A39-193FA9AA1CA8}"/>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8" name="TextBox 27">
            <a:extLst>
              <a:ext uri="{FF2B5EF4-FFF2-40B4-BE49-F238E27FC236}">
                <a16:creationId xmlns:a16="http://schemas.microsoft.com/office/drawing/2014/main" id="{F1DD147C-3097-4CDC-A136-AE6047D6357A}"/>
              </a:ext>
            </a:extLst>
          </p:cNvPr>
          <p:cNvSpPr txBox="1"/>
          <p:nvPr/>
        </p:nvSpPr>
        <p:spPr>
          <a:xfrm>
            <a:off x="838343" y="3467233"/>
            <a:ext cx="10429731" cy="1938992"/>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quân đội nhân dân đã viết nên truyền thống vẻ vang:</a:t>
            </a:r>
            <a:endParaRPr lang="en-US" sz="2400" dirty="0">
              <a:latin typeface="Arial" panose="020B0604020202020204" pitchFamily="34" charset="0"/>
              <a:cs typeface="Arial" panose="020B0604020202020204" pitchFamily="34" charset="0"/>
            </a:endParaRPr>
          </a:p>
          <a:p>
            <a:pPr algn="just"/>
            <a:r>
              <a:rPr lang="en-US" sz="2400" dirty="0">
                <a:latin typeface="Arial" panose="020B0604020202020204" pitchFamily="34" charset="0"/>
                <a:cs typeface="Arial" panose="020B0604020202020204" pitchFamily="34" charset="0"/>
              </a:rPr>
              <a:t>- </a:t>
            </a:r>
            <a:r>
              <a:rPr lang="vi-VN" sz="2400" dirty="0">
                <a:solidFill>
                  <a:srgbClr val="FF0000"/>
                </a:solidFill>
                <a:latin typeface="Arial" panose="020B0604020202020204" pitchFamily="34" charset="0"/>
                <a:cs typeface="Arial" panose="020B0604020202020204" pitchFamily="34" charset="0"/>
              </a:rPr>
              <a:t>Độc lập</a:t>
            </a:r>
            <a:r>
              <a:rPr lang="vi-VN" sz="2400" dirty="0">
                <a:latin typeface="Arial" panose="020B0604020202020204" pitchFamily="34" charset="0"/>
                <a:cs typeface="Arial" panose="020B0604020202020204" pitchFamily="34" charset="0"/>
              </a:rPr>
              <a:t>, tự chủ, tự lực, tự cường, cần, kiệm, liêm, chính, chí công vô tư trong xây dựng quân đội, xây dựng đất nước.</a:t>
            </a:r>
            <a:endParaRPr lang="en-US" sz="2400" dirty="0">
              <a:latin typeface="Arial" panose="020B0604020202020204" pitchFamily="34" charset="0"/>
              <a:cs typeface="Arial" panose="020B0604020202020204" pitchFamily="34" charset="0"/>
            </a:endParaRPr>
          </a:p>
          <a:p>
            <a:pPr algn="just"/>
            <a:r>
              <a:rPr lang="vi-VN" sz="2400" dirty="0">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FD3B2041-70AF-6BB2-DF52-202C4F06B88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3" name="Oval 12">
            <a:extLst>
              <a:ext uri="{FF2B5EF4-FFF2-40B4-BE49-F238E27FC236}">
                <a16:creationId xmlns:a16="http://schemas.microsoft.com/office/drawing/2014/main" id="{A3150811-B540-C714-1C20-20E62F12B11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AF2F285D-3A1B-24BD-2576-CD42FE290B5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8E4070B7-BEF6-E45E-E2A8-C64A595B0BE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53FDD342-8DAE-DC91-4554-811984148C3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BDD8592D-1A29-E91C-C880-4A5E93DDA6C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AC56B862-B91F-4985-EA0B-0520FEE64AF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21BA439E-F511-B732-ACEC-2C4F985637B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8E206879-540D-3160-7D82-92D36A8CC89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326DD86E-235C-67E0-BD1B-85023999713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BDF21305-060C-7AF6-BC10-F414B55358E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0EA0A3F7-D476-AC81-40B7-4671DE4AAAF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451C6CB2-9F5C-1B0C-E799-E914C6E6C94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5CF09D7D-B2F7-CA9A-DFFC-CC7777FC9CF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9" name="Oval 28">
            <a:extLst>
              <a:ext uri="{FF2B5EF4-FFF2-40B4-BE49-F238E27FC236}">
                <a16:creationId xmlns:a16="http://schemas.microsoft.com/office/drawing/2014/main" id="{F74C270C-FF96-AF37-44EE-34D432BA09B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0" name="Oval 29">
            <a:extLst>
              <a:ext uri="{FF2B5EF4-FFF2-40B4-BE49-F238E27FC236}">
                <a16:creationId xmlns:a16="http://schemas.microsoft.com/office/drawing/2014/main" id="{9166E7AB-C22C-AA89-054E-92687FD0863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1" name="Oval 30">
            <a:extLst>
              <a:ext uri="{FF2B5EF4-FFF2-40B4-BE49-F238E27FC236}">
                <a16:creationId xmlns:a16="http://schemas.microsoft.com/office/drawing/2014/main" id="{58510274-DF84-5AB7-D428-E5CE6614DD7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2" name="image4.png">
            <a:extLst>
              <a:ext uri="{FF2B5EF4-FFF2-40B4-BE49-F238E27FC236}">
                <a16:creationId xmlns:a16="http://schemas.microsoft.com/office/drawing/2014/main" id="{1E80B4DE-9000-5229-442D-1BCCF16775F7}"/>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3" name="Group 11">
            <a:extLst>
              <a:ext uri="{FF2B5EF4-FFF2-40B4-BE49-F238E27FC236}">
                <a16:creationId xmlns:a16="http://schemas.microsoft.com/office/drawing/2014/main" id="{959CB3E9-6AA6-5772-0B06-BE9545720A1F}"/>
              </a:ext>
            </a:extLst>
          </p:cNvPr>
          <p:cNvGrpSpPr>
            <a:grpSpLocks/>
          </p:cNvGrpSpPr>
          <p:nvPr/>
        </p:nvGrpSpPr>
        <p:grpSpPr bwMode="auto">
          <a:xfrm>
            <a:off x="11053594" y="785557"/>
            <a:ext cx="625171" cy="612210"/>
            <a:chOff x="0" y="0"/>
            <a:chExt cx="666" cy="559"/>
          </a:xfrm>
        </p:grpSpPr>
        <p:sp>
          <p:nvSpPr>
            <p:cNvPr id="34" name="Freeform 12">
              <a:extLst>
                <a:ext uri="{FF2B5EF4-FFF2-40B4-BE49-F238E27FC236}">
                  <a16:creationId xmlns:a16="http://schemas.microsoft.com/office/drawing/2014/main" id="{C8CF1058-9271-9AF8-7DEC-1AE4643FF33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1056935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3"/>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6" grpId="0" animBg="1"/>
      <p:bldP spid="58" grpId="0" animBg="1"/>
      <p:bldP spid="59" grpId="0" animBg="1"/>
      <p:bldP spid="60" grpId="0" animBg="1"/>
      <p:bldP spid="14" grpId="0" animBg="1"/>
      <p:bldP spid="28"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9" grpId="0" animBg="1"/>
      <p:bldP spid="30" grpId="0" animBg="1"/>
      <p:bldP spid="3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6833" y="798264"/>
            <a:ext cx="9129486" cy="179331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56067" y="835697"/>
            <a:ext cx="9195296" cy="1653594"/>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đoàn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đông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đảo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địa</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vị</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thống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đối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liệu</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tổ</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chức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lao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xã</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hội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hưởng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a:t>
            </a:r>
            <a:r>
              <a:rPr lang="en-GB" sz="2400" b="1" kern="100" dirty="0" err="1">
                <a:latin typeface="Times New Roman" panose="02020603050405020304" pitchFamily="18" charset="0"/>
                <a:ea typeface="Calibri" panose="020F0502020204030204" pitchFamily="34" charset="0"/>
                <a:cs typeface="Times New Roman" panose="02020603050405020304" pitchFamily="18" charset="0"/>
              </a:rPr>
              <a:t>ụ</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do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quyền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lợi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phân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biệt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đoàn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58716" y="266360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192988" y="14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95BFC222-6A55-FB5E-2DC8-D26476BE76EC}"/>
              </a:ext>
            </a:extLst>
          </p:cNvPr>
          <p:cNvSpPr/>
          <p:nvPr/>
        </p:nvSpPr>
        <p:spPr>
          <a:xfrm>
            <a:off x="5247011" y="321609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44A9C145-82E7-7D78-757F-8AACDCED9FEE}"/>
              </a:ext>
            </a:extLst>
          </p:cNvPr>
          <p:cNvSpPr/>
          <p:nvPr/>
        </p:nvSpPr>
        <p:spPr>
          <a:xfrm>
            <a:off x="6018362" y="32094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10A286D3-0B96-8005-CAFF-0729CE78BC12}"/>
              </a:ext>
            </a:extLst>
          </p:cNvPr>
          <p:cNvSpPr/>
          <p:nvPr/>
        </p:nvSpPr>
        <p:spPr>
          <a:xfrm>
            <a:off x="5329687" y="325898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I</a:t>
            </a:r>
          </a:p>
        </p:txBody>
      </p:sp>
      <p:sp>
        <p:nvSpPr>
          <p:cNvPr id="14" name="Rectangle 13">
            <a:extLst>
              <a:ext uri="{FF2B5EF4-FFF2-40B4-BE49-F238E27FC236}">
                <a16:creationId xmlns:a16="http://schemas.microsoft.com/office/drawing/2014/main" id="{B1B40AE2-DA87-6EAB-61D9-237C55617B93}"/>
              </a:ext>
            </a:extLst>
          </p:cNvPr>
          <p:cNvSpPr/>
          <p:nvPr/>
        </p:nvSpPr>
        <p:spPr>
          <a:xfrm>
            <a:off x="6067874" y="32589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6" name="Rectangle 15">
            <a:extLst>
              <a:ext uri="{FF2B5EF4-FFF2-40B4-BE49-F238E27FC236}">
                <a16:creationId xmlns:a16="http://schemas.microsoft.com/office/drawing/2014/main" id="{A5939A57-7E29-DBAC-E9FC-4D59442CFC2E}"/>
              </a:ext>
            </a:extLst>
          </p:cNvPr>
          <p:cNvSpPr/>
          <p:nvPr/>
        </p:nvSpPr>
        <p:spPr>
          <a:xfrm>
            <a:off x="3695319" y="32260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2BC2C5CE-9AFE-678D-BD81-CA83E00639ED}"/>
              </a:ext>
            </a:extLst>
          </p:cNvPr>
          <p:cNvSpPr/>
          <p:nvPr/>
        </p:nvSpPr>
        <p:spPr>
          <a:xfrm>
            <a:off x="4481594" y="32160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31FE4E2B-6670-2C57-9F35-3826E6110576}"/>
              </a:ext>
            </a:extLst>
          </p:cNvPr>
          <p:cNvSpPr/>
          <p:nvPr/>
        </p:nvSpPr>
        <p:spPr>
          <a:xfrm>
            <a:off x="2919548" y="32361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2745599F-256B-121D-DD35-5512D772029D}"/>
              </a:ext>
            </a:extLst>
          </p:cNvPr>
          <p:cNvSpPr/>
          <p:nvPr/>
        </p:nvSpPr>
        <p:spPr>
          <a:xfrm>
            <a:off x="3762722" y="32473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20" name="Rectangle 19">
            <a:extLst>
              <a:ext uri="{FF2B5EF4-FFF2-40B4-BE49-F238E27FC236}">
                <a16:creationId xmlns:a16="http://schemas.microsoft.com/office/drawing/2014/main" id="{4EA590F7-794B-BACC-8F80-75CCB052BE8E}"/>
              </a:ext>
            </a:extLst>
          </p:cNvPr>
          <p:cNvSpPr/>
          <p:nvPr/>
        </p:nvSpPr>
        <p:spPr>
          <a:xfrm>
            <a:off x="4520676" y="325385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A</a:t>
            </a:r>
          </a:p>
        </p:txBody>
      </p:sp>
      <p:sp>
        <p:nvSpPr>
          <p:cNvPr id="21" name="Rectangle 20">
            <a:extLst>
              <a:ext uri="{FF2B5EF4-FFF2-40B4-BE49-F238E27FC236}">
                <a16:creationId xmlns:a16="http://schemas.microsoft.com/office/drawing/2014/main" id="{E95DBD72-6DDE-4B09-2B10-E56C72AA6905}"/>
              </a:ext>
            </a:extLst>
          </p:cNvPr>
          <p:cNvSpPr/>
          <p:nvPr/>
        </p:nvSpPr>
        <p:spPr>
          <a:xfrm>
            <a:off x="2999224" y="325080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22" name="Rectangle 21">
            <a:extLst>
              <a:ext uri="{FF2B5EF4-FFF2-40B4-BE49-F238E27FC236}">
                <a16:creationId xmlns:a16="http://schemas.microsoft.com/office/drawing/2014/main" id="{97E96F6B-94EA-A7BC-15AD-85F0ACD8EF57}"/>
              </a:ext>
            </a:extLst>
          </p:cNvPr>
          <p:cNvSpPr/>
          <p:nvPr/>
        </p:nvSpPr>
        <p:spPr>
          <a:xfrm>
            <a:off x="6818080" y="32160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3" name="Rectangle 22">
            <a:extLst>
              <a:ext uri="{FF2B5EF4-FFF2-40B4-BE49-F238E27FC236}">
                <a16:creationId xmlns:a16="http://schemas.microsoft.com/office/drawing/2014/main" id="{FB3BD9F0-1D71-E94B-B5C3-6AF5958E454C}"/>
              </a:ext>
            </a:extLst>
          </p:cNvPr>
          <p:cNvSpPr/>
          <p:nvPr/>
        </p:nvSpPr>
        <p:spPr>
          <a:xfrm>
            <a:off x="7596154" y="32043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C9630A3E-71FD-0A2E-9F21-A6780ACD3F1C}"/>
              </a:ext>
            </a:extLst>
          </p:cNvPr>
          <p:cNvSpPr/>
          <p:nvPr/>
        </p:nvSpPr>
        <p:spPr>
          <a:xfrm>
            <a:off x="6858256" y="32649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A1DFEB5A-9BFE-16A3-D2AD-86E886AEE892}"/>
              </a:ext>
            </a:extLst>
          </p:cNvPr>
          <p:cNvSpPr/>
          <p:nvPr/>
        </p:nvSpPr>
        <p:spPr>
          <a:xfrm>
            <a:off x="7648638" y="32589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P</a:t>
            </a:r>
          </a:p>
        </p:txBody>
      </p:sp>
      <p:sp>
        <p:nvSpPr>
          <p:cNvPr id="26" name="Arrow: Left 5">
            <a:hlinkClick r:id="rId10" action="ppaction://hlinksldjump"/>
            <a:extLst>
              <a:ext uri="{FF2B5EF4-FFF2-40B4-BE49-F238E27FC236}">
                <a16:creationId xmlns:a16="http://schemas.microsoft.com/office/drawing/2014/main" id="{C86428DE-7CDA-C5DA-5F60-149ED6B2D349}"/>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9" name="TextBox 28">
            <a:extLst>
              <a:ext uri="{FF2B5EF4-FFF2-40B4-BE49-F238E27FC236}">
                <a16:creationId xmlns:a16="http://schemas.microsoft.com/office/drawing/2014/main" id="{EEBAD255-7AD1-4043-A675-0EC7D4F11FD3}"/>
              </a:ext>
            </a:extLst>
          </p:cNvPr>
          <p:cNvSpPr txBox="1"/>
          <p:nvPr/>
        </p:nvSpPr>
        <p:spPr>
          <a:xfrm>
            <a:off x="797718" y="4195606"/>
            <a:ext cx="10063068"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Bản chất của Quân đội nhân dân Việt Nam là đội quân cách mạng, mang bản chất </a:t>
            </a:r>
            <a:r>
              <a:rPr lang="vi-VN" sz="2400" dirty="0">
                <a:solidFill>
                  <a:srgbClr val="FF0000"/>
                </a:solidFill>
                <a:latin typeface="Arial" panose="020B0604020202020204" pitchFamily="34" charset="0"/>
                <a:cs typeface="Arial" panose="020B0604020202020204" pitchFamily="34" charset="0"/>
              </a:rPr>
              <a:t>giai cấp </a:t>
            </a:r>
            <a:r>
              <a:rPr lang="vi-VN" sz="2400" dirty="0">
                <a:latin typeface="Arial" panose="020B0604020202020204" pitchFamily="34" charset="0"/>
                <a:cs typeface="Arial" panose="020B0604020202020204" pitchFamily="34" charset="0"/>
              </a:rPr>
              <a:t>công nhân, tính nhân dân và tính dân tộc sâu sắc; đặt dưới sự lãnh đạo tuyệt đối, trực tiếp về mọi mặt của Đảng Cộng sản Việt Nam.</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EBD53F18-2959-1EBD-E242-8AB217E6D82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7" name="Oval 26">
            <a:extLst>
              <a:ext uri="{FF2B5EF4-FFF2-40B4-BE49-F238E27FC236}">
                <a16:creationId xmlns:a16="http://schemas.microsoft.com/office/drawing/2014/main" id="{8A0A96E0-D618-69A8-35FB-0A486495B5C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8" name="Oval 27">
            <a:extLst>
              <a:ext uri="{FF2B5EF4-FFF2-40B4-BE49-F238E27FC236}">
                <a16:creationId xmlns:a16="http://schemas.microsoft.com/office/drawing/2014/main" id="{CB838499-98C7-5EAE-8209-543B3EB88BF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30" name="Oval 29">
            <a:extLst>
              <a:ext uri="{FF2B5EF4-FFF2-40B4-BE49-F238E27FC236}">
                <a16:creationId xmlns:a16="http://schemas.microsoft.com/office/drawing/2014/main" id="{D373C2FC-EACD-5FE1-91CC-0DAE7727326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1" name="Oval 30">
            <a:extLst>
              <a:ext uri="{FF2B5EF4-FFF2-40B4-BE49-F238E27FC236}">
                <a16:creationId xmlns:a16="http://schemas.microsoft.com/office/drawing/2014/main" id="{1C0A3A71-68C6-0844-3341-7AC7499F712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2" name="Oval 31">
            <a:extLst>
              <a:ext uri="{FF2B5EF4-FFF2-40B4-BE49-F238E27FC236}">
                <a16:creationId xmlns:a16="http://schemas.microsoft.com/office/drawing/2014/main" id="{60A51314-E33E-7E25-1DCF-FD760A959D4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3" name="Oval 32">
            <a:extLst>
              <a:ext uri="{FF2B5EF4-FFF2-40B4-BE49-F238E27FC236}">
                <a16:creationId xmlns:a16="http://schemas.microsoft.com/office/drawing/2014/main" id="{B0F911AF-66C9-FFFA-98FD-195BD7A6ACA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4" name="Oval 33">
            <a:extLst>
              <a:ext uri="{FF2B5EF4-FFF2-40B4-BE49-F238E27FC236}">
                <a16:creationId xmlns:a16="http://schemas.microsoft.com/office/drawing/2014/main" id="{E83AD089-10A8-7107-7276-4AD1903AB07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5" name="Oval 34">
            <a:extLst>
              <a:ext uri="{FF2B5EF4-FFF2-40B4-BE49-F238E27FC236}">
                <a16:creationId xmlns:a16="http://schemas.microsoft.com/office/drawing/2014/main" id="{A0B03D74-60EA-E834-4417-44619F3B5FF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6" name="Oval 35">
            <a:extLst>
              <a:ext uri="{FF2B5EF4-FFF2-40B4-BE49-F238E27FC236}">
                <a16:creationId xmlns:a16="http://schemas.microsoft.com/office/drawing/2014/main" id="{71E52C0B-7513-7F96-C286-E87C939614C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7" name="Oval 36">
            <a:extLst>
              <a:ext uri="{FF2B5EF4-FFF2-40B4-BE49-F238E27FC236}">
                <a16:creationId xmlns:a16="http://schemas.microsoft.com/office/drawing/2014/main" id="{65E64A22-45DC-0D13-9369-CCC28002B8B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8" name="Oval 37">
            <a:extLst>
              <a:ext uri="{FF2B5EF4-FFF2-40B4-BE49-F238E27FC236}">
                <a16:creationId xmlns:a16="http://schemas.microsoft.com/office/drawing/2014/main" id="{4786BE1F-3860-D483-C41E-DAB714BD3C7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9" name="Oval 38">
            <a:extLst>
              <a:ext uri="{FF2B5EF4-FFF2-40B4-BE49-F238E27FC236}">
                <a16:creationId xmlns:a16="http://schemas.microsoft.com/office/drawing/2014/main" id="{D56AF8E9-55D0-28D8-A681-C7D70333DC4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0" name="Oval 39">
            <a:extLst>
              <a:ext uri="{FF2B5EF4-FFF2-40B4-BE49-F238E27FC236}">
                <a16:creationId xmlns:a16="http://schemas.microsoft.com/office/drawing/2014/main" id="{F0046FDD-3BF9-C194-5567-54478708D03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1" name="Oval 40">
            <a:extLst>
              <a:ext uri="{FF2B5EF4-FFF2-40B4-BE49-F238E27FC236}">
                <a16:creationId xmlns:a16="http://schemas.microsoft.com/office/drawing/2014/main" id="{85E6CE6F-11BE-D0DA-1B5A-AAE58003C70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2" name="Oval 41">
            <a:extLst>
              <a:ext uri="{FF2B5EF4-FFF2-40B4-BE49-F238E27FC236}">
                <a16:creationId xmlns:a16="http://schemas.microsoft.com/office/drawing/2014/main" id="{F929E635-38D9-10CA-9114-FBD8F5191EF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3" name="Oval 42">
            <a:extLst>
              <a:ext uri="{FF2B5EF4-FFF2-40B4-BE49-F238E27FC236}">
                <a16:creationId xmlns:a16="http://schemas.microsoft.com/office/drawing/2014/main" id="{BC5DFE7B-410B-B3ED-56C8-0C952973D73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4" name="image4.png">
            <a:extLst>
              <a:ext uri="{FF2B5EF4-FFF2-40B4-BE49-F238E27FC236}">
                <a16:creationId xmlns:a16="http://schemas.microsoft.com/office/drawing/2014/main" id="{B0923D36-665E-47A6-6767-0F43924FD331}"/>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5" name="Group 11">
            <a:extLst>
              <a:ext uri="{FF2B5EF4-FFF2-40B4-BE49-F238E27FC236}">
                <a16:creationId xmlns:a16="http://schemas.microsoft.com/office/drawing/2014/main" id="{47B73C51-2E9A-BB4D-1D3B-9DC467C0269C}"/>
              </a:ext>
            </a:extLst>
          </p:cNvPr>
          <p:cNvGrpSpPr>
            <a:grpSpLocks/>
          </p:cNvGrpSpPr>
          <p:nvPr/>
        </p:nvGrpSpPr>
        <p:grpSpPr bwMode="auto">
          <a:xfrm>
            <a:off x="11053594" y="785557"/>
            <a:ext cx="625171" cy="612210"/>
            <a:chOff x="0" y="0"/>
            <a:chExt cx="666" cy="559"/>
          </a:xfrm>
        </p:grpSpPr>
        <p:sp>
          <p:nvSpPr>
            <p:cNvPr id="46" name="Freeform 12">
              <a:extLst>
                <a:ext uri="{FF2B5EF4-FFF2-40B4-BE49-F238E27FC236}">
                  <a16:creationId xmlns:a16="http://schemas.microsoft.com/office/drawing/2014/main" id="{B9423C02-EBF5-E48E-DAE1-3F62733E79F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88985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par>
                                <p:cTn id="7" presetID="10"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animEffect transition="in" filter="fade">
                                      <p:cBhvr>
                                        <p:cTn id="9" dur="500"/>
                                        <p:tgtEl>
                                          <p:spTgt spid="2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5"/>
                </p:tgtEl>
              </p:cMediaNode>
            </p:audio>
            <p:seq concurrent="1" nextAc="seek">
              <p:cTn id="32" restart="whenNotActive" fill="hold" evtFilter="cancelBubble" nodeType="interactiveSeq">
                <p:stCondLst>
                  <p:cond evt="onClick" delay="0">
                    <p:tgtEl>
                      <p:spTgt spid="27"/>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afterEffect">
                                  <p:stCondLst>
                                    <p:cond delay="0"/>
                                  </p:stCondLst>
                                  <p:childTnLst>
                                    <p:set>
                                      <p:cBhvr>
                                        <p:cTn id="3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7"/>
                  </p:tgtEl>
                </p:cond>
              </p:nextCondLst>
            </p:seq>
          </p:childTnLst>
        </p:cTn>
      </p:par>
    </p:tnLst>
    <p:bldLst>
      <p:bldP spid="13" grpId="0" animBg="1"/>
      <p:bldP spid="14" grpId="0" animBg="1"/>
      <p:bldP spid="19" grpId="0" animBg="1"/>
      <p:bldP spid="20" grpId="0" animBg="1"/>
      <p:bldP spid="21" grpId="0" animBg="1"/>
      <p:bldP spid="24" grpId="0" animBg="1"/>
      <p:bldP spid="25" grpId="0" animBg="1"/>
      <p:bldP spid="29" grpId="0" animBg="1"/>
      <p:bldP spid="28"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81593" y="835697"/>
            <a:ext cx="9129486" cy="92452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07863" y="1053082"/>
            <a:ext cx="9195296" cy="468077"/>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a:effectLst/>
                <a:latin typeface="Times New Roman" panose="02020603050405020304" pitchFamily="18" charset="0"/>
                <a:ea typeface="Calibri" panose="020F0502020204030204" pitchFamily="34" charset="0"/>
                <a:cs typeface="Times New Roman" panose="02020603050405020304" pitchFamily="18" charset="0"/>
              </a:rPr>
              <a:t>Đề ra chủ trương, đường lối và tổ chức, động viên thực hiện.</a:t>
            </a:r>
            <a:endParaRPr lang="en-US" sz="2400" b="1" kern="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55691" y="185396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2913596" y="24350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712121" y="24375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477796" y="243757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243471" y="24375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012619" y="24845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L</a:t>
            </a:r>
          </a:p>
        </p:txBody>
      </p:sp>
      <p:sp>
        <p:nvSpPr>
          <p:cNvPr id="56" name="Rectangle 55">
            <a:extLst>
              <a:ext uri="{FF2B5EF4-FFF2-40B4-BE49-F238E27FC236}">
                <a16:creationId xmlns:a16="http://schemas.microsoft.com/office/drawing/2014/main" id="{67EC20DD-02FB-8151-877B-2D53AAEF884E}"/>
              </a:ext>
            </a:extLst>
          </p:cNvPr>
          <p:cNvSpPr/>
          <p:nvPr/>
        </p:nvSpPr>
        <p:spPr>
          <a:xfrm>
            <a:off x="3787687" y="24845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Ã</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535752" y="248916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326662" y="24520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7635699" y="24216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7652588" y="24845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216460" y="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039104" y="242165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846375" y="24216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082510" y="24520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6928509" y="24520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Ạ</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Arrow: Left 5">
            <a:hlinkClick r:id="rId10" action="ppaction://hlinksldjump"/>
            <a:extLst>
              <a:ext uri="{FF2B5EF4-FFF2-40B4-BE49-F238E27FC236}">
                <a16:creationId xmlns:a16="http://schemas.microsoft.com/office/drawing/2014/main" id="{0F0D0BB3-7685-8712-C162-29250E550C22}"/>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9" name="TextBox 28">
            <a:extLst>
              <a:ext uri="{FF2B5EF4-FFF2-40B4-BE49-F238E27FC236}">
                <a16:creationId xmlns:a16="http://schemas.microsoft.com/office/drawing/2014/main" id="{3D094010-D0B7-45F7-BD02-C8B68BC8AEDF}"/>
              </a:ext>
            </a:extLst>
          </p:cNvPr>
          <p:cNvSpPr txBox="1"/>
          <p:nvPr/>
        </p:nvSpPr>
        <p:spPr>
          <a:xfrm>
            <a:off x="797718" y="3679492"/>
            <a:ext cx="10063068"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Bản chất của Quân đội nhân dân Việt Nam là đội quân cách mạng, mang bản chất giai cấp công nhân, tính nhân dân và tính dân tộc sâu sắc; đặt dưới sự </a:t>
            </a:r>
            <a:r>
              <a:rPr lang="vi-VN" sz="2400" dirty="0">
                <a:solidFill>
                  <a:srgbClr val="FF0000"/>
                </a:solidFill>
                <a:latin typeface="Arial" panose="020B0604020202020204" pitchFamily="34" charset="0"/>
                <a:cs typeface="Arial" panose="020B0604020202020204" pitchFamily="34" charset="0"/>
              </a:rPr>
              <a:t>lãnh đạo </a:t>
            </a:r>
            <a:r>
              <a:rPr lang="vi-VN" sz="2400" dirty="0">
                <a:latin typeface="Arial" panose="020B0604020202020204" pitchFamily="34" charset="0"/>
                <a:cs typeface="Arial" panose="020B0604020202020204" pitchFamily="34" charset="0"/>
              </a:rPr>
              <a:t>tuyệt đối, trực tiếp về mọi mặt của Đảng Cộng sản Việt Nam.</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CD1460E9-BED6-9C90-AC6F-981FD19494D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A7DA3250-1FD3-EF82-8A77-1689BEC1961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4FAF1124-A16D-55F3-C25D-8846B5A6D5C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FE0F0ABB-22F7-9E44-610F-DB104EB7B29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45B9FED3-8225-5D8A-2101-0FC7574AAED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A7D0109E-2EE4-7E76-B442-124559A1930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3B23E570-D248-D4BE-D070-CB647F15EC8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0FEBAA3F-D840-D7FA-B3BC-EDD87D05F33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FD841289-3C07-FC19-9E73-8C5AFF5DE5E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20F7004A-104F-58AD-5624-DC6218130BD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A60A4CB8-0B76-1E15-1E92-2BBC41CB675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A91C6BC5-45E7-41F0-51C7-955B0AA7A33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14A687E9-A2A3-9100-FB2E-77F4243C8A1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C8F944B3-8126-86C3-E42B-B7C8E4526F2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B4B7ECAA-8A5A-5B25-40CB-3D61B1A9F54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1916662D-9993-D54C-40D9-C62CD87C312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AFB164DF-1612-FBA3-0294-08B03649E88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3BED33D0-6681-1D86-353C-852FF98E201E}"/>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96934A2A-BBA7-98BC-38F9-C47409533C06}"/>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932F32DA-B063-8B63-2545-4B1731A9A33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3554266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33"/>
                                        </p:tgtEl>
                                        <p:attrNameLst>
                                          <p:attrName>style.visibility</p:attrName>
                                        </p:attrNameLst>
                                      </p:cBhvr>
                                      <p:to>
                                        <p:strVal val="visible"/>
                                      </p:to>
                                    </p:set>
                                    <p:animEffect transition="in" filter="fade">
                                      <p:cBhvr>
                                        <p:cTn id="25" dur="500"/>
                                        <p:tgtEl>
                                          <p:spTgt spid="103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3824" fill="hold"/>
                                        <p:tgtEl>
                                          <p:spTgt spid="15"/>
                                        </p:tgtEl>
                                      </p:cBhvr>
                                    </p:cmd>
                                  </p:childTnLst>
                                </p:cTn>
                              </p:par>
                            </p:childTnLst>
                          </p:cTn>
                        </p:par>
                      </p:childTnLst>
                    </p:cTn>
                  </p:par>
                </p:childTnLst>
              </p:cTn>
              <p:nextCondLst>
                <p:cond evt="onClick" delay="0">
                  <p:tgtEl>
                    <p:spTgt spid="48"/>
                  </p:tgtEl>
                </p:cond>
              </p:nextCondLst>
            </p:seq>
            <p:audio>
              <p:cMediaNode vol="8000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033" grpId="0" animBg="1"/>
      <p:bldP spid="13" grpId="0" animBg="1"/>
      <p:bldP spid="14" grpId="0" animBg="1"/>
      <p:bldP spid="29"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79498" y="821994"/>
            <a:ext cx="9129486" cy="108681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01652" y="925192"/>
            <a:ext cx="9195296"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Trước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sau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lòng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giữ</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trọn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niềm</a:t>
            </a:r>
            <a:r>
              <a:rPr lang="en-GB" sz="2400" b="1" dirty="0">
                <a:effectLst/>
                <a:latin typeface="Times New Roman" panose="02020603050405020304" pitchFamily="18" charset="0"/>
                <a:ea typeface="Calibri" panose="020F0502020204030204" pitchFamily="34" charset="0"/>
              </a:rPr>
              <a:t> tin, </a:t>
            </a:r>
            <a:r>
              <a:rPr lang="en-GB" sz="2400" b="1" dirty="0" err="1">
                <a:effectLst/>
                <a:latin typeface="Times New Roman" panose="02020603050405020304" pitchFamily="18" charset="0"/>
                <a:ea typeface="Calibri" panose="020F0502020204030204" pitchFamily="34" charset="0"/>
              </a:rPr>
              <a:t>giữ</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trọn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tình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cảm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gắn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điều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đã</a:t>
            </a:r>
            <a:r>
              <a:rPr lang="en-GB" sz="2400" b="1" dirty="0">
                <a:effectLst/>
                <a:latin typeface="Times New Roman" panose="02020603050405020304" pitchFamily="18" charset="0"/>
                <a:ea typeface="Calibri" panose="020F0502020204030204" pitchFamily="34" charset="0"/>
              </a:rPr>
              <a:t> cam </a:t>
            </a:r>
            <a:r>
              <a:rPr lang="en-GB" sz="2400" b="1" dirty="0" err="1">
                <a:effectLst/>
                <a:latin typeface="Times New Roman" panose="02020603050405020304" pitchFamily="18" charset="0"/>
                <a:ea typeface="Calibri" panose="020F0502020204030204" pitchFamily="34" charset="0"/>
              </a:rPr>
              <a:t>kết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đối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ai hay </a:t>
            </a:r>
            <a:r>
              <a:rPr lang="en-GB" sz="2400" b="1" dirty="0" err="1">
                <a:effectLst/>
                <a:latin typeface="Times New Roman" panose="02020603050405020304" pitchFamily="18" charset="0"/>
                <a:ea typeface="Calibri" panose="020F0502020204030204" pitchFamily="34" charset="0"/>
              </a:rPr>
              <a:t>cái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gì</a:t>
            </a:r>
            <a:r>
              <a:rPr lang="en-GB" sz="2400" b="1" dirty="0">
                <a:effectLst/>
                <a:latin typeface="Times New Roman" panose="02020603050405020304" pitchFamily="18" charset="0"/>
                <a:ea typeface="Calibri" panose="020F0502020204030204" pitchFamily="34" charset="0"/>
              </a:rPr>
              <a:t>.</a:t>
            </a:r>
            <a:endParaRPr lang="vi-VN" sz="3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93462" y="1989071"/>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6480169" y="254299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7284941" y="25513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526111" y="260627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H</a:t>
            </a:r>
          </a:p>
        </p:txBody>
      </p:sp>
      <p:sp>
        <p:nvSpPr>
          <p:cNvPr id="59" name="Rectangle 58">
            <a:extLst>
              <a:ext uri="{FF2B5EF4-FFF2-40B4-BE49-F238E27FC236}">
                <a16:creationId xmlns:a16="http://schemas.microsoft.com/office/drawing/2014/main" id="{27449AFD-2492-CCC5-B1FE-6CFC46CDF5DE}"/>
              </a:ext>
            </a:extLst>
          </p:cNvPr>
          <p:cNvSpPr/>
          <p:nvPr/>
        </p:nvSpPr>
        <p:spPr>
          <a:xfrm>
            <a:off x="7317423" y="25925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2561488" y="25607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340924" y="25607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1778691" y="25677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2615892" y="2592510"/>
            <a:ext cx="625056" cy="56845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R</a:t>
            </a:r>
          </a:p>
        </p:txBody>
      </p:sp>
      <p:sp>
        <p:nvSpPr>
          <p:cNvPr id="1032" name="Rectangle 1031">
            <a:extLst>
              <a:ext uri="{FF2B5EF4-FFF2-40B4-BE49-F238E27FC236}">
                <a16:creationId xmlns:a16="http://schemas.microsoft.com/office/drawing/2014/main" id="{702274D1-158E-89BE-5DA6-4F72AA7ACAF5}"/>
              </a:ext>
            </a:extLst>
          </p:cNvPr>
          <p:cNvSpPr/>
          <p:nvPr/>
        </p:nvSpPr>
        <p:spPr>
          <a:xfrm>
            <a:off x="3414782" y="2617257"/>
            <a:ext cx="625056" cy="54370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1853769" y="25513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036" name="Oval 1035">
            <a:extLst>
              <a:ext uri="{FF2B5EF4-FFF2-40B4-BE49-F238E27FC236}">
                <a16:creationId xmlns:a16="http://schemas.microsoft.com/office/drawing/2014/main" id="{2787A4A9-43D1-C6DD-7B6F-93118C6F43A7}"/>
              </a:ext>
            </a:extLst>
          </p:cNvPr>
          <p:cNvSpPr/>
          <p:nvPr/>
        </p:nvSpPr>
        <p:spPr>
          <a:xfrm>
            <a:off x="5179301" y="-12393"/>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8100373" y="2563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8908211" y="2563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8117829" y="26066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4" name="Rectangle 13">
            <a:extLst>
              <a:ext uri="{FF2B5EF4-FFF2-40B4-BE49-F238E27FC236}">
                <a16:creationId xmlns:a16="http://schemas.microsoft.com/office/drawing/2014/main" id="{4A3E13BE-CFAA-4134-15C6-BA5D910FAD84}"/>
              </a:ext>
            </a:extLst>
          </p:cNvPr>
          <p:cNvSpPr/>
          <p:nvPr/>
        </p:nvSpPr>
        <p:spPr>
          <a:xfrm>
            <a:off x="8948516" y="26126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0F6F3A99-0A82-154A-2A20-7894F8FBBFCE}"/>
              </a:ext>
            </a:extLst>
          </p:cNvPr>
          <p:cNvSpPr/>
          <p:nvPr/>
        </p:nvSpPr>
        <p:spPr>
          <a:xfrm>
            <a:off x="4914829" y="25430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5F1CF3D3-3FC4-3116-AE30-46B8FFBDC294}"/>
              </a:ext>
            </a:extLst>
          </p:cNvPr>
          <p:cNvSpPr/>
          <p:nvPr/>
        </p:nvSpPr>
        <p:spPr>
          <a:xfrm>
            <a:off x="5688419" y="25429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44AD89B7-7663-008F-C6D5-4CC4773F9219}"/>
              </a:ext>
            </a:extLst>
          </p:cNvPr>
          <p:cNvSpPr/>
          <p:nvPr/>
        </p:nvSpPr>
        <p:spPr>
          <a:xfrm>
            <a:off x="4132159" y="2542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C09AF99-C774-5E97-EBCB-04AE971E89D2}"/>
              </a:ext>
            </a:extLst>
          </p:cNvPr>
          <p:cNvSpPr/>
          <p:nvPr/>
        </p:nvSpPr>
        <p:spPr>
          <a:xfrm>
            <a:off x="5013852" y="25532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9EC20B01-AE69-D516-7864-22710BDA0274}"/>
              </a:ext>
            </a:extLst>
          </p:cNvPr>
          <p:cNvSpPr/>
          <p:nvPr/>
        </p:nvSpPr>
        <p:spPr>
          <a:xfrm>
            <a:off x="5737931" y="25925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21" name="Rectangle 20">
            <a:extLst>
              <a:ext uri="{FF2B5EF4-FFF2-40B4-BE49-F238E27FC236}">
                <a16:creationId xmlns:a16="http://schemas.microsoft.com/office/drawing/2014/main" id="{2576AF2F-6788-CE43-DA6E-1EA418274E14}"/>
              </a:ext>
            </a:extLst>
          </p:cNvPr>
          <p:cNvSpPr/>
          <p:nvPr/>
        </p:nvSpPr>
        <p:spPr>
          <a:xfrm>
            <a:off x="4241960" y="254922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2" name="Arrow: Left 5">
            <a:hlinkClick r:id="rId10" action="ppaction://hlinksldjump"/>
            <a:extLst>
              <a:ext uri="{FF2B5EF4-FFF2-40B4-BE49-F238E27FC236}">
                <a16:creationId xmlns:a16="http://schemas.microsoft.com/office/drawing/2014/main" id="{AF33CB40-EB73-25B0-4340-8F09F2E9B03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6" name="TextBox 35">
            <a:extLst>
              <a:ext uri="{FF2B5EF4-FFF2-40B4-BE49-F238E27FC236}">
                <a16:creationId xmlns:a16="http://schemas.microsoft.com/office/drawing/2014/main" id="{04341A60-BC9E-4770-9791-5CF9726C6B92}"/>
              </a:ext>
            </a:extLst>
          </p:cNvPr>
          <p:cNvSpPr txBox="1"/>
          <p:nvPr/>
        </p:nvSpPr>
        <p:spPr>
          <a:xfrm>
            <a:off x="879497" y="3631552"/>
            <a:ext cx="9212149" cy="2144177"/>
          </a:xfrm>
          <a:prstGeom prst="rect">
            <a:avLst/>
          </a:prstGeom>
          <a:noFill/>
          <a:ln>
            <a:solidFill>
              <a:srgbClr val="00B050"/>
            </a:solidFill>
          </a:ln>
        </p:spPr>
        <p:txBody>
          <a:bodyPr wrap="square">
            <a:spAutoFit/>
          </a:bodyPr>
          <a:lstStyle/>
          <a:p>
            <a:pPr algn="just">
              <a:spcBef>
                <a:spcPts val="400"/>
              </a:spcBef>
              <a:spcAft>
                <a:spcPts val="400"/>
              </a:spcAft>
            </a:pPr>
            <a:r>
              <a:rPr lang="en-US" sz="2400" dirty="0" err="1">
                <a:solidFill>
                  <a:srgbClr val="00B050"/>
                </a:solidFill>
              </a:rPr>
              <a:t>Mục</a:t>
            </a:r>
            <a:r>
              <a:rPr lang="en-US" sz="2400" dirty="0">
                <a:solidFill>
                  <a:srgbClr val="00B050"/>
                </a:solidFill>
              </a:rPr>
              <a:t> I </a:t>
            </a:r>
            <a:r>
              <a:rPr lang="en-US" sz="2400" dirty="0" err="1">
                <a:solidFill>
                  <a:srgbClr val="00B050"/>
                </a:solidFill>
              </a:rPr>
              <a:t>Bài</a:t>
            </a:r>
            <a:r>
              <a:rPr lang="en-US" sz="2400" dirty="0">
                <a:solidFill>
                  <a:srgbClr val="00B050"/>
                </a:solidFill>
              </a:rPr>
              <a:t> 1 SGK: </a:t>
            </a:r>
            <a:r>
              <a:rPr lang="en-US" sz="2400" dirty="0"/>
              <a:t>“</a:t>
            </a:r>
            <a:r>
              <a:rPr lang="vi-VN" sz="2400" dirty="0"/>
              <a:t>Quá trình xây dựng, chiến đấu và trưởng thành, quân đội nhân dân đã viết nên truyền thống vẻ vang:</a:t>
            </a:r>
            <a:endParaRPr lang="en-US" sz="2400" dirty="0"/>
          </a:p>
          <a:p>
            <a:pPr algn="just">
              <a:spcBef>
                <a:spcPts val="400"/>
              </a:spcBef>
              <a:spcAft>
                <a:spcPts val="400"/>
              </a:spcAft>
            </a:pPr>
            <a:r>
              <a:rPr lang="en-GB" sz="2400" dirty="0"/>
              <a:t>-</a:t>
            </a:r>
            <a:r>
              <a:rPr lang="vi-VN" sz="2400" dirty="0"/>
              <a:t> </a:t>
            </a:r>
            <a:r>
              <a:rPr lang="vi-VN" sz="2400" dirty="0">
                <a:solidFill>
                  <a:srgbClr val="FF0000"/>
                </a:solidFill>
              </a:rPr>
              <a:t>Trung thành </a:t>
            </a:r>
            <a:r>
              <a:rPr lang="vi-VN" sz="2400" dirty="0"/>
              <a:t>vô hạn với Tổ quốc Việt Nam xã hội chủ nghĩa, với Đảng, Nhà nước và nhân dân.</a:t>
            </a:r>
            <a:endParaRPr lang="en-US" sz="2400" dirty="0"/>
          </a:p>
          <a:p>
            <a:pPr algn="just">
              <a:spcBef>
                <a:spcPts val="400"/>
              </a:spcBef>
              <a:spcAft>
                <a:spcPts val="400"/>
              </a:spcAft>
            </a:pPr>
            <a:r>
              <a:rPr lang="en-US" sz="2400" dirty="0"/>
              <a:t>-…</a:t>
            </a:r>
          </a:p>
        </p:txBody>
      </p:sp>
      <p:pic>
        <p:nvPicPr>
          <p:cNvPr id="6" name="Picture 5" descr="A blue and white alarm clock with bells&#10;&#10;Description automatically generated">
            <a:extLst>
              <a:ext uri="{FF2B5EF4-FFF2-40B4-BE49-F238E27FC236}">
                <a16:creationId xmlns:a16="http://schemas.microsoft.com/office/drawing/2014/main" id="{CE75AD77-B647-0119-0783-462C553CAEC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3" name="Oval 22">
            <a:extLst>
              <a:ext uri="{FF2B5EF4-FFF2-40B4-BE49-F238E27FC236}">
                <a16:creationId xmlns:a16="http://schemas.microsoft.com/office/drawing/2014/main" id="{BE729852-E9D5-1395-2E55-0F6B3D6119F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EB05B034-6911-0835-314E-14FD77D30EE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797FDAD-56B5-733F-AC3E-F266C41BB6D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42679D9-7DE7-53A9-BB73-9372E9FDDDE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7" name="Oval 26">
            <a:extLst>
              <a:ext uri="{FF2B5EF4-FFF2-40B4-BE49-F238E27FC236}">
                <a16:creationId xmlns:a16="http://schemas.microsoft.com/office/drawing/2014/main" id="{6F9AD008-4410-AC70-0CB9-F028E800D9D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8" name="Oval 27">
            <a:extLst>
              <a:ext uri="{FF2B5EF4-FFF2-40B4-BE49-F238E27FC236}">
                <a16:creationId xmlns:a16="http://schemas.microsoft.com/office/drawing/2014/main" id="{0A56168E-5FA8-EC9F-B390-ABB1245AA8F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9" name="Oval 28">
            <a:extLst>
              <a:ext uri="{FF2B5EF4-FFF2-40B4-BE49-F238E27FC236}">
                <a16:creationId xmlns:a16="http://schemas.microsoft.com/office/drawing/2014/main" id="{2903AEEB-261F-078A-BF38-58BDBC17126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0" name="Oval 29">
            <a:extLst>
              <a:ext uri="{FF2B5EF4-FFF2-40B4-BE49-F238E27FC236}">
                <a16:creationId xmlns:a16="http://schemas.microsoft.com/office/drawing/2014/main" id="{836D5B71-B477-D37B-0A19-72096113EA3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1" name="Oval 30">
            <a:extLst>
              <a:ext uri="{FF2B5EF4-FFF2-40B4-BE49-F238E27FC236}">
                <a16:creationId xmlns:a16="http://schemas.microsoft.com/office/drawing/2014/main" id="{4FF83C6F-D23C-E20A-1F5B-0E32E2CD0B7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2" name="Oval 31">
            <a:extLst>
              <a:ext uri="{FF2B5EF4-FFF2-40B4-BE49-F238E27FC236}">
                <a16:creationId xmlns:a16="http://schemas.microsoft.com/office/drawing/2014/main" id="{BB043BCB-E09B-9BA1-8EEB-5259909333E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3" name="Oval 32">
            <a:extLst>
              <a:ext uri="{FF2B5EF4-FFF2-40B4-BE49-F238E27FC236}">
                <a16:creationId xmlns:a16="http://schemas.microsoft.com/office/drawing/2014/main" id="{8DAB2A0A-EB7B-7032-E103-C8D7EB0AB5A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4" name="Oval 33">
            <a:extLst>
              <a:ext uri="{FF2B5EF4-FFF2-40B4-BE49-F238E27FC236}">
                <a16:creationId xmlns:a16="http://schemas.microsoft.com/office/drawing/2014/main" id="{B46C3211-BAF0-A09F-777F-0F131B98545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5" name="Oval 34">
            <a:extLst>
              <a:ext uri="{FF2B5EF4-FFF2-40B4-BE49-F238E27FC236}">
                <a16:creationId xmlns:a16="http://schemas.microsoft.com/office/drawing/2014/main" id="{E279BC78-14BB-F868-D3B1-35E2C6916A0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7" name="Oval 36">
            <a:extLst>
              <a:ext uri="{FF2B5EF4-FFF2-40B4-BE49-F238E27FC236}">
                <a16:creationId xmlns:a16="http://schemas.microsoft.com/office/drawing/2014/main" id="{CEC2F020-1477-F849-3683-0CDB35677C1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8" name="Oval 37">
            <a:extLst>
              <a:ext uri="{FF2B5EF4-FFF2-40B4-BE49-F238E27FC236}">
                <a16:creationId xmlns:a16="http://schemas.microsoft.com/office/drawing/2014/main" id="{95BB6112-6A1E-E7FC-1B5E-7B9675C7924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9" name="Oval 38">
            <a:extLst>
              <a:ext uri="{FF2B5EF4-FFF2-40B4-BE49-F238E27FC236}">
                <a16:creationId xmlns:a16="http://schemas.microsoft.com/office/drawing/2014/main" id="{B7E8D3D6-6B06-C0A0-5C64-2EF60C6F455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0" name="image4.png">
            <a:extLst>
              <a:ext uri="{FF2B5EF4-FFF2-40B4-BE49-F238E27FC236}">
                <a16:creationId xmlns:a16="http://schemas.microsoft.com/office/drawing/2014/main" id="{0619CE1C-6533-EFFD-A01B-4F5E9476AA44}"/>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1" name="Group 11">
            <a:extLst>
              <a:ext uri="{FF2B5EF4-FFF2-40B4-BE49-F238E27FC236}">
                <a16:creationId xmlns:a16="http://schemas.microsoft.com/office/drawing/2014/main" id="{6E43C0FD-56D9-217D-9C16-7C1747B8C3D9}"/>
              </a:ext>
            </a:extLst>
          </p:cNvPr>
          <p:cNvGrpSpPr>
            <a:grpSpLocks/>
          </p:cNvGrpSpPr>
          <p:nvPr/>
        </p:nvGrpSpPr>
        <p:grpSpPr bwMode="auto">
          <a:xfrm>
            <a:off x="11053594" y="785557"/>
            <a:ext cx="625171" cy="612210"/>
            <a:chOff x="0" y="0"/>
            <a:chExt cx="666" cy="559"/>
          </a:xfrm>
        </p:grpSpPr>
        <p:sp>
          <p:nvSpPr>
            <p:cNvPr id="42" name="Freeform 12">
              <a:extLst>
                <a:ext uri="{FF2B5EF4-FFF2-40B4-BE49-F238E27FC236}">
                  <a16:creationId xmlns:a16="http://schemas.microsoft.com/office/drawing/2014/main" id="{BC6895E8-C68F-FD80-6402-E4E7E2EC1AB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864591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1"/>
                                        </p:tgtEl>
                                        <p:attrNameLst>
                                          <p:attrName>style.visibility</p:attrName>
                                        </p:attrNameLst>
                                      </p:cBhvr>
                                      <p:to>
                                        <p:strVal val="visible"/>
                                      </p:to>
                                    </p:set>
                                    <p:animEffect transition="in" filter="fade">
                                      <p:cBhvr>
                                        <p:cTn id="10" dur="500"/>
                                        <p:tgtEl>
                                          <p:spTgt spid="10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fade">
                                      <p:cBhvr>
                                        <p:cTn id="13" dur="500"/>
                                        <p:tgtEl>
                                          <p:spTgt spid="10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500"/>
                                        <p:tgtEl>
                                          <p:spTgt spid="36"/>
                                        </p:tgtEl>
                                      </p:cBhvr>
                                    </p:animEffect>
                                  </p:childTnLst>
                                </p:cTn>
                              </p:par>
                            </p:childTnLst>
                          </p:cTn>
                        </p:par>
                        <p:par>
                          <p:cTn id="38" fill="hold">
                            <p:stCondLst>
                              <p:cond delay="500"/>
                            </p:stCondLst>
                            <p:childTnLst>
                              <p:par>
                                <p:cTn id="39" presetID="1" presetClass="mediacall" presetSubtype="0" fill="hold" nodeType="afterEffect">
                                  <p:stCondLst>
                                    <p:cond delay="0"/>
                                  </p:stCondLst>
                                  <p:childTnLst>
                                    <p:cmd type="call" cmd="playFrom(0.0)">
                                      <p:cBhvr>
                                        <p:cTn id="40"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1" fill="hold" display="0">
                  <p:stCondLst>
                    <p:cond delay="indefinite"/>
                  </p:stCondLst>
                  <p:endCondLst>
                    <p:cond evt="onStopAudio" delay="0">
                      <p:tgtEl>
                        <p:sldTgt/>
                      </p:tgtEl>
                    </p:cond>
                  </p:endCondLst>
                </p:cTn>
                <p:tgtEl>
                  <p:spTgt spid="15"/>
                </p:tgtEl>
              </p:cMediaNode>
            </p:audio>
            <p:seq concurrent="1" nextAc="seek">
              <p:cTn id="42" restart="whenNotActive" fill="hold" evtFilter="cancelBubble" nodeType="interactiveSeq">
                <p:stCondLst>
                  <p:cond evt="onClick" delay="0">
                    <p:tgtEl>
                      <p:spTgt spid="23"/>
                    </p:tgtEl>
                  </p:cond>
                </p:stCondLst>
                <p:endSync evt="end" delay="0">
                  <p:rtn val="all"/>
                </p:endSync>
                <p:childTnLst>
                  <p:par>
                    <p:cTn id="43" fill="hold">
                      <p:stCondLst>
                        <p:cond delay="0"/>
                      </p:stCondLst>
                      <p:childTnLst>
                        <p:par>
                          <p:cTn id="44" fill="hold">
                            <p:stCondLst>
                              <p:cond delay="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2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3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4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5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7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8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9000"/>
                            </p:stCondLst>
                            <p:childTnLst>
                              <p:par>
                                <p:cTn id="72" presetID="1" presetClass="entr" presetSubtype="0" fill="hold" grpId="0" nodeType="afterEffect">
                                  <p:stCondLst>
                                    <p:cond delay="0"/>
                                  </p:stCondLst>
                                  <p:childTnLst>
                                    <p:set>
                                      <p:cBhvr>
                                        <p:cTn id="73"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0000"/>
                            </p:stCondLst>
                            <p:childTnLst>
                              <p:par>
                                <p:cTn id="75" presetID="1" presetClass="entr" presetSubtype="0" fill="hold" grpId="0" nodeType="afterEffect">
                                  <p:stCondLst>
                                    <p:cond delay="0"/>
                                  </p:stCondLst>
                                  <p:childTnLst>
                                    <p:set>
                                      <p:cBhvr>
                                        <p:cTn id="76"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1000"/>
                            </p:stCondLst>
                            <p:childTnLst>
                              <p:par>
                                <p:cTn id="78" presetID="1" presetClass="entr" presetSubtype="0" fill="hold" grpId="0" nodeType="afterEffect">
                                  <p:stCondLst>
                                    <p:cond delay="0"/>
                                  </p:stCondLst>
                                  <p:childTnLst>
                                    <p:set>
                                      <p:cBhvr>
                                        <p:cTn id="79"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2000"/>
                            </p:stCondLst>
                            <p:childTnLst>
                              <p:par>
                                <p:cTn id="81" presetID="1" presetClass="entr" presetSubtype="0" fill="hold" grpId="0" nodeType="afterEffect">
                                  <p:stCondLst>
                                    <p:cond delay="0"/>
                                  </p:stCondLst>
                                  <p:childTnLst>
                                    <p:set>
                                      <p:cBhvr>
                                        <p:cTn id="82"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3000"/>
                            </p:stCondLst>
                            <p:childTnLst>
                              <p:par>
                                <p:cTn id="84" presetID="1" presetClass="entr" presetSubtype="0" fill="hold" grpId="0" nodeType="afterEffect">
                                  <p:stCondLst>
                                    <p:cond delay="0"/>
                                  </p:stCondLst>
                                  <p:childTnLst>
                                    <p:set>
                                      <p:cBhvr>
                                        <p:cTn id="85"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4000"/>
                            </p:stCondLst>
                            <p:childTnLst>
                              <p:par>
                                <p:cTn id="87" presetID="1" presetClass="entr" presetSubtype="0" fill="hold" grpId="0" nodeType="afterEffect">
                                  <p:stCondLst>
                                    <p:cond delay="0"/>
                                  </p:stCondLst>
                                  <p:childTnLst>
                                    <p:set>
                                      <p:cBhvr>
                                        <p:cTn id="88"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3"/>
                  </p:tgtEl>
                </p:cond>
              </p:nextCondLst>
            </p:seq>
          </p:childTnLst>
        </p:cTn>
      </p:par>
    </p:tnLst>
    <p:bldLst>
      <p:bldP spid="58" grpId="0" animBg="1"/>
      <p:bldP spid="59" grpId="0" animBg="1"/>
      <p:bldP spid="1031" grpId="0" animBg="1"/>
      <p:bldP spid="1032" grpId="0" animBg="1"/>
      <p:bldP spid="1033" grpId="0" animBg="1"/>
      <p:bldP spid="13" grpId="0" animBg="1"/>
      <p:bldP spid="14" grpId="0" animBg="1"/>
      <p:bldP spid="19" grpId="0" animBg="1"/>
      <p:bldP spid="20" grpId="0" animBg="1"/>
      <p:bldP spid="21" grpId="0" animBg="1"/>
      <p:bldP spid="36"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7" grpId="0" animBg="1"/>
      <p:bldP spid="38" grpId="0" animBg="1"/>
      <p:bldP spid="3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12901" y="823677"/>
            <a:ext cx="9129486" cy="77810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12417" y="998250"/>
            <a:ext cx="9195296" cy="468077"/>
          </a:xfrm>
          <a:prstGeom prst="rect">
            <a:avLst/>
          </a:prstGeom>
          <a:noFill/>
        </p:spPr>
        <p:txBody>
          <a:bodyPr wrap="square" rtlCol="0">
            <a:spAutoFit/>
          </a:bodyPr>
          <a:lstStyle/>
          <a:p>
            <a:pPr marL="0" marR="0" algn="ctr">
              <a:lnSpc>
                <a:spcPct val="107000"/>
              </a:lnSpc>
              <a:spcBef>
                <a:spcPts val="0"/>
              </a:spcBef>
              <a:spcAft>
                <a:spcPts val="800"/>
              </a:spcAft>
            </a:pP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Làm</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nên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kiến</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trúc</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theo</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kern="1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65919" y="165937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802375" y="22066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2905095" y="22339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683276" y="222889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458987" y="22195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818727" y="22834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56" name="Rectangle 55">
            <a:extLst>
              <a:ext uri="{FF2B5EF4-FFF2-40B4-BE49-F238E27FC236}">
                <a16:creationId xmlns:a16="http://schemas.microsoft.com/office/drawing/2014/main" id="{67EC20DD-02FB-8151-877B-2D53AAEF884E}"/>
              </a:ext>
            </a:extLst>
          </p:cNvPr>
          <p:cNvSpPr/>
          <p:nvPr/>
        </p:nvSpPr>
        <p:spPr>
          <a:xfrm>
            <a:off x="2975557" y="22784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X</a:t>
            </a:r>
          </a:p>
        </p:txBody>
      </p:sp>
      <p:sp>
        <p:nvSpPr>
          <p:cNvPr id="58" name="Rectangle 57">
            <a:extLst>
              <a:ext uri="{FF2B5EF4-FFF2-40B4-BE49-F238E27FC236}">
                <a16:creationId xmlns:a16="http://schemas.microsoft.com/office/drawing/2014/main" id="{C1C08036-D90F-A019-49A3-FCA9E0CD5BC8}"/>
              </a:ext>
            </a:extLst>
          </p:cNvPr>
          <p:cNvSpPr/>
          <p:nvPr/>
        </p:nvSpPr>
        <p:spPr>
          <a:xfrm>
            <a:off x="3747220" y="230276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562251" y="22836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Y</a:t>
            </a:r>
          </a:p>
        </p:txBody>
      </p:sp>
      <p:sp>
        <p:nvSpPr>
          <p:cNvPr id="1036" name="Oval 1035">
            <a:extLst>
              <a:ext uri="{FF2B5EF4-FFF2-40B4-BE49-F238E27FC236}">
                <a16:creationId xmlns:a16="http://schemas.microsoft.com/office/drawing/2014/main" id="{2787A4A9-43D1-C6DD-7B6F-93118C6F43A7}"/>
              </a:ext>
            </a:extLst>
          </p:cNvPr>
          <p:cNvSpPr/>
          <p:nvPr/>
        </p:nvSpPr>
        <p:spPr>
          <a:xfrm>
            <a:off x="5164760" y="29048"/>
            <a:ext cx="931240" cy="720923"/>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237168" y="22131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020121" y="22017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336890" y="22545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D</a:t>
            </a:r>
          </a:p>
        </p:txBody>
      </p:sp>
      <p:sp>
        <p:nvSpPr>
          <p:cNvPr id="14" name="Rectangle 13">
            <a:extLst>
              <a:ext uri="{FF2B5EF4-FFF2-40B4-BE49-F238E27FC236}">
                <a16:creationId xmlns:a16="http://schemas.microsoft.com/office/drawing/2014/main" id="{4A3E13BE-CFAA-4134-15C6-BA5D910FAD84}"/>
              </a:ext>
            </a:extLst>
          </p:cNvPr>
          <p:cNvSpPr/>
          <p:nvPr/>
        </p:nvSpPr>
        <p:spPr>
          <a:xfrm>
            <a:off x="6082178" y="226062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40211254-D6AA-982B-FC4A-CF16C9322624}"/>
              </a:ext>
            </a:extLst>
          </p:cNvPr>
          <p:cNvSpPr/>
          <p:nvPr/>
        </p:nvSpPr>
        <p:spPr>
          <a:xfrm>
            <a:off x="7609109" y="217938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2BF12B22-C18B-84CE-2198-8393A6F38A5D}"/>
              </a:ext>
            </a:extLst>
          </p:cNvPr>
          <p:cNvSpPr/>
          <p:nvPr/>
        </p:nvSpPr>
        <p:spPr>
          <a:xfrm>
            <a:off x="7668964" y="22690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18" name="Arrow: Left 5">
            <a:hlinkClick r:id="rId10" action="ppaction://hlinksldjump"/>
            <a:extLst>
              <a:ext uri="{FF2B5EF4-FFF2-40B4-BE49-F238E27FC236}">
                <a16:creationId xmlns:a16="http://schemas.microsoft.com/office/drawing/2014/main" id="{DBFB8B9F-7546-8E0C-88B2-53C4A7961481}"/>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9" name="TextBox 28">
            <a:extLst>
              <a:ext uri="{FF2B5EF4-FFF2-40B4-BE49-F238E27FC236}">
                <a16:creationId xmlns:a16="http://schemas.microsoft.com/office/drawing/2014/main" id="{F8A50259-186F-4AF9-B727-335D33F72824}"/>
              </a:ext>
            </a:extLst>
          </p:cNvPr>
          <p:cNvSpPr txBox="1"/>
          <p:nvPr/>
        </p:nvSpPr>
        <p:spPr>
          <a:xfrm>
            <a:off x="838343" y="3467233"/>
            <a:ext cx="10429731" cy="1938992"/>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quân đội nhân dân đã viết nên truyền thống vẻ vang:</a:t>
            </a:r>
            <a:endParaRPr lang="en-US" sz="2400" dirty="0">
              <a:latin typeface="Arial" panose="020B0604020202020204" pitchFamily="34" charset="0"/>
              <a:cs typeface="Arial" panose="020B0604020202020204" pitchFamily="34" charset="0"/>
            </a:endParaRPr>
          </a:p>
          <a:p>
            <a:pPr algn="just"/>
            <a:r>
              <a:rPr lang="en-US" sz="2400" dirty="0">
                <a:latin typeface="Arial" panose="020B0604020202020204" pitchFamily="34" charset="0"/>
                <a:cs typeface="Arial" panose="020B0604020202020204" pitchFamily="34" charset="0"/>
              </a:rPr>
              <a:t>- </a:t>
            </a:r>
            <a:r>
              <a:rPr lang="vi-VN" sz="2400" dirty="0">
                <a:latin typeface="Arial" panose="020B0604020202020204" pitchFamily="34" charset="0"/>
                <a:cs typeface="Arial" panose="020B0604020202020204" pitchFamily="34" charset="0"/>
              </a:rPr>
              <a:t>Độc lập, tự chủ, tự lực, tự cường, cần, kiệm, liêm, chính, chí công vô tư trong </a:t>
            </a:r>
            <a:r>
              <a:rPr lang="vi-VN" sz="2400" dirty="0">
                <a:solidFill>
                  <a:srgbClr val="FF0000"/>
                </a:solidFill>
                <a:latin typeface="Arial" panose="020B0604020202020204" pitchFamily="34" charset="0"/>
                <a:cs typeface="Arial" panose="020B0604020202020204" pitchFamily="34" charset="0"/>
              </a:rPr>
              <a:t>xây dựng </a:t>
            </a:r>
            <a:r>
              <a:rPr lang="vi-VN" sz="2400" dirty="0">
                <a:latin typeface="Arial" panose="020B0604020202020204" pitchFamily="34" charset="0"/>
                <a:cs typeface="Arial" panose="020B0604020202020204" pitchFamily="34" charset="0"/>
              </a:rPr>
              <a:t>quân đội, </a:t>
            </a:r>
            <a:r>
              <a:rPr lang="vi-VN" sz="2400" dirty="0">
                <a:solidFill>
                  <a:srgbClr val="FF0000"/>
                </a:solidFill>
                <a:latin typeface="Arial" panose="020B0604020202020204" pitchFamily="34" charset="0"/>
                <a:cs typeface="Arial" panose="020B0604020202020204" pitchFamily="34" charset="0"/>
              </a:rPr>
              <a:t>xây dựng </a:t>
            </a:r>
            <a:r>
              <a:rPr lang="vi-VN" sz="2400" dirty="0">
                <a:latin typeface="Arial" panose="020B0604020202020204" pitchFamily="34" charset="0"/>
                <a:cs typeface="Arial" panose="020B0604020202020204" pitchFamily="34" charset="0"/>
              </a:rPr>
              <a:t>đất nước.</a:t>
            </a:r>
            <a:endParaRPr lang="en-US" sz="2400" dirty="0">
              <a:latin typeface="Arial" panose="020B0604020202020204" pitchFamily="34" charset="0"/>
              <a:cs typeface="Arial" panose="020B0604020202020204" pitchFamily="34" charset="0"/>
            </a:endParaRPr>
          </a:p>
          <a:p>
            <a:pPr algn="just"/>
            <a:r>
              <a:rPr lang="vi-VN" sz="2400" dirty="0">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A1C56C13-6365-35A4-675C-7A73013AC7B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9" name="Oval 18">
            <a:extLst>
              <a:ext uri="{FF2B5EF4-FFF2-40B4-BE49-F238E27FC236}">
                <a16:creationId xmlns:a16="http://schemas.microsoft.com/office/drawing/2014/main" id="{C6C5FE9C-558A-1ECF-A341-41105625556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0" name="Oval 19">
            <a:extLst>
              <a:ext uri="{FF2B5EF4-FFF2-40B4-BE49-F238E27FC236}">
                <a16:creationId xmlns:a16="http://schemas.microsoft.com/office/drawing/2014/main" id="{238007D3-40AB-CA5B-E1D1-4E13E2D98C0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1" name="Oval 20">
            <a:extLst>
              <a:ext uri="{FF2B5EF4-FFF2-40B4-BE49-F238E27FC236}">
                <a16:creationId xmlns:a16="http://schemas.microsoft.com/office/drawing/2014/main" id="{58F1D893-7515-32ED-473E-4B9CF0CD6DA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2" name="Oval 21">
            <a:extLst>
              <a:ext uri="{FF2B5EF4-FFF2-40B4-BE49-F238E27FC236}">
                <a16:creationId xmlns:a16="http://schemas.microsoft.com/office/drawing/2014/main" id="{2893DB14-F02C-B812-E5F8-C2F1BA35BD9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3" name="Oval 22">
            <a:extLst>
              <a:ext uri="{FF2B5EF4-FFF2-40B4-BE49-F238E27FC236}">
                <a16:creationId xmlns:a16="http://schemas.microsoft.com/office/drawing/2014/main" id="{AA3525D1-E8AB-C43A-60A9-285B115B4EF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4" name="Oval 23">
            <a:extLst>
              <a:ext uri="{FF2B5EF4-FFF2-40B4-BE49-F238E27FC236}">
                <a16:creationId xmlns:a16="http://schemas.microsoft.com/office/drawing/2014/main" id="{C27BC007-3F9D-5064-B1B6-3FF83E7989C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5" name="Oval 24">
            <a:extLst>
              <a:ext uri="{FF2B5EF4-FFF2-40B4-BE49-F238E27FC236}">
                <a16:creationId xmlns:a16="http://schemas.microsoft.com/office/drawing/2014/main" id="{9977A083-0213-2ADF-D374-D1C7731F7DE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6" name="Oval 25">
            <a:extLst>
              <a:ext uri="{FF2B5EF4-FFF2-40B4-BE49-F238E27FC236}">
                <a16:creationId xmlns:a16="http://schemas.microsoft.com/office/drawing/2014/main" id="{63480DCD-2362-0AED-79F9-E6D3F285BDB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7" name="Oval 26">
            <a:extLst>
              <a:ext uri="{FF2B5EF4-FFF2-40B4-BE49-F238E27FC236}">
                <a16:creationId xmlns:a16="http://schemas.microsoft.com/office/drawing/2014/main" id="{9CCEA190-953C-DE72-B085-8044C62420A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8" name="Oval 27">
            <a:extLst>
              <a:ext uri="{FF2B5EF4-FFF2-40B4-BE49-F238E27FC236}">
                <a16:creationId xmlns:a16="http://schemas.microsoft.com/office/drawing/2014/main" id="{777E65B3-F01A-77D5-404F-C09521A3D7E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0" name="Oval 29">
            <a:extLst>
              <a:ext uri="{FF2B5EF4-FFF2-40B4-BE49-F238E27FC236}">
                <a16:creationId xmlns:a16="http://schemas.microsoft.com/office/drawing/2014/main" id="{644DD877-AC21-D3FB-C9D2-FD20E22808E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1" name="Oval 30">
            <a:extLst>
              <a:ext uri="{FF2B5EF4-FFF2-40B4-BE49-F238E27FC236}">
                <a16:creationId xmlns:a16="http://schemas.microsoft.com/office/drawing/2014/main" id="{1D1DA694-75D8-618F-BB7E-7091942F0EB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2" name="Oval 31">
            <a:extLst>
              <a:ext uri="{FF2B5EF4-FFF2-40B4-BE49-F238E27FC236}">
                <a16:creationId xmlns:a16="http://schemas.microsoft.com/office/drawing/2014/main" id="{821D7236-5A16-F8E5-FAAB-B45957BB68A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3" name="Oval 32">
            <a:extLst>
              <a:ext uri="{FF2B5EF4-FFF2-40B4-BE49-F238E27FC236}">
                <a16:creationId xmlns:a16="http://schemas.microsoft.com/office/drawing/2014/main" id="{3160C8BD-143F-30AD-7AB7-5EEE0AD3796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4" name="Oval 33">
            <a:extLst>
              <a:ext uri="{FF2B5EF4-FFF2-40B4-BE49-F238E27FC236}">
                <a16:creationId xmlns:a16="http://schemas.microsoft.com/office/drawing/2014/main" id="{20340034-EEC4-D5F7-BED7-D027060421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5" name="Oval 34">
            <a:extLst>
              <a:ext uri="{FF2B5EF4-FFF2-40B4-BE49-F238E27FC236}">
                <a16:creationId xmlns:a16="http://schemas.microsoft.com/office/drawing/2014/main" id="{312874F8-3E1E-8461-C1D2-578F6895E1B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6" name="image4.png">
            <a:extLst>
              <a:ext uri="{FF2B5EF4-FFF2-40B4-BE49-F238E27FC236}">
                <a16:creationId xmlns:a16="http://schemas.microsoft.com/office/drawing/2014/main" id="{1197B664-9A0A-B33E-F1F7-EB3CAC1EEAD1}"/>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7" name="Group 11">
            <a:extLst>
              <a:ext uri="{FF2B5EF4-FFF2-40B4-BE49-F238E27FC236}">
                <a16:creationId xmlns:a16="http://schemas.microsoft.com/office/drawing/2014/main" id="{7AF79D24-A757-51CE-E254-7A7AEEC55157}"/>
              </a:ext>
            </a:extLst>
          </p:cNvPr>
          <p:cNvGrpSpPr>
            <a:grpSpLocks/>
          </p:cNvGrpSpPr>
          <p:nvPr/>
        </p:nvGrpSpPr>
        <p:grpSpPr bwMode="auto">
          <a:xfrm>
            <a:off x="11053594" y="785557"/>
            <a:ext cx="625171" cy="612210"/>
            <a:chOff x="0" y="0"/>
            <a:chExt cx="666" cy="559"/>
          </a:xfrm>
        </p:grpSpPr>
        <p:sp>
          <p:nvSpPr>
            <p:cNvPr id="38" name="Freeform 12">
              <a:extLst>
                <a:ext uri="{FF2B5EF4-FFF2-40B4-BE49-F238E27FC236}">
                  <a16:creationId xmlns:a16="http://schemas.microsoft.com/office/drawing/2014/main" id="{7CFE7923-191E-C756-B1D7-711AA2F4573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5860722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9"/>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9"/>
                  </p:tgtEl>
                </p:cond>
              </p:nextCondLst>
            </p:seq>
          </p:childTnLst>
        </p:cTn>
      </p:par>
    </p:tnLst>
    <p:bldLst>
      <p:bldP spid="55" grpId="0" animBg="1"/>
      <p:bldP spid="56" grpId="0" animBg="1"/>
      <p:bldP spid="58" grpId="0" animBg="1"/>
      <p:bldP spid="59" grpId="0" animBg="1"/>
      <p:bldP spid="13" grpId="0" animBg="1"/>
      <p:bldP spid="14" grpId="0" animBg="1"/>
      <p:bldP spid="17" grpId="0" animBg="1"/>
      <p:bldP spid="2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P spid="34" grpId="0" animBg="1"/>
      <p:bldP spid="3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023" y="52943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92360" y="792826"/>
            <a:ext cx="9129486" cy="103597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59455" y="859021"/>
            <a:ext cx="9001765"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yêu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cầu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chặt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chẽ</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rõ</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ràng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áp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dụng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mọi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ai </a:t>
            </a:r>
            <a:r>
              <a:rPr lang="en-GB" sz="2400" b="1" dirty="0" err="1">
                <a:effectLst/>
                <a:latin typeface="Times New Roman" panose="02020603050405020304" pitchFamily="18" charset="0"/>
                <a:ea typeface="Calibri" panose="020F0502020204030204" pitchFamily="34" charset="0"/>
              </a:rPr>
              <a:t>cũng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như</a:t>
            </a:r>
            <a:r>
              <a:rPr lang="en-GB" sz="2400" b="1" dirty="0">
                <a:effectLst/>
                <a:latin typeface="Times New Roman" panose="02020603050405020304" pitchFamily="18" charset="0"/>
                <a:ea typeface="Calibri" panose="020F0502020204030204" pitchFamily="34" charset="0"/>
              </a:rPr>
              <a:t> ai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mọi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trường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hợp</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81096" y="189853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1720240" y="24634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991816" y="243007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055647" y="24416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8787057" y="24370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1779453" y="25064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58" name="Rectangle 57">
            <a:extLst>
              <a:ext uri="{FF2B5EF4-FFF2-40B4-BE49-F238E27FC236}">
                <a16:creationId xmlns:a16="http://schemas.microsoft.com/office/drawing/2014/main" id="{C1C08036-D90F-A019-49A3-FCA9E0CD5BC8}"/>
              </a:ext>
            </a:extLst>
          </p:cNvPr>
          <p:cNvSpPr/>
          <p:nvPr/>
        </p:nvSpPr>
        <p:spPr>
          <a:xfrm>
            <a:off x="8025668" y="244577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59" name="Rectangle 58">
            <a:extLst>
              <a:ext uri="{FF2B5EF4-FFF2-40B4-BE49-F238E27FC236}">
                <a16:creationId xmlns:a16="http://schemas.microsoft.com/office/drawing/2014/main" id="{27449AFD-2492-CCC5-B1FE-6CFC46CDF5DE}"/>
              </a:ext>
            </a:extLst>
          </p:cNvPr>
          <p:cNvSpPr/>
          <p:nvPr/>
        </p:nvSpPr>
        <p:spPr>
          <a:xfrm>
            <a:off x="4105199" y="24716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60" name="Rectangle 59">
            <a:extLst>
              <a:ext uri="{FF2B5EF4-FFF2-40B4-BE49-F238E27FC236}">
                <a16:creationId xmlns:a16="http://schemas.microsoft.com/office/drawing/2014/main" id="{1F017F13-725B-C7E0-72AC-D281CFC76CA8}"/>
              </a:ext>
            </a:extLst>
          </p:cNvPr>
          <p:cNvSpPr/>
          <p:nvPr/>
        </p:nvSpPr>
        <p:spPr>
          <a:xfrm>
            <a:off x="8826890" y="24788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28" name="Rectangle 1027">
            <a:extLst>
              <a:ext uri="{FF2B5EF4-FFF2-40B4-BE49-F238E27FC236}">
                <a16:creationId xmlns:a16="http://schemas.microsoft.com/office/drawing/2014/main" id="{0FD93FDE-B660-4608-0E37-674140509675}"/>
              </a:ext>
            </a:extLst>
          </p:cNvPr>
          <p:cNvSpPr/>
          <p:nvPr/>
        </p:nvSpPr>
        <p:spPr>
          <a:xfrm>
            <a:off x="7196575" y="24349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6410912" y="243496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7277901" y="24417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1033" name="Rectangle 1032">
            <a:extLst>
              <a:ext uri="{FF2B5EF4-FFF2-40B4-BE49-F238E27FC236}">
                <a16:creationId xmlns:a16="http://schemas.microsoft.com/office/drawing/2014/main" id="{2FC7B557-C215-460B-8BE0-A9F03367D2DF}"/>
              </a:ext>
            </a:extLst>
          </p:cNvPr>
          <p:cNvSpPr/>
          <p:nvPr/>
        </p:nvSpPr>
        <p:spPr>
          <a:xfrm>
            <a:off x="6472496" y="24370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M</a:t>
            </a:r>
          </a:p>
        </p:txBody>
      </p:sp>
      <p:sp>
        <p:nvSpPr>
          <p:cNvPr id="1036" name="Oval 1035">
            <a:extLst>
              <a:ext uri="{FF2B5EF4-FFF2-40B4-BE49-F238E27FC236}">
                <a16:creationId xmlns:a16="http://schemas.microsoft.com/office/drawing/2014/main" id="{2787A4A9-43D1-C6DD-7B6F-93118C6F43A7}"/>
              </a:ext>
            </a:extLst>
          </p:cNvPr>
          <p:cNvSpPr/>
          <p:nvPr/>
        </p:nvSpPr>
        <p:spPr>
          <a:xfrm>
            <a:off x="5140854" y="-31735"/>
            <a:ext cx="955146" cy="751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4835993" y="24389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624016" y="24349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4939539" y="24626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Ê</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663618" y="24417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M</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2267F765-A95E-469A-3EB3-351842C978CD}"/>
              </a:ext>
            </a:extLst>
          </p:cNvPr>
          <p:cNvSpPr/>
          <p:nvPr/>
        </p:nvSpPr>
        <p:spPr>
          <a:xfrm>
            <a:off x="3276676" y="24569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1D8D3817-EA9D-6525-08CC-72D18912FFDA}"/>
              </a:ext>
            </a:extLst>
          </p:cNvPr>
          <p:cNvSpPr/>
          <p:nvPr/>
        </p:nvSpPr>
        <p:spPr>
          <a:xfrm>
            <a:off x="2503126" y="24569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DCC038F0-A6BD-A3F5-A3BA-B9E11E45783A}"/>
              </a:ext>
            </a:extLst>
          </p:cNvPr>
          <p:cNvSpPr/>
          <p:nvPr/>
        </p:nvSpPr>
        <p:spPr>
          <a:xfrm>
            <a:off x="3364259" y="24771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9" name="Rectangle 18">
            <a:extLst>
              <a:ext uri="{FF2B5EF4-FFF2-40B4-BE49-F238E27FC236}">
                <a16:creationId xmlns:a16="http://schemas.microsoft.com/office/drawing/2014/main" id="{ABF787DF-354F-EC77-D975-D48C5C65620D}"/>
              </a:ext>
            </a:extLst>
          </p:cNvPr>
          <p:cNvSpPr/>
          <p:nvPr/>
        </p:nvSpPr>
        <p:spPr>
          <a:xfrm>
            <a:off x="2566922" y="24985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20" name="Arrow: Left 5">
            <a:hlinkClick r:id="rId10" action="ppaction://hlinksldjump"/>
            <a:extLst>
              <a:ext uri="{FF2B5EF4-FFF2-40B4-BE49-F238E27FC236}">
                <a16:creationId xmlns:a16="http://schemas.microsoft.com/office/drawing/2014/main" id="{4D6B42B1-F404-01B0-AEF7-2E01ABD2CD1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5" name="TextBox 34">
            <a:extLst>
              <a:ext uri="{FF2B5EF4-FFF2-40B4-BE49-F238E27FC236}">
                <a16:creationId xmlns:a16="http://schemas.microsoft.com/office/drawing/2014/main" id="{6D0232BE-DE9B-4BCC-897D-119A77D91DA4}"/>
              </a:ext>
            </a:extLst>
          </p:cNvPr>
          <p:cNvSpPr txBox="1"/>
          <p:nvPr/>
        </p:nvSpPr>
        <p:spPr>
          <a:xfrm>
            <a:off x="838343" y="3467233"/>
            <a:ext cx="10429731" cy="2308324"/>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quân đội nhân dân đã viết nên truyền thống vẻ vang:</a:t>
            </a:r>
            <a:endParaRPr lang="en-US" sz="2400" dirty="0">
              <a:latin typeface="Arial" panose="020B0604020202020204" pitchFamily="34" charset="0"/>
              <a:cs typeface="Arial" panose="020B0604020202020204" pitchFamily="34" charset="0"/>
            </a:endParaRPr>
          </a:p>
          <a:p>
            <a:pPr algn="just"/>
            <a:r>
              <a:rPr lang="en-US" sz="2400" dirty="0">
                <a:latin typeface="Arial" panose="020B0604020202020204" pitchFamily="34" charset="0"/>
                <a:cs typeface="Arial" panose="020B0604020202020204" pitchFamily="34" charset="0"/>
              </a:rPr>
              <a:t>- </a:t>
            </a:r>
            <a:r>
              <a:rPr lang="vi-VN" sz="2400" dirty="0">
                <a:latin typeface="Arial" panose="020B0604020202020204" pitchFamily="34" charset="0"/>
                <a:cs typeface="Arial" panose="020B0604020202020204" pitchFamily="34" charset="0"/>
              </a:rPr>
              <a:t>Độc lập, tự chủ, tự lực, tự cường, cần, kiệm, liêm, chính, chí công vô tư trong xây dựng quân đội, xây dựng đất nước.</a:t>
            </a:r>
            <a:endParaRPr lang="en-US" sz="2400" dirty="0">
              <a:latin typeface="Arial" panose="020B0604020202020204" pitchFamily="34" charset="0"/>
              <a:cs typeface="Arial" panose="020B0604020202020204" pitchFamily="34" charset="0"/>
            </a:endParaRPr>
          </a:p>
          <a:p>
            <a:pPr algn="just"/>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Kỉ</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giác</a:t>
            </a:r>
            <a:r>
              <a:rPr lang="en-US" sz="2400" dirty="0">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nghiêm</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minh</a:t>
            </a:r>
            <a:r>
              <a:rPr lang="en-US" sz="2400" dirty="0">
                <a:solidFill>
                  <a:srgbClr val="FF0000"/>
                </a:solidFill>
                <a:latin typeface="Arial" panose="020B0604020202020204" pitchFamily="34" charset="0"/>
                <a:cs typeface="Arial" panose="020B0604020202020204" pitchFamily="34" charset="0"/>
              </a:rPr>
              <a:t>.</a:t>
            </a:r>
          </a:p>
          <a:p>
            <a:pPr algn="just"/>
            <a:r>
              <a:rPr lang="en-US" sz="2400" dirty="0">
                <a:latin typeface="Arial" panose="020B0604020202020204" pitchFamily="34" charset="0"/>
                <a:cs typeface="Arial" panose="020B0604020202020204" pitchFamily="34" charset="0"/>
              </a:rPr>
              <a:t>- …</a:t>
            </a:r>
          </a:p>
        </p:txBody>
      </p:sp>
      <p:pic>
        <p:nvPicPr>
          <p:cNvPr id="6" name="Picture 5" descr="A blue and white alarm clock with bells&#10;&#10;Description automatically generated">
            <a:extLst>
              <a:ext uri="{FF2B5EF4-FFF2-40B4-BE49-F238E27FC236}">
                <a16:creationId xmlns:a16="http://schemas.microsoft.com/office/drawing/2014/main" id="{AE3C3488-AC97-EF3C-2DD4-BB7C48EF1B1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1" name="Oval 20">
            <a:extLst>
              <a:ext uri="{FF2B5EF4-FFF2-40B4-BE49-F238E27FC236}">
                <a16:creationId xmlns:a16="http://schemas.microsoft.com/office/drawing/2014/main" id="{B1B9F9D1-E364-E6E1-05CE-15ECE2F5D64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2" name="Oval 21">
            <a:extLst>
              <a:ext uri="{FF2B5EF4-FFF2-40B4-BE49-F238E27FC236}">
                <a16:creationId xmlns:a16="http://schemas.microsoft.com/office/drawing/2014/main" id="{47AD76C7-9050-2270-9DEC-5D2125B910E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3" name="Oval 22">
            <a:extLst>
              <a:ext uri="{FF2B5EF4-FFF2-40B4-BE49-F238E27FC236}">
                <a16:creationId xmlns:a16="http://schemas.microsoft.com/office/drawing/2014/main" id="{A1CE331B-0E4E-F553-7378-C8D17AB2B91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E74A0864-5BA5-6AA0-5BC9-A90221C8E10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576F2FF9-8915-BF80-D923-CF1E2903D04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6" name="Oval 25">
            <a:extLst>
              <a:ext uri="{FF2B5EF4-FFF2-40B4-BE49-F238E27FC236}">
                <a16:creationId xmlns:a16="http://schemas.microsoft.com/office/drawing/2014/main" id="{733DEAF2-B715-0ED1-3571-41CF4A8F7B3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7" name="Oval 26">
            <a:extLst>
              <a:ext uri="{FF2B5EF4-FFF2-40B4-BE49-F238E27FC236}">
                <a16:creationId xmlns:a16="http://schemas.microsoft.com/office/drawing/2014/main" id="{0FA75F4E-028D-4B68-EECA-F68AA4CFEA4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8" name="Oval 27">
            <a:extLst>
              <a:ext uri="{FF2B5EF4-FFF2-40B4-BE49-F238E27FC236}">
                <a16:creationId xmlns:a16="http://schemas.microsoft.com/office/drawing/2014/main" id="{762C1921-FF34-9465-30C2-A908074171E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9" name="Oval 28">
            <a:extLst>
              <a:ext uri="{FF2B5EF4-FFF2-40B4-BE49-F238E27FC236}">
                <a16:creationId xmlns:a16="http://schemas.microsoft.com/office/drawing/2014/main" id="{DCB21EE7-E73B-AD24-724A-E75287EB6F0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0" name="Oval 29">
            <a:extLst>
              <a:ext uri="{FF2B5EF4-FFF2-40B4-BE49-F238E27FC236}">
                <a16:creationId xmlns:a16="http://schemas.microsoft.com/office/drawing/2014/main" id="{2C55C011-0699-0A38-FE9B-1A3336C68C5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1" name="Oval 30">
            <a:extLst>
              <a:ext uri="{FF2B5EF4-FFF2-40B4-BE49-F238E27FC236}">
                <a16:creationId xmlns:a16="http://schemas.microsoft.com/office/drawing/2014/main" id="{326C903C-EAC4-F2CA-3C0A-2998DD475BA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2" name="Oval 31">
            <a:extLst>
              <a:ext uri="{FF2B5EF4-FFF2-40B4-BE49-F238E27FC236}">
                <a16:creationId xmlns:a16="http://schemas.microsoft.com/office/drawing/2014/main" id="{8177DB42-6DE6-E743-A913-393A9C1D10E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3" name="Oval 32">
            <a:extLst>
              <a:ext uri="{FF2B5EF4-FFF2-40B4-BE49-F238E27FC236}">
                <a16:creationId xmlns:a16="http://schemas.microsoft.com/office/drawing/2014/main" id="{A01030B8-4419-02A0-9B98-545D8D8DB7A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4" name="Oval 33">
            <a:extLst>
              <a:ext uri="{FF2B5EF4-FFF2-40B4-BE49-F238E27FC236}">
                <a16:creationId xmlns:a16="http://schemas.microsoft.com/office/drawing/2014/main" id="{05646185-F8A7-EB81-3295-3C7B2979625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C0460CDE-43EA-C448-291E-C86E0D0C04C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A19DFBD7-E5D2-778E-B926-BAB92E78670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6E4B53D3-A95D-4E21-F889-053706D7EA54}"/>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629F9AE8-7073-228A-4A78-44C3E7D00879}"/>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4F4D392F-9AA3-A05C-6D2B-38642F7E73D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6455413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33"/>
                                        </p:tgtEl>
                                        <p:attrNameLst>
                                          <p:attrName>style.visibility</p:attrName>
                                        </p:attrNameLst>
                                      </p:cBhvr>
                                      <p:to>
                                        <p:strVal val="visible"/>
                                      </p:to>
                                    </p:set>
                                    <p:animEffect transition="in" filter="fade">
                                      <p:cBhvr>
                                        <p:cTn id="16" dur="500"/>
                                        <p:tgtEl>
                                          <p:spTgt spid="10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childTnLst>
                          </p:cTn>
                        </p:par>
                        <p:par>
                          <p:cTn id="38" fill="hold">
                            <p:stCondLst>
                              <p:cond delay="500"/>
                            </p:stCondLst>
                            <p:childTnLst>
                              <p:par>
                                <p:cTn id="39" presetID="1" presetClass="mediacall" presetSubtype="0" fill="hold" nodeType="afterEffect">
                                  <p:stCondLst>
                                    <p:cond delay="0"/>
                                  </p:stCondLst>
                                  <p:childTnLst>
                                    <p:cmd type="call" cmd="playFrom(0.0)">
                                      <p:cBhvr>
                                        <p:cTn id="40"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1" fill="hold" display="0">
                  <p:stCondLst>
                    <p:cond delay="indefinite"/>
                  </p:stCondLst>
                  <p:endCondLst>
                    <p:cond evt="onStopAudio" delay="0">
                      <p:tgtEl>
                        <p:sldTgt/>
                      </p:tgtEl>
                    </p:cond>
                  </p:endCondLst>
                </p:cTn>
                <p:tgtEl>
                  <p:spTgt spid="15"/>
                </p:tgtEl>
              </p:cMediaNode>
            </p:audio>
            <p:seq concurrent="1" nextAc="seek">
              <p:cTn id="42" restart="whenNotActive" fill="hold" evtFilter="cancelBubble" nodeType="interactiveSeq">
                <p:stCondLst>
                  <p:cond evt="onClick" delay="0">
                    <p:tgtEl>
                      <p:spTgt spid="21"/>
                    </p:tgtEl>
                  </p:cond>
                </p:stCondLst>
                <p:endSync evt="end" delay="0">
                  <p:rtn val="all"/>
                </p:endSync>
                <p:childTnLst>
                  <p:par>
                    <p:cTn id="43" fill="hold">
                      <p:stCondLst>
                        <p:cond delay="0"/>
                      </p:stCondLst>
                      <p:childTnLst>
                        <p:par>
                          <p:cTn id="44" fill="hold">
                            <p:stCondLst>
                              <p:cond delay="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2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3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4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5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7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8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9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0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1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2000"/>
                            </p:stCondLst>
                            <p:childTnLst>
                              <p:par>
                                <p:cTn id="81" presetID="1" presetClass="entr" presetSubtype="0" fill="hold" grpId="0" nodeType="afterEffect">
                                  <p:stCondLst>
                                    <p:cond delay="0"/>
                                  </p:stCondLst>
                                  <p:childTnLst>
                                    <p:set>
                                      <p:cBhvr>
                                        <p:cTn id="82"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3000"/>
                            </p:stCondLst>
                            <p:childTnLst>
                              <p:par>
                                <p:cTn id="84" presetID="1" presetClass="entr" presetSubtype="0" fill="hold" grpId="0" nodeType="afterEffect">
                                  <p:stCondLst>
                                    <p:cond delay="0"/>
                                  </p:stCondLst>
                                  <p:childTnLst>
                                    <p:set>
                                      <p:cBhvr>
                                        <p:cTn id="85"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4000"/>
                            </p:stCondLst>
                            <p:childTnLst>
                              <p:par>
                                <p:cTn id="87" presetID="1" presetClass="entr" presetSubtype="0" fill="hold" grpId="0" nodeType="afterEffect">
                                  <p:stCondLst>
                                    <p:cond delay="0"/>
                                  </p:stCondLst>
                                  <p:childTnLst>
                                    <p:set>
                                      <p:cBhvr>
                                        <p:cTn id="88"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5" grpId="0" animBg="1"/>
      <p:bldP spid="58" grpId="0" animBg="1"/>
      <p:bldP spid="59" grpId="0" animBg="1"/>
      <p:bldP spid="60" grpId="0" animBg="1"/>
      <p:bldP spid="1031" grpId="0" animBg="1"/>
      <p:bldP spid="1033" grpId="0" animBg="1"/>
      <p:bldP spid="13" grpId="0" animBg="1"/>
      <p:bldP spid="14" grpId="0" animBg="1"/>
      <p:bldP spid="18" grpId="0" animBg="1"/>
      <p:bldP spid="19" grpId="0" animBg="1"/>
      <p:bldP spid="35"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6" grpId="0" animBg="1"/>
      <p:bldP spid="3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08365" y="808643"/>
            <a:ext cx="9129486" cy="95157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40253" y="1068321"/>
            <a:ext cx="9195296"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Đơn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giản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nhiên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sống</a:t>
            </a:r>
            <a:r>
              <a:rPr lang="en-GB" sz="2400" b="1" dirty="0">
                <a:effectLst/>
                <a:latin typeface="Times New Roman" panose="02020603050405020304" pitchFamily="18" charset="0"/>
                <a:ea typeface="Calibri" panose="020F0502020204030204" pitchFamily="34" charset="0"/>
              </a:rPr>
              <a:t>.</a:t>
            </a:r>
            <a:endParaRPr lang="vi-VN" sz="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39001" y="183456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135993" y="24135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907009" y="240654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316100" y="239923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698421" y="239923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188649" y="24168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981659" y="24168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I</a:t>
            </a:r>
          </a:p>
        </p:txBody>
      </p:sp>
      <p:sp>
        <p:nvSpPr>
          <p:cNvPr id="58" name="Rectangle 57">
            <a:extLst>
              <a:ext uri="{FF2B5EF4-FFF2-40B4-BE49-F238E27FC236}">
                <a16:creationId xmlns:a16="http://schemas.microsoft.com/office/drawing/2014/main" id="{C1C08036-D90F-A019-49A3-FCA9E0CD5BC8}"/>
              </a:ext>
            </a:extLst>
          </p:cNvPr>
          <p:cNvSpPr/>
          <p:nvPr/>
        </p:nvSpPr>
        <p:spPr>
          <a:xfrm>
            <a:off x="6345450" y="244874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D</a:t>
            </a:r>
          </a:p>
        </p:txBody>
      </p:sp>
      <p:sp>
        <p:nvSpPr>
          <p:cNvPr id="59" name="Rectangle 58">
            <a:extLst>
              <a:ext uri="{FF2B5EF4-FFF2-40B4-BE49-F238E27FC236}">
                <a16:creationId xmlns:a16="http://schemas.microsoft.com/office/drawing/2014/main" id="{27449AFD-2492-CCC5-B1FE-6CFC46CDF5DE}"/>
              </a:ext>
            </a:extLst>
          </p:cNvPr>
          <p:cNvSpPr/>
          <p:nvPr/>
        </p:nvSpPr>
        <p:spPr>
          <a:xfrm>
            <a:off x="4751338" y="24065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Ả</a:t>
            </a:r>
          </a:p>
        </p:txBody>
      </p:sp>
      <p:sp>
        <p:nvSpPr>
          <p:cNvPr id="1036" name="Oval 1035">
            <a:extLst>
              <a:ext uri="{FF2B5EF4-FFF2-40B4-BE49-F238E27FC236}">
                <a16:creationId xmlns:a16="http://schemas.microsoft.com/office/drawing/2014/main" id="{2787A4A9-43D1-C6DD-7B6F-93118C6F43A7}"/>
              </a:ext>
            </a:extLst>
          </p:cNvPr>
          <p:cNvSpPr/>
          <p:nvPr/>
        </p:nvSpPr>
        <p:spPr>
          <a:xfrm>
            <a:off x="4868787" y="88334"/>
            <a:ext cx="1008642" cy="72461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latin typeface="UTM Avo" panose="02040603050506020204" pitchFamily="18" charset="0"/>
              </a:rPr>
              <a:t>12</a:t>
            </a:r>
            <a:endParaRPr lang="en-US" sz="28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496909" y="24083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7135291" y="24135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546421" y="24352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4" name="Rectangle 13">
            <a:extLst>
              <a:ext uri="{FF2B5EF4-FFF2-40B4-BE49-F238E27FC236}">
                <a16:creationId xmlns:a16="http://schemas.microsoft.com/office/drawing/2014/main" id="{4A3E13BE-CFAA-4134-15C6-BA5D910FAD84}"/>
              </a:ext>
            </a:extLst>
          </p:cNvPr>
          <p:cNvSpPr/>
          <p:nvPr/>
        </p:nvSpPr>
        <p:spPr>
          <a:xfrm>
            <a:off x="7206125" y="24306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Arrow: Left 5">
            <a:hlinkClick r:id="rId10" action="ppaction://hlinksldjump"/>
            <a:extLst>
              <a:ext uri="{FF2B5EF4-FFF2-40B4-BE49-F238E27FC236}">
                <a16:creationId xmlns:a16="http://schemas.microsoft.com/office/drawing/2014/main" id="{0F0E3194-B9B4-E2EC-A8A5-67FA64FF2C9C}"/>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7" name="TextBox 26">
            <a:extLst>
              <a:ext uri="{FF2B5EF4-FFF2-40B4-BE49-F238E27FC236}">
                <a16:creationId xmlns:a16="http://schemas.microsoft.com/office/drawing/2014/main" id="{4A99C44F-0A72-4A35-A221-EB845A18E313}"/>
              </a:ext>
            </a:extLst>
          </p:cNvPr>
          <p:cNvSpPr txBox="1"/>
          <p:nvPr/>
        </p:nvSpPr>
        <p:spPr>
          <a:xfrm>
            <a:off x="838344" y="3467233"/>
            <a:ext cx="9658034" cy="1938992"/>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Quá trình xây dựng, chiến đấu và trưởng thành, quân đội nhân dân đã viết nên truyền thống vẻ vang:</a:t>
            </a:r>
            <a:endParaRPr lang="en-US" sz="2400" dirty="0">
              <a:latin typeface="Arial" panose="020B0604020202020204" pitchFamily="34" charset="0"/>
              <a:cs typeface="Arial" panose="020B0604020202020204" pitchFamily="34" charset="0"/>
            </a:endParaRPr>
          </a:p>
          <a:p>
            <a:pPr algn="just"/>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Lối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trung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khiêm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tốn</a:t>
            </a:r>
            <a:r>
              <a:rPr lang="en-US" sz="2400" dirty="0">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giản</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dị</a:t>
            </a:r>
            <a:r>
              <a:rPr lang="en-US" sz="2400" dirty="0">
                <a:solidFill>
                  <a:srgbClr val="FF0000"/>
                </a:solidFill>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quan</a:t>
            </a:r>
            <a:r>
              <a:rPr lang="en-US" sz="2400" dirty="0">
                <a:latin typeface="Arial" panose="020B0604020202020204" pitchFamily="34" charset="0"/>
                <a:cs typeface="Arial" panose="020B0604020202020204" pitchFamily="34" charset="0"/>
              </a:rPr>
              <a:t>.</a:t>
            </a:r>
          </a:p>
          <a:p>
            <a:pPr algn="just"/>
            <a:r>
              <a:rPr lang="en-US" sz="2400" b="1" dirty="0">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4DC730FF-7179-ECD3-3108-730E6E65E2A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CC0B5270-7D77-753B-BA84-CA16E139387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26F38A04-3B8F-EC31-0D54-839104FE359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52FB4B64-3C7A-3557-8A2E-B20B8624405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C3408A07-6F82-B422-C267-6B0FB53A2F1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9F034830-8B68-A316-BADD-E55613F654F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2EB71ACB-F6C7-D438-0165-C95C55C96D9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62FB9240-761F-F62A-E024-08B22D7FEC0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A551ED4F-5C4A-E185-ADA5-F66184A13D1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7B5CFC55-42E9-EF57-89F8-E3AD04CD47A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EB68C993-E6D5-5D5C-147E-CE8F01BDBC2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8" name="Oval 27">
            <a:extLst>
              <a:ext uri="{FF2B5EF4-FFF2-40B4-BE49-F238E27FC236}">
                <a16:creationId xmlns:a16="http://schemas.microsoft.com/office/drawing/2014/main" id="{F4B168AA-CC62-E1CF-D58D-4629407FA68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1E5647A4-9569-0E9C-97F6-8CFEDFD5D63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24AA8985-7879-75DA-D4A4-5CB3887A554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930E99F3-BEF8-0E3A-13E6-0B9203EABF0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A5623D7D-2AD5-CD52-4DA5-7D3418D25B1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CD79C4E4-98EC-5717-E5AE-BCCB07ABC8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F53F68F3-D908-A672-9FA0-6AB5B94295A6}"/>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98840DD3-4FCC-E904-82AD-F2CB1A373739}"/>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2436E1DB-6857-F558-D81E-1114572117F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629233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4" grpId="0" animBg="1"/>
      <p:bldP spid="2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32" grpId="0" animBg="1"/>
      <p:bldP spid="3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46" y="529430"/>
            <a:ext cx="12192000" cy="635985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6767" y="797728"/>
            <a:ext cx="9129486" cy="77617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75480" y="925192"/>
            <a:ext cx="9195296"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lao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tay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lương</a:t>
            </a:r>
            <a:r>
              <a:rPr lang="en-GB" sz="2400" b="1" dirty="0">
                <a:effectLst/>
                <a:latin typeface="Times New Roman" panose="02020603050405020304" pitchFamily="18" charset="0"/>
                <a:ea typeface="Calibri" panose="020F0502020204030204" pitchFamily="34" charset="0"/>
              </a:rPr>
              <a:t>.</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78010" y="169333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7143832" y="229122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337729" y="22912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227134" y="235662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404032" y="23407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28" name="Rectangle 1027">
            <a:extLst>
              <a:ext uri="{FF2B5EF4-FFF2-40B4-BE49-F238E27FC236}">
                <a16:creationId xmlns:a16="http://schemas.microsoft.com/office/drawing/2014/main" id="{0FD93FDE-B660-4608-0E37-674140509675}"/>
              </a:ext>
            </a:extLst>
          </p:cNvPr>
          <p:cNvSpPr/>
          <p:nvPr/>
        </p:nvSpPr>
        <p:spPr>
          <a:xfrm>
            <a:off x="5543533" y="22912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4737430" y="22960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5613650" y="23407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4786941" y="23407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1036" name="Oval 1035">
            <a:extLst>
              <a:ext uri="{FF2B5EF4-FFF2-40B4-BE49-F238E27FC236}">
                <a16:creationId xmlns:a16="http://schemas.microsoft.com/office/drawing/2014/main" id="{2787A4A9-43D1-C6DD-7B6F-93118C6F43A7}"/>
              </a:ext>
            </a:extLst>
          </p:cNvPr>
          <p:cNvSpPr/>
          <p:nvPr/>
        </p:nvSpPr>
        <p:spPr>
          <a:xfrm>
            <a:off x="5066276" y="-10501"/>
            <a:ext cx="931908"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7949935" y="22912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7970369" y="23545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3FFB3EF7-9A49-3B17-6FBF-F1B4D1B2E712}"/>
              </a:ext>
            </a:extLst>
          </p:cNvPr>
          <p:cNvSpPr/>
          <p:nvPr/>
        </p:nvSpPr>
        <p:spPr>
          <a:xfrm>
            <a:off x="3947797" y="23050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5B747628-C48C-AE13-FE07-AB109E31D201}"/>
              </a:ext>
            </a:extLst>
          </p:cNvPr>
          <p:cNvSpPr/>
          <p:nvPr/>
        </p:nvSpPr>
        <p:spPr>
          <a:xfrm>
            <a:off x="3986792" y="23407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C6E344FD-0571-0F30-8277-A7618D0F7D36}"/>
              </a:ext>
            </a:extLst>
          </p:cNvPr>
          <p:cNvSpPr/>
          <p:nvPr/>
        </p:nvSpPr>
        <p:spPr>
          <a:xfrm>
            <a:off x="3159398" y="23050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8DFBEA92-833E-0359-B14D-0E03024478CA}"/>
              </a:ext>
            </a:extLst>
          </p:cNvPr>
          <p:cNvSpPr/>
          <p:nvPr/>
        </p:nvSpPr>
        <p:spPr>
          <a:xfrm>
            <a:off x="2370382" y="232483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3C1473AA-1433-44A9-7788-5D4D3C0F63C9}"/>
              </a:ext>
            </a:extLst>
          </p:cNvPr>
          <p:cNvSpPr/>
          <p:nvPr/>
        </p:nvSpPr>
        <p:spPr>
          <a:xfrm>
            <a:off x="3252624" y="23767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Ô</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0F8058DA-B26F-220D-F67D-E9DC261F9663}"/>
              </a:ext>
            </a:extLst>
          </p:cNvPr>
          <p:cNvSpPr/>
          <p:nvPr/>
        </p:nvSpPr>
        <p:spPr>
          <a:xfrm>
            <a:off x="2430051" y="23743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0" name="Arrow: Left 5">
            <a:hlinkClick r:id="rId10" action="ppaction://hlinksldjump"/>
            <a:extLst>
              <a:ext uri="{FF2B5EF4-FFF2-40B4-BE49-F238E27FC236}">
                <a16:creationId xmlns:a16="http://schemas.microsoft.com/office/drawing/2014/main" id="{7338DFC9-3CC8-1FDD-F1AC-27073CCC7149}"/>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1" name="TextBox 30">
            <a:extLst>
              <a:ext uri="{FF2B5EF4-FFF2-40B4-BE49-F238E27FC236}">
                <a16:creationId xmlns:a16="http://schemas.microsoft.com/office/drawing/2014/main" id="{54C0362B-0C0E-4099-ACEA-538036894CDD}"/>
              </a:ext>
            </a:extLst>
          </p:cNvPr>
          <p:cNvSpPr txBox="1"/>
          <p:nvPr/>
        </p:nvSpPr>
        <p:spPr>
          <a:xfrm>
            <a:off x="797718" y="3679492"/>
            <a:ext cx="10063068"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Bản chất của Quân đội nhân dân Việt Nam là đội quân cách mạng, mang bản chất giai cấp </a:t>
            </a:r>
            <a:r>
              <a:rPr lang="vi-VN" sz="2400" dirty="0">
                <a:solidFill>
                  <a:srgbClr val="FF0000"/>
                </a:solidFill>
                <a:latin typeface="Arial" panose="020B0604020202020204" pitchFamily="34" charset="0"/>
                <a:cs typeface="Arial" panose="020B0604020202020204" pitchFamily="34" charset="0"/>
              </a:rPr>
              <a:t>công nhân</a:t>
            </a:r>
            <a:r>
              <a:rPr lang="vi-VN" sz="2400" dirty="0">
                <a:latin typeface="Arial" panose="020B0604020202020204" pitchFamily="34" charset="0"/>
                <a:cs typeface="Arial" panose="020B0604020202020204" pitchFamily="34" charset="0"/>
              </a:rPr>
              <a:t>, tính nhân dân và tính dân tộc sâu sắc; đặt dưới sự lãnh đạo tuyệt đối, trực tiếp về mọi mặt của Đảng Cộng sản Việt Nam.</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D6DFC51A-C609-5998-B455-2A0014F5DE5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1" name="Oval 20">
            <a:extLst>
              <a:ext uri="{FF2B5EF4-FFF2-40B4-BE49-F238E27FC236}">
                <a16:creationId xmlns:a16="http://schemas.microsoft.com/office/drawing/2014/main" id="{589C017E-85FA-A92C-47A2-E4C091B87F4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2" name="Oval 21">
            <a:extLst>
              <a:ext uri="{FF2B5EF4-FFF2-40B4-BE49-F238E27FC236}">
                <a16:creationId xmlns:a16="http://schemas.microsoft.com/office/drawing/2014/main" id="{832D6AA9-E5EC-C007-C209-4584FF9D651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3" name="Oval 22">
            <a:extLst>
              <a:ext uri="{FF2B5EF4-FFF2-40B4-BE49-F238E27FC236}">
                <a16:creationId xmlns:a16="http://schemas.microsoft.com/office/drawing/2014/main" id="{B831F65D-13D2-218B-3B84-1D3842AE5DA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6B6D2432-9349-7A93-20B0-11E0BEFC820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7DCFD4E3-D4B7-3A7E-1452-E44FCB2DF92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6" name="Oval 25">
            <a:extLst>
              <a:ext uri="{FF2B5EF4-FFF2-40B4-BE49-F238E27FC236}">
                <a16:creationId xmlns:a16="http://schemas.microsoft.com/office/drawing/2014/main" id="{0033438D-5B83-3636-4A16-41F959A5F50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7" name="Oval 26">
            <a:extLst>
              <a:ext uri="{FF2B5EF4-FFF2-40B4-BE49-F238E27FC236}">
                <a16:creationId xmlns:a16="http://schemas.microsoft.com/office/drawing/2014/main" id="{AEE8A866-8B04-4B5E-B53C-9693E60D431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8" name="Oval 27">
            <a:extLst>
              <a:ext uri="{FF2B5EF4-FFF2-40B4-BE49-F238E27FC236}">
                <a16:creationId xmlns:a16="http://schemas.microsoft.com/office/drawing/2014/main" id="{F5D7B3BA-C4E4-3EF2-166F-F2ECE05049B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9" name="Oval 28">
            <a:extLst>
              <a:ext uri="{FF2B5EF4-FFF2-40B4-BE49-F238E27FC236}">
                <a16:creationId xmlns:a16="http://schemas.microsoft.com/office/drawing/2014/main" id="{6DE8D3A9-9E1D-8309-BEB2-C4F2A741893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0" name="Oval 29">
            <a:extLst>
              <a:ext uri="{FF2B5EF4-FFF2-40B4-BE49-F238E27FC236}">
                <a16:creationId xmlns:a16="http://schemas.microsoft.com/office/drawing/2014/main" id="{2E4357F6-E316-D742-D6C4-3BC96B42771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2" name="Oval 31">
            <a:extLst>
              <a:ext uri="{FF2B5EF4-FFF2-40B4-BE49-F238E27FC236}">
                <a16:creationId xmlns:a16="http://schemas.microsoft.com/office/drawing/2014/main" id="{6C791366-4ECB-2ABD-F67D-637A442134E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3" name="Oval 32">
            <a:extLst>
              <a:ext uri="{FF2B5EF4-FFF2-40B4-BE49-F238E27FC236}">
                <a16:creationId xmlns:a16="http://schemas.microsoft.com/office/drawing/2014/main" id="{93D76D12-9FED-41B9-F527-290A6B2CA78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4" name="Oval 33">
            <a:extLst>
              <a:ext uri="{FF2B5EF4-FFF2-40B4-BE49-F238E27FC236}">
                <a16:creationId xmlns:a16="http://schemas.microsoft.com/office/drawing/2014/main" id="{50E7448E-A60C-D760-F617-6D857BFB829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5" name="Oval 34">
            <a:extLst>
              <a:ext uri="{FF2B5EF4-FFF2-40B4-BE49-F238E27FC236}">
                <a16:creationId xmlns:a16="http://schemas.microsoft.com/office/drawing/2014/main" id="{949033F8-AB74-4D34-DD3B-59C3F935556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32FC9330-FF02-B399-01A4-51EB56314CC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6DC3D6DE-0A34-C933-09FE-CE4CFC5E73E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1B24028D-0EB8-7295-A8D5-08AE56121EB6}"/>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FAC18953-87E8-7F54-6D70-178D7BF18EF3}"/>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3F3744F2-60E3-F768-52B2-8AF62E5E049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4180308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21"/>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8" grpId="0" animBg="1"/>
      <p:bldP spid="60" grpId="0" animBg="1"/>
      <p:bldP spid="1031" grpId="0" animBg="1"/>
      <p:bldP spid="1033" grpId="0" animBg="1"/>
      <p:bldP spid="14" grpId="0" animBg="1"/>
      <p:bldP spid="13" grpId="0" animBg="1"/>
      <p:bldP spid="18" grpId="0" animBg="1"/>
      <p:bldP spid="19" grpId="0" animBg="1"/>
      <p:bldP spid="3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3" grpId="0" animBg="1"/>
      <p:bldP spid="34" grpId="0" animBg="1"/>
      <p:bldP spid="35" grpId="0" animBg="1"/>
      <p:bldP spid="36" grpId="0" animBg="1"/>
      <p:bldP spid="3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extBox 28">
            <a:extLst>
              <a:ext uri="{FF2B5EF4-FFF2-40B4-BE49-F238E27FC236}">
                <a16:creationId xmlns:a16="http://schemas.microsoft.com/office/drawing/2014/main" id="{AC8D0E18-90BE-49BB-817D-9F0BE8B36636}"/>
              </a:ext>
            </a:extLst>
          </p:cNvPr>
          <p:cNvSpPr txBox="1"/>
          <p:nvPr/>
        </p:nvSpPr>
        <p:spPr>
          <a:xfrm>
            <a:off x="117512" y="850988"/>
            <a:ext cx="4149550" cy="5909310"/>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b="0" i="0" dirty="0" err="1">
                <a:solidFill>
                  <a:srgbClr val="00B050"/>
                </a:solidFill>
                <a:effectLst/>
                <a:latin typeface="Noto Serif" panose="020B0604020202020204" pitchFamily="18" charset="0"/>
              </a:rPr>
              <a:t>Hình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ảnh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học</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sinh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nhà</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trường</a:t>
            </a:r>
            <a:r>
              <a:rPr lang="vi-VN" sz="1400" b="0" i="0" dirty="0">
                <a:solidFill>
                  <a:srgbClr val="00B050"/>
                </a:solidFill>
                <a:effectLst/>
                <a:latin typeface="Noto Serif" panose="020B0604020202020204" pitchFamily="18" charset="0"/>
              </a:rPr>
              <a:t>/lớp học</a:t>
            </a:r>
            <a:r>
              <a:rPr lang="en-US" sz="1400" b="0" i="0" dirty="0">
                <a:solidFill>
                  <a:srgbClr val="00B050"/>
                </a:solidFill>
                <a:effectLst/>
                <a:latin typeface="Noto Serif" panose="020B0604020202020204" pitchFamily="18" charset="0"/>
              </a:rPr>
              <a:t>)</a:t>
            </a: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r>
              <a:rPr lang="en-US" sz="1400" b="0" i="0" dirty="0">
                <a:solidFill>
                  <a:srgbClr val="00B050"/>
                </a:solidFill>
                <a:effectLst/>
                <a:latin typeface="Noto Serif" panose="020B0604020202020204" pitchFamily="18" charset="0"/>
              </a:rPr>
              <a:t>     </a:t>
            </a:r>
            <a:endParaRPr lang="en-US" sz="1400" dirty="0">
              <a:solidFill>
                <a:srgbClr val="00B050"/>
              </a:solidFill>
            </a:endParaRPr>
          </a:p>
        </p:txBody>
      </p:sp>
      <p:pic>
        <p:nvPicPr>
          <p:cNvPr id="4" name="Picture 3">
            <a:extLst>
              <a:ext uri="{FF2B5EF4-FFF2-40B4-BE49-F238E27FC236}">
                <a16:creationId xmlns:a16="http://schemas.microsoft.com/office/drawing/2014/main" id="{1E62BF0D-20F6-4338-B332-4832C8D2E318}"/>
              </a:ext>
            </a:extLst>
          </p:cNvPr>
          <p:cNvPicPr>
            <a:picLocks noChangeAspect="1"/>
          </p:cNvPicPr>
          <p:nvPr/>
        </p:nvPicPr>
        <p:blipFill>
          <a:blip r:embed="rId4"/>
          <a:stretch>
            <a:fillRect/>
          </a:stretch>
        </p:blipFill>
        <p:spPr>
          <a:xfrm>
            <a:off x="4267062" y="1225028"/>
            <a:ext cx="7649643" cy="676369"/>
          </a:xfrm>
          <a:prstGeom prst="rect">
            <a:avLst/>
          </a:prstGeom>
        </p:spPr>
      </p:pic>
      <p:pic>
        <p:nvPicPr>
          <p:cNvPr id="6" name="Picture 5">
            <a:extLst>
              <a:ext uri="{FF2B5EF4-FFF2-40B4-BE49-F238E27FC236}">
                <a16:creationId xmlns:a16="http://schemas.microsoft.com/office/drawing/2014/main" id="{81E17274-C67D-42DB-888E-9E3943F9519F}"/>
              </a:ext>
            </a:extLst>
          </p:cNvPr>
          <p:cNvPicPr>
            <a:picLocks noChangeAspect="1"/>
          </p:cNvPicPr>
          <p:nvPr/>
        </p:nvPicPr>
        <p:blipFill>
          <a:blip r:embed="rId5"/>
          <a:stretch>
            <a:fillRect/>
          </a:stretch>
        </p:blipFill>
        <p:spPr>
          <a:xfrm>
            <a:off x="4529263" y="1901396"/>
            <a:ext cx="400106" cy="2985235"/>
          </a:xfrm>
          <a:prstGeom prst="rect">
            <a:avLst/>
          </a:prstGeom>
        </p:spPr>
      </p:pic>
      <p:pic>
        <p:nvPicPr>
          <p:cNvPr id="9" name="Picture 8">
            <a:extLst>
              <a:ext uri="{FF2B5EF4-FFF2-40B4-BE49-F238E27FC236}">
                <a16:creationId xmlns:a16="http://schemas.microsoft.com/office/drawing/2014/main" id="{E8D08C78-C36B-46A6-AEB3-95FFAA4605BC}"/>
              </a:ext>
            </a:extLst>
          </p:cNvPr>
          <p:cNvPicPr>
            <a:picLocks noChangeAspect="1"/>
          </p:cNvPicPr>
          <p:nvPr/>
        </p:nvPicPr>
        <p:blipFill>
          <a:blip r:embed="rId6"/>
          <a:stretch>
            <a:fillRect/>
          </a:stretch>
        </p:blipFill>
        <p:spPr>
          <a:xfrm>
            <a:off x="4926100" y="2251940"/>
            <a:ext cx="3162741" cy="1457528"/>
          </a:xfrm>
          <a:prstGeom prst="rect">
            <a:avLst/>
          </a:prstGeom>
        </p:spPr>
      </p:pic>
      <p:pic>
        <p:nvPicPr>
          <p:cNvPr id="12" name="Picture 11">
            <a:extLst>
              <a:ext uri="{FF2B5EF4-FFF2-40B4-BE49-F238E27FC236}">
                <a16:creationId xmlns:a16="http://schemas.microsoft.com/office/drawing/2014/main" id="{644FE565-96BC-4FC4-BA10-C2F3DA946183}"/>
              </a:ext>
            </a:extLst>
          </p:cNvPr>
          <p:cNvPicPr>
            <a:picLocks noChangeAspect="1"/>
          </p:cNvPicPr>
          <p:nvPr/>
        </p:nvPicPr>
        <p:blipFill>
          <a:blip r:embed="rId7"/>
          <a:stretch>
            <a:fillRect/>
          </a:stretch>
        </p:blipFill>
        <p:spPr>
          <a:xfrm>
            <a:off x="8091445" y="2354182"/>
            <a:ext cx="3658111" cy="419158"/>
          </a:xfrm>
          <a:prstGeom prst="rect">
            <a:avLst/>
          </a:prstGeom>
        </p:spPr>
      </p:pic>
      <p:pic>
        <p:nvPicPr>
          <p:cNvPr id="16" name="Picture 15">
            <a:extLst>
              <a:ext uri="{FF2B5EF4-FFF2-40B4-BE49-F238E27FC236}">
                <a16:creationId xmlns:a16="http://schemas.microsoft.com/office/drawing/2014/main" id="{801E51F9-2FD6-4FF8-B35C-5C18B4A2078D}"/>
              </a:ext>
            </a:extLst>
          </p:cNvPr>
          <p:cNvPicPr>
            <a:picLocks noChangeAspect="1"/>
          </p:cNvPicPr>
          <p:nvPr/>
        </p:nvPicPr>
        <p:blipFill>
          <a:blip r:embed="rId8"/>
          <a:stretch>
            <a:fillRect/>
          </a:stretch>
        </p:blipFill>
        <p:spPr>
          <a:xfrm>
            <a:off x="8088841" y="2786997"/>
            <a:ext cx="3629532" cy="409632"/>
          </a:xfrm>
          <a:prstGeom prst="rect">
            <a:avLst/>
          </a:prstGeom>
        </p:spPr>
      </p:pic>
      <p:pic>
        <p:nvPicPr>
          <p:cNvPr id="20" name="Picture 19">
            <a:extLst>
              <a:ext uri="{FF2B5EF4-FFF2-40B4-BE49-F238E27FC236}">
                <a16:creationId xmlns:a16="http://schemas.microsoft.com/office/drawing/2014/main" id="{0113C9A3-34EE-4591-B04A-1BABAB4A48B7}"/>
              </a:ext>
            </a:extLst>
          </p:cNvPr>
          <p:cNvPicPr>
            <a:picLocks noChangeAspect="1"/>
          </p:cNvPicPr>
          <p:nvPr/>
        </p:nvPicPr>
        <p:blipFill>
          <a:blip r:embed="rId9"/>
          <a:stretch>
            <a:fillRect/>
          </a:stretch>
        </p:blipFill>
        <p:spPr>
          <a:xfrm>
            <a:off x="8096413" y="3189503"/>
            <a:ext cx="2114845" cy="428685"/>
          </a:xfrm>
          <a:prstGeom prst="rect">
            <a:avLst/>
          </a:prstGeom>
        </p:spPr>
      </p:pic>
      <p:pic>
        <p:nvPicPr>
          <p:cNvPr id="23" name="Picture 22">
            <a:extLst>
              <a:ext uri="{FF2B5EF4-FFF2-40B4-BE49-F238E27FC236}">
                <a16:creationId xmlns:a16="http://schemas.microsoft.com/office/drawing/2014/main" id="{5AC49E67-D0D2-4FA8-8A03-52CC4CE21842}"/>
              </a:ext>
            </a:extLst>
          </p:cNvPr>
          <p:cNvPicPr>
            <a:picLocks noChangeAspect="1"/>
          </p:cNvPicPr>
          <p:nvPr/>
        </p:nvPicPr>
        <p:blipFill>
          <a:blip r:embed="rId10"/>
          <a:stretch>
            <a:fillRect/>
          </a:stretch>
        </p:blipFill>
        <p:spPr>
          <a:xfrm>
            <a:off x="4923372" y="4215029"/>
            <a:ext cx="6782747" cy="1143160"/>
          </a:xfrm>
          <a:prstGeom prst="rect">
            <a:avLst/>
          </a:prstGeom>
        </p:spPr>
      </p:pic>
      <p:pic>
        <p:nvPicPr>
          <p:cNvPr id="1026" name="Picture 2" descr="Pin by Roxanne Tomamang on Group picture poses | Pose, Foto grup ...">
            <a:extLst>
              <a:ext uri="{FF2B5EF4-FFF2-40B4-BE49-F238E27FC236}">
                <a16:creationId xmlns:a16="http://schemas.microsoft.com/office/drawing/2014/main" id="{BBCE0F09-2DFA-405F-A400-60B07DC1C8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73627" y="1225028"/>
            <a:ext cx="3578352" cy="54649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31190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80">
                                          <p:stCondLst>
                                            <p:cond delay="0"/>
                                          </p:stCondLst>
                                        </p:cTn>
                                        <p:tgtEl>
                                          <p:spTgt spid="4"/>
                                        </p:tgtEl>
                                      </p:cBhvr>
                                    </p:animEffect>
                                    <p:anim calcmode="lin" valueType="num">
                                      <p:cBhvr>
                                        <p:cTn id="13"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8" dur="26">
                                          <p:stCondLst>
                                            <p:cond delay="650"/>
                                          </p:stCondLst>
                                        </p:cTn>
                                        <p:tgtEl>
                                          <p:spTgt spid="4"/>
                                        </p:tgtEl>
                                      </p:cBhvr>
                                      <p:to x="100000" y="60000"/>
                                    </p:animScale>
                                    <p:animScale>
                                      <p:cBhvr>
                                        <p:cTn id="19" dur="166" decel="50000">
                                          <p:stCondLst>
                                            <p:cond delay="676"/>
                                          </p:stCondLst>
                                        </p:cTn>
                                        <p:tgtEl>
                                          <p:spTgt spid="4"/>
                                        </p:tgtEl>
                                      </p:cBhvr>
                                      <p:to x="100000" y="100000"/>
                                    </p:animScale>
                                    <p:animScale>
                                      <p:cBhvr>
                                        <p:cTn id="20" dur="26">
                                          <p:stCondLst>
                                            <p:cond delay="1312"/>
                                          </p:stCondLst>
                                        </p:cTn>
                                        <p:tgtEl>
                                          <p:spTgt spid="4"/>
                                        </p:tgtEl>
                                      </p:cBhvr>
                                      <p:to x="100000" y="80000"/>
                                    </p:animScale>
                                    <p:animScale>
                                      <p:cBhvr>
                                        <p:cTn id="21" dur="166" decel="50000">
                                          <p:stCondLst>
                                            <p:cond delay="1338"/>
                                          </p:stCondLst>
                                        </p:cTn>
                                        <p:tgtEl>
                                          <p:spTgt spid="4"/>
                                        </p:tgtEl>
                                      </p:cBhvr>
                                      <p:to x="100000" y="100000"/>
                                    </p:animScale>
                                    <p:animScale>
                                      <p:cBhvr>
                                        <p:cTn id="22" dur="26">
                                          <p:stCondLst>
                                            <p:cond delay="1642"/>
                                          </p:stCondLst>
                                        </p:cTn>
                                        <p:tgtEl>
                                          <p:spTgt spid="4"/>
                                        </p:tgtEl>
                                      </p:cBhvr>
                                      <p:to x="100000" y="90000"/>
                                    </p:animScale>
                                    <p:animScale>
                                      <p:cBhvr>
                                        <p:cTn id="23" dur="166" decel="50000">
                                          <p:stCondLst>
                                            <p:cond delay="1668"/>
                                          </p:stCondLst>
                                        </p:cTn>
                                        <p:tgtEl>
                                          <p:spTgt spid="4"/>
                                        </p:tgtEl>
                                      </p:cBhvr>
                                      <p:to x="100000" y="100000"/>
                                    </p:animScale>
                                    <p:animScale>
                                      <p:cBhvr>
                                        <p:cTn id="24" dur="26">
                                          <p:stCondLst>
                                            <p:cond delay="1808"/>
                                          </p:stCondLst>
                                        </p:cTn>
                                        <p:tgtEl>
                                          <p:spTgt spid="4"/>
                                        </p:tgtEl>
                                      </p:cBhvr>
                                      <p:to x="100000" y="95000"/>
                                    </p:animScale>
                                    <p:animScale>
                                      <p:cBhvr>
                                        <p:cTn id="25" dur="166" decel="50000">
                                          <p:stCondLst>
                                            <p:cond delay="1834"/>
                                          </p:stCondLst>
                                        </p:cTn>
                                        <p:tgtEl>
                                          <p:spTgt spid="4"/>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anim calcmode="lin" valueType="num">
                                      <p:cBhvr>
                                        <p:cTn id="31" dur="1000" fill="hold"/>
                                        <p:tgtEl>
                                          <p:spTgt spid="6"/>
                                        </p:tgtEl>
                                        <p:attrNameLst>
                                          <p:attrName>ppt_x</p:attrName>
                                        </p:attrNameLst>
                                      </p:cBhvr>
                                      <p:tavLst>
                                        <p:tav tm="0">
                                          <p:val>
                                            <p:strVal val="#ppt_x"/>
                                          </p:val>
                                        </p:tav>
                                        <p:tav tm="100000">
                                          <p:val>
                                            <p:strVal val="#ppt_x"/>
                                          </p:val>
                                        </p:tav>
                                      </p:tavLst>
                                    </p:anim>
                                    <p:anim calcmode="lin" valueType="num">
                                      <p:cBhvr>
                                        <p:cTn id="3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p:cTn id="51" dur="500" fill="hold"/>
                                        <p:tgtEl>
                                          <p:spTgt spid="16"/>
                                        </p:tgtEl>
                                        <p:attrNameLst>
                                          <p:attrName>ppt_w</p:attrName>
                                        </p:attrNameLst>
                                      </p:cBhvr>
                                      <p:tavLst>
                                        <p:tav tm="0">
                                          <p:val>
                                            <p:fltVal val="0"/>
                                          </p:val>
                                        </p:tav>
                                        <p:tav tm="100000">
                                          <p:val>
                                            <p:strVal val="#ppt_w"/>
                                          </p:val>
                                        </p:tav>
                                      </p:tavLst>
                                    </p:anim>
                                    <p:anim calcmode="lin" valueType="num">
                                      <p:cBhvr>
                                        <p:cTn id="52" dur="500" fill="hold"/>
                                        <p:tgtEl>
                                          <p:spTgt spid="16"/>
                                        </p:tgtEl>
                                        <p:attrNameLst>
                                          <p:attrName>ppt_h</p:attrName>
                                        </p:attrNameLst>
                                      </p:cBhvr>
                                      <p:tavLst>
                                        <p:tav tm="0">
                                          <p:val>
                                            <p:fltVal val="0"/>
                                          </p:val>
                                        </p:tav>
                                        <p:tav tm="100000">
                                          <p:val>
                                            <p:strVal val="#ppt_h"/>
                                          </p:val>
                                        </p:tav>
                                      </p:tavLst>
                                    </p:anim>
                                    <p:animEffect transition="in" filter="fade">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500" fill="hold"/>
                                        <p:tgtEl>
                                          <p:spTgt spid="20"/>
                                        </p:tgtEl>
                                        <p:attrNameLst>
                                          <p:attrName>ppt_w</p:attrName>
                                        </p:attrNameLst>
                                      </p:cBhvr>
                                      <p:tavLst>
                                        <p:tav tm="0">
                                          <p:val>
                                            <p:fltVal val="0"/>
                                          </p:val>
                                        </p:tav>
                                        <p:tav tm="100000">
                                          <p:val>
                                            <p:strVal val="#ppt_w"/>
                                          </p:val>
                                        </p:tav>
                                      </p:tavLst>
                                    </p:anim>
                                    <p:anim calcmode="lin" valueType="num">
                                      <p:cBhvr>
                                        <p:cTn id="59" dur="500" fill="hold"/>
                                        <p:tgtEl>
                                          <p:spTgt spid="20"/>
                                        </p:tgtEl>
                                        <p:attrNameLst>
                                          <p:attrName>ppt_h</p:attrName>
                                        </p:attrNameLst>
                                      </p:cBhvr>
                                      <p:tavLst>
                                        <p:tav tm="0">
                                          <p:val>
                                            <p:fltVal val="0"/>
                                          </p:val>
                                        </p:tav>
                                        <p:tav tm="100000">
                                          <p:val>
                                            <p:strVal val="#ppt_h"/>
                                          </p:val>
                                        </p:tav>
                                      </p:tavLst>
                                    </p:anim>
                                    <p:animEffect transition="in" filter="fade">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21" presetClass="entr" presetSubtype="1"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wheel(1)">
                                      <p:cBhvr>
                                        <p:cTn id="65"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19199" y="842198"/>
            <a:ext cx="9129486" cy="103232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142999" y="1131362"/>
            <a:ext cx="8696149"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Thực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bản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vật</a:t>
            </a:r>
            <a:r>
              <a:rPr lang="en-GB" sz="2400" b="1" dirty="0">
                <a:effectLst/>
                <a:latin typeface="Times New Roman" panose="02020603050405020304" pitchFamily="18" charset="0"/>
                <a:ea typeface="Calibri" panose="020F0502020204030204" pitchFamily="34" charset="0"/>
              </a:rPr>
              <a:t>.</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00442" y="197798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184894" y="256436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279861" y="261387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4985154" y="25643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3400460" y="25643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5067730" y="25819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3477175" y="26138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17988" y="14575"/>
            <a:ext cx="931908" cy="753506"/>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2636262" y="25689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2716914" y="26138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F26E05D7-976A-B0A3-DCDA-60E19986199B}"/>
              </a:ext>
            </a:extLst>
          </p:cNvPr>
          <p:cNvSpPr/>
          <p:nvPr/>
        </p:nvSpPr>
        <p:spPr>
          <a:xfrm>
            <a:off x="6604700" y="256436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C6450316-6111-CF18-5B5D-E6635E9A98A2}"/>
              </a:ext>
            </a:extLst>
          </p:cNvPr>
          <p:cNvSpPr/>
          <p:nvPr/>
        </p:nvSpPr>
        <p:spPr>
          <a:xfrm>
            <a:off x="5800384" y="25643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85B4B1C4-8712-C9AB-97F3-46E3884C6AE0}"/>
              </a:ext>
            </a:extLst>
          </p:cNvPr>
          <p:cNvSpPr/>
          <p:nvPr/>
        </p:nvSpPr>
        <p:spPr>
          <a:xfrm>
            <a:off x="6652322" y="26138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7143131F-84FB-6F41-E6C9-FFB4C8A3C05F}"/>
              </a:ext>
            </a:extLst>
          </p:cNvPr>
          <p:cNvSpPr/>
          <p:nvPr/>
        </p:nvSpPr>
        <p:spPr>
          <a:xfrm>
            <a:off x="5849896" y="260346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1" name="Rectangle 10">
            <a:extLst>
              <a:ext uri="{FF2B5EF4-FFF2-40B4-BE49-F238E27FC236}">
                <a16:creationId xmlns:a16="http://schemas.microsoft.com/office/drawing/2014/main" id="{26738CE1-D17C-C768-2880-9B90F7082C4B}"/>
              </a:ext>
            </a:extLst>
          </p:cNvPr>
          <p:cNvSpPr/>
          <p:nvPr/>
        </p:nvSpPr>
        <p:spPr>
          <a:xfrm>
            <a:off x="7393192" y="25643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7418CF7A-B4E2-B065-EA49-697B92A23B07}"/>
              </a:ext>
            </a:extLst>
          </p:cNvPr>
          <p:cNvSpPr/>
          <p:nvPr/>
        </p:nvSpPr>
        <p:spPr>
          <a:xfrm>
            <a:off x="7442704" y="26138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20" name="Arrow: Left 5">
            <a:hlinkClick r:id="rId10" action="ppaction://hlinksldjump"/>
            <a:extLst>
              <a:ext uri="{FF2B5EF4-FFF2-40B4-BE49-F238E27FC236}">
                <a16:creationId xmlns:a16="http://schemas.microsoft.com/office/drawing/2014/main" id="{4A806802-4673-3A9C-11A1-2442FFA62AC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9" name="TextBox 28">
            <a:extLst>
              <a:ext uri="{FF2B5EF4-FFF2-40B4-BE49-F238E27FC236}">
                <a16:creationId xmlns:a16="http://schemas.microsoft.com/office/drawing/2014/main" id="{D52149DB-3F63-49A0-A0AB-0EC45944A68A}"/>
              </a:ext>
            </a:extLst>
          </p:cNvPr>
          <p:cNvSpPr txBox="1"/>
          <p:nvPr/>
        </p:nvSpPr>
        <p:spPr>
          <a:xfrm>
            <a:off x="797718" y="3679492"/>
            <a:ext cx="10063068" cy="1569660"/>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 </a:t>
            </a:r>
            <a:r>
              <a:rPr lang="en-US" sz="2400" dirty="0">
                <a:latin typeface="Arial" panose="020B0604020202020204" pitchFamily="34" charset="0"/>
                <a:cs typeface="Arial" panose="020B0604020202020204" pitchFamily="34" charset="0"/>
              </a:rPr>
              <a:t>“</a:t>
            </a:r>
            <a:r>
              <a:rPr lang="vi-VN" sz="2400" dirty="0">
                <a:solidFill>
                  <a:srgbClr val="FF0000"/>
                </a:solidFill>
                <a:latin typeface="Arial" panose="020B0604020202020204" pitchFamily="34" charset="0"/>
                <a:cs typeface="Arial" panose="020B0604020202020204" pitchFamily="34" charset="0"/>
              </a:rPr>
              <a:t>Bản chất </a:t>
            </a:r>
            <a:r>
              <a:rPr lang="vi-VN" sz="2400" dirty="0">
                <a:latin typeface="Arial" panose="020B0604020202020204" pitchFamily="34" charset="0"/>
                <a:cs typeface="Arial" panose="020B0604020202020204" pitchFamily="34" charset="0"/>
              </a:rPr>
              <a:t>của Quân đội nhân dân Việt Nam là đội quân cách mạng, mang bản chất giai cấp công nhân, tính nhân dân và tính dân tộc sâu sắc; đặt dưới sự lãnh đạo tuyệt đối, trực tiếp về mọi mặt của Đảng Cộng sản Việt Nam.</a:t>
            </a:r>
            <a:r>
              <a:rPr lang="en-US" sz="2400" dirty="0">
                <a:latin typeface="Arial" panose="020B0604020202020204" pitchFamily="34" charset="0"/>
                <a:cs typeface="Arial" panose="020B0604020202020204" pitchFamily="34" charset="0"/>
              </a:rPr>
              <a:t>”</a:t>
            </a:r>
          </a:p>
        </p:txBody>
      </p:sp>
      <p:pic>
        <p:nvPicPr>
          <p:cNvPr id="6" name="Picture 5" descr="A blue and white alarm clock with bells&#10;&#10;Description automatically generated">
            <a:extLst>
              <a:ext uri="{FF2B5EF4-FFF2-40B4-BE49-F238E27FC236}">
                <a16:creationId xmlns:a16="http://schemas.microsoft.com/office/drawing/2014/main" id="{5C11A5AD-9912-F419-7110-EC164347D48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1" name="Oval 20">
            <a:extLst>
              <a:ext uri="{FF2B5EF4-FFF2-40B4-BE49-F238E27FC236}">
                <a16:creationId xmlns:a16="http://schemas.microsoft.com/office/drawing/2014/main" id="{5FC50133-DD18-E1FD-95BD-79B23A7DE0B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2" name="Oval 21">
            <a:extLst>
              <a:ext uri="{FF2B5EF4-FFF2-40B4-BE49-F238E27FC236}">
                <a16:creationId xmlns:a16="http://schemas.microsoft.com/office/drawing/2014/main" id="{25D1E63E-6F81-3DAA-6EEE-2D4AA1B9762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3" name="Oval 22">
            <a:extLst>
              <a:ext uri="{FF2B5EF4-FFF2-40B4-BE49-F238E27FC236}">
                <a16:creationId xmlns:a16="http://schemas.microsoft.com/office/drawing/2014/main" id="{7FB3767D-8A7D-7441-9E56-2790E256CDA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CB9C8FDC-EE56-E2ED-D14C-F9E9D1F6C76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6F671DFB-9ECD-E33B-1BD7-A0DA428064F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6" name="Oval 25">
            <a:extLst>
              <a:ext uri="{FF2B5EF4-FFF2-40B4-BE49-F238E27FC236}">
                <a16:creationId xmlns:a16="http://schemas.microsoft.com/office/drawing/2014/main" id="{D495CB33-46FA-1A69-A197-03D321AF432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7" name="Oval 26">
            <a:extLst>
              <a:ext uri="{FF2B5EF4-FFF2-40B4-BE49-F238E27FC236}">
                <a16:creationId xmlns:a16="http://schemas.microsoft.com/office/drawing/2014/main" id="{B8B423E4-AE07-CBB4-B8F5-344ADD3CF14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8" name="Oval 27">
            <a:extLst>
              <a:ext uri="{FF2B5EF4-FFF2-40B4-BE49-F238E27FC236}">
                <a16:creationId xmlns:a16="http://schemas.microsoft.com/office/drawing/2014/main" id="{D864B0B3-0681-0FA4-E485-7D2334652D7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0" name="Oval 29">
            <a:extLst>
              <a:ext uri="{FF2B5EF4-FFF2-40B4-BE49-F238E27FC236}">
                <a16:creationId xmlns:a16="http://schemas.microsoft.com/office/drawing/2014/main" id="{9F3C556B-86F6-2C9C-1656-1D1365B9858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1" name="Oval 30">
            <a:extLst>
              <a:ext uri="{FF2B5EF4-FFF2-40B4-BE49-F238E27FC236}">
                <a16:creationId xmlns:a16="http://schemas.microsoft.com/office/drawing/2014/main" id="{46C16D19-D0AA-C046-5F19-BB162B453DC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2" name="Oval 31">
            <a:extLst>
              <a:ext uri="{FF2B5EF4-FFF2-40B4-BE49-F238E27FC236}">
                <a16:creationId xmlns:a16="http://schemas.microsoft.com/office/drawing/2014/main" id="{4EA7B0F3-461E-6ECF-7C94-146CD6719A5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3" name="Oval 32">
            <a:extLst>
              <a:ext uri="{FF2B5EF4-FFF2-40B4-BE49-F238E27FC236}">
                <a16:creationId xmlns:a16="http://schemas.microsoft.com/office/drawing/2014/main" id="{C278ADF9-616D-C48F-D7E4-4A25799AD9E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4" name="Oval 33">
            <a:extLst>
              <a:ext uri="{FF2B5EF4-FFF2-40B4-BE49-F238E27FC236}">
                <a16:creationId xmlns:a16="http://schemas.microsoft.com/office/drawing/2014/main" id="{4B3265D8-3730-DF96-E404-83767250277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5" name="Oval 34">
            <a:extLst>
              <a:ext uri="{FF2B5EF4-FFF2-40B4-BE49-F238E27FC236}">
                <a16:creationId xmlns:a16="http://schemas.microsoft.com/office/drawing/2014/main" id="{607718C4-0054-28D1-B671-E25BA246E75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11CD1F42-FC94-AF01-D57C-D4872773BA1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14DFFACF-6ECD-E0E8-64AE-ADD0D8B139D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659B2E2F-0F40-D761-2D37-71A3B4F32B3E}"/>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4DA3015B-94D6-0C9C-B20E-09ECF7026060}"/>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7D9116D6-AE3A-2B04-EF7B-CF4F6231BA5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2785001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21"/>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8" grpId="0" animBg="1"/>
      <p:bldP spid="1031" grpId="0" animBg="1"/>
      <p:bldP spid="1033" grpId="0" animBg="1"/>
      <p:bldP spid="14" grpId="0" animBg="1"/>
      <p:bldP spid="18" grpId="0" animBg="1"/>
      <p:bldP spid="19" grpId="0" animBg="1"/>
      <p:bldP spid="13" grpId="0" animBg="1"/>
      <p:bldP spid="29"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391171"/>
            <a:ext cx="3299220" cy="4524315"/>
          </a:xfrm>
          <a:prstGeom prst="rect">
            <a:avLst/>
          </a:prstGeom>
          <a:noFill/>
          <a:ln>
            <a:solidFill>
              <a:srgbClr val="00B050"/>
            </a:solidFill>
          </a:ln>
        </p:spPr>
        <p:txBody>
          <a:bodyPr wrap="square">
            <a:spAutoFit/>
          </a:bodyPr>
          <a:lstStyle/>
          <a:p>
            <a:pPr algn="just"/>
            <a:r>
              <a:rPr lang="vi-VN" sz="2400" dirty="0">
                <a:solidFill>
                  <a:srgbClr val="00B050"/>
                </a:solidFill>
                <a:effectLst/>
                <a:latin typeface="Arial" panose="020B0604020202020204" pitchFamily="34" charset="0"/>
                <a:cs typeface="Arial" panose="020B0604020202020204" pitchFamily="34" charset="0"/>
              </a:rPr>
              <a:t>Một 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r>
              <a:rPr lang="vi-VN" sz="2400" i="1" dirty="0">
                <a:solidFill>
                  <a:srgbClr val="ED0000"/>
                </a:solidFill>
                <a:effectLst/>
                <a:latin typeface="Arial" panose="020B0604020202020204" pitchFamily="34" charset="0"/>
                <a:cs typeface="Arial" panose="020B0604020202020204" pitchFamily="34" charset="0"/>
              </a:rPr>
              <a:t>“</a:t>
            </a:r>
            <a:r>
              <a:rPr lang="vi-VN" sz="2400" b="0" i="1" u="none" strike="noStrike" dirty="0">
                <a:solidFill>
                  <a:srgbClr val="ED0000"/>
                </a:solidFill>
                <a:effectLst/>
                <a:latin typeface="Arial" panose="020B0604020202020204" pitchFamily="34" charset="0"/>
                <a:cs typeface="Arial" panose="020B0604020202020204" pitchFamily="34" charset="0"/>
              </a:rPr>
              <a:t>Quân đội ta trung với Đảng, hiếu với dân, sẵn sàng chiến đấu hy sinh vì độc lập, tự do của Tổ quốc, vì chủ nghĩa xã hội. Nhiệm vụ nào cũng hoàn thành, khó khăn nào cũng vượt qua, kẻ thù nào cũng đánh thắng</a:t>
            </a:r>
            <a:r>
              <a:rPr lang="vi-VN" sz="2400" i="1" dirty="0">
                <a:solidFill>
                  <a:srgbClr val="ED0000"/>
                </a:solidFill>
                <a:effectLst/>
                <a:latin typeface="Arial" panose="020B0604020202020204" pitchFamily="34" charset="0"/>
                <a:cs typeface="Arial" panose="020B0604020202020204" pitchFamily="34" charset="0"/>
              </a:rPr>
              <a:t>” </a:t>
            </a:r>
          </a:p>
        </p:txBody>
      </p:sp>
      <p:pic>
        <p:nvPicPr>
          <p:cNvPr id="5" name="Picture 4">
            <a:extLst>
              <a:ext uri="{FF2B5EF4-FFF2-40B4-BE49-F238E27FC236}">
                <a16:creationId xmlns:a16="http://schemas.microsoft.com/office/drawing/2014/main" id="{011609B0-DFEC-27E6-A263-26A16B207159}"/>
              </a:ext>
            </a:extLst>
          </p:cNvPr>
          <p:cNvPicPr>
            <a:picLocks noChangeAspect="1"/>
          </p:cNvPicPr>
          <p:nvPr/>
        </p:nvPicPr>
        <p:blipFill>
          <a:blip r:embed="rId4"/>
          <a:stretch>
            <a:fillRect/>
          </a:stretch>
        </p:blipFill>
        <p:spPr>
          <a:xfrm>
            <a:off x="4362450" y="1376623"/>
            <a:ext cx="7490220" cy="4528877"/>
          </a:xfrm>
          <a:prstGeom prst="rect">
            <a:avLst/>
          </a:prstGeom>
          <a:ln>
            <a:solidFill>
              <a:srgbClr val="00B050"/>
            </a:solidFill>
          </a:ln>
        </p:spPr>
      </p:pic>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64407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heel(1)">
                                      <p:cBhvr>
                                        <p:cTn id="2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14</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pic>
        <p:nvPicPr>
          <p:cNvPr id="4" name="Picture 3">
            <a:extLst>
              <a:ext uri="{FF2B5EF4-FFF2-40B4-BE49-F238E27FC236}">
                <a16:creationId xmlns:a16="http://schemas.microsoft.com/office/drawing/2014/main" id="{02747D97-354B-468E-82AD-8D102AF32684}"/>
              </a:ext>
            </a:extLst>
          </p:cNvPr>
          <p:cNvPicPr>
            <a:picLocks noChangeAspect="1"/>
          </p:cNvPicPr>
          <p:nvPr/>
        </p:nvPicPr>
        <p:blipFill>
          <a:blip r:embed="rId4"/>
          <a:stretch>
            <a:fillRect/>
          </a:stretch>
        </p:blipFill>
        <p:spPr>
          <a:xfrm>
            <a:off x="4291708" y="2549337"/>
            <a:ext cx="3402044" cy="3710326"/>
          </a:xfrm>
          <a:prstGeom prst="rect">
            <a:avLst/>
          </a:prstGeom>
          <a:ln>
            <a:solidFill>
              <a:srgbClr val="00B050"/>
            </a:solidFill>
          </a:ln>
        </p:spPr>
      </p:pic>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14</a:t>
            </a:r>
            <a:r>
              <a:rPr lang="vi-VN" sz="2200" dirty="0">
                <a:solidFill>
                  <a:srgbClr val="00B050"/>
                </a:solidFill>
                <a:latin typeface="TimesNewRomanPSMT"/>
              </a:rPr>
              <a:t> tương ứng với </a:t>
            </a:r>
            <a:r>
              <a:rPr lang="en-US" sz="2200" dirty="0">
                <a:solidFill>
                  <a:srgbClr val="00B050"/>
                </a:solidFill>
                <a:latin typeface="TimesNewRomanPSMT"/>
              </a:rPr>
              <a:t>14</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12" name="Picture 11">
            <a:extLst>
              <a:ext uri="{FF2B5EF4-FFF2-40B4-BE49-F238E27FC236}">
                <a16:creationId xmlns:a16="http://schemas.microsoft.com/office/drawing/2014/main" id="{12871E71-DE2B-494C-9FAB-68FB59FB7B83}"/>
              </a:ext>
            </a:extLst>
          </p:cNvPr>
          <p:cNvPicPr>
            <a:picLocks noChangeAspect="1"/>
          </p:cNvPicPr>
          <p:nvPr/>
        </p:nvPicPr>
        <p:blipFill>
          <a:blip r:embed="rId5"/>
          <a:stretch>
            <a:fillRect/>
          </a:stretch>
        </p:blipFill>
        <p:spPr>
          <a:xfrm>
            <a:off x="187759" y="2549336"/>
            <a:ext cx="3977196" cy="3710325"/>
          </a:xfrm>
          <a:prstGeom prst="rect">
            <a:avLst/>
          </a:prstGeom>
          <a:ln>
            <a:solidFill>
              <a:srgbClr val="00B050"/>
            </a:solidFill>
          </a:ln>
        </p:spPr>
      </p:pic>
    </p:spTree>
    <p:extLst>
      <p:ext uri="{BB962C8B-B14F-4D97-AF65-F5344CB8AC3E}">
        <p14:creationId xmlns:p14="http://schemas.microsoft.com/office/powerpoint/2010/main" val="3657458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par>
                                <p:cTn id="43" presetID="31"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1000" fill="hold"/>
                                        <p:tgtEl>
                                          <p:spTgt spid="7"/>
                                        </p:tgtEl>
                                        <p:attrNameLst>
                                          <p:attrName>ppt_w</p:attrName>
                                        </p:attrNameLst>
                                      </p:cBhvr>
                                      <p:tavLst>
                                        <p:tav tm="0">
                                          <p:val>
                                            <p:fltVal val="0"/>
                                          </p:val>
                                        </p:tav>
                                        <p:tav tm="100000">
                                          <p:val>
                                            <p:strVal val="#ppt_w"/>
                                          </p:val>
                                        </p:tav>
                                      </p:tavLst>
                                    </p:anim>
                                    <p:anim calcmode="lin" valueType="num">
                                      <p:cBhvr>
                                        <p:cTn id="46" dur="1000" fill="hold"/>
                                        <p:tgtEl>
                                          <p:spTgt spid="7"/>
                                        </p:tgtEl>
                                        <p:attrNameLst>
                                          <p:attrName>ppt_h</p:attrName>
                                        </p:attrNameLst>
                                      </p:cBhvr>
                                      <p:tavLst>
                                        <p:tav tm="0">
                                          <p:val>
                                            <p:fltVal val="0"/>
                                          </p:val>
                                        </p:tav>
                                        <p:tav tm="100000">
                                          <p:val>
                                            <p:strVal val="#ppt_h"/>
                                          </p:val>
                                        </p:tav>
                                      </p:tavLst>
                                    </p:anim>
                                    <p:anim calcmode="lin" valueType="num">
                                      <p:cBhvr>
                                        <p:cTn id="47" dur="1000" fill="hold"/>
                                        <p:tgtEl>
                                          <p:spTgt spid="7"/>
                                        </p:tgtEl>
                                        <p:attrNameLst>
                                          <p:attrName>style.rotation</p:attrName>
                                        </p:attrNameLst>
                                      </p:cBhvr>
                                      <p:tavLst>
                                        <p:tav tm="0">
                                          <p:val>
                                            <p:fltVal val="90"/>
                                          </p:val>
                                        </p:tav>
                                        <p:tav tm="100000">
                                          <p:val>
                                            <p:fltVal val="0"/>
                                          </p:val>
                                        </p:tav>
                                      </p:tavLst>
                                    </p:anim>
                                    <p:animEffect transition="in" filter="fade">
                                      <p:cBhvr>
                                        <p:cTn id="48" dur="1000"/>
                                        <p:tgtEl>
                                          <p:spTgt spid="7"/>
                                        </p:tgtEl>
                                      </p:cBhvr>
                                    </p:animEffect>
                                  </p:childTnLst>
                                </p:cTn>
                              </p:par>
                            </p:childTnLst>
                          </p:cTn>
                        </p:par>
                      </p:childTnLst>
                    </p:cTn>
                  </p:par>
                  <p:par>
                    <p:cTn id="49" fill="hold">
                      <p:stCondLst>
                        <p:cond delay="indefinite"/>
                      </p:stCondLst>
                      <p:childTnLst>
                        <p:par>
                          <p:cTn id="50" fill="hold">
                            <p:stCondLst>
                              <p:cond delay="0"/>
                            </p:stCondLst>
                            <p:childTnLst>
                              <p:par>
                                <p:cTn id="51" presetID="21" presetClass="entr" presetSubtype="1"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Effect transition="in" filter="wheel(1)">
                                      <p:cBhvr>
                                        <p:cTn id="53" dur="2000"/>
                                        <p:tgtEl>
                                          <p:spTgt spid="4"/>
                                        </p:tgtEl>
                                      </p:cBhvr>
                                    </p:animEffect>
                                  </p:childTnLst>
                                </p:cTn>
                              </p:par>
                              <p:par>
                                <p:cTn id="54" presetID="21" presetClass="entr" presetSubtype="1" fill="hold" grpId="0" nodeType="with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heel(1)">
                                      <p:cBhvr>
                                        <p:cTn id="56" dur="2000"/>
                                        <p:tgtEl>
                                          <p:spTgt spid="11"/>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4</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64562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65" name="Group 64">
            <a:extLst>
              <a:ext uri="{FF2B5EF4-FFF2-40B4-BE49-F238E27FC236}">
                <a16:creationId xmlns:a16="http://schemas.microsoft.com/office/drawing/2014/main" id="{A0320C34-2053-F0F5-1DD5-608FA587F79D}"/>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376678">
                <a:off x="6019768" y="198551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7965594">
                <a:off x="6484528" y="223996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9451519">
                <a:off x="6797001" y="266137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1019695">
                <a:off x="6888150" y="315376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2412679">
                <a:off x="6748578" y="365005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14039029">
                <a:off x="6402451" y="404596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5485959">
                <a:off x="5968304" y="4237036"/>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17058946">
                <a:off x="5484117" y="4269572"/>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5" action="ppaction://hlinksldjump"/>
                <a:extLst>
                  <a:ext uri="{FF2B5EF4-FFF2-40B4-BE49-F238E27FC236}">
                    <a16:creationId xmlns:a16="http://schemas.microsoft.com/office/drawing/2014/main" id="{245ACD87-66D4-CE58-85C8-3AC6B59B46F2}"/>
                  </a:ext>
                </a:extLst>
              </p:cNvPr>
              <p:cNvSpPr txBox="1"/>
              <p:nvPr/>
            </p:nvSpPr>
            <p:spPr>
              <a:xfrm rot="18407056">
                <a:off x="5013931" y="403557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6" action="ppaction://hlinksldjump"/>
                <a:extLst>
                  <a:ext uri="{FF2B5EF4-FFF2-40B4-BE49-F238E27FC236}">
                    <a16:creationId xmlns:a16="http://schemas.microsoft.com/office/drawing/2014/main" id="{8DD11B3B-BF76-BD02-FAE1-DC1FDA03E3DE}"/>
                  </a:ext>
                </a:extLst>
              </p:cNvPr>
              <p:cNvSpPr txBox="1"/>
              <p:nvPr/>
            </p:nvSpPr>
            <p:spPr>
              <a:xfrm rot="20225523">
                <a:off x="4684419" y="360760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7" action="ppaction://hlinksldjump"/>
                <a:extLst>
                  <a:ext uri="{FF2B5EF4-FFF2-40B4-BE49-F238E27FC236}">
                    <a16:creationId xmlns:a16="http://schemas.microsoft.com/office/drawing/2014/main" id="{C7C60674-10B2-1648-992B-B4E10E580198}"/>
                  </a:ext>
                </a:extLst>
              </p:cNvPr>
              <p:cNvSpPr txBox="1"/>
              <p:nvPr/>
            </p:nvSpPr>
            <p:spPr>
              <a:xfrm rot="208681">
                <a:off x="4562719" y="3131449"/>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TextBox 2">
                <a:hlinkClick r:id="rId18" action="ppaction://hlinksldjump"/>
                <a:extLst>
                  <a:ext uri="{FF2B5EF4-FFF2-40B4-BE49-F238E27FC236}">
                    <a16:creationId xmlns:a16="http://schemas.microsoft.com/office/drawing/2014/main" id="{9E38B2A3-EC83-F126-3104-983541CAE94D}"/>
                  </a:ext>
                </a:extLst>
              </p:cNvPr>
              <p:cNvSpPr txBox="1"/>
              <p:nvPr/>
            </p:nvSpPr>
            <p:spPr>
              <a:xfrm rot="1690565">
                <a:off x="4642238" y="2623717"/>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12</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hlinkClick r:id="rId19" action="ppaction://hlinksldjump"/>
                <a:extLst>
                  <a:ext uri="{FF2B5EF4-FFF2-40B4-BE49-F238E27FC236}">
                    <a16:creationId xmlns:a16="http://schemas.microsoft.com/office/drawing/2014/main" id="{6E6547D4-DA68-EDDB-2E88-E998FDA71011}"/>
                  </a:ext>
                </a:extLst>
              </p:cNvPr>
              <p:cNvSpPr txBox="1"/>
              <p:nvPr/>
            </p:nvSpPr>
            <p:spPr>
              <a:xfrm rot="3088952">
                <a:off x="4924039" y="2208770"/>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13</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hlinkClick r:id="rId20" action="ppaction://hlinksldjump"/>
                <a:extLst>
                  <a:ext uri="{FF2B5EF4-FFF2-40B4-BE49-F238E27FC236}">
                    <a16:creationId xmlns:a16="http://schemas.microsoft.com/office/drawing/2014/main" id="{3A4059CB-D914-0C60-E97A-EAA936D38AD8}"/>
                  </a:ext>
                </a:extLst>
              </p:cNvPr>
              <p:cNvSpPr txBox="1"/>
              <p:nvPr/>
            </p:nvSpPr>
            <p:spPr>
              <a:xfrm rot="4666151">
                <a:off x="5410890" y="1934800"/>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14</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5" name="Isosceles Triangle 34">
              <a:hlinkClick r:id="rId9" action="ppaction://hlinksldjump"/>
              <a:extLst>
                <a:ext uri="{FF2B5EF4-FFF2-40B4-BE49-F238E27FC236}">
                  <a16:creationId xmlns:a16="http://schemas.microsoft.com/office/drawing/2014/main" id="{ED64D852-C441-7789-0EC5-41E8B0E082B2}"/>
                </a:ext>
              </a:extLst>
            </p:cNvPr>
            <p:cNvSpPr/>
            <p:nvPr/>
          </p:nvSpPr>
          <p:spPr>
            <a:xfrm rot="14598692">
              <a:off x="6647806" y="208309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hlinkClick r:id="rId10" action="ppaction://hlinksldjump"/>
              <a:extLst>
                <a:ext uri="{FF2B5EF4-FFF2-40B4-BE49-F238E27FC236}">
                  <a16:creationId xmlns:a16="http://schemas.microsoft.com/office/drawing/2014/main" id="{23E39CFD-3742-84D9-6AA2-D0BCFD153A4F}"/>
                </a:ext>
              </a:extLst>
            </p:cNvPr>
            <p:cNvSpPr/>
            <p:nvPr/>
          </p:nvSpPr>
          <p:spPr>
            <a:xfrm rot="16200000">
              <a:off x="6730688" y="253074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hlinkClick r:id="rId11" action="ppaction://hlinksldjump"/>
              <a:extLst>
                <a:ext uri="{FF2B5EF4-FFF2-40B4-BE49-F238E27FC236}">
                  <a16:creationId xmlns:a16="http://schemas.microsoft.com/office/drawing/2014/main" id="{22C49EDD-5B02-1E5C-23E1-6ED96AFD4936}"/>
                </a:ext>
              </a:extLst>
            </p:cNvPr>
            <p:cNvSpPr/>
            <p:nvPr/>
          </p:nvSpPr>
          <p:spPr>
            <a:xfrm rot="17698840">
              <a:off x="6610553" y="293176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hlinkClick r:id="rId12" action="ppaction://hlinksldjump"/>
              <a:extLst>
                <a:ext uri="{FF2B5EF4-FFF2-40B4-BE49-F238E27FC236}">
                  <a16:creationId xmlns:a16="http://schemas.microsoft.com/office/drawing/2014/main" id="{0092415C-5093-9302-4FEF-D77C662F8353}"/>
                </a:ext>
              </a:extLst>
            </p:cNvPr>
            <p:cNvSpPr/>
            <p:nvPr/>
          </p:nvSpPr>
          <p:spPr>
            <a:xfrm rot="19327047">
              <a:off x="6334629" y="326682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hlinkClick r:id="rId13" action="ppaction://hlinksldjump"/>
              <a:extLst>
                <a:ext uri="{FF2B5EF4-FFF2-40B4-BE49-F238E27FC236}">
                  <a16:creationId xmlns:a16="http://schemas.microsoft.com/office/drawing/2014/main" id="{73E29A69-4FE3-4B69-EAFF-47DE432BEB80}"/>
                </a:ext>
              </a:extLst>
            </p:cNvPr>
            <p:cNvSpPr/>
            <p:nvPr/>
          </p:nvSpPr>
          <p:spPr>
            <a:xfrm rot="20914256">
              <a:off x="5965143" y="3472174"/>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a:hlinkClick r:id="rId14" action="ppaction://hlinksldjump"/>
              <a:extLst>
                <a:ext uri="{FF2B5EF4-FFF2-40B4-BE49-F238E27FC236}">
                  <a16:creationId xmlns:a16="http://schemas.microsoft.com/office/drawing/2014/main" id="{704F9CDE-41B0-63EC-6214-7FCA045D8D46}"/>
                </a:ext>
              </a:extLst>
            </p:cNvPr>
            <p:cNvSpPr/>
            <p:nvPr/>
          </p:nvSpPr>
          <p:spPr>
            <a:xfrm rot="828763">
              <a:off x="5524539" y="3492797"/>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hlinkClick r:id="rId15" action="ppaction://hlinksldjump"/>
              <a:extLst>
                <a:ext uri="{FF2B5EF4-FFF2-40B4-BE49-F238E27FC236}">
                  <a16:creationId xmlns:a16="http://schemas.microsoft.com/office/drawing/2014/main" id="{2530780C-3E41-F78C-1D34-6C79DE9BA55D}"/>
                </a:ext>
              </a:extLst>
            </p:cNvPr>
            <p:cNvSpPr/>
            <p:nvPr/>
          </p:nvSpPr>
          <p:spPr>
            <a:xfrm rot="2391429">
              <a:off x="5149921" y="329241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Isosceles Triangle 54">
              <a:hlinkClick r:id="rId16" action="ppaction://hlinksldjump"/>
              <a:extLst>
                <a:ext uri="{FF2B5EF4-FFF2-40B4-BE49-F238E27FC236}">
                  <a16:creationId xmlns:a16="http://schemas.microsoft.com/office/drawing/2014/main" id="{EBFBE9BE-52CC-319D-769B-0EFF98AC1E5D}"/>
                </a:ext>
              </a:extLst>
            </p:cNvPr>
            <p:cNvSpPr/>
            <p:nvPr/>
          </p:nvSpPr>
          <p:spPr>
            <a:xfrm rot="3921277">
              <a:off x="4894815" y="294827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a:hlinkClick r:id="rId17" action="ppaction://hlinksldjump"/>
              <a:extLst>
                <a:ext uri="{FF2B5EF4-FFF2-40B4-BE49-F238E27FC236}">
                  <a16:creationId xmlns:a16="http://schemas.microsoft.com/office/drawing/2014/main" id="{82B80F23-80F5-817A-0E0C-6F5FFB69AAB5}"/>
                </a:ext>
              </a:extLst>
            </p:cNvPr>
            <p:cNvSpPr/>
            <p:nvPr/>
          </p:nvSpPr>
          <p:spPr>
            <a:xfrm rot="5400000">
              <a:off x="4747869" y="2534057"/>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Isosceles Triangle 58">
              <a:hlinkClick r:id="rId18" action="ppaction://hlinksldjump"/>
              <a:extLst>
                <a:ext uri="{FF2B5EF4-FFF2-40B4-BE49-F238E27FC236}">
                  <a16:creationId xmlns:a16="http://schemas.microsoft.com/office/drawing/2014/main" id="{21FE22B6-9815-E1E8-BCDD-B6208846E95C}"/>
                </a:ext>
              </a:extLst>
            </p:cNvPr>
            <p:cNvSpPr/>
            <p:nvPr/>
          </p:nvSpPr>
          <p:spPr>
            <a:xfrm rot="6901657">
              <a:off x="4860271" y="2123109"/>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a:hlinkClick r:id="rId19" action="ppaction://hlinksldjump"/>
              <a:extLst>
                <a:ext uri="{FF2B5EF4-FFF2-40B4-BE49-F238E27FC236}">
                  <a16:creationId xmlns:a16="http://schemas.microsoft.com/office/drawing/2014/main" id="{2B9F3064-39AF-B47D-1BB4-C0827A80E487}"/>
                </a:ext>
              </a:extLst>
            </p:cNvPr>
            <p:cNvSpPr/>
            <p:nvPr/>
          </p:nvSpPr>
          <p:spPr>
            <a:xfrm rot="8490431">
              <a:off x="5146630" y="1771307"/>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hlinkClick r:id="rId20" action="ppaction://hlinksldjump"/>
              <a:extLst>
                <a:ext uri="{FF2B5EF4-FFF2-40B4-BE49-F238E27FC236}">
                  <a16:creationId xmlns:a16="http://schemas.microsoft.com/office/drawing/2014/main" id="{C76F66D6-2E53-EBF8-C284-44EA47EDDE3E}"/>
                </a:ext>
              </a:extLst>
            </p:cNvPr>
            <p:cNvSpPr/>
            <p:nvPr/>
          </p:nvSpPr>
          <p:spPr>
            <a:xfrm rot="9986522">
              <a:off x="5520603" y="157487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hlinkClick r:id="rId7" action="ppaction://hlinksldjump"/>
              <a:extLst>
                <a:ext uri="{FF2B5EF4-FFF2-40B4-BE49-F238E27FC236}">
                  <a16:creationId xmlns:a16="http://schemas.microsoft.com/office/drawing/2014/main" id="{7650F4A4-F39E-7306-8135-2CDDC861552C}"/>
                </a:ext>
              </a:extLst>
            </p:cNvPr>
            <p:cNvSpPr/>
            <p:nvPr/>
          </p:nvSpPr>
          <p:spPr>
            <a:xfrm rot="11630752">
              <a:off x="5967985" y="159822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hlinkClick r:id="rId8" action="ppaction://hlinksldjump"/>
              <a:extLst>
                <a:ext uri="{FF2B5EF4-FFF2-40B4-BE49-F238E27FC236}">
                  <a16:creationId xmlns:a16="http://schemas.microsoft.com/office/drawing/2014/main" id="{44DBD774-BE7D-3A7B-0F45-E37753886554}"/>
                </a:ext>
              </a:extLst>
            </p:cNvPr>
            <p:cNvSpPr/>
            <p:nvPr/>
          </p:nvSpPr>
          <p:spPr>
            <a:xfrm rot="13062854">
              <a:off x="6318265" y="1812560"/>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8" name="image4.png">
            <a:extLst>
              <a:ext uri="{FF2B5EF4-FFF2-40B4-BE49-F238E27FC236}">
                <a16:creationId xmlns:a16="http://schemas.microsoft.com/office/drawing/2014/main" id="{B6E239FE-E112-B249-D4E2-7FAD2FA5FAB4}"/>
              </a:ext>
            </a:extLst>
          </p:cNvPr>
          <p:cNvPicPr>
            <a:picLocks noChangeAspect="1"/>
          </p:cNvPicPr>
          <p:nvPr/>
        </p:nvPicPr>
        <p:blipFill>
          <a:blip r:embed="rId21" cstate="print"/>
          <a:stretch>
            <a:fillRect/>
          </a:stretch>
        </p:blipFill>
        <p:spPr>
          <a:xfrm>
            <a:off x="0" y="97701"/>
            <a:ext cx="742683" cy="744563"/>
          </a:xfrm>
          <a:prstGeom prst="rect">
            <a:avLst/>
          </a:prstGeom>
        </p:spPr>
      </p:pic>
      <p:grpSp>
        <p:nvGrpSpPr>
          <p:cNvPr id="23" name="Group 11">
            <a:extLst>
              <a:ext uri="{FF2B5EF4-FFF2-40B4-BE49-F238E27FC236}">
                <a16:creationId xmlns:a16="http://schemas.microsoft.com/office/drawing/2014/main" id="{E0B41CCF-51AC-C3D5-9CD1-D4A0CA905D79}"/>
              </a:ext>
            </a:extLst>
          </p:cNvPr>
          <p:cNvGrpSpPr>
            <a:grpSpLocks/>
          </p:cNvGrpSpPr>
          <p:nvPr/>
        </p:nvGrpSpPr>
        <p:grpSpPr bwMode="auto">
          <a:xfrm>
            <a:off x="800202" y="206004"/>
            <a:ext cx="625171" cy="612210"/>
            <a:chOff x="0" y="0"/>
            <a:chExt cx="666" cy="559"/>
          </a:xfrm>
        </p:grpSpPr>
        <p:sp>
          <p:nvSpPr>
            <p:cNvPr id="24" name="Freeform 12">
              <a:extLst>
                <a:ext uri="{FF2B5EF4-FFF2-40B4-BE49-F238E27FC236}">
                  <a16:creationId xmlns:a16="http://schemas.microsoft.com/office/drawing/2014/main" id="{879BA710-3873-4565-E6B9-F166BDF9DB9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a:extLst>
              <a:ext uri="{FF2B5EF4-FFF2-40B4-BE49-F238E27FC236}">
                <a16:creationId xmlns:a16="http://schemas.microsoft.com/office/drawing/2014/main" id="{6A9F0E83-4684-48C7-BA79-60E7D3B85171}"/>
              </a:ext>
            </a:extLst>
          </p:cNvPr>
          <p:cNvSpPr txBox="1"/>
          <p:nvPr/>
        </p:nvSpPr>
        <p:spPr>
          <a:xfrm>
            <a:off x="8968117" y="6055523"/>
            <a:ext cx="3076136" cy="738664"/>
          </a:xfrm>
          <a:prstGeom prst="rect">
            <a:avLst/>
          </a:prstGeom>
          <a:no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án </a:t>
            </a:r>
            <a:r>
              <a:rPr lang="en-US" sz="1400" dirty="0">
                <a:solidFill>
                  <a:srgbClr val="FF0000"/>
                </a:solidFill>
                <a:latin typeface="Arial" panose="020B0604020202020204" pitchFamily="34" charset="0"/>
                <a:cs typeface="Arial" panose="020B0604020202020204" pitchFamily="34" charset="0"/>
              </a:rPr>
              <a:t>14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26" name="Graphic 25" descr="Right pointing backhand index with solid fill">
            <a:hlinkClick r:id="rId22" action="ppaction://hlinksldjump"/>
            <a:extLst>
              <a:ext uri="{FF2B5EF4-FFF2-40B4-BE49-F238E27FC236}">
                <a16:creationId xmlns:a16="http://schemas.microsoft.com/office/drawing/2014/main" id="{61524096-985C-466C-93F1-E21ECAAC612A}"/>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10307227" y="6096584"/>
            <a:ext cx="264869" cy="264869"/>
          </a:xfrm>
          <a:prstGeom prst="rect">
            <a:avLst/>
          </a:prstGeom>
        </p:spPr>
      </p:pic>
    </p:spTree>
    <p:extLst>
      <p:ext uri="{BB962C8B-B14F-4D97-AF65-F5344CB8AC3E}">
        <p14:creationId xmlns:p14="http://schemas.microsoft.com/office/powerpoint/2010/main" val="1218430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65"/>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65"/>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989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4900" y="63500"/>
            <a:ext cx="8597900" cy="112729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07000"/>
              </a:lnSpc>
              <a:spcBef>
                <a:spcPts val="0"/>
              </a:spcBef>
              <a:spcAft>
                <a:spcPts val="800"/>
              </a:spcAft>
            </a:pP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Đất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trước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xây</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dựng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quan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tình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cảm</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gắn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bó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Arrow: Left 7">
            <a:hlinkClick r:id="rId8"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101501" y="1665475"/>
            <a:ext cx="5144698" cy="112729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chemeClr val="tx1"/>
                </a:solidFill>
                <a:latin typeface="Times New Roman" panose="02020603050405020304" pitchFamily="18" charset="0"/>
                <a:cs typeface="Times New Roman" panose="02020603050405020304" pitchFamily="18" charset="0"/>
              </a:rPr>
              <a:t>TỔ </a:t>
            </a:r>
            <a:r>
              <a:rPr lang="en-GB" sz="3600" b="1">
                <a:solidFill>
                  <a:srgbClr val="FF0000"/>
                </a:solidFill>
                <a:latin typeface="Times New Roman" panose="02020603050405020304" pitchFamily="18" charset="0"/>
                <a:cs typeface="Times New Roman" panose="02020603050405020304" pitchFamily="18" charset="0"/>
              </a:rPr>
              <a:t>Q</a:t>
            </a:r>
            <a:r>
              <a:rPr lang="en-GB" sz="3600" b="1">
                <a:solidFill>
                  <a:schemeClr val="tx1"/>
                </a:solidFill>
                <a:latin typeface="Times New Roman" panose="02020603050405020304" pitchFamily="18" charset="0"/>
                <a:cs typeface="Times New Roman" panose="02020603050405020304" pitchFamily="18" charset="0"/>
              </a:rPr>
              <a:t>UỐC</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802257" y="5927228"/>
            <a:ext cx="609600" cy="609600"/>
          </a:xfrm>
          <a:prstGeom prst="rect">
            <a:avLst/>
          </a:prstGeom>
        </p:spPr>
      </p:pic>
      <p:sp>
        <p:nvSpPr>
          <p:cNvPr id="1035" name="Arrow: Left 1034">
            <a:hlinkClick r:id="rId8" action="ppaction://hlinksldjump"/>
            <a:extLst>
              <a:ext uri="{FF2B5EF4-FFF2-40B4-BE49-F238E27FC236}">
                <a16:creationId xmlns:a16="http://schemas.microsoft.com/office/drawing/2014/main" id="{24F447B2-C109-3C3D-2F9D-88755664B4B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D826AE70-B196-2F9C-1E73-BDCC4CD0582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FA85398E-8A7E-6DCD-3A01-16A09D5D2A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6" name="Oval 1035">
            <a:extLst>
              <a:ext uri="{FF2B5EF4-FFF2-40B4-BE49-F238E27FC236}">
                <a16:creationId xmlns:a16="http://schemas.microsoft.com/office/drawing/2014/main" id="{DE4367CB-4818-9CBE-E8FE-31B7A84A363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9814B05-30EF-95F6-8BA4-1DAEC92DDC7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A886B2B-0549-3333-2D3C-94DDC7C4D8B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BBAA0269-287D-44C4-029D-99018B3CC3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6ED3D81C-E2C1-B534-8FCF-F5C7F2091A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16A7545-2810-CCEB-6588-794A6F26629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4967F522-8B83-7C98-6D06-72514D0370A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EF96707C-98B0-C1D6-E1CD-E879996622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C9917BA-4CD0-2E4C-9A06-8352749A860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BDA7D268-A781-2EBE-DF28-324F4A2823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1117CB58-3EBB-F666-1BB9-6E1D22EA59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04DAAD6-CA3F-E9F0-AB14-B3A4FB96D4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50D8A0E7-58BF-5C99-2517-FB7A1AA719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7E0DE4FD-3F66-D091-76BB-25CB21A7C2D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BCCF97E2-514F-712C-BA22-E4907582DF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404DEDD9-88B2-5ADE-2DD4-2967CF498454}"/>
              </a:ext>
            </a:extLst>
          </p:cNvPr>
          <p:cNvSpPr txBox="1"/>
          <p:nvPr/>
        </p:nvSpPr>
        <p:spPr>
          <a:xfrm>
            <a:off x="600076" y="3268218"/>
            <a:ext cx="10763250" cy="2308324"/>
          </a:xfrm>
          <a:prstGeom prst="rect">
            <a:avLst/>
          </a:prstGeom>
          <a:ln>
            <a:solidFill>
              <a:schemeClr val="accent1"/>
            </a:solidFill>
          </a:ln>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Giai đoạn xây dựng và bảo vệ </a:t>
            </a:r>
            <a:r>
              <a:rPr lang="vi-VN" sz="2400" dirty="0">
                <a:solidFill>
                  <a:srgbClr val="FF0000"/>
                </a:solidFill>
                <a:latin typeface="Times New Roman" panose="02020603050405020304" pitchFamily="18" charset="0"/>
                <a:cs typeface="Times New Roman" panose="02020603050405020304" pitchFamily="18" charset="0"/>
              </a:rPr>
              <a:t>Tổ quốc </a:t>
            </a:r>
            <a:r>
              <a:rPr lang="vi-VN" sz="2400" dirty="0">
                <a:latin typeface="Times New Roman" panose="02020603050405020304" pitchFamily="18" charset="0"/>
                <a:cs typeface="Times New Roman" panose="02020603050405020304" pitchFamily="18" charset="0"/>
              </a:rPr>
              <a:t>Việt Nam xã hội chủ nghĩa (từ năm 1975 đến nay): Quân đội nhân dân tiếp tục cùng toàn Đảng, toàn dân đấu tranh bảo vệ </a:t>
            </a:r>
            <a:r>
              <a:rPr lang="vi-VN" sz="2400" dirty="0">
                <a:solidFill>
                  <a:srgbClr val="FF0000"/>
                </a:solidFill>
                <a:latin typeface="Times New Roman" panose="02020603050405020304" pitchFamily="18" charset="0"/>
                <a:cs typeface="Times New Roman" panose="02020603050405020304" pitchFamily="18" charset="0"/>
              </a:rPr>
              <a:t>Tổ quốc</a:t>
            </a:r>
            <a:r>
              <a:rPr lang="vi-VN" sz="2400" dirty="0">
                <a:latin typeface="Times New Roman" panose="02020603050405020304" pitchFamily="18" charset="0"/>
                <a:cs typeface="Times New Roman" panose="02020603050405020304" pitchFamily="18" charset="0"/>
              </a:rPr>
              <a:t>, chống chiến tranh xâm lược biên giới Tây Nam và chiến tranh xâm lược biên giới phía Bắc; đấu tranh bảo vệ chủ quyền biển đảo; làm nòng cốt trong xây dựng nền quốc phòng toàn dân, đáp ứng yêu cầu nhiệm vụ xây dựng và bảo vệ  </a:t>
            </a:r>
            <a:r>
              <a:rPr lang="vi-VN" sz="2400" dirty="0">
                <a:solidFill>
                  <a:srgbClr val="FF0000"/>
                </a:solidFill>
                <a:latin typeface="Times New Roman" panose="02020603050405020304" pitchFamily="18" charset="0"/>
                <a:cs typeface="Times New Roman" panose="02020603050405020304" pitchFamily="18" charset="0"/>
              </a:rPr>
              <a:t>Tổ quốc </a:t>
            </a:r>
            <a:r>
              <a:rPr lang="vi-VN" sz="2400" dirty="0">
                <a:latin typeface="Times New Roman" panose="02020603050405020304" pitchFamily="18" charset="0"/>
                <a:cs typeface="Times New Roman" panose="02020603050405020304" pitchFamily="18" charset="0"/>
              </a:rPr>
              <a:t>trong tình hình mới.</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pic>
        <p:nvPicPr>
          <p:cNvPr id="6" name="image4.png">
            <a:extLst>
              <a:ext uri="{FF2B5EF4-FFF2-40B4-BE49-F238E27FC236}">
                <a16:creationId xmlns:a16="http://schemas.microsoft.com/office/drawing/2014/main" id="{2FA6C210-882A-5048-BF2C-F971C7A0B4A3}"/>
              </a:ext>
            </a:extLst>
          </p:cNvPr>
          <p:cNvPicPr>
            <a:picLocks noChangeAspect="1"/>
          </p:cNvPicPr>
          <p:nvPr/>
        </p:nvPicPr>
        <p:blipFill>
          <a:blip r:embed="rId11"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A9580431-8D00-C805-2DB6-AAB920097706}"/>
              </a:ext>
            </a:extLst>
          </p:cNvPr>
          <p:cNvGrpSpPr>
            <a:grpSpLocks/>
          </p:cNvGrpSpPr>
          <p:nvPr/>
        </p:nvGrpSpPr>
        <p:grpSpPr bwMode="auto">
          <a:xfrm>
            <a:off x="800202" y="206004"/>
            <a:ext cx="625171" cy="612210"/>
            <a:chOff x="0" y="0"/>
            <a:chExt cx="666" cy="559"/>
          </a:xfrm>
        </p:grpSpPr>
        <p:sp>
          <p:nvSpPr>
            <p:cNvPr id="9" name="Freeform 12">
              <a:extLst>
                <a:ext uri="{FF2B5EF4-FFF2-40B4-BE49-F238E27FC236}">
                  <a16:creationId xmlns:a16="http://schemas.microsoft.com/office/drawing/2014/main" id="{F150FF15-AB28-329D-8AC3-8210FFF7743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91234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34"/>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5"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5"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5"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5"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6"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1036"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7365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303443" y="139540"/>
            <a:ext cx="7038290" cy="112748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rPr>
              <a:t>Hoàn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không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sự</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hạn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chế</a:t>
            </a:r>
            <a:r>
              <a:rPr lang="en-GB" sz="2400" b="1" dirty="0">
                <a:solidFill>
                  <a:schemeClr val="tx1"/>
                </a:solidFill>
                <a:effectLst/>
                <a:latin typeface="Times New Roman" panose="02020603050405020304" pitchFamily="18" charset="0"/>
                <a:ea typeface="Calibri" panose="020F0502020204030204" pitchFamily="34" charset="0"/>
              </a:rPr>
              <a:t> </a:t>
            </a:r>
          </a:p>
          <a:p>
            <a:pPr algn="ctr"/>
            <a:r>
              <a:rPr lang="en-GB" sz="2400" b="1" dirty="0">
                <a:solidFill>
                  <a:schemeClr val="tx1"/>
                </a:solidFill>
                <a:effectLst/>
                <a:latin typeface="Times New Roman" panose="02020603050405020304" pitchFamily="18" charset="0"/>
                <a:ea typeface="Calibri" panose="020F0502020204030204" pitchFamily="34" charset="0"/>
              </a:rPr>
              <a:t>hay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trường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hợp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ngoại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lệ</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nào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cả</a:t>
            </a:r>
            <a:r>
              <a:rPr lang="en-GB"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5" name="Đáp án B">
            <a:extLst>
              <a:ext uri="{FF2B5EF4-FFF2-40B4-BE49-F238E27FC236}">
                <a16:creationId xmlns:a16="http://schemas.microsoft.com/office/drawing/2014/main" id="{B504175A-062C-3F1D-4DEA-BCD56D2C9EB0}"/>
              </a:ext>
            </a:extLst>
          </p:cNvPr>
          <p:cNvSpPr/>
          <p:nvPr/>
        </p:nvSpPr>
        <p:spPr>
          <a:xfrm>
            <a:off x="4800003" y="1640112"/>
            <a:ext cx="3738691" cy="112748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a:t>
            </a:r>
            <a:r>
              <a:rPr lang="en-US" sz="3200" b="1">
                <a:solidFill>
                  <a:srgbClr val="FF0000"/>
                </a:solidFill>
                <a:latin typeface="Times New Roman" panose="02020603050405020304" pitchFamily="18" charset="0"/>
                <a:cs typeface="Times New Roman" panose="02020603050405020304" pitchFamily="18" charset="0"/>
              </a:rPr>
              <a:t>U</a:t>
            </a:r>
            <a:r>
              <a:rPr lang="en-US" sz="3200" b="1">
                <a:solidFill>
                  <a:schemeClr val="tx1"/>
                </a:solidFill>
                <a:latin typeface="Times New Roman" panose="02020603050405020304" pitchFamily="18" charset="0"/>
                <a:cs typeface="Times New Roman" panose="02020603050405020304" pitchFamily="18" charset="0"/>
              </a:rPr>
              <a:t>YỆT ĐỐI</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C9D198A-5351-C1B3-4B14-55F0EF4D896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C885720-5F8B-9A9D-5C9D-61E4296BA5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5471A8B-6051-CC62-F6C3-9F9EBE5DDC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2107DAF-5FFB-E488-D64C-F740E431A5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76B13D6-E6F8-AD23-CD9D-792A256C64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188BCBC9-8CDF-65F5-800A-7994E40D42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34F7A73-C18D-4743-2FE5-3371041A3A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5AA6EF5-793A-FB38-D76E-2990A4CAB0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07ED054-DCDC-5E1C-AEE2-0E9842F64A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F915E48-5889-B105-88EB-3FA7E9AB5E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4B2E148-F450-427C-F9FE-0EF510FADC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5225132-5F59-F52A-FCA7-C7CAA5C743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D4890F2-923D-3C39-472D-9C27E12092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C5508C3-FAFE-7A70-C06B-45FC3EBFE5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14FAEAA8-570E-1C82-5FE7-2F34F0C677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6AE2CE6-6FB7-9859-020F-0AD4AA84FC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CA62399-B3ED-D88E-E575-CEEF0BDBEA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FAB6C98-CACB-7804-26B5-4E6FFCF2D0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F7B76A1-FC55-B89D-5C2F-661E3AB79F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62E201A-FE0D-242A-4278-1B6099A838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306F209-F059-EE3D-3C02-3124C60C2E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9E037611-43C7-6603-0FB7-9B6B725445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933FE044-4804-B26F-F010-8E1B9B4E86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C94B271D-BFAF-52E9-D205-63536E9FCA1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029E6B4-B348-9590-9E60-B31765BAB32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1803A4B-0A5A-9064-81C8-B54344115B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F9DC1DA-5A42-A05B-66EC-0C29B25678E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6FC8A37B-1E0B-C200-B116-43177B6846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5C53BF61-8881-0861-2B5C-EB60B29E5E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32A0597-B411-FC7C-ACFB-D80F0D276D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A539187-D48D-C046-6F5B-61876083B6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D25A149-BB9F-5DF6-B2D8-B1288F5B40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7" name="Arrow: Left 1036">
            <a:hlinkClick r:id="rId9" action="ppaction://hlinksldjump"/>
            <a:extLst>
              <a:ext uri="{FF2B5EF4-FFF2-40B4-BE49-F238E27FC236}">
                <a16:creationId xmlns:a16="http://schemas.microsoft.com/office/drawing/2014/main" id="{D253B998-33C0-7903-37AD-2AAB607E705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66C282AA-1ADA-8374-7F7B-AC4ED771815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88357CAF-E1D9-91DE-DC2F-DE49A65534E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5" name="Oval 1034">
            <a:extLst>
              <a:ext uri="{FF2B5EF4-FFF2-40B4-BE49-F238E27FC236}">
                <a16:creationId xmlns:a16="http://schemas.microsoft.com/office/drawing/2014/main" id="{83EB877D-AD72-6F0C-2008-69EFAB2596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6" name="Oval 1035">
            <a:extLst>
              <a:ext uri="{FF2B5EF4-FFF2-40B4-BE49-F238E27FC236}">
                <a16:creationId xmlns:a16="http://schemas.microsoft.com/office/drawing/2014/main" id="{C15BCDE1-67FC-6373-A2DE-37FC729B705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8" name="Oval 1037">
            <a:extLst>
              <a:ext uri="{FF2B5EF4-FFF2-40B4-BE49-F238E27FC236}">
                <a16:creationId xmlns:a16="http://schemas.microsoft.com/office/drawing/2014/main" id="{82445097-B500-F742-FEF2-A28E1087D80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39" name="Oval 1038">
            <a:extLst>
              <a:ext uri="{FF2B5EF4-FFF2-40B4-BE49-F238E27FC236}">
                <a16:creationId xmlns:a16="http://schemas.microsoft.com/office/drawing/2014/main" id="{543CD481-3F46-78AE-DDC3-8327BD1817B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0" name="Oval 1039">
            <a:extLst>
              <a:ext uri="{FF2B5EF4-FFF2-40B4-BE49-F238E27FC236}">
                <a16:creationId xmlns:a16="http://schemas.microsoft.com/office/drawing/2014/main" id="{5519B9EA-8AF3-5FD6-778F-ADE6CEA782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1" name="Oval 1040">
            <a:extLst>
              <a:ext uri="{FF2B5EF4-FFF2-40B4-BE49-F238E27FC236}">
                <a16:creationId xmlns:a16="http://schemas.microsoft.com/office/drawing/2014/main" id="{4456D269-808D-9F89-CA6D-197F653C06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2" name="Oval 1041">
            <a:extLst>
              <a:ext uri="{FF2B5EF4-FFF2-40B4-BE49-F238E27FC236}">
                <a16:creationId xmlns:a16="http://schemas.microsoft.com/office/drawing/2014/main" id="{8807D828-27DD-7E55-97BA-D59009616C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3" name="Oval 1042">
            <a:extLst>
              <a:ext uri="{FF2B5EF4-FFF2-40B4-BE49-F238E27FC236}">
                <a16:creationId xmlns:a16="http://schemas.microsoft.com/office/drawing/2014/main" id="{60CE13F9-4B7D-BF78-59A5-B65394664BB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4" name="Oval 1043">
            <a:extLst>
              <a:ext uri="{FF2B5EF4-FFF2-40B4-BE49-F238E27FC236}">
                <a16:creationId xmlns:a16="http://schemas.microsoft.com/office/drawing/2014/main" id="{69CD3508-FAA1-1DFA-7659-0E11A32486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5" name="Oval 1044">
            <a:extLst>
              <a:ext uri="{FF2B5EF4-FFF2-40B4-BE49-F238E27FC236}">
                <a16:creationId xmlns:a16="http://schemas.microsoft.com/office/drawing/2014/main" id="{B054F698-C8D0-D3A9-9DEB-E04124FD69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6" name="Oval 1045">
            <a:extLst>
              <a:ext uri="{FF2B5EF4-FFF2-40B4-BE49-F238E27FC236}">
                <a16:creationId xmlns:a16="http://schemas.microsoft.com/office/drawing/2014/main" id="{D7D4E11F-3B15-DB0E-5002-47CEC1CC1E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7" name="Oval 1046">
            <a:extLst>
              <a:ext uri="{FF2B5EF4-FFF2-40B4-BE49-F238E27FC236}">
                <a16:creationId xmlns:a16="http://schemas.microsoft.com/office/drawing/2014/main" id="{1250CF02-5715-9BA7-FEFD-EEBF3114DA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8" name="Oval 1047">
            <a:extLst>
              <a:ext uri="{FF2B5EF4-FFF2-40B4-BE49-F238E27FC236}">
                <a16:creationId xmlns:a16="http://schemas.microsoft.com/office/drawing/2014/main" id="{922EEE1E-A6BF-5943-4201-A555E7F14F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49" name="Oval 1048">
            <a:extLst>
              <a:ext uri="{FF2B5EF4-FFF2-40B4-BE49-F238E27FC236}">
                <a16:creationId xmlns:a16="http://schemas.microsoft.com/office/drawing/2014/main" id="{ED69E0D2-04A3-55AE-C9C6-4CCD58D83E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0" name="Oval 1049">
            <a:extLst>
              <a:ext uri="{FF2B5EF4-FFF2-40B4-BE49-F238E27FC236}">
                <a16:creationId xmlns:a16="http://schemas.microsoft.com/office/drawing/2014/main" id="{3A7EDFCE-2173-465D-9011-2BA8AA0BBF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1" name="TextBox 1050">
            <a:extLst>
              <a:ext uri="{FF2B5EF4-FFF2-40B4-BE49-F238E27FC236}">
                <a16:creationId xmlns:a16="http://schemas.microsoft.com/office/drawing/2014/main" id="{3E4A469F-6195-30E6-F688-8BA5AE861702}"/>
              </a:ext>
            </a:extLst>
          </p:cNvPr>
          <p:cNvSpPr txBox="1"/>
          <p:nvPr/>
        </p:nvSpPr>
        <p:spPr>
          <a:xfrm>
            <a:off x="2088971" y="3575150"/>
            <a:ext cx="9154283"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Bản chất của Quân đội nhân dân Việt Nam là đội quân cách mạng, mang bản chất giai cấp công nhân, tính nhân dân và tính dân tộc sâu sắc; đặt dưới sự lãnh đạo </a:t>
            </a:r>
            <a:r>
              <a:rPr lang="vi-VN" sz="2400" dirty="0">
                <a:solidFill>
                  <a:srgbClr val="FF0000"/>
                </a:solidFill>
                <a:latin typeface="Times New Roman" panose="02020603050405020304" pitchFamily="18" charset="0"/>
                <a:cs typeface="Times New Roman" panose="02020603050405020304" pitchFamily="18" charset="0"/>
              </a:rPr>
              <a:t>tuyệt đối</a:t>
            </a:r>
            <a:r>
              <a:rPr lang="vi-VN" sz="2400" dirty="0">
                <a:latin typeface="Times New Roman" panose="02020603050405020304" pitchFamily="18" charset="0"/>
                <a:cs typeface="Times New Roman" panose="02020603050405020304" pitchFamily="18" charset="0"/>
              </a:rPr>
              <a:t>, trực tiếp về mọi mặt của Đảng Cộng sản Việt Nam.</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7FD7B119-1313-8E67-2A26-250BF3A0A55A}"/>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6E5CBCCB-9CC4-DD27-118D-A1B7C4FDFF2D}"/>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5F182F63-93EB-C1E0-C3B1-17642B10E8D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97897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1"/>
                                        </p:tgtEl>
                                        <p:attrNameLst>
                                          <p:attrName>style.visibility</p:attrName>
                                        </p:attrNameLst>
                                      </p:cBhvr>
                                      <p:to>
                                        <p:strVal val="visible"/>
                                      </p:to>
                                    </p:set>
                                    <p:animEffect transition="in" filter="barn(inVertical)">
                                      <p:cBhvr>
                                        <p:cTn id="12" dur="500"/>
                                        <p:tgtEl>
                                          <p:spTgt spid="105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5" grpId="0" animBg="1"/>
      <p:bldP spid="1036"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101" y="-106514"/>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0478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62141" y="221116"/>
            <a:ext cx="7547019" cy="124192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ctr">
              <a:spcBef>
                <a:spcPts val="600"/>
              </a:spcBef>
              <a:spcAft>
                <a:spcPts val="600"/>
              </a:spcAft>
            </a:pPr>
            <a:r>
              <a:rPr lang="en-GB" sz="2400" b="1" dirty="0" err="1">
                <a:solidFill>
                  <a:schemeClr val="tx1"/>
                </a:solidFill>
                <a:effectLst/>
                <a:latin typeface="Times New Roman" panose="02020603050405020304" pitchFamily="18" charset="0"/>
                <a:ea typeface="Calibri" panose="020F0502020204030204" pitchFamily="34" charset="0"/>
              </a:rPr>
              <a:t>Tên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chiến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cuộc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đỉnh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cao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chiến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dịch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Điện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Biên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Phủ</a:t>
            </a:r>
            <a:r>
              <a:rPr lang="en-GB" sz="2400" b="1" dirty="0">
                <a:solidFill>
                  <a:schemeClr val="tx1"/>
                </a:solidFill>
                <a:effectLst/>
                <a:latin typeface="Times New Roman" panose="02020603050405020304" pitchFamily="18" charset="0"/>
                <a:ea typeface="Calibri" panose="020F0502020204030204" pitchFamily="34" charset="0"/>
              </a:rPr>
              <a:t> (1945).</a:t>
            </a:r>
            <a:endParaRPr lang="en-US" sz="2400" b="1" dirty="0">
              <a:solidFill>
                <a:schemeClr val="tx1"/>
              </a:solidFill>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03811" y="1814028"/>
            <a:ext cx="3515941" cy="1241923"/>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ĐÔNG XU</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A94F95B-0D5E-08EF-62BC-60C2EA2E317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5CFDD094-3971-5086-9044-12B6018723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F4C25C6-A660-AFCF-29A3-223B39661F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92C3813-8BD9-F0E7-A542-2CA8E0C6EF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B014C7A-7396-70C2-10AE-7588636010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106D61D-908A-2DF6-2EF1-8A9BF572BF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B091CE4-74E5-A3A2-629D-1A5979BBAB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F9CDDE8-36EB-85F1-955F-3AEAE3AF6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317A3A2-FEEB-944F-47B6-3C746853B7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AA5F0F3-765D-77FB-C618-B4BC56D9EB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EC601C1-A6AA-128A-A59F-C1DA91BF36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611DE0E-059B-838C-D1FE-E584DEBC1C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C01F512-9ABC-91FB-AC42-436B90629F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67F97FE-B930-3245-A85D-3E742DAB4B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F02099C-FC61-1B43-0717-0D0B56EACC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E10C1EF-3537-25E9-D573-E2F9BCD797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872E235-10C0-ADD6-F86D-1C8C7D9259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817513D-45AC-635A-34BB-30CBEEBDBA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73DF722-DCA9-2273-BEAA-B3C29C2EB4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FE4FC8B-9AD3-32F6-E0AC-AD444F32EE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D723AB7-793F-77D1-65F7-68E735D162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C200355-56B8-4053-A564-A4572091D6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F62D0C4A-037D-7960-77E5-28E6F6F220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3C06998-16F4-DD6F-3250-C3442266B8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BBA2803-088E-5422-AAC7-A94EEDA2D9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224BD21-BF2B-798C-1CB4-CF42AB3542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5BAC5C7-5907-0F08-CFFC-BB2DD33450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8D140147-B0F0-DECF-8CAA-617C132016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6518520-B54B-6246-E84B-55923C3356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5DE2304-9557-9115-FD8A-A9C8B0B0D8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42FDFA4-47B0-166A-9C4D-12E3838146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4CD067E7-043D-8C15-3896-DFCE5441A9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3B6A418-C09D-02D0-150F-7DE25D93CBD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381426F9-2CD1-F003-6080-607D871DC59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C94ABC40-08B3-8DF8-703F-EA29B03775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8E49A0F4-C185-0ADE-A0FB-4B1B00C9585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A6CF0FC-A2E9-D846-21D6-FEDFBF0045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F7448E0-3296-3C00-18C1-C6A0E384E0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9BDD3F1-01A7-249D-5D11-EE36AE87A9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E6D02F5E-2633-3338-32D4-835679A732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1A3EB6F-E310-17DB-50D9-E3B5D6475E1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D27DF64-B88C-93E3-B62B-F360655AA63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C347AE18-13D9-4603-47D2-4973D8250A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CB55088F-FA0A-A24F-06CF-56FA942C2D4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77B25EF-A3E8-3AE8-E5B0-B1DC66E44CE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5F9BD111-0051-06F7-DE97-75AD661170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ABCDE852-20CE-34CD-3B92-223336E9A3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57E0FEEF-77B3-608E-C285-6DA856419BE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606C8006-4889-8FED-CF05-3895F6B7EF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757C041E-B30D-7CFA-C091-53D03461E0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EBC31F0A-AC21-F8D6-E314-3A9E4E2DD175}"/>
              </a:ext>
            </a:extLst>
          </p:cNvPr>
          <p:cNvSpPr txBox="1"/>
          <p:nvPr/>
        </p:nvSpPr>
        <p:spPr>
          <a:xfrm>
            <a:off x="2272572" y="3474377"/>
            <a:ext cx="8940870"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Quân đội nhân dân Việt Nam đã cùng toàn dân đánh bại âm mưu đánh nhanh, thắng nhanh của quân đội Pháp lên chiến khu Việt Bắc (1947) và giành thắng lợi trong chiến cuộc </a:t>
            </a:r>
            <a:r>
              <a:rPr lang="vi-VN" sz="2400" dirty="0">
                <a:solidFill>
                  <a:srgbClr val="FF0000"/>
                </a:solidFill>
                <a:latin typeface="Times New Roman" panose="02020603050405020304" pitchFamily="18" charset="0"/>
                <a:cs typeface="Times New Roman" panose="02020603050405020304" pitchFamily="18" charset="0"/>
              </a:rPr>
              <a:t>Đông Xuân </a:t>
            </a:r>
            <a:r>
              <a:rPr lang="vi-VN" sz="2400" dirty="0">
                <a:latin typeface="Times New Roman" panose="02020603050405020304" pitchFamily="18" charset="0"/>
                <a:cs typeface="Times New Roman" panose="02020603050405020304" pitchFamily="18" charset="0"/>
              </a:rPr>
              <a:t>(1953 – 1954), đỉnh cao là chiến dịch Điện Biên Phủ (1954).</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E4D8E3B8-791B-2980-A769-38BFA39ACA3C}"/>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3E4747F8-A53D-B4AA-859E-9F6D8C2ABFAE}"/>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3EA6DC90-B4A8-9377-95DB-EB7E94BBF93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664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3474" y="211736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1426" y="137659"/>
            <a:ext cx="8803379"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07000"/>
              </a:lnSpc>
              <a:spcBef>
                <a:spcPts val="0"/>
              </a:spcBef>
              <a:spcAft>
                <a:spcPts val="800"/>
              </a:spcAft>
            </a:pP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bộ</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chung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trận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đấu</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diễn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trường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thời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gian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tiến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hành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ý</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thống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nhằm</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hiện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mục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đích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chiến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lược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42852" y="1768111"/>
            <a:ext cx="4117814"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CHIẾ</a:t>
            </a:r>
            <a:r>
              <a:rPr lang="en-US" sz="3200" b="1">
                <a:solidFill>
                  <a:srgbClr val="FF0000"/>
                </a:solidFill>
                <a:latin typeface="Times New Roman" panose="02020603050405020304" pitchFamily="18" charset="0"/>
                <a:cs typeface="Times New Roman" panose="02020603050405020304" pitchFamily="18" charset="0"/>
              </a:rPr>
              <a:t>N </a:t>
            </a:r>
            <a:r>
              <a:rPr lang="en-US" sz="3200" b="1">
                <a:solidFill>
                  <a:schemeClr val="tx1"/>
                </a:solidFill>
                <a:latin typeface="Times New Roman" panose="02020603050405020304" pitchFamily="18" charset="0"/>
                <a:cs typeface="Times New Roman" panose="02020603050405020304" pitchFamily="18" charset="0"/>
              </a:rPr>
              <a:t>DỊCH</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C343F79-C14C-9CC9-5DBC-C65F404A23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A1C1020-DBF6-90A7-ED3B-1F5679AF64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15971B6-7514-E5CC-6AE2-CBC6ADF985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D59F48B5-9365-C304-59D0-C930C0F5AF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0294324-FFCF-74D2-8D88-EA79B78E9F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B92F163-E7C1-AB29-CC5F-3ADF08BE06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2A313DC-8590-0631-D2FB-5F42AA9477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A6FB065-985D-0647-8378-3798FAD64F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0E433893-CD73-755C-1EF6-D4CB4B40E9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A9FA08E-087F-1771-1233-396EDF1B28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F103B7D-ED23-BED0-2455-FC7153EE7A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02D6CBA-0D34-7A89-0F1C-07E0D4F133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52CBB77-5355-63C0-4D4A-5ACADD0396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5AEAC6E-2B72-2407-16FC-0C8C19AF3B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7EE29B8-E18A-D779-0D42-2553915C84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385734B-96BD-0670-1256-0BBD79FDD5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A4D3A621-D810-3B80-8A26-6E99D129EE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18E9F3C-200F-3226-AB1F-C0DFD47E58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90304B4-B4C4-C6BC-EE8C-7E7BE78B42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00BE347-C130-1C1D-F72B-07D70B925D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B50F47E-79F7-615A-CE75-FB00F167D8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4E51DD9-1B10-18CA-5387-6B05CFAF76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D3A51AA-F891-ACC7-C19D-F6BA3937E6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75AD61A-B2D9-DEF1-FFF8-71FBB5DD54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789132A-B0EB-CD3E-080B-A845F690897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C0C8A2F-126C-BE7A-BB92-1F172E867CF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E01C47F-3B69-63C2-68BE-CDF334A506F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54A008D2-CE97-81DC-94BB-451F7B9E77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3096907-9562-A7FF-5416-F58325A38A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42FA637-80AB-4618-BAA4-ADC5F1394F2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4A7D2C7-1F77-1A8B-DFD6-851D86FC4F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FEC370D-81FE-C01E-F02F-2961AE5798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CBEFF033-6BC6-AB09-AFB4-CFD83B667F8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2BFC1DC7-6AFE-0736-8580-58CFC4CAF2D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C9B2B791-7983-1A01-438E-EE9C1563758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1611D9B3-AAA9-5FBE-9D4F-879C13C351F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AACF6FCF-710B-CB4F-AACE-652BC384A71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55875A0-9DF5-7AB9-F827-95B897A7B2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3DBAA2E4-4D1D-F669-D07F-63210A7D455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ADF090FF-0987-E44E-33AF-B127D18B332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91CB2D7-2BB7-6C85-6A16-6423319404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DB006EAF-A98D-CD27-C208-B774DB6E86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0206142-F04F-07A1-7BFC-A0A5DB735C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D44A96E-F30A-AB7C-2816-90369F4BE8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67FB28C1-48BB-6323-9F9D-391FB060DD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1C8778C-C4E0-7342-5E73-313DBDBCF5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1BBF505-E1C5-05D1-AF45-47CA37A4F15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ACA6CEF0-B0A8-8EA7-ABBA-861129B987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BE289CF-3A40-16CE-BB0E-13AC5731C5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E911694D-FFC1-FA59-3EBA-8BA26DA551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A75B9268-476E-CB8A-BB23-0F048904E20E}"/>
              </a:ext>
            </a:extLst>
          </p:cNvPr>
          <p:cNvSpPr txBox="1"/>
          <p:nvPr/>
        </p:nvSpPr>
        <p:spPr>
          <a:xfrm>
            <a:off x="1670353" y="3677946"/>
            <a:ext cx="10036156"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cs typeface="Times New Roman" panose="02020603050405020304" pitchFamily="18" charset="0"/>
              </a:rPr>
              <a:t> di </a:t>
            </a:r>
            <a:r>
              <a:rPr lang="en-US" sz="2400" dirty="0" err="1">
                <a:latin typeface="Times New Roman" panose="02020603050405020304" pitchFamily="18" charset="0"/>
                <a:cs typeface="Times New Roman" panose="02020603050405020304" pitchFamily="18" charset="0"/>
              </a:rPr>
              <a:t>huấn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tịch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Hồ</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Chí</a:t>
            </a:r>
            <a:r>
              <a:rPr lang="en-US" sz="2400" dirty="0">
                <a:latin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cs typeface="Times New Roman" panose="02020603050405020304" pitchFamily="18" charset="0"/>
              </a:rPr>
              <a:t>đánh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cút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nguỵ</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lớn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dũng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thúc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chiến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dịch</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Hồ</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Chí</a:t>
            </a:r>
            <a:r>
              <a:rPr lang="en-US" sz="2400" dirty="0">
                <a:latin typeface="Times New Roman" panose="02020603050405020304" pitchFamily="18" charset="0"/>
                <a:cs typeface="Times New Roman" panose="02020603050405020304" pitchFamily="18" charset="0"/>
              </a:rPr>
              <a:t> Minh (30-4-1975).”</a:t>
            </a:r>
          </a:p>
        </p:txBody>
      </p:sp>
      <p:pic>
        <p:nvPicPr>
          <p:cNvPr id="32" name="image4.png">
            <a:extLst>
              <a:ext uri="{FF2B5EF4-FFF2-40B4-BE49-F238E27FC236}">
                <a16:creationId xmlns:a16="http://schemas.microsoft.com/office/drawing/2014/main" id="{F78B2A72-7429-6844-04D2-84D591987A4E}"/>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0E6531ED-2225-3720-9CA6-5BE50769FCAC}"/>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D2B163E4-5963-4E54-8FB7-CD18131DC2C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8459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758"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7581" y="18989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78702" y="156937"/>
            <a:ext cx="9791893" cy="10970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Kết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thành</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một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khối</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thống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nhất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cùng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hoạt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vì</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một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mục</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đích</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chung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51563" y="1693556"/>
            <a:ext cx="4373496" cy="10970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Đ</a:t>
            </a:r>
            <a:r>
              <a:rPr lang="en-US" sz="3200" b="1">
                <a:solidFill>
                  <a:schemeClr val="tx1"/>
                </a:solidFill>
                <a:latin typeface="Times New Roman" panose="02020603050405020304" pitchFamily="18" charset="0"/>
                <a:cs typeface="Times New Roman" panose="02020603050405020304" pitchFamily="18" charset="0"/>
              </a:rPr>
              <a:t>OÀN KẾT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C71F83C-0A4F-2770-56D8-D10B10DFC2A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103557-A119-01FD-38F5-56B799074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7EA596F1-6CC3-232A-941E-AF8B93DD7D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22B4E2A-8B74-ADC8-3F5B-978488EDE1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4F3A83B-28BE-7AA9-27C2-92951D4741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B6A35F6-1E69-E776-F8DA-E788C2AF79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6A7426A-8CAA-A400-5F38-6248208CA2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DCC428F-525A-078A-8B2F-37646F9443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4059474-72F5-E8F6-BBB8-76218767CE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3CF21E0-8303-70B1-2645-3FAC78379B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C8BE6479-A39B-F785-C8EE-159C165AF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3A24B9E-0DA9-6333-BF41-5DA2F77C1F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6A889D8-7F63-DCB6-E7C0-2892B8DDEE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A0536A-4A1F-63C9-9138-06AA747E51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438F9C0-CD98-713D-6BFC-C1C98DE71A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DECAB97-FEE2-AC4C-5D0A-47CB6F4E8E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233A7C-137E-8AF5-3DB0-9448139766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0415B52-A4A2-1351-913F-D55BF44D77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9785467-F3A7-71B9-02FC-4AF4F88337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EDAB664-35DE-7A1B-FAFD-C5A2D9D7E9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0FEBE9E-25D6-12A4-F41F-A5E3B5A28D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8D84777-CFBD-667D-785E-B7464F26F19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69FB5BC-AC7A-BCE9-CFBB-73B34DD3A3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CF5062A0-18C9-1DAF-1C06-EB9485561A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D5BA2196-D033-4080-2DE2-5D271C0726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9FCB04B-787E-0136-62D2-A8C4CF2626A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EB85EBD4-03E4-6B86-C8C8-EECA900FCD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D7D327D6-0B41-B1C1-C9C5-4AEFC1CDA4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D1382B7-8259-7878-73D7-EB60B85D76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D06B34A-0BDB-3B08-70C2-5B1507147A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7C55A0C6-1A97-1D98-732C-F7F6ACBF21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203A24B-A718-5ABB-7250-23ED43BD93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5A404193-3087-A053-2967-93DA0E4D62E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A3EFDB94-078B-7F73-EA73-AC15A9D7D3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65BDDBCD-6F71-C493-C2AE-370C2FECCB3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032BBAB4-9148-5BBA-E292-67B7ECCEEE6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566588E0-6C4B-3274-F49C-2414BC3ACB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87D1F330-62B6-D16E-6B11-461A16D2CC9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7B206F2F-D7AB-3D43-2342-22623C659E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9D441A8-4067-649B-2011-5A52E8D36B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A52114E7-8164-EBEE-E4E9-66BFF08D57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D5ED0F09-3375-40FA-B94F-C38C41BD401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D6D24C40-660C-1C8B-49D2-BC3A85F5770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8B1BDCC2-EECC-C055-7ED2-9597A12B76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705C7A7A-B17B-CA9D-FE49-4423F1F556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A75FF448-6F41-A2CB-219F-C65E608179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9453364-20D0-D87D-D878-6E791AEC1A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10B87CB7-89FF-2C6E-6293-096DDC89BB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451B9933-2543-B1FC-9426-5BB51CAD97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4FAE8895-39E6-08E2-BA2A-FAB2BF20AB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8F9A1B8E-4564-E86E-2181-49D809F72EB4}"/>
              </a:ext>
            </a:extLst>
          </p:cNvPr>
          <p:cNvSpPr txBox="1"/>
          <p:nvPr/>
        </p:nvSpPr>
        <p:spPr>
          <a:xfrm>
            <a:off x="1961353" y="3127320"/>
            <a:ext cx="9791893" cy="2477601"/>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500"/>
              </a:lnSpc>
              <a:spcBef>
                <a:spcPts val="600"/>
              </a:spcBef>
              <a:spcAft>
                <a:spcPts val="600"/>
              </a:spcAft>
            </a:pPr>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lnSpc>
                <a:spcPts val="250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vi-VN" sz="2400" dirty="0">
                <a:solidFill>
                  <a:srgbClr val="FF0000"/>
                </a:solidFill>
                <a:latin typeface="Times New Roman" panose="02020603050405020304" pitchFamily="18" charset="0"/>
                <a:cs typeface="Times New Roman" panose="02020603050405020304" pitchFamily="18" charset="0"/>
              </a:rPr>
              <a:t>Đoàn kết </a:t>
            </a:r>
            <a:r>
              <a:rPr lang="vi-VN" sz="2400" dirty="0">
                <a:latin typeface="Times New Roman" panose="02020603050405020304" pitchFamily="18" charset="0"/>
                <a:cs typeface="Times New Roman" panose="02020603050405020304" pitchFamily="18" charset="0"/>
              </a:rPr>
              <a:t>nội bộ, cán bộ, chiến sĩ bình đẳng về quyền lợi và nghĩa vụ, thương yêu giúp đỡ nhau, trên dưới đồng lòng, thống nhất ý chí và hành động.</a:t>
            </a:r>
            <a:endParaRPr lang="en-US" sz="2400" dirty="0">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Đoàn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kết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thuỷ</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cs typeface="Times New Roman" panose="02020603050405020304" pitchFamily="18" charset="0"/>
              </a:rPr>
              <a:t>.</a:t>
            </a:r>
          </a:p>
          <a:p>
            <a:pPr>
              <a:lnSpc>
                <a:spcPts val="2500"/>
              </a:lnSpc>
              <a:spcBef>
                <a:spcPts val="600"/>
              </a:spcBef>
              <a:spcAft>
                <a:spcPts val="600"/>
              </a:spcAft>
            </a:pP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B20D4EB1-71C6-2108-5A0E-983319B0948C}"/>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C6F00B09-D701-25A1-519B-E8A8D4B389B1}"/>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A95D827E-F1EF-ABB7-CCF9-2726C62C45D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77967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ED05375C-D014-4233-AEFE-BD8F5542AD93}"/>
              </a:ext>
            </a:extLst>
          </p:cNvPr>
          <p:cNvPicPr>
            <a:picLocks noChangeAspect="1"/>
          </p:cNvPicPr>
          <p:nvPr/>
        </p:nvPicPr>
        <p:blipFill>
          <a:blip r:embed="rId4"/>
          <a:stretch>
            <a:fillRect/>
          </a:stretch>
        </p:blipFill>
        <p:spPr>
          <a:xfrm>
            <a:off x="2564424" y="5619849"/>
            <a:ext cx="9541851" cy="666843"/>
          </a:xfrm>
          <a:prstGeom prst="rect">
            <a:avLst/>
          </a:prstGeom>
        </p:spPr>
      </p:pic>
      <p:pic>
        <p:nvPicPr>
          <p:cNvPr id="11" name="Picture 10">
            <a:extLst>
              <a:ext uri="{FF2B5EF4-FFF2-40B4-BE49-F238E27FC236}">
                <a16:creationId xmlns:a16="http://schemas.microsoft.com/office/drawing/2014/main" id="{CB256195-0210-4DAC-B19F-A84044906B68}"/>
              </a:ext>
            </a:extLst>
          </p:cNvPr>
          <p:cNvPicPr>
            <a:picLocks noChangeAspect="1"/>
          </p:cNvPicPr>
          <p:nvPr/>
        </p:nvPicPr>
        <p:blipFill>
          <a:blip r:embed="rId5"/>
          <a:stretch>
            <a:fillRect/>
          </a:stretch>
        </p:blipFill>
        <p:spPr>
          <a:xfrm>
            <a:off x="3335948" y="1414464"/>
            <a:ext cx="1371791" cy="1014411"/>
          </a:xfrm>
          <a:prstGeom prst="rect">
            <a:avLst/>
          </a:prstGeom>
        </p:spPr>
      </p:pic>
      <p:pic>
        <p:nvPicPr>
          <p:cNvPr id="17" name="Picture 16">
            <a:extLst>
              <a:ext uri="{FF2B5EF4-FFF2-40B4-BE49-F238E27FC236}">
                <a16:creationId xmlns:a16="http://schemas.microsoft.com/office/drawing/2014/main" id="{80C227D9-E4A1-49F6-A650-8900C29058A7}"/>
              </a:ext>
            </a:extLst>
          </p:cNvPr>
          <p:cNvPicPr>
            <a:picLocks noChangeAspect="1"/>
          </p:cNvPicPr>
          <p:nvPr/>
        </p:nvPicPr>
        <p:blipFill>
          <a:blip r:embed="rId6"/>
          <a:stretch>
            <a:fillRect/>
          </a:stretch>
        </p:blipFill>
        <p:spPr>
          <a:xfrm>
            <a:off x="3335948" y="3217907"/>
            <a:ext cx="1352739" cy="849183"/>
          </a:xfrm>
          <a:prstGeom prst="rect">
            <a:avLst/>
          </a:prstGeom>
        </p:spPr>
      </p:pic>
      <p:pic>
        <p:nvPicPr>
          <p:cNvPr id="29" name="Picture 28">
            <a:extLst>
              <a:ext uri="{FF2B5EF4-FFF2-40B4-BE49-F238E27FC236}">
                <a16:creationId xmlns:a16="http://schemas.microsoft.com/office/drawing/2014/main" id="{7AA09928-DAE6-4D34-B7CA-6440E4347C16}"/>
              </a:ext>
            </a:extLst>
          </p:cNvPr>
          <p:cNvPicPr>
            <a:picLocks noChangeAspect="1"/>
          </p:cNvPicPr>
          <p:nvPr/>
        </p:nvPicPr>
        <p:blipFill>
          <a:blip r:embed="rId7"/>
          <a:stretch>
            <a:fillRect/>
          </a:stretch>
        </p:blipFill>
        <p:spPr>
          <a:xfrm>
            <a:off x="3337888" y="4538935"/>
            <a:ext cx="1914792" cy="828791"/>
          </a:xfrm>
          <a:prstGeom prst="rect">
            <a:avLst/>
          </a:prstGeom>
        </p:spPr>
      </p:pic>
      <p:sp>
        <p:nvSpPr>
          <p:cNvPr id="20" name="TextBox 19">
            <a:extLst>
              <a:ext uri="{FF2B5EF4-FFF2-40B4-BE49-F238E27FC236}">
                <a16:creationId xmlns:a16="http://schemas.microsoft.com/office/drawing/2014/main" id="{6CCFC9B5-177D-4B65-BD37-DBC183A92363}"/>
              </a:ext>
            </a:extLst>
          </p:cNvPr>
          <p:cNvSpPr txBox="1"/>
          <p:nvPr/>
        </p:nvSpPr>
        <p:spPr>
          <a:xfrm>
            <a:off x="187059" y="1103341"/>
            <a:ext cx="2510421" cy="4431983"/>
          </a:xfrm>
          <a:prstGeom prst="rect">
            <a:avLst/>
          </a:prstGeom>
          <a:noFill/>
          <a:ln>
            <a:solidFill>
              <a:srgbClr val="00B050"/>
            </a:solidFill>
          </a:ln>
        </p:spPr>
        <p:txBody>
          <a:bodyPr wrap="square">
            <a:spAutoFit/>
          </a:bodyPr>
          <a:lstStyle/>
          <a:p>
            <a:r>
              <a:rPr lang="en-US" sz="2200" b="0" i="0" kern="0" spc="-240" dirty="0">
                <a:solidFill>
                  <a:srgbClr val="00B050"/>
                </a:solidFill>
                <a:effectLst/>
                <a:latin typeface="Noto Serif" panose="020B0604020202020204" pitchFamily="18" charset="0"/>
              </a:rPr>
              <a:t>HS </a:t>
            </a:r>
            <a:r>
              <a:rPr lang="en-US" sz="2200" b="0" i="0" kern="0" spc="-240" dirty="0" err="1">
                <a:solidFill>
                  <a:srgbClr val="00B050"/>
                </a:solidFill>
                <a:effectLst/>
                <a:latin typeface="Noto Serif" panose="020B0604020202020204" pitchFamily="18" charset="0"/>
              </a:rPr>
              <a:t>xem</a:t>
            </a:r>
            <a:r>
              <a:rPr lang="en-US" sz="2200" b="0" i="0" kern="0" spc="-240" dirty="0">
                <a:solidFill>
                  <a:srgbClr val="00B050"/>
                </a:solidFill>
                <a:effectLst/>
                <a:latin typeface="Noto Serif" panose="020B0604020202020204" pitchFamily="18" charset="0"/>
              </a:rPr>
              <a:t> </a:t>
            </a:r>
            <a:r>
              <a:rPr lang="en-US" sz="2200" b="0" i="0" kern="0" spc="-240" dirty="0" err="1">
                <a:solidFill>
                  <a:srgbClr val="00B050"/>
                </a:solidFill>
                <a:effectLst/>
                <a:latin typeface="Noto Serif" panose="020B0604020202020204" pitchFamily="18" charset="0"/>
              </a:rPr>
              <a:t>trước</a:t>
            </a:r>
            <a:r>
              <a:rPr lang="en-US" sz="2200" b="0" i="0" kern="0" spc="-240" dirty="0">
                <a:solidFill>
                  <a:srgbClr val="00B050"/>
                </a:solidFill>
                <a:effectLst/>
                <a:latin typeface="Noto Serif" panose="020B0604020202020204" pitchFamily="18" charset="0"/>
              </a:rPr>
              <a:t> ở </a:t>
            </a:r>
            <a:r>
              <a:rPr lang="en-US" sz="2200" b="0" i="0" kern="0" spc="-240" dirty="0" err="1">
                <a:solidFill>
                  <a:srgbClr val="00B050"/>
                </a:solidFill>
                <a:effectLst/>
                <a:latin typeface="Noto Serif" panose="020B0604020202020204" pitchFamily="18" charset="0"/>
              </a:rPr>
              <a:t>nhà</a:t>
            </a:r>
            <a:r>
              <a:rPr lang="en-US" sz="2200" b="0" i="0" kern="0" spc="-240" dirty="0">
                <a:solidFill>
                  <a:srgbClr val="00B050"/>
                </a:solidFill>
                <a:effectLst/>
                <a:latin typeface="Noto Serif" panose="020B0604020202020204" pitchFamily="18" charset="0"/>
              </a:rPr>
              <a:t>:</a:t>
            </a:r>
            <a:endParaRPr lang="vi-VN" sz="2200" b="0" i="0" kern="0" spc="-240" dirty="0">
              <a:solidFill>
                <a:srgbClr val="00B050"/>
              </a:solidFill>
              <a:effectLst/>
              <a:latin typeface="Noto Serif" panose="020B0604020202020204" pitchFamily="18" charset="0"/>
            </a:endParaRPr>
          </a:p>
          <a:p>
            <a:endParaRPr lang="en-US" sz="2200" b="0" i="0" kern="0" spc="-240" dirty="0">
              <a:solidFill>
                <a:srgbClr val="00B050"/>
              </a:solidFill>
              <a:effectLst/>
              <a:latin typeface="Noto Serif" panose="020B0604020202020204" pitchFamily="18" charset="0"/>
            </a:endParaRPr>
          </a:p>
          <a:p>
            <a:pPr algn="just"/>
            <a:r>
              <a:rPr lang="en-US" sz="1400" dirty="0" err="1">
                <a:solidFill>
                  <a:srgbClr val="0000FF"/>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Giới</a:t>
            </a:r>
            <a:r>
              <a:rPr lang="en-US" sz="1400" dirty="0">
                <a:solidFill>
                  <a:srgbClr val="0000FF"/>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thiệu</a:t>
            </a:r>
            <a:r>
              <a:rPr lang="en-US" sz="1400" dirty="0">
                <a:solidFill>
                  <a:srgbClr val="0000FF"/>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 (mod.gov.vn)</a:t>
            </a:r>
            <a:r>
              <a:rPr lang="vi-VN" sz="1400" dirty="0">
                <a:solidFill>
                  <a:srgbClr val="0000FF"/>
                </a:solidFill>
                <a:latin typeface="Arial" panose="020B0604020202020204" pitchFamily="34" charset="0"/>
                <a:cs typeface="Arial" panose="020B0604020202020204" pitchFamily="34" charset="0"/>
              </a:rPr>
              <a:t> (Truyền thống, lịch sử Quân đội nhân dân Việt Nam)</a:t>
            </a:r>
          </a:p>
          <a:p>
            <a:pPr algn="just"/>
            <a:r>
              <a:rPr lang="vi-VN" sz="1400" dirty="0">
                <a:latin typeface="Arial" panose="020B0604020202020204" pitchFamily="34" charset="0"/>
                <a:cs typeface="Arial" panose="020B0604020202020204" pitchFamily="34" charset="0"/>
              </a:rPr>
              <a:t> </a:t>
            </a:r>
          </a:p>
          <a:p>
            <a:pPr algn="just"/>
            <a:r>
              <a:rPr lang="en-US" sz="1400" dirty="0">
                <a:solidFill>
                  <a:srgbClr val="0000FF"/>
                </a:solidFill>
                <a:latin typeface="Arial" panose="020B0604020202020204" pitchFamily="34" charset="0"/>
                <a:cs typeface="Arial" panose="020B0604020202020204" pitchFamily="34" charset="0"/>
                <a:hlinkClick r:id="rId9">
                  <a:extLst>
                    <a:ext uri="{A12FA001-AC4F-418D-AE19-62706E023703}">
                      <ahyp:hlinkClr xmlns:ahyp="http://schemas.microsoft.com/office/drawing/2018/hyperlinkcolor" val="tx"/>
                    </a:ext>
                  </a:extLst>
                </a:hlinkClick>
              </a:rPr>
              <a:t>https://youtu.be/2a8J3iELuUU</a:t>
            </a:r>
            <a:r>
              <a:rPr lang="vi-VN" sz="1400" dirty="0">
                <a:solidFill>
                  <a:srgbClr val="0000FF"/>
                </a:solidFill>
                <a:latin typeface="Arial" panose="020B0604020202020204" pitchFamily="34" charset="0"/>
                <a:cs typeface="Arial" panose="020B0604020202020204" pitchFamily="34" charset="0"/>
              </a:rPr>
              <a:t> (Ngày này năm xưa 22-12-1944: Ngày thành lập Quân đội nhân dân Việt Nam)</a:t>
            </a:r>
            <a:endParaRPr lang="en-US" sz="1400" dirty="0">
              <a:solidFill>
                <a:srgbClr val="0000FF"/>
              </a:solidFill>
              <a:latin typeface="Arial" panose="020B0604020202020204" pitchFamily="34" charset="0"/>
              <a:cs typeface="Arial" panose="020B0604020202020204" pitchFamily="34" charset="0"/>
            </a:endParaRPr>
          </a:p>
          <a:p>
            <a:pPr algn="just"/>
            <a:endParaRPr lang="en-US" sz="1400" dirty="0">
              <a:solidFill>
                <a:srgbClr val="0000FF"/>
              </a:solidFill>
              <a:latin typeface="Arial" panose="020B0604020202020204" pitchFamily="34" charset="0"/>
              <a:cs typeface="Arial" panose="020B0604020202020204" pitchFamily="34" charset="0"/>
            </a:endParaRPr>
          </a:p>
          <a:p>
            <a:pPr algn="just"/>
            <a:r>
              <a:rPr lang="vi-VN" sz="1400" dirty="0">
                <a:solidFill>
                  <a:srgbClr val="0000FF"/>
                </a:solidFill>
                <a:latin typeface="Arial" panose="020B0604020202020204" pitchFamily="34" charset="0"/>
                <a:cs typeface="Arial" panose="020B0604020202020204" pitchFamily="34" charset="0"/>
                <a:hlinkClick r:id="rId10">
                  <a:extLst>
                    <a:ext uri="{A12FA001-AC4F-418D-AE19-62706E023703}">
                      <ahyp:hlinkClr xmlns:ahyp="http://schemas.microsoft.com/office/drawing/2018/hyperlinkcolor" val="tx"/>
                    </a:ext>
                  </a:extLst>
                </a:hlinkClick>
              </a:rPr>
              <a:t>Sự ra đời của lực lượng CAND - Tất yếu của lịch sử (antv.gov.vn)</a:t>
            </a:r>
            <a:endParaRPr lang="vi-VN" sz="1400" dirty="0">
              <a:solidFill>
                <a:srgbClr val="0000FF"/>
              </a:solidFill>
              <a:latin typeface="Arial" panose="020B0604020202020204" pitchFamily="34" charset="0"/>
              <a:cs typeface="Arial" panose="020B0604020202020204" pitchFamily="34" charset="0"/>
            </a:endParaRPr>
          </a:p>
          <a:p>
            <a:pPr algn="just"/>
            <a:endParaRPr lang="en-US" sz="1400" dirty="0">
              <a:solidFill>
                <a:srgbClr val="0000FF"/>
              </a:solidFill>
              <a:latin typeface="Arial" panose="020B0604020202020204" pitchFamily="34" charset="0"/>
              <a:cs typeface="Arial" panose="020B0604020202020204" pitchFamily="34" charset="0"/>
            </a:endParaRPr>
          </a:p>
          <a:p>
            <a:pPr algn="just"/>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Lịch</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sử</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hình</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thành</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và</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phát</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triển</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của</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Dân</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quân</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tự</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a:t>
            </a:r>
            <a:r>
              <a:rPr lang="en-US" sz="1400" dirty="0" err="1">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vệ</a:t>
            </a:r>
            <a:r>
              <a:rPr lang="en-US" sz="1400" dirty="0">
                <a:solidFill>
                  <a:srgbClr val="0000FF"/>
                </a:solidFill>
                <a:latin typeface="Arial" panose="020B060402020202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 (mod.gov.vn)</a:t>
            </a:r>
            <a:endParaRPr lang="vi-VN" sz="1400" dirty="0">
              <a:solidFill>
                <a:srgbClr val="0000FF"/>
              </a:solidFill>
              <a:latin typeface="Arial" panose="020B0604020202020204" pitchFamily="34" charset="0"/>
              <a:cs typeface="Arial" panose="020B0604020202020204" pitchFamily="34" charset="0"/>
            </a:endParaRPr>
          </a:p>
          <a:p>
            <a:pPr algn="just"/>
            <a:endParaRPr lang="vi-VN" sz="1400" dirty="0">
              <a:solidFill>
                <a:srgbClr val="0000FF"/>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0D4A98D8-A0B1-4658-93A4-8272970F6F2B}"/>
              </a:ext>
            </a:extLst>
          </p:cNvPr>
          <p:cNvPicPr>
            <a:picLocks noChangeAspect="1"/>
          </p:cNvPicPr>
          <p:nvPr/>
        </p:nvPicPr>
        <p:blipFill>
          <a:blip r:embed="rId12"/>
          <a:stretch>
            <a:fillRect/>
          </a:stretch>
        </p:blipFill>
        <p:spPr>
          <a:xfrm>
            <a:off x="4707739" y="1036369"/>
            <a:ext cx="3943900" cy="1047896"/>
          </a:xfrm>
          <a:prstGeom prst="rect">
            <a:avLst/>
          </a:prstGeom>
        </p:spPr>
      </p:pic>
      <p:pic>
        <p:nvPicPr>
          <p:cNvPr id="6" name="Picture 5">
            <a:extLst>
              <a:ext uri="{FF2B5EF4-FFF2-40B4-BE49-F238E27FC236}">
                <a16:creationId xmlns:a16="http://schemas.microsoft.com/office/drawing/2014/main" id="{767A106E-4AB5-4678-9AB0-02295232EBDE}"/>
              </a:ext>
            </a:extLst>
          </p:cNvPr>
          <p:cNvPicPr>
            <a:picLocks noChangeAspect="1"/>
          </p:cNvPicPr>
          <p:nvPr/>
        </p:nvPicPr>
        <p:blipFill>
          <a:blip r:embed="rId13"/>
          <a:stretch>
            <a:fillRect/>
          </a:stretch>
        </p:blipFill>
        <p:spPr>
          <a:xfrm>
            <a:off x="4707739" y="2168241"/>
            <a:ext cx="6954220" cy="409632"/>
          </a:xfrm>
          <a:prstGeom prst="rect">
            <a:avLst/>
          </a:prstGeom>
        </p:spPr>
      </p:pic>
      <p:pic>
        <p:nvPicPr>
          <p:cNvPr id="9" name="Picture 8">
            <a:extLst>
              <a:ext uri="{FF2B5EF4-FFF2-40B4-BE49-F238E27FC236}">
                <a16:creationId xmlns:a16="http://schemas.microsoft.com/office/drawing/2014/main" id="{0EA36D46-6896-44A8-A631-2AC04FFD6219}"/>
              </a:ext>
            </a:extLst>
          </p:cNvPr>
          <p:cNvPicPr>
            <a:picLocks noChangeAspect="1"/>
          </p:cNvPicPr>
          <p:nvPr/>
        </p:nvPicPr>
        <p:blipFill>
          <a:blip r:embed="rId14"/>
          <a:stretch>
            <a:fillRect/>
          </a:stretch>
        </p:blipFill>
        <p:spPr>
          <a:xfrm>
            <a:off x="4688689" y="2712763"/>
            <a:ext cx="3820058" cy="1066949"/>
          </a:xfrm>
          <a:prstGeom prst="rect">
            <a:avLst/>
          </a:prstGeom>
        </p:spPr>
      </p:pic>
      <p:pic>
        <p:nvPicPr>
          <p:cNvPr id="12" name="Picture 11">
            <a:extLst>
              <a:ext uri="{FF2B5EF4-FFF2-40B4-BE49-F238E27FC236}">
                <a16:creationId xmlns:a16="http://schemas.microsoft.com/office/drawing/2014/main" id="{47A3AAAF-1643-43AA-86D5-375E50C3C924}"/>
              </a:ext>
            </a:extLst>
          </p:cNvPr>
          <p:cNvPicPr>
            <a:picLocks noChangeAspect="1"/>
          </p:cNvPicPr>
          <p:nvPr/>
        </p:nvPicPr>
        <p:blipFill>
          <a:blip r:embed="rId15"/>
          <a:stretch>
            <a:fillRect/>
          </a:stretch>
        </p:blipFill>
        <p:spPr>
          <a:xfrm>
            <a:off x="4679164" y="3822871"/>
            <a:ext cx="7078063" cy="438211"/>
          </a:xfrm>
          <a:prstGeom prst="rect">
            <a:avLst/>
          </a:prstGeom>
        </p:spPr>
      </p:pic>
      <p:pic>
        <p:nvPicPr>
          <p:cNvPr id="16" name="Picture 15">
            <a:extLst>
              <a:ext uri="{FF2B5EF4-FFF2-40B4-BE49-F238E27FC236}">
                <a16:creationId xmlns:a16="http://schemas.microsoft.com/office/drawing/2014/main" id="{06CB47B2-EC3D-4BB9-A758-90B3E38563CF}"/>
              </a:ext>
            </a:extLst>
          </p:cNvPr>
          <p:cNvPicPr>
            <a:picLocks noChangeAspect="1"/>
          </p:cNvPicPr>
          <p:nvPr/>
        </p:nvPicPr>
        <p:blipFill>
          <a:blip r:embed="rId16"/>
          <a:stretch>
            <a:fillRect/>
          </a:stretch>
        </p:blipFill>
        <p:spPr>
          <a:xfrm>
            <a:off x="5252680" y="4500509"/>
            <a:ext cx="6677957" cy="905001"/>
          </a:xfrm>
          <a:prstGeom prst="rect">
            <a:avLst/>
          </a:prstGeom>
        </p:spPr>
      </p:pic>
      <p:pic>
        <p:nvPicPr>
          <p:cNvPr id="22" name="Picture 21">
            <a:extLst>
              <a:ext uri="{FF2B5EF4-FFF2-40B4-BE49-F238E27FC236}">
                <a16:creationId xmlns:a16="http://schemas.microsoft.com/office/drawing/2014/main" id="{B240E9E0-A66D-4508-9000-A86D3B8B0669}"/>
              </a:ext>
            </a:extLst>
          </p:cNvPr>
          <p:cNvPicPr>
            <a:picLocks noChangeAspect="1"/>
          </p:cNvPicPr>
          <p:nvPr/>
        </p:nvPicPr>
        <p:blipFill>
          <a:blip r:embed="rId17"/>
          <a:stretch>
            <a:fillRect/>
          </a:stretch>
        </p:blipFill>
        <p:spPr>
          <a:xfrm>
            <a:off x="3014640" y="1857375"/>
            <a:ext cx="314369" cy="3786427"/>
          </a:xfrm>
          <a:prstGeom prst="rect">
            <a:avLst/>
          </a:prstGeom>
        </p:spPr>
      </p:pic>
    </p:spTree>
    <p:extLst>
      <p:ext uri="{BB962C8B-B14F-4D97-AF65-F5344CB8AC3E}">
        <p14:creationId xmlns:p14="http://schemas.microsoft.com/office/powerpoint/2010/main" val="156349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1000"/>
                                        <p:tgtEl>
                                          <p:spTgt spid="22"/>
                                        </p:tgtEl>
                                      </p:cBhvr>
                                    </p:animEffect>
                                    <p:anim calcmode="lin" valueType="num">
                                      <p:cBhvr>
                                        <p:cTn id="15" dur="1000" fill="hold"/>
                                        <p:tgtEl>
                                          <p:spTgt spid="22"/>
                                        </p:tgtEl>
                                        <p:attrNameLst>
                                          <p:attrName>ppt_x</p:attrName>
                                        </p:attrNameLst>
                                      </p:cBhvr>
                                      <p:tavLst>
                                        <p:tav tm="0">
                                          <p:val>
                                            <p:strVal val="#ppt_x"/>
                                          </p:val>
                                        </p:tav>
                                        <p:tav tm="100000">
                                          <p:val>
                                            <p:strVal val="#ppt_x"/>
                                          </p:val>
                                        </p:tav>
                                      </p:tavLst>
                                    </p:anim>
                                    <p:anim calcmode="lin" valueType="num">
                                      <p:cBhvr>
                                        <p:cTn id="16"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1000" fill="hold"/>
                                        <p:tgtEl>
                                          <p:spTgt spid="4"/>
                                        </p:tgtEl>
                                        <p:attrNameLst>
                                          <p:attrName>ppt_w</p:attrName>
                                        </p:attrNameLst>
                                      </p:cBhvr>
                                      <p:tavLst>
                                        <p:tav tm="0">
                                          <p:val>
                                            <p:fltVal val="0"/>
                                          </p:val>
                                        </p:tav>
                                        <p:tav tm="100000">
                                          <p:val>
                                            <p:strVal val="#ppt_w"/>
                                          </p:val>
                                        </p:tav>
                                      </p:tavLst>
                                    </p:anim>
                                    <p:anim calcmode="lin" valueType="num">
                                      <p:cBhvr>
                                        <p:cTn id="29" dur="1000" fill="hold"/>
                                        <p:tgtEl>
                                          <p:spTgt spid="4"/>
                                        </p:tgtEl>
                                        <p:attrNameLst>
                                          <p:attrName>ppt_h</p:attrName>
                                        </p:attrNameLst>
                                      </p:cBhvr>
                                      <p:tavLst>
                                        <p:tav tm="0">
                                          <p:val>
                                            <p:fltVal val="0"/>
                                          </p:val>
                                        </p:tav>
                                        <p:tav tm="100000">
                                          <p:val>
                                            <p:strVal val="#ppt_h"/>
                                          </p:val>
                                        </p:tav>
                                      </p:tavLst>
                                    </p:anim>
                                    <p:anim calcmode="lin" valueType="num">
                                      <p:cBhvr>
                                        <p:cTn id="30" dur="1000" fill="hold"/>
                                        <p:tgtEl>
                                          <p:spTgt spid="4"/>
                                        </p:tgtEl>
                                        <p:attrNameLst>
                                          <p:attrName>style.rotation</p:attrName>
                                        </p:attrNameLst>
                                      </p:cBhvr>
                                      <p:tavLst>
                                        <p:tav tm="0">
                                          <p:val>
                                            <p:fltVal val="90"/>
                                          </p:val>
                                        </p:tav>
                                        <p:tav tm="100000">
                                          <p:val>
                                            <p:fltVal val="0"/>
                                          </p:val>
                                        </p:tav>
                                      </p:tavLst>
                                    </p:anim>
                                    <p:animEffect transition="in" filter="fade">
                                      <p:cBhvr>
                                        <p:cTn id="31" dur="10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31" presetClass="entr" presetSubtype="0"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p:cTn id="36" dur="1000" fill="hold"/>
                                        <p:tgtEl>
                                          <p:spTgt spid="6"/>
                                        </p:tgtEl>
                                        <p:attrNameLst>
                                          <p:attrName>ppt_w</p:attrName>
                                        </p:attrNameLst>
                                      </p:cBhvr>
                                      <p:tavLst>
                                        <p:tav tm="0">
                                          <p:val>
                                            <p:fltVal val="0"/>
                                          </p:val>
                                        </p:tav>
                                        <p:tav tm="100000">
                                          <p:val>
                                            <p:strVal val="#ppt_w"/>
                                          </p:val>
                                        </p:tav>
                                      </p:tavLst>
                                    </p:anim>
                                    <p:anim calcmode="lin" valueType="num">
                                      <p:cBhvr>
                                        <p:cTn id="37" dur="1000" fill="hold"/>
                                        <p:tgtEl>
                                          <p:spTgt spid="6"/>
                                        </p:tgtEl>
                                        <p:attrNameLst>
                                          <p:attrName>ppt_h</p:attrName>
                                        </p:attrNameLst>
                                      </p:cBhvr>
                                      <p:tavLst>
                                        <p:tav tm="0">
                                          <p:val>
                                            <p:fltVal val="0"/>
                                          </p:val>
                                        </p:tav>
                                        <p:tav tm="100000">
                                          <p:val>
                                            <p:strVal val="#ppt_h"/>
                                          </p:val>
                                        </p:tav>
                                      </p:tavLst>
                                    </p:anim>
                                    <p:anim calcmode="lin" valueType="num">
                                      <p:cBhvr>
                                        <p:cTn id="38" dur="1000" fill="hold"/>
                                        <p:tgtEl>
                                          <p:spTgt spid="6"/>
                                        </p:tgtEl>
                                        <p:attrNameLst>
                                          <p:attrName>style.rotation</p:attrName>
                                        </p:attrNameLst>
                                      </p:cBhvr>
                                      <p:tavLst>
                                        <p:tav tm="0">
                                          <p:val>
                                            <p:fltVal val="90"/>
                                          </p:val>
                                        </p:tav>
                                        <p:tav tm="100000">
                                          <p:val>
                                            <p:fltVal val="0"/>
                                          </p:val>
                                        </p:tav>
                                      </p:tavLst>
                                    </p:anim>
                                    <p:animEffect transition="in" filter="fade">
                                      <p:cBhvr>
                                        <p:cTn id="39" dur="1000"/>
                                        <p:tgtEl>
                                          <p:spTgt spid="6"/>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nodeType="click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circle(in)">
                                      <p:cBhvr>
                                        <p:cTn id="44" dur="2000"/>
                                        <p:tgtEl>
                                          <p:spTgt spid="17"/>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1000" fill="hold"/>
                                        <p:tgtEl>
                                          <p:spTgt spid="9"/>
                                        </p:tgtEl>
                                        <p:attrNameLst>
                                          <p:attrName>ppt_w</p:attrName>
                                        </p:attrNameLst>
                                      </p:cBhvr>
                                      <p:tavLst>
                                        <p:tav tm="0">
                                          <p:val>
                                            <p:fltVal val="0"/>
                                          </p:val>
                                        </p:tav>
                                        <p:tav tm="100000">
                                          <p:val>
                                            <p:strVal val="#ppt_w"/>
                                          </p:val>
                                        </p:tav>
                                      </p:tavLst>
                                    </p:anim>
                                    <p:anim calcmode="lin" valueType="num">
                                      <p:cBhvr>
                                        <p:cTn id="50" dur="1000" fill="hold"/>
                                        <p:tgtEl>
                                          <p:spTgt spid="9"/>
                                        </p:tgtEl>
                                        <p:attrNameLst>
                                          <p:attrName>ppt_h</p:attrName>
                                        </p:attrNameLst>
                                      </p:cBhvr>
                                      <p:tavLst>
                                        <p:tav tm="0">
                                          <p:val>
                                            <p:fltVal val="0"/>
                                          </p:val>
                                        </p:tav>
                                        <p:tav tm="100000">
                                          <p:val>
                                            <p:strVal val="#ppt_h"/>
                                          </p:val>
                                        </p:tav>
                                      </p:tavLst>
                                    </p:anim>
                                    <p:anim calcmode="lin" valueType="num">
                                      <p:cBhvr>
                                        <p:cTn id="51" dur="1000" fill="hold"/>
                                        <p:tgtEl>
                                          <p:spTgt spid="9"/>
                                        </p:tgtEl>
                                        <p:attrNameLst>
                                          <p:attrName>style.rotation</p:attrName>
                                        </p:attrNameLst>
                                      </p:cBhvr>
                                      <p:tavLst>
                                        <p:tav tm="0">
                                          <p:val>
                                            <p:fltVal val="90"/>
                                          </p:val>
                                        </p:tav>
                                        <p:tav tm="100000">
                                          <p:val>
                                            <p:fltVal val="0"/>
                                          </p:val>
                                        </p:tav>
                                      </p:tavLst>
                                    </p:anim>
                                    <p:animEffect transition="in" filter="fade">
                                      <p:cBhvr>
                                        <p:cTn id="52" dur="1000"/>
                                        <p:tgtEl>
                                          <p:spTgt spid="9"/>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nodeType="click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29"/>
                                        </p:tgtEl>
                                        <p:attrNameLst>
                                          <p:attrName>style.visibility</p:attrName>
                                        </p:attrNameLst>
                                      </p:cBhvr>
                                      <p:to>
                                        <p:strVal val="visible"/>
                                      </p:to>
                                    </p:set>
                                    <p:anim calcmode="lin" valueType="num">
                                      <p:cBhvr additive="base">
                                        <p:cTn id="65" dur="500" fill="hold"/>
                                        <p:tgtEl>
                                          <p:spTgt spid="29"/>
                                        </p:tgtEl>
                                        <p:attrNameLst>
                                          <p:attrName>ppt_x</p:attrName>
                                        </p:attrNameLst>
                                      </p:cBhvr>
                                      <p:tavLst>
                                        <p:tav tm="0">
                                          <p:val>
                                            <p:strVal val="#ppt_x"/>
                                          </p:val>
                                        </p:tav>
                                        <p:tav tm="100000">
                                          <p:val>
                                            <p:strVal val="#ppt_x"/>
                                          </p:val>
                                        </p:tav>
                                      </p:tavLst>
                                    </p:anim>
                                    <p:anim calcmode="lin" valueType="num">
                                      <p:cBhvr additive="base">
                                        <p:cTn id="6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6" presetClass="entr" presetSubtype="0" fill="hold" nodeType="click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wipe(down)">
                                      <p:cBhvr>
                                        <p:cTn id="71" dur="580">
                                          <p:stCondLst>
                                            <p:cond delay="0"/>
                                          </p:stCondLst>
                                        </p:cTn>
                                        <p:tgtEl>
                                          <p:spTgt spid="16"/>
                                        </p:tgtEl>
                                      </p:cBhvr>
                                    </p:animEffect>
                                    <p:anim calcmode="lin" valueType="num">
                                      <p:cBhvr>
                                        <p:cTn id="7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77" dur="26">
                                          <p:stCondLst>
                                            <p:cond delay="650"/>
                                          </p:stCondLst>
                                        </p:cTn>
                                        <p:tgtEl>
                                          <p:spTgt spid="16"/>
                                        </p:tgtEl>
                                      </p:cBhvr>
                                      <p:to x="100000" y="60000"/>
                                    </p:animScale>
                                    <p:animScale>
                                      <p:cBhvr>
                                        <p:cTn id="78" dur="166" decel="50000">
                                          <p:stCondLst>
                                            <p:cond delay="676"/>
                                          </p:stCondLst>
                                        </p:cTn>
                                        <p:tgtEl>
                                          <p:spTgt spid="16"/>
                                        </p:tgtEl>
                                      </p:cBhvr>
                                      <p:to x="100000" y="100000"/>
                                    </p:animScale>
                                    <p:animScale>
                                      <p:cBhvr>
                                        <p:cTn id="79" dur="26">
                                          <p:stCondLst>
                                            <p:cond delay="1312"/>
                                          </p:stCondLst>
                                        </p:cTn>
                                        <p:tgtEl>
                                          <p:spTgt spid="16"/>
                                        </p:tgtEl>
                                      </p:cBhvr>
                                      <p:to x="100000" y="80000"/>
                                    </p:animScale>
                                    <p:animScale>
                                      <p:cBhvr>
                                        <p:cTn id="80" dur="166" decel="50000">
                                          <p:stCondLst>
                                            <p:cond delay="1338"/>
                                          </p:stCondLst>
                                        </p:cTn>
                                        <p:tgtEl>
                                          <p:spTgt spid="16"/>
                                        </p:tgtEl>
                                      </p:cBhvr>
                                      <p:to x="100000" y="100000"/>
                                    </p:animScale>
                                    <p:animScale>
                                      <p:cBhvr>
                                        <p:cTn id="81" dur="26">
                                          <p:stCondLst>
                                            <p:cond delay="1642"/>
                                          </p:stCondLst>
                                        </p:cTn>
                                        <p:tgtEl>
                                          <p:spTgt spid="16"/>
                                        </p:tgtEl>
                                      </p:cBhvr>
                                      <p:to x="100000" y="90000"/>
                                    </p:animScale>
                                    <p:animScale>
                                      <p:cBhvr>
                                        <p:cTn id="82" dur="166" decel="50000">
                                          <p:stCondLst>
                                            <p:cond delay="1668"/>
                                          </p:stCondLst>
                                        </p:cTn>
                                        <p:tgtEl>
                                          <p:spTgt spid="16"/>
                                        </p:tgtEl>
                                      </p:cBhvr>
                                      <p:to x="100000" y="100000"/>
                                    </p:animScale>
                                    <p:animScale>
                                      <p:cBhvr>
                                        <p:cTn id="83" dur="26">
                                          <p:stCondLst>
                                            <p:cond delay="1808"/>
                                          </p:stCondLst>
                                        </p:cTn>
                                        <p:tgtEl>
                                          <p:spTgt spid="16"/>
                                        </p:tgtEl>
                                      </p:cBhvr>
                                      <p:to x="100000" y="95000"/>
                                    </p:animScale>
                                    <p:animScale>
                                      <p:cBhvr>
                                        <p:cTn id="84" dur="166" decel="50000">
                                          <p:stCondLst>
                                            <p:cond delay="1834"/>
                                          </p:stCondLst>
                                        </p:cTn>
                                        <p:tgtEl>
                                          <p:spTgt spid="16"/>
                                        </p:tgtEl>
                                      </p:cBhvr>
                                      <p:to x="100000" y="100000"/>
                                    </p:animScale>
                                  </p:childTnLst>
                                </p:cTn>
                              </p:par>
                            </p:childTnLst>
                          </p:cTn>
                        </p:par>
                      </p:childTnLst>
                    </p:cTn>
                  </p:par>
                  <p:par>
                    <p:cTn id="85" fill="hold">
                      <p:stCondLst>
                        <p:cond delay="indefinite"/>
                      </p:stCondLst>
                      <p:childTnLst>
                        <p:par>
                          <p:cTn id="86" fill="hold">
                            <p:stCondLst>
                              <p:cond delay="0"/>
                            </p:stCondLst>
                            <p:childTnLst>
                              <p:par>
                                <p:cTn id="87" presetID="21" presetClass="entr" presetSubtype="1" fill="hold" grpId="0" nodeType="click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wheel(1)">
                                      <p:cBhvr>
                                        <p:cTn id="8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12879"/>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30480" y="21376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03357" y="137659"/>
            <a:ext cx="867144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quyền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p>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phụ</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vào</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16724" y="1788431"/>
            <a:ext cx="479167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a:t>
            </a:r>
            <a:r>
              <a:rPr lang="en-US" sz="3200" b="1">
                <a:solidFill>
                  <a:srgbClr val="FF0000"/>
                </a:solidFill>
                <a:latin typeface="Times New Roman" panose="02020603050405020304" pitchFamily="18" charset="0"/>
                <a:cs typeface="Times New Roman" panose="02020603050405020304" pitchFamily="18" charset="0"/>
              </a:rPr>
              <a:t>Ộ</a:t>
            </a:r>
            <a:r>
              <a:rPr lang="en-US" sz="3200" b="1">
                <a:solidFill>
                  <a:schemeClr val="tx1"/>
                </a:solidFill>
                <a:latin typeface="Times New Roman" panose="02020603050405020304" pitchFamily="18" charset="0"/>
                <a:cs typeface="Times New Roman" panose="02020603050405020304" pitchFamily="18" charset="0"/>
              </a:rPr>
              <a:t>C LẬP</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80555D0-C716-F993-017E-DFCE45BE0DC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06FE8D5-466F-AA85-3BBD-DB3A044F7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F72842C-67D8-D679-E69B-26547AC2D4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FA2EA82-3835-5F71-59E2-A3529765B1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94B2330-28D4-27FD-0816-882CD823D0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1A89590-EE9C-7A30-63C7-D8A9594495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EC59C90-38B0-5359-6414-5062EE8F48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AE9DC55-F79E-FFA4-5A8E-3C3EB124D0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D68B049-AC44-FFDE-835E-87ADDBCDAD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789538D-F1E3-F628-7F2B-59F6619F98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99565D9-B9B6-0915-989B-CA139E0305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21A2A3F-A8E7-EECA-F76D-BEA630E2A3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B06EC96-CCFE-9060-FDEE-10338C9F5A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CBD70D51-B876-2675-2436-E87210EA08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8D1D856-A47A-6C3D-BFE4-8C0BE61731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82B6594-8EFC-AF35-4E53-E68F3FC65F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A7E58C4-9137-8076-EA3E-3E77282D4F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077BAC1-E2E3-E954-6EBF-D833347539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19DA8C0-5A34-9505-D84D-645AD644C7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7E4F9AD0-4EB6-006F-36D4-409DF35281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2FE1134-C24A-EC82-33FA-699A9CA37A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9B47D0EB-7354-908B-B0E4-D0A20536AE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32C8DCE-FF3C-3C50-6ACF-C403A4679E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E235EBB0-5C56-186D-0E82-8BB8820157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CB3204F-7AC6-04EA-92B1-A445967D9D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C3E2C4B-160E-BCEC-453B-44E20EB74A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5A9B0D7-D7D7-B153-4F4D-D4EF5DA8FA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3A6C809-CD37-ABA3-AAA5-011E7B41FA1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5CB20730-6E79-D62A-1D7D-3CA533B41C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7FF6DF3-AD6F-0C94-7E7B-63168964C0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29F2333-5CBA-553E-3D06-02640863E6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B77B684-E1B2-A4FC-D451-73915A60C7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B0A4E2D-651A-81C2-5020-8E777231803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64BB9147-1AAF-11E5-8115-5E0658929EC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B4BEF7B3-7BEC-963F-DBAC-645E0EA4588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F4C565D-4547-6A63-C682-441F41328D1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3646914-D91E-6D58-ACF9-DA022D63023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FE1787A-E640-97A3-6C0B-7ED338C7771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A970F937-6B5F-983E-F704-D0BE8373C9F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579DB43D-F967-50B2-D5B9-FB86E27810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F3FF828-7C5F-5387-04D9-90E72E7B8A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99D2E7DB-5D16-389A-4709-8F965C1112D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47410384-62D4-C3F1-D69B-BDC272CA1FA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96CD3B2F-939E-BD6D-AEEF-7B4F114B1F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B19787E-DC35-40F7-A656-BB12444E1B3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C9D3A3A6-F8B1-BFEF-4F02-EFD9AFCF6D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7A6DAD2-BCDE-7239-458C-ABCCE424DB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B736C55-070D-F65A-E9DD-5DD17EA6BF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D0127580-A126-F571-01B9-F2F703E919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C7EF0F61-3568-DE5B-D6FF-DD18F6A98C1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F2DB9FB1-A0B2-5C52-2263-5511D673F57D}"/>
              </a:ext>
            </a:extLst>
          </p:cNvPr>
          <p:cNvSpPr txBox="1"/>
          <p:nvPr/>
        </p:nvSpPr>
        <p:spPr>
          <a:xfrm>
            <a:off x="1576596" y="3467233"/>
            <a:ext cx="10429731" cy="1938992"/>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vi-VN" sz="2400" dirty="0">
                <a:solidFill>
                  <a:srgbClr val="FF0000"/>
                </a:solidFill>
                <a:latin typeface="Times New Roman" panose="02020603050405020304" pitchFamily="18" charset="0"/>
                <a:cs typeface="Times New Roman" panose="02020603050405020304" pitchFamily="18" charset="0"/>
              </a:rPr>
              <a:t>Độc lập</a:t>
            </a:r>
            <a:r>
              <a:rPr lang="vi-VN" sz="2400" dirty="0">
                <a:latin typeface="Times New Roman" panose="02020603050405020304" pitchFamily="18" charset="0"/>
                <a:cs typeface="Times New Roman" panose="02020603050405020304" pitchFamily="18" charset="0"/>
              </a:rPr>
              <a:t>, tự chủ, tự lực, tự cường, cần, kiệm, liêm, chính, chí công vô tư trong xây dựng quân đội, xây dựng đất nước.</a:t>
            </a:r>
            <a:endParaRPr lang="en-US" sz="2400" dirty="0">
              <a:latin typeface="Times New Roman" panose="02020603050405020304" pitchFamily="18" charset="0"/>
              <a:cs typeface="Times New Roman" panose="02020603050405020304" pitchFamily="18" charset="0"/>
            </a:endParaRPr>
          </a:p>
          <a:p>
            <a:pPr algn="just"/>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13C5EF7F-714B-1D53-3489-B964A9F518EC}"/>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18B4D08D-AA55-C8BA-164D-B35DE4DF31C0}"/>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E32038F7-1943-FDE3-3E0A-75B918BC139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28273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61911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15032" y="156936"/>
            <a:ext cx="9014321" cy="175016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07000"/>
              </a:lnSpc>
              <a:spcBef>
                <a:spcPts val="0"/>
              </a:spcBef>
              <a:spcAft>
                <a:spcPts val="800"/>
              </a:spcAft>
            </a:pP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Tập</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đông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đảo</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địa</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vị</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thống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sản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quan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hệ</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đối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liệu</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sản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tổ</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chức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lao</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xã</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hội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hưởng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thụ</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do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quyền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lợi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chung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phân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biệt</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tập</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kern="1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GB" sz="2400" b="1" kern="1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17998" y="2244113"/>
            <a:ext cx="481918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GIA</a:t>
            </a:r>
            <a:r>
              <a:rPr lang="en-US" sz="3200" b="1" dirty="0">
                <a:solidFill>
                  <a:srgbClr val="FF0000"/>
                </a:solidFill>
                <a:latin typeface="Times New Roman" panose="02020603050405020304" pitchFamily="18" charset="0"/>
                <a:cs typeface="Times New Roman" panose="02020603050405020304" pitchFamily="18" charset="0"/>
              </a:rPr>
              <a:t>I</a:t>
            </a:r>
            <a:r>
              <a:rPr lang="en-US" sz="3200" b="1" dirty="0">
                <a:solidFill>
                  <a:schemeClr val="tx1"/>
                </a:solidFill>
                <a:latin typeface="Times New Roman" panose="02020603050405020304" pitchFamily="18" charset="0"/>
                <a:cs typeface="Times New Roman" panose="02020603050405020304" pitchFamily="18" charset="0"/>
              </a:rPr>
              <a:t> CẤP</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7F9FA57-0EDF-496B-B3C0-061D58778B8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D03CB65-6745-7419-6AC8-4D53550EDF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2C585EC-8A02-F053-BA40-F2B1A9D010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7957E62-A7B8-1A61-4967-92445213EB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4F056DD-A53B-5EC2-498C-EB2F30C25B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560DA68-A56C-727C-BDD3-13E7CC225D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F20C103-2BDC-4DDD-22E6-463C45DD90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C3D7464-CB99-EAE5-EE56-A1A53FF757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2EAF6BD-48F3-F54F-7AC9-157D46556E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1CE01CC4-0336-AAB3-5AE5-09E045581B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BDCEE3E-D3D8-CF6F-4B3A-6B024785C7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9CC0B14-A066-3F12-C72F-B11AD67ED3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DA1C73F-3E25-9B5B-CC55-C9B8626845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45008F-7BA6-0478-0797-6305491F6E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75C1CD0-8897-480A-9676-3DDE9B424B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688EF44-D2D0-924B-8A94-1F1663CF97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EC37E1-1DD8-3291-703F-B4A7D3A493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52B27502-BFC2-4532-2EA6-3EB37470FE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8349F452-AC7B-D02F-71ED-8413C7BCAC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A8B0BB9-95E3-E3CE-54C9-A289B4712D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33D046F-72AD-6E7E-2C7A-54ADB8A7F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2182FCA-FBCD-C654-2515-D5034218C5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5458599-8A49-6B1F-BB17-A38420E959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8890A4B-0628-7408-4FF2-15E4C38F1B8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2D32195-A993-C200-201B-DCB750516F0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8F44EF0-9426-FC7F-6C40-2918086A22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57F7FDE-15A7-AE18-05EA-2E732B1FD18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AAEB992-D210-4D3A-8C1E-AE16309DF3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CE31EDE-EF46-6EFE-1CCC-204C08D760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81F184B4-386F-8DD7-1CB1-9EDB5D0966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89C7186E-0B05-3F25-7348-678300C10A9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E2BEF78-AED2-5181-35C0-9ACA3FCFFB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46E55E4-629D-0183-AC1B-68C5A006913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F6B3A173-1477-C1A0-6235-E138EAE4F6A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D243AD0-0CC5-ED57-5DB6-8DDE391D289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3CBADB6-99E4-9A00-46A8-F0D7BB9F19C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E6F15E98-42A1-D4DE-7B49-BB8DB160DD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D6D4FA6-847A-D50B-C6E0-386A4C8DFCF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2208E98-ACA0-59CC-E53D-3367C30AE80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9B5A3D28-201D-1350-0AE5-2A0D5F7976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106E8050-7ABF-9462-B47F-1635F901525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E3749B48-EA6E-756A-5216-81D9A2BCBC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506EC6C6-BCAA-D9E7-0D14-58B52D3D24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48F9E66D-A3C5-5078-BE36-67CD83C58B3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16A3B9A9-86D1-B7FC-0CCB-5E278A2C5E8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A69BBDB-4FCB-75FC-52DB-6FBFBD9B160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D6F7B59F-1D0D-13F1-DAD4-758231FA1A6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EE693B2-2E52-02BD-447F-4C3A5E9844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17861AF-838D-284E-C355-7961DD60E6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CDEFE25-AB71-FD5E-A554-87909EBA09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77D043D1-01F9-65BD-1A02-490E2671DAD0}"/>
              </a:ext>
            </a:extLst>
          </p:cNvPr>
          <p:cNvSpPr txBox="1"/>
          <p:nvPr/>
        </p:nvSpPr>
        <p:spPr>
          <a:xfrm>
            <a:off x="1518064" y="4195606"/>
            <a:ext cx="10459287" cy="120032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Bản chất của Quân đội nhân dân Việt Nam là đội quân cách mạng, mang bản chất </a:t>
            </a:r>
            <a:r>
              <a:rPr lang="vi-VN" sz="2400" dirty="0">
                <a:solidFill>
                  <a:srgbClr val="FF0000"/>
                </a:solidFill>
                <a:latin typeface="Times New Roman" panose="02020603050405020304" pitchFamily="18" charset="0"/>
                <a:cs typeface="Times New Roman" panose="02020603050405020304" pitchFamily="18" charset="0"/>
              </a:rPr>
              <a:t>giai cấp </a:t>
            </a:r>
            <a:r>
              <a:rPr lang="vi-VN" sz="2400" dirty="0">
                <a:latin typeface="Times New Roman" panose="02020603050405020304" pitchFamily="18" charset="0"/>
                <a:cs typeface="Times New Roman" panose="02020603050405020304" pitchFamily="18" charset="0"/>
              </a:rPr>
              <a:t>công nhân, tính nhân dân và tính dân tộc sâu sắc; đặt dưới sự lãnh đạo tuyệt đối, trực tiếp về mọi mặt của Đảng Cộng sản Việt Nam.</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0CDB9731-A08C-9788-4EEB-8E93C8F87694}"/>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4F920B49-F23C-9F60-CC6C-9C639EFF9663}"/>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A646E25E-0E46-6358-056D-A2D9BD04AFE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23266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08726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44763" y="104775"/>
            <a:ext cx="8597900" cy="11112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Đề</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ra</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chủ</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trương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đường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lối</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và</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tổ</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chức</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viên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thực</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hiện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83491" y="1861842"/>
            <a:ext cx="4424903" cy="11112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LÃ</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H ĐẠO</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2836CDCD-D03E-B860-8939-397BED06BF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629E5F34-8E04-2A5B-D49A-613979EF7B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6BE0D45-15B5-0A27-23CF-571759B874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76D5390-86F8-F8FE-FAE3-BFEDD0CDB4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3660690-108D-96A3-5577-FCBE11F6CF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1E7811A-5E85-B679-5AF7-A3614D275D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8E8CFDC-6E4F-8F41-BA14-3B065B4299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8F6AB38-2360-AEE1-9528-1C365EEF91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00D0B75-36D8-1775-4A4F-0C69B7AD6D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7B26FE8-1E74-7AE0-1041-47AB0EF3D5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41BD4D1-4886-72A5-F7B5-CD30F6AA19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832EE86-76AD-DEF8-D1B5-11EAFAC11B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95A19BF-9383-134F-DDEB-BB2E6900C8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DBDD3E8-5095-6716-D5F6-BA751C8A49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6C82FDA-3408-612C-8D52-54ED9A96D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CAA6CB9-9BE0-331E-0565-BEEC97013D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77C0610-6533-6301-7639-41041132F0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903395C3-B6C0-0B78-EF54-E4BE80ED0D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DC19F5FB-5977-2680-17DE-A8CC74FE51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8AE88D9-F258-7588-3961-ABC7CA1DF3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C5D25DE-FF97-9F19-7916-45449BE88F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034FB66-B846-3AE2-A147-8799EB5CC2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22A0AF9-01F2-E99C-99EF-A3E5943364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5A730B2-3CFD-7BCF-FB99-4EADCA12FB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5EA35FCA-CB8A-38D3-6950-3711C36FA0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01966DF-DEEE-5B19-AEB3-F25AE1E0E0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B2DC9FA8-4BA2-8423-FD48-A040875B4B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30E1ACA-8E27-BC3D-00A1-FAD39DE303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227D2EE-8705-9148-1A80-C16C6F9378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D524E57-3A39-2DF5-2A64-413117AAEA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E8A1862C-F8EF-16F3-60A0-BE023C8C29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5BF07DD6-7425-7630-1BAC-2D963DB11C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E2A625EF-2DF0-F42B-4A9E-EB559EFB06E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4697CC97-E798-C05C-30CA-C3856D0217D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7FBC761-A436-A834-4188-C94DE5FCC26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F5C6E06-2AE6-CB88-5E40-DB48196C21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5065927-E7CF-9975-6074-333FD1ECFA2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4F42731-4A79-1284-AA4E-1723529F926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BB8AE8CD-E814-83F9-8F67-B6EC242F38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4FFEC7D2-030F-7C44-94A6-FC519705FE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B5CE9D7-FF8C-E34E-7942-986285DB59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FDDF2C3-C495-72B7-A2D6-70C4DAA743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0754DF06-07D6-CBCF-2E4D-2E480BB8C1F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385E6935-413E-0035-57E5-E7C65569E5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28D1D552-530E-435B-AB6B-9864B1A5ED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FCE0FC22-09B8-3143-82A7-49D590B470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7F5EC6FA-B0B6-4B92-021E-13403D9787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D50D90C8-153F-BB18-AD82-0A03D2CCB6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8CF1C23-716A-09EA-6D0F-42A5DB97B6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FB327FB-50E2-61C9-39B2-CF32894828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0E6F655B-8649-790E-0336-8C76AA101B32}"/>
              </a:ext>
            </a:extLst>
          </p:cNvPr>
          <p:cNvSpPr txBox="1"/>
          <p:nvPr/>
        </p:nvSpPr>
        <p:spPr>
          <a:xfrm>
            <a:off x="2233989" y="3602218"/>
            <a:ext cx="9478942"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Bản chất của Quân đội nhân dân Việt Nam là đội quân cách mạng, mang bản chất giai cấp công nhân, tính nhân dân và tính dân tộc sâu sắc; đặt dưới sự </a:t>
            </a:r>
            <a:r>
              <a:rPr lang="vi-VN" sz="2400" dirty="0">
                <a:solidFill>
                  <a:srgbClr val="FF0000"/>
                </a:solidFill>
                <a:latin typeface="Times New Roman" panose="02020603050405020304" pitchFamily="18" charset="0"/>
                <a:cs typeface="Times New Roman" panose="02020603050405020304" pitchFamily="18" charset="0"/>
              </a:rPr>
              <a:t>lãnh đạo </a:t>
            </a:r>
            <a:r>
              <a:rPr lang="vi-VN" sz="2400" dirty="0">
                <a:latin typeface="Times New Roman" panose="02020603050405020304" pitchFamily="18" charset="0"/>
                <a:cs typeface="Times New Roman" panose="02020603050405020304" pitchFamily="18" charset="0"/>
              </a:rPr>
              <a:t>tuyệt đối, trực tiếp về mọi mặt của                 Đảng Cộng sản Việt Nam.</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2C2C971C-961E-2245-3795-D30A82DCFCD7}"/>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B8EFE734-F8C0-CB00-C1B9-94339CE61B38}"/>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166D54A9-BBEA-E8F2-03B0-70145CFB4CF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04398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884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54914" y="156937"/>
            <a:ext cx="859790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Trước sau một lòng một dạ, giữ trọn niềm tin, giữ trọn những tình cảm gắn bó, những điều đã cam kết đối với ai hay cái gì.</a:t>
            </a:r>
            <a:endParaRPr lang="vi-VN" sz="3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03490" y="1839231"/>
            <a:ext cx="468217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TRUNG T</a:t>
            </a:r>
            <a:r>
              <a:rPr lang="en-US" sz="3200" b="1">
                <a:solidFill>
                  <a:srgbClr val="FF0000"/>
                </a:solidFill>
                <a:latin typeface="Times New Roman" panose="02020603050405020304" pitchFamily="18" charset="0"/>
                <a:cs typeface="Times New Roman" panose="02020603050405020304" pitchFamily="18" charset="0"/>
              </a:rPr>
              <a:t>H</a:t>
            </a:r>
            <a:r>
              <a:rPr lang="en-US" sz="3200" b="1">
                <a:solidFill>
                  <a:schemeClr val="tx1"/>
                </a:solidFill>
                <a:latin typeface="Times New Roman" panose="02020603050405020304" pitchFamily="18" charset="0"/>
                <a:cs typeface="Times New Roman" panose="02020603050405020304" pitchFamily="18" charset="0"/>
              </a:rPr>
              <a:t>ÀNH</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923DAB5-A608-B5A2-DB51-C6AAECBEFB1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483D56B-609F-496A-3F62-82644AA1DD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A345CF4-E6F1-4B56-9D96-7165FD5826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686BA61-D3D7-5D31-54D8-02C926B5E0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7AF3F0E-464B-858B-3CE2-D49E7389A5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940ECEF-C44A-B8EC-2D51-1D58CCD627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C6D3778-E403-3B1D-2EC1-464EC0BCC5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11335E4-4875-2BD2-51E0-8AECAF5426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7FF25E7-79C4-1628-A323-8B501D7F61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8C18806-8598-AEFE-3B97-4603479B45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23841BC-AADA-CEFB-4BA7-62FA17F000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44637A6-C653-494A-C90D-EF656A78DD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FA306887-88A3-E5A6-74D5-0F3189AF2C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0EB0934-DA6D-42EE-0B46-D944A9CA2C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FE667C8-3A2C-987D-7188-E14A5F3964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93619C9-EE86-2EB9-05B6-EA493C2200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ED220A-BBF7-E47A-461B-A9C708E0AF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93B64891-8A47-DF8C-1CFB-AB02DC6BCC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BF73439-E6E8-ED31-624D-F0E4FFBBE7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EE8055A-96CC-9DCC-0FA5-AF1D7FC81C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692A718-DD2A-9D3A-198A-A75AA8E860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1C8FBF2-F243-EC2E-343B-6E7EA07B66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AC731B7-D3D0-ABE5-D388-226527E374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86F3A4F-9E71-D389-BC86-DFED839F84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B1E4988-B960-19F3-CB43-66F9650BD3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336F123-97C2-D621-FF17-AA3A90C1A8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BCA299A9-4306-45B9-1F03-C89F73C55F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B39A677-292D-61EC-CC53-8EB2805BA7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E8B555A-AC69-AA17-595B-B3D232146C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BCE96A9-8DCB-3AEC-5281-75E79607F76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A82517D-42D0-FFF7-83B1-151F86447B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E871E35-1825-B18A-814B-C3655BE8D6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8CFBD397-1817-B9A2-A9C4-0CF8DC96021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19716E9F-C12E-587C-A1B6-A1DC3E3E8C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D17DD0E-B6E2-1630-11F9-88017DB1C10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4365EED-26C8-D3BD-D09E-3F4DC59E093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9E752D7B-2DD4-EA30-721A-E91BF5D786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8E02AA5-C2B9-B18C-DDDD-FE3A1A0A329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20FB7E24-880D-6BAC-35D5-3C9EA2EE4A3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6E89B237-A175-C144-2D6F-3AF7179CAC9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3FA8E86-87C9-5763-3EF8-1A40A718414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63E6F7F1-C96B-7C60-D493-789881159E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76CE2C0-214B-5904-C901-E7E8052BD8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905088A5-84D5-CD8E-B519-6F20E145AB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F8B3889E-B2D8-4022-50C0-F21900FA1E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3B61A92-EC00-E653-48CA-1D401B1CB2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4A536B4-D364-BB74-D4F2-6F41435C2E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B6E6419-22D1-22CE-03EE-8C7F350E07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2A24BEEA-1089-DFD5-21ED-F71BBC329F4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F5AD266A-7DE5-DC82-B9CC-71ADF7E2F67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E9C005CF-03FB-B507-15E7-B9AFBFBC45AC}"/>
              </a:ext>
            </a:extLst>
          </p:cNvPr>
          <p:cNvSpPr txBox="1"/>
          <p:nvPr/>
        </p:nvSpPr>
        <p:spPr>
          <a:xfrm>
            <a:off x="1983346" y="3412609"/>
            <a:ext cx="9568729" cy="214417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spcBef>
                <a:spcPts val="400"/>
              </a:spcBef>
              <a:spcAft>
                <a:spcPts val="400"/>
              </a:spcAft>
            </a:pPr>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spcBef>
                <a:spcPts val="400"/>
              </a:spcBef>
              <a:spcAft>
                <a:spcPts val="400"/>
              </a:spcAft>
            </a:pPr>
            <a:r>
              <a:rPr lang="en-GB"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rgbClr val="FF0000"/>
                </a:solidFill>
                <a:latin typeface="Times New Roman" panose="02020603050405020304" pitchFamily="18" charset="0"/>
                <a:cs typeface="Times New Roman" panose="02020603050405020304" pitchFamily="18" charset="0"/>
              </a:rPr>
              <a:t>Trung thành </a:t>
            </a:r>
            <a:r>
              <a:rPr lang="vi-VN" sz="2400" dirty="0">
                <a:latin typeface="Times New Roman" panose="02020603050405020304" pitchFamily="18" charset="0"/>
                <a:cs typeface="Times New Roman" panose="02020603050405020304" pitchFamily="18" charset="0"/>
              </a:rPr>
              <a:t>vô hạn với Tổ quốc Việt Nam xã hội chủ nghĩa, với Đảng, Nhà nước và nhân dân.</a:t>
            </a:r>
            <a:endParaRPr lang="en-US" sz="2400" dirty="0">
              <a:latin typeface="Times New Roman" panose="02020603050405020304" pitchFamily="18" charset="0"/>
              <a:cs typeface="Times New Roman" panose="02020603050405020304" pitchFamily="18" charset="0"/>
            </a:endParaRPr>
          </a:p>
          <a:p>
            <a:pPr algn="just">
              <a:spcBef>
                <a:spcPts val="400"/>
              </a:spcBef>
              <a:spcAft>
                <a:spcPts val="400"/>
              </a:spcAft>
            </a:pP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8ECC293B-0CAE-10FE-E0E5-D5EE7C4F6F31}"/>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B0A8037E-FFAD-4F3E-DE4F-C9C03943C3CB}"/>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7D3B1D78-C4E7-87D4-00A1-197B31DAEF2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31416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884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485621" y="156937"/>
            <a:ext cx="8783104"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công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trình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kiến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trúc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nhất</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định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71668" y="1839231"/>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X</a:t>
            </a:r>
            <a:r>
              <a:rPr lang="en-GB" sz="3200" b="1">
                <a:solidFill>
                  <a:srgbClr val="FF0000"/>
                </a:solidFill>
                <a:latin typeface="Times New Roman" panose="02020603050405020304" pitchFamily="18" charset="0"/>
                <a:cs typeface="Times New Roman" panose="02020603050405020304" pitchFamily="18" charset="0"/>
              </a:rPr>
              <a:t>Â</a:t>
            </a:r>
            <a:r>
              <a:rPr lang="en-GB" sz="3200" b="1">
                <a:solidFill>
                  <a:schemeClr val="tx1"/>
                </a:solidFill>
                <a:latin typeface="Times New Roman" panose="02020603050405020304" pitchFamily="18" charset="0"/>
                <a:cs typeface="Times New Roman" panose="02020603050405020304" pitchFamily="18" charset="0"/>
              </a:rPr>
              <a:t>Y DỰNG</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E90092D-2C75-3CE8-4287-E8058E875EF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740083E-BC2B-3293-4569-0252165F58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1D7B43E6-4A29-0D9D-12AC-043A8A5FCF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3297DE2-F21E-5CC0-ABF1-E54B7A4FE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DA401D88-9E29-13E1-DE45-AF099A07F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10F0D15-9991-F16B-97C9-8EEE813C81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C2B80851-7E3C-8EA0-5301-FD797DFFA1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DE383B5-E640-1982-D88C-A925D96608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D48F53F-5E83-7496-57AE-76C3710BE2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E978B14-24B4-3825-39A2-E672B529DE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47947E31-A7E5-9C4A-1C44-979D755403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E199BBCE-E799-C8B1-F555-CAAE0385C1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3CA7177-DECC-7387-7FE9-3A3B8C5A88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A985403-01BC-509E-97B0-4501DE4980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3A6453FD-598B-B7E6-563C-02E71A8E4A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F3FCA3B-1B60-9DFB-1701-9F3AC1EB82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C0E1DB08-3873-3EDD-241C-5B13F90C46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C5BFFF4-A264-E5E7-7E0C-F75A7F0B98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A7FCA71-69AA-1982-B3DD-94EDDE9484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8A62D4D-82FC-D849-A580-961BAB214F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CAC6000-1B83-B3F9-04A2-F79E32D596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31DE650-CEDF-01E2-2522-F381D6ACFD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E3DFE8A-8D92-FBAC-57C8-E22FE1BE8D0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E31A05F-4381-6C43-4656-7553D5946F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2CCC47E-B124-74FC-3B26-3C504BD806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32DE3A8D-C333-7766-15CA-0221762AF9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3FFB993-DCDB-14A1-227E-12C9483002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8716A0B-C2E3-264F-D715-34B9D71F19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600F5CA-11B9-B45E-315B-C290DD5D66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60409A7-E361-B6FA-2E52-11442D6275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89718D2-4DD6-67D4-E965-1AE5246F143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4D3CFF0-1AAC-9AD5-71E5-366CC124B83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B29FF12F-BAF7-791A-2FBF-F8F4D74B5B7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3E9538C8-9ECD-7D9D-A5C3-079B1721CD0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0117023D-6381-AE81-A949-BDCC28C99A4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6CF8AF69-1E70-1343-E25A-4F35CA99D3C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A0A0A8D0-7982-C97D-D530-2D02F77AE81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96A9FB8-11E8-C17B-4479-A9688E449D0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D2194324-9038-12FB-5052-46AEE4B33B3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D663AB5D-6457-69D5-FA02-BEC8E23806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5FC31D00-4374-67F9-D347-9596359968E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9C2DB27-A5A1-10A2-D64E-6DBFFA300F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A7C9E4D-BBDF-D2F6-01DD-E39200B3BD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11B5412B-ADF7-8F1D-8BB2-C1CF0A1A80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9FF14EDB-3707-9B4B-5E42-CC78B92651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BD3526E-3D13-DD89-6F90-07EB2B45F3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F5DFEC0-BE2B-EF57-8498-526A197D42D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2AAD0D01-31E6-54D5-8196-43276805CB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3A3EE0EC-59BD-F3F5-248D-40A86EFBB23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FAF07C24-6A52-51C7-9267-AA48284464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B9CBB117-E441-29FC-615F-26E300FCE3DC}"/>
              </a:ext>
            </a:extLst>
          </p:cNvPr>
          <p:cNvSpPr txBox="1"/>
          <p:nvPr/>
        </p:nvSpPr>
        <p:spPr>
          <a:xfrm>
            <a:off x="1885691" y="3467233"/>
            <a:ext cx="9881543" cy="1938992"/>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Độc lập, tự chủ, tự lực, tự cường, cần, kiệm, liêm, chính, chí công vô tư trong </a:t>
            </a:r>
            <a:r>
              <a:rPr lang="vi-VN" sz="2400" dirty="0">
                <a:solidFill>
                  <a:srgbClr val="FF0000"/>
                </a:solidFill>
                <a:latin typeface="Times New Roman" panose="02020603050405020304" pitchFamily="18" charset="0"/>
                <a:cs typeface="Times New Roman" panose="02020603050405020304" pitchFamily="18" charset="0"/>
              </a:rPr>
              <a:t>xây dựng </a:t>
            </a:r>
            <a:r>
              <a:rPr lang="vi-VN" sz="2400" dirty="0">
                <a:latin typeface="Times New Roman" panose="02020603050405020304" pitchFamily="18" charset="0"/>
                <a:cs typeface="Times New Roman" panose="02020603050405020304" pitchFamily="18" charset="0"/>
              </a:rPr>
              <a:t>quân đội, </a:t>
            </a:r>
            <a:r>
              <a:rPr lang="vi-VN" sz="2400" dirty="0">
                <a:solidFill>
                  <a:srgbClr val="FF0000"/>
                </a:solidFill>
                <a:latin typeface="Times New Roman" panose="02020603050405020304" pitchFamily="18" charset="0"/>
                <a:cs typeface="Times New Roman" panose="02020603050405020304" pitchFamily="18" charset="0"/>
              </a:rPr>
              <a:t>xây dựng </a:t>
            </a:r>
            <a:r>
              <a:rPr lang="vi-VN" sz="2400" dirty="0">
                <a:latin typeface="Times New Roman" panose="02020603050405020304" pitchFamily="18" charset="0"/>
                <a:cs typeface="Times New Roman" panose="02020603050405020304" pitchFamily="18" charset="0"/>
              </a:rPr>
              <a:t>đất nước.</a:t>
            </a:r>
            <a:endParaRPr lang="en-US" sz="2400" dirty="0">
              <a:latin typeface="Times New Roman" panose="02020603050405020304" pitchFamily="18" charset="0"/>
              <a:cs typeface="Times New Roman" panose="02020603050405020304" pitchFamily="18" charset="0"/>
            </a:endParaRPr>
          </a:p>
          <a:p>
            <a:pPr algn="just"/>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1342F770-3C14-66FD-14B7-B53DE36C9765}"/>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358C523B-C2C0-0C62-C705-D8EF8181C523}"/>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3345CC38-EC7A-649A-49E5-E648D7D12FB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96731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7272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96774" y="137659"/>
            <a:ext cx="9325652"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những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yêu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cầu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chặt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chẽ</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rõ</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ràng</a:t>
            </a:r>
            <a:r>
              <a:rPr lang="en-GB" sz="2400" b="1" dirty="0">
                <a:solidFill>
                  <a:schemeClr val="tx1"/>
                </a:solidFill>
                <a:effectLst/>
                <a:latin typeface="Times New Roman" panose="02020603050405020304" pitchFamily="18" charset="0"/>
                <a:ea typeface="Calibri" panose="020F0502020204030204" pitchFamily="34" charset="0"/>
              </a:rPr>
              <a:t>,</a:t>
            </a:r>
          </a:p>
          <a:p>
            <a:pPr algn="ct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áp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dụng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mọi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người</a:t>
            </a:r>
            <a:r>
              <a:rPr lang="en-GB" sz="2400" b="1" dirty="0">
                <a:solidFill>
                  <a:schemeClr val="tx1"/>
                </a:solidFill>
                <a:effectLst/>
                <a:latin typeface="Times New Roman" panose="02020603050405020304" pitchFamily="18" charset="0"/>
                <a:ea typeface="Calibri" panose="020F0502020204030204" pitchFamily="34" charset="0"/>
              </a:rPr>
              <a:t>, ai </a:t>
            </a:r>
            <a:r>
              <a:rPr lang="en-GB" sz="2400" b="1" dirty="0" err="1">
                <a:solidFill>
                  <a:schemeClr val="tx1"/>
                </a:solidFill>
                <a:effectLst/>
                <a:latin typeface="Times New Roman" panose="02020603050405020304" pitchFamily="18" charset="0"/>
                <a:ea typeface="Calibri" panose="020F0502020204030204" pitchFamily="34" charset="0"/>
              </a:rPr>
              <a:t>cũng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như</a:t>
            </a:r>
            <a:r>
              <a:rPr lang="en-GB" sz="2400" b="1" dirty="0">
                <a:solidFill>
                  <a:schemeClr val="tx1"/>
                </a:solidFill>
                <a:effectLst/>
                <a:latin typeface="Times New Roman" panose="02020603050405020304" pitchFamily="18" charset="0"/>
                <a:ea typeface="Calibri" panose="020F0502020204030204" pitchFamily="34" charset="0"/>
              </a:rPr>
              <a:t> ai </a:t>
            </a:r>
            <a:r>
              <a:rPr lang="en-GB" sz="2400" b="1" dirty="0" err="1">
                <a:solidFill>
                  <a:schemeClr val="tx1"/>
                </a:solidFill>
                <a:effectLst/>
                <a:latin typeface="Times New Roman" panose="02020603050405020304" pitchFamily="18" charset="0"/>
                <a:ea typeface="Calibri" panose="020F0502020204030204" pitchFamily="34" charset="0"/>
              </a:rPr>
              <a:t>và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mọi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trường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hợp</a:t>
            </a:r>
            <a:r>
              <a:rPr lang="en-GB" sz="2400" b="1" dirty="0">
                <a:solidFill>
                  <a:schemeClr val="tx1"/>
                </a:solidFill>
                <a:effectLst/>
                <a:latin typeface="Times New Roman" panose="02020603050405020304" pitchFamily="18" charset="0"/>
                <a:ea typeface="Calibri" panose="020F0502020204030204" pitchFamily="34" charset="0"/>
              </a:rPr>
              <a:t>.</a:t>
            </a:r>
            <a:endParaRPr lang="vi-VN" sz="16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7251" y="1784833"/>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NGHIÊM MI</a:t>
            </a:r>
            <a:r>
              <a:rPr lang="en-GB" sz="3200" b="1">
                <a:solidFill>
                  <a:srgbClr val="FF0000"/>
                </a:solidFill>
                <a:latin typeface="Times New Roman" panose="02020603050405020304" pitchFamily="18" charset="0"/>
                <a:cs typeface="Times New Roman" panose="02020603050405020304" pitchFamily="18" charset="0"/>
              </a:rPr>
              <a:t>N</a:t>
            </a:r>
            <a:r>
              <a:rPr lang="en-GB" sz="3200" b="1">
                <a:solidFill>
                  <a:schemeClr val="tx1"/>
                </a:solidFill>
                <a:latin typeface="Times New Roman" panose="02020603050405020304" pitchFamily="18" charset="0"/>
                <a:cs typeface="Times New Roman" panose="02020603050405020304" pitchFamily="18" charset="0"/>
              </a:rPr>
              <a:t>H</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9C43C91-ED0B-932B-A664-091EE6786EF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82CE6D8-664D-FD3A-D4F0-3EB6ABFE5A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384730AD-DE69-702D-43DF-93A8B7C540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5645E0F-9FDE-D17C-079F-80A5C801FF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CB09FF4-CCCA-3756-3E2A-A83CAFDFFA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619E771-615C-542A-D4BA-E62E13A665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202F5F8-E604-EBB6-5125-E06BC68FEA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D1D5F08-8B06-8FE4-FA6F-1C16CEDD22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6298948-AE19-3DFE-D110-71BC6ACE6E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994A2AD-7996-BF8B-0247-5DBCFB0175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16C1881-C00B-1475-84DA-2FD739588B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E74B8FD-D1B8-3E65-1A5F-3DAE1B09F3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19EB307-D23E-E094-8B5F-CC288B84DE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890C4D2-A4C2-7B21-4434-02D53AE659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94CF18D-D8D9-6DDF-3D22-6A12FCF0CF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C662B7F-29E1-0A50-CD5C-7798111AD1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F73F4AA-0206-FBE5-8F4F-E0EB8739A1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56F84D4-3155-1CED-CD23-661A79D822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9C71DE43-E2CF-0C97-B53B-7FDCB76029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7126C43-D604-D482-AAC6-32C33DFA23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43DEE2B-FF44-EB07-A33E-352CD7CCE0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DD5A32ED-3FB6-9B71-A0B8-01C09F6FE8B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BBBBBDB-AC67-AB4B-F1CE-0AD39C00705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A62064C-6023-D3DE-5157-F5527267C9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8F7D680-B0D3-5403-48B8-72AED98A2E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7A5DB9B-2EB8-D8DD-EB92-1167251CD0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6B8CF27-B911-DE34-E9E1-904DFF9D8A5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9ABD2E01-F6AB-2F37-03CF-A4FF4DFC52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4B8AF9D-6383-5B2B-8077-03B1E3E5EB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C47F7F0-037F-719C-3862-BC43035285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AB0D684-05AD-EA7F-5672-1C1578611F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A34E74F-9D18-D38F-742F-6D558BB903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30F4668E-D33E-A0BC-2E06-7BA9DAB63A6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97393A66-507B-DED1-3916-4AE7BF4E4D1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8A5D67B5-C0E5-96C4-C7F9-3965C1F66B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D377CF6-9EBF-C190-FBD5-FD8371FF706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EC7D917-643B-6CA9-AE9B-FA38B2A7023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6ED93E39-3372-7BCC-A314-985DFB6C4C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4544707B-D7ED-AA6B-425E-3421FDD86A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4523F7CE-01C0-AAA6-5130-6476D01CB6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2305304-03AD-B59E-276A-DF4D48BDE5B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02A12C9F-6F59-83C3-FA5C-01344F33C9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6B16FA8E-ECCB-ED66-B792-0CEE053F74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F9B6926D-70B2-EFC5-DAD3-8EB361D7749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B82BDA5-518F-B20C-42FD-9EEF1A39D9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263509AC-F013-4363-5C83-862AD474AD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BD5D54A-14BD-4B57-87E8-C87A4D5F5E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6E15D1A-5B38-3FE4-3A3A-34FFBA97E5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62A9E9B-34C9-A030-34D2-9D7D2E3ED4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BBFF147F-2958-A41A-EF2F-545F4BC458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0FA66879-B268-B619-23F7-D9F08FA1224E}"/>
              </a:ext>
            </a:extLst>
          </p:cNvPr>
          <p:cNvSpPr txBox="1"/>
          <p:nvPr/>
        </p:nvSpPr>
        <p:spPr>
          <a:xfrm>
            <a:off x="2053112" y="3325564"/>
            <a:ext cx="9731057" cy="2308324"/>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Độc lập, tự chủ, tự lực, tự cường, cần, kiệm, liêm, chính, chí công vô tư trong xây dựng quân đội, xây dựng đất nước.</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giác</a:t>
            </a:r>
            <a:r>
              <a:rPr lang="en-US" sz="2400" dirty="0">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nghiêm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minh</a:t>
            </a:r>
            <a:r>
              <a:rPr lang="en-US" sz="2400" dirty="0">
                <a:solidFill>
                  <a:srgbClr val="FF0000"/>
                </a:solidFill>
                <a:latin typeface="Times New Roman" panose="02020603050405020304" pitchFamily="18" charset="0"/>
                <a:cs typeface="Times New Roman" panose="02020603050405020304" pitchFamily="18" charset="0"/>
              </a:rPr>
              <a:t>.</a:t>
            </a:r>
          </a:p>
          <a:p>
            <a:pPr algn="just"/>
            <a:r>
              <a:rPr lang="en-US" sz="2400" dirty="0">
                <a:latin typeface="Times New Roman" panose="02020603050405020304" pitchFamily="18" charset="0"/>
                <a:cs typeface="Times New Roman" panose="02020603050405020304" pitchFamily="18" charset="0"/>
              </a:rPr>
              <a:t>- …</a:t>
            </a:r>
          </a:p>
        </p:txBody>
      </p:sp>
      <p:pic>
        <p:nvPicPr>
          <p:cNvPr id="32" name="image4.png">
            <a:extLst>
              <a:ext uri="{FF2B5EF4-FFF2-40B4-BE49-F238E27FC236}">
                <a16:creationId xmlns:a16="http://schemas.microsoft.com/office/drawing/2014/main" id="{2F8C6EE4-B97A-A87E-28DE-BB55492A1EA5}"/>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81697F05-7CF1-90CB-A18E-C396707042CA}"/>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42B0038B-E126-27FF-9BFB-855C0F5468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23471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with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12879"/>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783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477650" y="156937"/>
            <a:ext cx="864754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Đơn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giản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một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cách</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tự</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nhiên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trong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phong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cách</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sống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9379" y="1829071"/>
            <a:ext cx="4927804"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GIẢN </a:t>
            </a:r>
            <a:r>
              <a:rPr lang="en-US" sz="3200" b="1">
                <a:solidFill>
                  <a:srgbClr val="FF0000"/>
                </a:solidFill>
                <a:latin typeface="Times New Roman" panose="02020603050405020304" pitchFamily="18" charset="0"/>
                <a:cs typeface="Times New Roman" panose="02020603050405020304" pitchFamily="18" charset="0"/>
              </a:rPr>
              <a:t>D</a:t>
            </a:r>
            <a:r>
              <a:rPr lang="en-US" sz="3200" b="1">
                <a:solidFill>
                  <a:schemeClr val="tx1"/>
                </a:solidFill>
                <a:latin typeface="Times New Roman" panose="02020603050405020304" pitchFamily="18" charset="0"/>
                <a:cs typeface="Times New Roman" panose="02020603050405020304" pitchFamily="18" charset="0"/>
              </a:rPr>
              <a:t>Ị</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73B5DD9-5906-D055-409D-944D9B51CF0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2273729-689D-D09D-A357-9889DEBB17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D0C91D2-599F-0468-6AA9-127A46173B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335A9841-E0EF-CE6A-7FEC-BA10FD3593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08AEFAE-30DA-F791-31B6-1B82C559FA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36B7D40-27CD-CA90-3E49-28FE5756CD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C6DE674-18AF-AAC3-A1FA-38A7121C61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BA032A8-4426-0956-C4A9-E18879CDD4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D6466FDC-D1C5-527C-DB51-9071E14135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E47C092-9938-A75D-9486-8D2C59596A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DADF777-7434-37FD-B70C-16DC01AE78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77A6CF7-930B-DF26-C7B0-B5FF0990EB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5E85CA3-7D01-4AC5-2BEE-BF86102063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D5E0040-8EAF-9D69-C509-9767F52CAF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5F5854A-D1D4-9B5E-D68D-79BED64530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567EEBF5-EE1A-BE56-3B07-CB23B72D88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28E2760-6C14-D87B-B276-F544EAECEF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1B64075-FC61-EEF3-0246-44CF436642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CE3DBD7-D82C-E0DB-5B22-0BE4BD4636F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3C1F0D9-F8B8-2FC8-3E8F-D46F07B301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DD11AAE-1769-0385-5CFE-D35A7C0A85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5407557-B994-8192-04CE-92A2C4BC78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78A505E-2D3A-4863-4AF9-623ADAFB2D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D625082-A11D-ED56-E60F-EAC5AE08CC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F0F96AE-A487-DC7F-30DD-B280EA4A4F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F7C8F1F-BAB1-D4B6-EFDB-9E2588A254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5AA1C2A-38B8-66E6-CBA8-C97AA180BA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63E60B-1402-1818-2470-B3570994F0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8CB6C74-B1D6-31B8-3CBC-EE7045919E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8F51415-04F3-55ED-94AA-A09A510447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3511A5E-964B-B690-BA16-89A7C93A27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107590F-2422-75B0-72BB-CA896A0B23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60B82D62-4053-0AED-E748-DD7D0936C49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10EE9F80-09C2-9E4A-2926-8A6225CF599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28D72628-191A-0CA9-05CA-22676BC436E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1B891455-7721-6B69-92A0-2421D909FE6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1C0524C-4F28-8614-74C7-8A877116F2B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111590B7-942D-7D88-639A-4FE40A0F352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EDB356E4-17F7-DB06-66E0-3267FC4C34C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AA7CEC20-AEE9-8F6D-B83B-535D856E89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62E6EEA-97A7-EBD3-3626-C1E9D74BF5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5D5FBFC-8EF6-BB59-1E1C-84996D0A4E4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9ABB9886-6BB8-0471-7147-038BFF506F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EB80595E-412A-1AF5-5BD7-0080399F295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08BC89C-ACE6-61C1-F07A-65BE4BDEEF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E337DFC4-1CCE-E39A-2AFC-D582B7A4D9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1E9F2325-12C4-5BFB-0BC4-3058226F918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3BE6B6A8-82A6-C85D-A2EF-45EACD2C1C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2A44ECF-4C01-2053-98E3-8F3E44E96E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372E0ED-22FA-CBC3-05AE-BB8B317C3BC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1B102AC6-108C-6659-612F-75E45A5EA7DC}"/>
              </a:ext>
            </a:extLst>
          </p:cNvPr>
          <p:cNvSpPr txBox="1"/>
          <p:nvPr/>
        </p:nvSpPr>
        <p:spPr>
          <a:xfrm>
            <a:off x="1608772" y="3467233"/>
            <a:ext cx="10207190" cy="1938992"/>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Quá trình xây dựng, chiến đấu và trưởng thành, quân đội nhân dân đã viết nên truyền thống vẻ vang:</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sạch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khiêm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tốn</a:t>
            </a:r>
            <a:r>
              <a:rPr lang="en-US" sz="2400" dirty="0">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giản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dị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a:t>
            </a:r>
          </a:p>
          <a:p>
            <a:pPr algn="just"/>
            <a:r>
              <a:rPr lang="en-US" sz="2400" b="1" dirty="0">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3213F777-1AD0-EC3C-CC0E-B10EB35B503C}"/>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C245752C-52C3-2098-DF7A-363D931AB6F2}"/>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A309035D-2ED4-BCFE-5FAE-2C3726FE33A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5539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6816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01377" y="156937"/>
            <a:ext cx="7543389"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lao</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chân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tay</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ăn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lương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63637" y="1909064"/>
            <a:ext cx="386520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CÔNG NH</a:t>
            </a:r>
            <a:r>
              <a:rPr lang="en-GB" sz="3200" b="1">
                <a:solidFill>
                  <a:srgbClr val="FF0000"/>
                </a:solidFill>
                <a:latin typeface="Times New Roman" panose="02020603050405020304" pitchFamily="18" charset="0"/>
                <a:cs typeface="Times New Roman" panose="02020603050405020304" pitchFamily="18" charset="0"/>
              </a:rPr>
              <a:t>Â</a:t>
            </a:r>
            <a:r>
              <a:rPr lang="en-GB" sz="3200" b="1">
                <a:solidFill>
                  <a:schemeClr val="tx1"/>
                </a:solidFill>
                <a:latin typeface="Times New Roman" panose="02020603050405020304" pitchFamily="18" charset="0"/>
                <a:cs typeface="Times New Roman" panose="02020603050405020304" pitchFamily="18" charset="0"/>
              </a:rPr>
              <a:t>N</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08F66C3-1FFF-8F92-BF4B-8FE73570C22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6539C7D0-8B52-0E45-3EBD-8970B01C15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35DF149-9BB0-C880-E6C1-05FE2B6E75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9A41108-2BE6-3278-A1C2-692640DD2C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DCBDC41-E834-B243-0BD7-22BA022CC28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5E0E22D-E67A-8333-64B7-CE5D5B7696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45AD1FD-3D99-19E5-E5A6-CA9769847E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AE817B77-3F4C-63B4-12DC-BF989122F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DCA0F493-9426-D436-51BD-48858BD52F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C9CDAF49-A726-7651-C8A8-5AAAA68877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ADBDC23-4CBA-D308-78FE-F74C9735C9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69F2C1A-C77B-EB9B-692E-B8DC05FC54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FD249322-1FE2-4B94-0204-C41C493138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3843831-8CF7-09A2-0A7B-B45AD85A19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FA91212-E327-21BC-7B89-F73903E643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53D9B056-5256-94BE-9144-E0C6F617E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2F4C961-F6C9-9A4C-5DB7-1BACB2372E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3C1D55A-F17A-00C4-0AEA-F8173101B7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079359F-C350-9934-E8EA-1B80F66560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C56E199-A3F6-82C1-4F05-40E0DFDB9D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E8797ED-ED8E-D8EF-6612-0EE2F65FCB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AF2316F-E6D5-BB15-D9A2-5AB3E5C039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078D4347-03B3-6BD8-8B15-D037398EB8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C228E89-8351-0E8A-18DC-B8166C7351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6C18EA5D-4D73-7677-B687-5B037BC8590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249CDEA5-BE8E-C3FB-A419-ACC430C68A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AA417DC-1B46-B82A-C9CD-02B7984B0B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608EDBDA-31FB-7F8D-8153-F5A3B82DF5B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C7A3518-ED37-6C58-9E62-820798F8BE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3C8A61B-A7DD-A532-9AB6-B4DA99D590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780EE1B-9FF7-95F4-D1BE-57DD7075AA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03E90F6-14F7-7959-EABC-6B4F229288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BCC077B3-7809-DA30-25A8-7182AE26B6A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29979AA5-010B-21BD-90E0-E23BCB8CDBD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6F5C8274-F7F5-069D-43A8-AA1FC77710A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6673CF48-9718-A733-94AA-DBECEA9356E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94DD5426-7CBD-87B2-EA0D-109528B2B46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E96A059-C891-9B60-7DB6-0CB6A6D46BA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138B26B-BF73-EC64-65DD-85250EDB835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F3B29A01-BA7F-02C3-1E50-9D7DE74FF2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3FDD178F-41E2-D1CB-C692-415EC0E134D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33010F5-493A-198F-AE9C-DF688A62F9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145378A-6BF9-C44F-FB40-FCB0527BEE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48F1844-1CC7-2531-D5EF-7B74E702B2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F04620FA-4495-A0EA-A8C9-83011AF9EA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16E9BC4-639E-150C-3723-B895E86110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7080C35-4FFE-B90B-47B2-530B9E42F8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ECF514F-D183-4A0B-A146-EED5913BBB6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B5B2714-163E-0FB6-18D4-5B2C9C4588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D44A515F-A028-0615-7449-10A7F3E433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5EF8FD3C-710B-597F-2D2B-6E73DAE77344}"/>
              </a:ext>
            </a:extLst>
          </p:cNvPr>
          <p:cNvSpPr txBox="1"/>
          <p:nvPr/>
        </p:nvSpPr>
        <p:spPr>
          <a:xfrm>
            <a:off x="1406382" y="3679492"/>
            <a:ext cx="10358039" cy="120032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Bản chất của Quân đội nhân dân Việt Nam là đội quân cách mạng, mang bản chất giai cấp </a:t>
            </a:r>
            <a:r>
              <a:rPr lang="vi-VN" sz="2400" dirty="0">
                <a:solidFill>
                  <a:srgbClr val="FF0000"/>
                </a:solidFill>
                <a:latin typeface="Times New Roman" panose="02020603050405020304" pitchFamily="18" charset="0"/>
                <a:cs typeface="Times New Roman" panose="02020603050405020304" pitchFamily="18" charset="0"/>
              </a:rPr>
              <a:t>công nhân</a:t>
            </a:r>
            <a:r>
              <a:rPr lang="vi-VN" sz="2400" dirty="0">
                <a:latin typeface="Times New Roman" panose="02020603050405020304" pitchFamily="18" charset="0"/>
                <a:cs typeface="Times New Roman" panose="02020603050405020304" pitchFamily="18" charset="0"/>
              </a:rPr>
              <a:t>, tính nhân dân và tính dân tộc sâu sắc; đặt dưới sự lãnh đạo tuyệt đối, trực tiếp về mọi mặt của Đảng Cộng sản Việt Nam.</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4CD81A01-5F7E-1275-F8DA-96B2E4CA70AB}"/>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1A77D21A-F829-3B31-AEB1-D99BB4083A26}"/>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07067DA1-1FAA-FF98-0E91-79A7811FD6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30918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32056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55290" y="221116"/>
            <a:ext cx="7090231"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Thực</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chất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cơ</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bản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bên</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trong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của</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sự</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vật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81891" y="1971311"/>
            <a:ext cx="348331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BẢ</a:t>
            </a:r>
            <a:r>
              <a:rPr lang="en-GB" sz="3200" b="1">
                <a:solidFill>
                  <a:srgbClr val="FF0000"/>
                </a:solidFill>
                <a:latin typeface="Times New Roman" panose="02020603050405020304" pitchFamily="18" charset="0"/>
                <a:cs typeface="Times New Roman" panose="02020603050405020304" pitchFamily="18" charset="0"/>
              </a:rPr>
              <a:t>N</a:t>
            </a:r>
            <a:r>
              <a:rPr lang="en-GB" sz="3200" b="1">
                <a:solidFill>
                  <a:schemeClr val="tx1"/>
                </a:solidFill>
                <a:latin typeface="Times New Roman" panose="02020603050405020304" pitchFamily="18" charset="0"/>
                <a:cs typeface="Times New Roman" panose="02020603050405020304" pitchFamily="18" charset="0"/>
              </a:rPr>
              <a:t> CHẤT</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2FB90294-0EF1-C688-4B7F-583E6DA4C3D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28267DD5-D52B-3CA0-3CFB-57E6A229DB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E78A0C9-1907-E81B-AF41-947E684867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EED4C12-1527-B0A0-4A01-58324F0390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34F3770-CC96-B85D-BA44-1210900162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B2C703A1-CDF2-9DE9-4FC5-FFC37A16BA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27C03BE-9E90-80E3-AE57-B99E6415E6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7EAA3D1F-67BC-15BC-0643-1248D24A40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8C1D0F1-7FBC-CF5B-7DD4-602D7EA6A5D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77C0844-15D1-BB3F-6E0A-83F0882B87D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B035BD1A-CBC7-CA5A-C14B-BA38608160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5AD50E0-D4D7-6673-F0FC-6E96485B16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A882092-5989-7969-B64E-031CAA036D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A287C48-B222-F2F9-8CB4-AA48D3EF5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34ABD353-8452-7F87-6E45-64C0AE7D8C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869F2F3-116F-6A24-0998-85F6906477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BC4B629-5461-CD2B-41DD-D4FA240378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9AB72878-B69F-50BA-0E56-65B9E740B3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B24E30D-6AD5-4DC4-3EC4-F6FDA8F0BF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000DF92-C358-5F52-8E9D-C16693ADDA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96FF810-10DC-8B28-7D52-D6AEFEA440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829702C-F467-4E66-48DF-374F5885945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F5BFD2A2-CAB9-68C8-908E-FFC29655F4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A10F52F-4E5E-6DAD-23B9-F6A1FB7CF1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A2459C2-D3B0-098A-7951-F4763DC953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D3316AF5-D115-1050-D761-C2AF82B2C6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65D26AA-C32A-7728-DB64-DDC4C0BC82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084DE4FE-2FD1-9F45-ACF0-E43955B532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2E6426DA-61A9-11D9-5224-83B7971228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5AE521F-353B-A604-DCE4-89ABD46383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E085E74-E7BC-8451-0BB5-F11E51AA72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81F66AB-D81F-960C-691D-35294A902C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F8ED6183-2DB4-DF81-61AB-08ED77F79AC9}"/>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96C0A00A-1DFE-9B32-B780-ECB52839E4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6DA15391-A627-E3C6-E428-9BFD35A2B9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66B0E012-FBE4-99B0-4223-40C60AD1C5C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B5A19D0A-0FA3-CCBE-C0E8-DD2DFFFA858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BA5E905E-9E86-9BE9-578C-CC6BD54376C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733F42F1-A0A5-5FA4-8740-12F2F634E7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A381E413-817E-4235-5233-B45E0AE7C06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4FF64C22-5CD9-3FEB-CB8D-62B6520C3E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2C101FF3-26CD-6627-DA6B-521D257C6A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630118EF-5AF0-383F-10EA-60111578BF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C497ECF4-6F80-EC21-58FA-646D2CE1E9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0B80C184-E523-FF9B-EAE5-48BD3FB88D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52F21F1E-52D2-6B9E-E073-B1ADC501DD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57173D5F-19F6-8CEB-165E-DC0F2E030D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155AE28-4B26-6DEE-E090-9C52776557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7D52335C-97CD-8F3A-E70B-E0692FCB3AA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8722DA2D-5C47-A3E2-B785-714E8B7CC0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4BB094FE-52EA-C563-4316-146AFEF8464A}"/>
              </a:ext>
            </a:extLst>
          </p:cNvPr>
          <p:cNvSpPr txBox="1"/>
          <p:nvPr/>
        </p:nvSpPr>
        <p:spPr>
          <a:xfrm>
            <a:off x="1177916" y="3743887"/>
            <a:ext cx="10377087" cy="120032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 </a:t>
            </a:r>
            <a:r>
              <a:rPr lang="en-US" sz="2400" dirty="0" err="1">
                <a:solidFill>
                  <a:srgbClr val="00B050"/>
                </a:solidFill>
                <a:latin typeface="Times New Roman" panose="02020603050405020304" pitchFamily="18" charset="0"/>
                <a:cs typeface="Times New Roman" panose="02020603050405020304" pitchFamily="18" charset="0"/>
              </a:rPr>
              <a:t>Bài</a:t>
            </a:r>
            <a:r>
              <a:rPr lang="en-US" sz="2400" dirty="0">
                <a:solidFill>
                  <a:srgbClr val="00B050"/>
                </a:solidFill>
                <a:latin typeface="Times New Roman" panose="02020603050405020304" pitchFamily="18" charset="0"/>
                <a:cs typeface="Times New Roman" panose="02020603050405020304" pitchFamily="18" charset="0"/>
              </a:rPr>
              <a:t> 1 SGK: </a:t>
            </a:r>
            <a:r>
              <a:rPr lang="en-US" sz="2400" dirty="0">
                <a:latin typeface="Times New Roman" panose="02020603050405020304" pitchFamily="18" charset="0"/>
                <a:cs typeface="Times New Roman" panose="02020603050405020304" pitchFamily="18" charset="0"/>
              </a:rPr>
              <a:t>“</a:t>
            </a:r>
            <a:r>
              <a:rPr lang="vi-VN" sz="2400" dirty="0">
                <a:solidFill>
                  <a:srgbClr val="FF0000"/>
                </a:solidFill>
                <a:latin typeface="Times New Roman" panose="02020603050405020304" pitchFamily="18" charset="0"/>
                <a:cs typeface="Times New Roman" panose="02020603050405020304" pitchFamily="18" charset="0"/>
              </a:rPr>
              <a:t>Bản chất </a:t>
            </a:r>
            <a:r>
              <a:rPr lang="vi-VN" sz="2400" dirty="0">
                <a:latin typeface="Times New Roman" panose="02020603050405020304" pitchFamily="18" charset="0"/>
                <a:cs typeface="Times New Roman" panose="02020603050405020304" pitchFamily="18" charset="0"/>
              </a:rPr>
              <a:t>của Quân đội nhân dân Việt Nam là đội quân cách mạng, mang bản chất giai cấp công nhân, tính nhân dân và tính dân tộc sâu sắc; đặt dưới sự lãnh đạo tuyệt đối, trực tiếp về mọi mặt của Đảng Cộng sản Việt Nam.</a:t>
            </a:r>
            <a:r>
              <a:rPr lang="en-US" sz="2400" dirty="0">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B2B246CD-4ECF-A470-8712-BC74BDBF59E9}"/>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96EB9F4C-D251-C31B-AABB-5C772599A6B5}"/>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D4DC25BA-1A86-31C5-8554-8AC79D8D580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8144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391171"/>
            <a:ext cx="3299220" cy="4524315"/>
          </a:xfrm>
          <a:prstGeom prst="rect">
            <a:avLst/>
          </a:prstGeom>
          <a:noFill/>
          <a:ln>
            <a:solidFill>
              <a:srgbClr val="00B050"/>
            </a:solidFill>
          </a:ln>
        </p:spPr>
        <p:txBody>
          <a:bodyPr wrap="square">
            <a:spAutoFit/>
          </a:bodyPr>
          <a:lstStyle/>
          <a:p>
            <a:pPr algn="just"/>
            <a:r>
              <a:rPr lang="vi-VN" sz="2400" dirty="0">
                <a:solidFill>
                  <a:srgbClr val="00B050"/>
                </a:solidFill>
                <a:effectLst/>
                <a:latin typeface="Arial" panose="020B0604020202020204" pitchFamily="34" charset="0"/>
                <a:cs typeface="Arial" panose="020B0604020202020204" pitchFamily="34" charset="0"/>
              </a:rPr>
              <a:t>Một 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r>
              <a:rPr lang="vi-VN" sz="2400" i="1" dirty="0">
                <a:solidFill>
                  <a:srgbClr val="ED0000"/>
                </a:solidFill>
                <a:effectLst/>
                <a:latin typeface="Arial" panose="020B0604020202020204" pitchFamily="34" charset="0"/>
                <a:cs typeface="Arial" panose="020B0604020202020204" pitchFamily="34" charset="0"/>
              </a:rPr>
              <a:t>“</a:t>
            </a:r>
            <a:r>
              <a:rPr lang="vi-VN" sz="2400" b="0" i="1" u="none" strike="noStrike" dirty="0">
                <a:solidFill>
                  <a:srgbClr val="ED0000"/>
                </a:solidFill>
                <a:effectLst/>
                <a:latin typeface="Arial" panose="020B0604020202020204" pitchFamily="34" charset="0"/>
                <a:cs typeface="Arial" panose="020B0604020202020204" pitchFamily="34" charset="0"/>
              </a:rPr>
              <a:t>Quân đội ta trung với Đảng, hiếu với dân, sẵn sàng chiến đấu hy sinh vì độc lập, tự do của Tổ quốc, vì chủ nghĩa xã hội. Nhiệm vụ nào cũng hoàn thành, khó khăn nào cũng vượt qua, kẻ thù nào cũng đánh thắng</a:t>
            </a:r>
            <a:r>
              <a:rPr lang="vi-VN" sz="2400" i="1" dirty="0">
                <a:solidFill>
                  <a:srgbClr val="ED0000"/>
                </a:solidFill>
                <a:effectLst/>
                <a:latin typeface="Arial" panose="020B0604020202020204" pitchFamily="34" charset="0"/>
                <a:cs typeface="Arial" panose="020B0604020202020204" pitchFamily="34" charset="0"/>
              </a:rPr>
              <a:t>” </a:t>
            </a:r>
          </a:p>
        </p:txBody>
      </p:sp>
      <p:pic>
        <p:nvPicPr>
          <p:cNvPr id="5" name="Picture 4">
            <a:extLst>
              <a:ext uri="{FF2B5EF4-FFF2-40B4-BE49-F238E27FC236}">
                <a16:creationId xmlns:a16="http://schemas.microsoft.com/office/drawing/2014/main" id="{011609B0-DFEC-27E6-A263-26A16B207159}"/>
              </a:ext>
            </a:extLst>
          </p:cNvPr>
          <p:cNvPicPr>
            <a:picLocks noChangeAspect="1"/>
          </p:cNvPicPr>
          <p:nvPr/>
        </p:nvPicPr>
        <p:blipFill>
          <a:blip r:embed="rId4"/>
          <a:stretch>
            <a:fillRect/>
          </a:stretch>
        </p:blipFill>
        <p:spPr>
          <a:xfrm>
            <a:off x="4362450" y="1376623"/>
            <a:ext cx="7490220" cy="4528877"/>
          </a:xfrm>
          <a:prstGeom prst="rect">
            <a:avLst/>
          </a:prstGeom>
          <a:ln>
            <a:solidFill>
              <a:srgbClr val="00B050"/>
            </a:solidFill>
          </a:ln>
        </p:spPr>
      </p:pic>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1835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heel(1)">
                                      <p:cBhvr>
                                        <p:cTn id="2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38159" y="-32265"/>
            <a:ext cx="12153840" cy="6788207"/>
            <a:chOff x="326" y="7094"/>
            <a:chExt cx="15887"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 y="7094"/>
              <a:ext cx="15887"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 y="9755"/>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26063" y="637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186618"/>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108960" y="1158642"/>
            <a:ext cx="8897112" cy="252889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algn="ctr">
              <a:lnSpc>
                <a:spcPts val="4500"/>
              </a:lnSpc>
            </a:pPr>
            <a:r>
              <a:rPr lang="en-GB" sz="3200" b="1" dirty="0" err="1">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Bài</a:t>
            </a:r>
            <a:r>
              <a:rPr lang="en-GB"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1 (</a:t>
            </a:r>
            <a:r>
              <a:rPr lang="en-GB" sz="3200" b="1" dirty="0" err="1">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Tiết</a:t>
            </a:r>
            <a:r>
              <a:rPr lang="en-GB"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1)</a:t>
            </a:r>
            <a:endParaRPr lang="vi-VN"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LỊCH SỬ, TRUYỀN THỐNG </a:t>
            </a:r>
            <a:endPar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CỦA</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LỰC LƯỢNG VŨ TRANG NHÂN DÂN</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VIỆT NAM</a:t>
            </a:r>
          </a:p>
        </p:txBody>
      </p:sp>
      <p:sp>
        <p:nvSpPr>
          <p:cNvPr id="2" name="TextBox 1">
            <a:extLst>
              <a:ext uri="{FF2B5EF4-FFF2-40B4-BE49-F238E27FC236}">
                <a16:creationId xmlns:a16="http://schemas.microsoft.com/office/drawing/2014/main" id="{B785D8C2-DC8A-193C-D512-B8A7C3B3C1E2}"/>
              </a:ext>
            </a:extLst>
          </p:cNvPr>
          <p:cNvSpPr txBox="1"/>
          <p:nvPr/>
        </p:nvSpPr>
        <p:spPr>
          <a:xfrm>
            <a:off x="10982325" y="60345"/>
            <a:ext cx="1209674" cy="400110"/>
          </a:xfrm>
          <a:prstGeom prst="rect">
            <a:avLst/>
          </a:prstGeom>
          <a:noFill/>
        </p:spPr>
        <p:txBody>
          <a:bodyPr wrap="square">
            <a:spAutoFit/>
          </a:bodyPr>
          <a:lstStyle/>
          <a:p>
            <a:pPr algn="ctr"/>
            <a:r>
              <a:rPr lang="en-GB" sz="2000" b="1" dirty="0">
                <a:solidFill>
                  <a:srgbClr val="FF0000"/>
                </a:solidFill>
                <a:latin typeface="Times New Roman" panose="02020603050405020304" pitchFamily="18" charset="0"/>
                <a:cs typeface="Times New Roman" panose="02020603050405020304" pitchFamily="18" charset="0"/>
              </a:rPr>
              <a:t>LỚP 10</a:t>
            </a:r>
            <a:endParaRPr lang="vi-VN" sz="2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4382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Hộp Văn bản 2">
            <a:extLst>
              <a:ext uri="{FF2B5EF4-FFF2-40B4-BE49-F238E27FC236}">
                <a16:creationId xmlns:a16="http://schemas.microsoft.com/office/drawing/2014/main" id="{59347039-E2A4-3D10-E52D-C639E507E58B}"/>
              </a:ext>
            </a:extLst>
          </p:cNvPr>
          <p:cNvSpPr txBox="1"/>
          <p:nvPr/>
        </p:nvSpPr>
        <p:spPr>
          <a:xfrm>
            <a:off x="1737360" y="97701"/>
            <a:ext cx="10121265" cy="830997"/>
          </a:xfrm>
          <a:prstGeom prst="rect">
            <a:avLst/>
          </a:prstGeom>
          <a:noFill/>
        </p:spPr>
        <p:txBody>
          <a:bodyPr wrap="square">
            <a:spAutoFit/>
          </a:bodyPr>
          <a:lstStyle/>
          <a:p>
            <a:pPr algn="just"/>
            <a:r>
              <a:rPr lang="en-US" sz="2400" b="1" spc="-90" dirty="0">
                <a:solidFill>
                  <a:srgbClr val="00B050"/>
                </a:solidFill>
                <a:latin typeface="Times New Roman" panose="02020603050405020304" pitchFamily="18" charset="0"/>
                <a:cs typeface="Times New Roman" panose="02020603050405020304" pitchFamily="18" charset="0"/>
              </a:rPr>
              <a:t>II. LỊCH SỬ, BẢN CHẤT, TRUYỀN THỐNG CỦA </a:t>
            </a:r>
            <a:r>
              <a:rPr lang="vi-VN" sz="2400" b="1" spc="-90" dirty="0">
                <a:solidFill>
                  <a:srgbClr val="00B050"/>
                </a:solidFill>
                <a:latin typeface="Times New Roman" panose="02020603050405020304" pitchFamily="18" charset="0"/>
                <a:cs typeface="Times New Roman" panose="02020603050405020304" pitchFamily="18" charset="0"/>
              </a:rPr>
              <a:t>CÔNG AN NHÂN DÂN</a:t>
            </a:r>
            <a:r>
              <a:rPr lang="en-US" sz="2400" b="1" spc="-90" dirty="0">
                <a:solidFill>
                  <a:srgbClr val="00B050"/>
                </a:solidFill>
                <a:latin typeface="Times New Roman" panose="02020603050405020304" pitchFamily="18" charset="0"/>
                <a:cs typeface="Times New Roman" panose="02020603050405020304" pitchFamily="18" charset="0"/>
              </a:rPr>
              <a:t> VIỆT NAM</a:t>
            </a:r>
          </a:p>
        </p:txBody>
      </p:sp>
      <p:sp>
        <p:nvSpPr>
          <p:cNvPr id="6" name="Hộp Văn bản 5">
            <a:extLst>
              <a:ext uri="{FF2B5EF4-FFF2-40B4-BE49-F238E27FC236}">
                <a16:creationId xmlns:a16="http://schemas.microsoft.com/office/drawing/2014/main" id="{1EDDEDFC-EE0B-C1FA-0497-0A3DCC90B934}"/>
              </a:ext>
            </a:extLst>
          </p:cNvPr>
          <p:cNvSpPr txBox="1"/>
          <p:nvPr/>
        </p:nvSpPr>
        <p:spPr>
          <a:xfrm>
            <a:off x="1653973" y="936186"/>
            <a:ext cx="4547217"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1. </a:t>
            </a:r>
            <a:r>
              <a:rPr lang="en-US" sz="2400" b="1" dirty="0" err="1">
                <a:solidFill>
                  <a:srgbClr val="00B050"/>
                </a:solidFill>
                <a:latin typeface="Times New Roman" panose="02020603050405020304" pitchFamily="18" charset="0"/>
                <a:cs typeface="Times New Roman" panose="02020603050405020304" pitchFamily="18" charset="0"/>
              </a:rPr>
              <a:t>Lịch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sử</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hình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thành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phát</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triển</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8" name="Hộp Văn bản 7">
            <a:extLst>
              <a:ext uri="{FF2B5EF4-FFF2-40B4-BE49-F238E27FC236}">
                <a16:creationId xmlns:a16="http://schemas.microsoft.com/office/drawing/2014/main" id="{75E37285-EF3A-ACFF-F3D0-1D812A320EC3}"/>
              </a:ext>
            </a:extLst>
          </p:cNvPr>
          <p:cNvSpPr txBox="1"/>
          <p:nvPr/>
        </p:nvSpPr>
        <p:spPr>
          <a:xfrm>
            <a:off x="1810512" y="1493690"/>
            <a:ext cx="6099048" cy="4375557"/>
          </a:xfrm>
          <a:prstGeom prst="rect">
            <a:avLst/>
          </a:prstGeom>
          <a:solidFill>
            <a:schemeClr val="accent2">
              <a:lumMod val="40000"/>
              <a:lumOff val="60000"/>
            </a:schemeClr>
          </a:solidFill>
          <a:ln>
            <a:solidFill>
              <a:schemeClr val="accent1"/>
            </a:solidFill>
          </a:ln>
        </p:spPr>
        <p:txBody>
          <a:bodyPr wrap="square">
            <a:spAutoFit/>
          </a:bodyPr>
          <a:lstStyle/>
          <a:p>
            <a:pPr algn="just">
              <a:lnSpc>
                <a:spcPts val="2600"/>
              </a:lnSpc>
              <a:spcBef>
                <a:spcPts val="300"/>
              </a:spcBef>
              <a:spcAft>
                <a:spcPts val="300"/>
              </a:spcAft>
            </a:pPr>
            <a:r>
              <a:rPr lang="vi-VN" sz="2400" b="1" dirty="0">
                <a:solidFill>
                  <a:srgbClr val="0000FF"/>
                </a:solidFill>
                <a:latin typeface="Times New Roman" panose="02020603050405020304" pitchFamily="18" charset="0"/>
                <a:cs typeface="Times New Roman" panose="02020603050405020304" pitchFamily="18" charset="0"/>
              </a:rPr>
              <a:t>Khám phá</a:t>
            </a:r>
            <a:r>
              <a:rPr lang="en-US" sz="2400" b="1" dirty="0">
                <a:solidFill>
                  <a:srgbClr val="0000FF"/>
                </a:solidFill>
                <a:latin typeface="Times New Roman" panose="02020603050405020304" pitchFamily="18" charset="0"/>
                <a:cs typeface="Times New Roman" panose="02020603050405020304" pitchFamily="18" charset="0"/>
              </a:rPr>
              <a:t> </a:t>
            </a:r>
            <a:r>
              <a:rPr lang="vi-VN" sz="2400" b="1" dirty="0">
                <a:solidFill>
                  <a:srgbClr val="0000FF"/>
                </a:solidFill>
                <a:latin typeface="Times New Roman" panose="02020603050405020304" pitchFamily="18" charset="0"/>
                <a:cs typeface="Times New Roman" panose="02020603050405020304" pitchFamily="18" charset="0"/>
              </a:rPr>
              <a:t>5. </a:t>
            </a:r>
            <a:r>
              <a:rPr lang="vi-VN" sz="2400" dirty="0">
                <a:latin typeface="Times New Roman" panose="02020603050405020304" pitchFamily="18" charset="0"/>
                <a:cs typeface="Times New Roman" panose="02020603050405020304" pitchFamily="18" charset="0"/>
              </a:rPr>
              <a:t>Trước khi Công an nhân dân Việt Nam ra đời, các tổ chức nào dưới đây được thành lập?</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A.</a:t>
            </a:r>
            <a:r>
              <a:rPr lang="vi-VN" sz="2400" dirty="0">
                <a:latin typeface="Times New Roman" panose="02020603050405020304" pitchFamily="18" charset="0"/>
                <a:cs typeface="Times New Roman" panose="02020603050405020304" pitchFamily="18" charset="0"/>
              </a:rPr>
              <a:t> Đội Danh dự trừ gian;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B. </a:t>
            </a:r>
            <a:r>
              <a:rPr lang="vi-VN" sz="2400" dirty="0">
                <a:latin typeface="Times New Roman" panose="02020603050405020304" pitchFamily="18" charset="0"/>
                <a:cs typeface="Times New Roman" panose="02020603050405020304" pitchFamily="18" charset="0"/>
              </a:rPr>
              <a:t>Đội Trinh sát;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C. </a:t>
            </a:r>
            <a:r>
              <a:rPr lang="vi-VN" sz="2400" dirty="0">
                <a:latin typeface="Times New Roman" panose="02020603050405020304" pitchFamily="18" charset="0"/>
                <a:cs typeface="Times New Roman" panose="02020603050405020304" pitchFamily="18" charset="0"/>
              </a:rPr>
              <a:t>Ban Công tác đội;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D. </a:t>
            </a:r>
            <a:r>
              <a:rPr lang="vi-VN" sz="2400" dirty="0">
                <a:latin typeface="Times New Roman" panose="02020603050405020304" pitchFamily="18" charset="0"/>
                <a:cs typeface="Times New Roman" panose="02020603050405020304" pitchFamily="18" charset="0"/>
              </a:rPr>
              <a:t>Đội Tự vệ công nông;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E. </a:t>
            </a:r>
            <a:r>
              <a:rPr lang="vi-VN" sz="2400" dirty="0">
                <a:latin typeface="Times New Roman" panose="02020603050405020304" pitchFamily="18" charset="0"/>
                <a:cs typeface="Times New Roman" panose="02020603050405020304" pitchFamily="18" charset="0"/>
              </a:rPr>
              <a:t>Đội Tự vệ đỏ;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G. </a:t>
            </a:r>
            <a:r>
              <a:rPr lang="vi-VN" sz="2400" dirty="0">
                <a:latin typeface="Times New Roman" panose="02020603050405020304" pitchFamily="18" charset="0"/>
                <a:cs typeface="Times New Roman" panose="02020603050405020304" pitchFamily="18" charset="0"/>
              </a:rPr>
              <a:t>Đội Tự vệ cứu quốc;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H. </a:t>
            </a:r>
            <a:r>
              <a:rPr lang="vi-VN" sz="2400" dirty="0">
                <a:latin typeface="Times New Roman" panose="02020603050405020304" pitchFamily="18" charset="0"/>
                <a:cs typeface="Times New Roman" panose="02020603050405020304" pitchFamily="18" charset="0"/>
              </a:rPr>
              <a:t>Đội Hộ lương diệt ác; </a:t>
            </a:r>
          </a:p>
          <a:p>
            <a:pPr algn="just">
              <a:lnSpc>
                <a:spcPts val="2600"/>
              </a:lnSpc>
              <a:spcBef>
                <a:spcPts val="300"/>
              </a:spcBef>
              <a:spcAft>
                <a:spcPts val="300"/>
              </a:spcAft>
            </a:pPr>
            <a:r>
              <a:rPr lang="en-US" sz="2400" dirty="0">
                <a:latin typeface="Times New Roman" panose="02020603050405020304" pitchFamily="18" charset="0"/>
                <a:cs typeface="Times New Roman" panose="02020603050405020304" pitchFamily="18" charset="0"/>
              </a:rPr>
              <a:t>K. </a:t>
            </a:r>
            <a:r>
              <a:rPr lang="vi-VN" sz="2400" dirty="0">
                <a:latin typeface="Times New Roman" panose="02020603050405020304" pitchFamily="18" charset="0"/>
                <a:cs typeface="Times New Roman" panose="02020603050405020304" pitchFamily="18" charset="0"/>
              </a:rPr>
              <a:t>Nha Công an Trung ương.</a:t>
            </a:r>
          </a:p>
        </p:txBody>
      </p:sp>
      <p:sp>
        <p:nvSpPr>
          <p:cNvPr id="2" name="TextBox 17">
            <a:extLst>
              <a:ext uri="{FF2B5EF4-FFF2-40B4-BE49-F238E27FC236}">
                <a16:creationId xmlns:a16="http://schemas.microsoft.com/office/drawing/2014/main" id="{18D9A6A5-3482-F04A-5E57-B284C96D7AA5}"/>
              </a:ext>
            </a:extLst>
          </p:cNvPr>
          <p:cNvSpPr txBox="1"/>
          <p:nvPr/>
        </p:nvSpPr>
        <p:spPr>
          <a:xfrm>
            <a:off x="8066099" y="1493690"/>
            <a:ext cx="3792526" cy="5207516"/>
          </a:xfrm>
          <a:prstGeom prst="rect">
            <a:avLst/>
          </a:prstGeom>
          <a:noFill/>
          <a:ln>
            <a:solidFill>
              <a:srgbClr val="00B050"/>
            </a:solidFill>
          </a:ln>
        </p:spPr>
        <p:txBody>
          <a:bodyPr wrap="square">
            <a:spAutoFit/>
          </a:bodyPr>
          <a:lstStyle/>
          <a:p>
            <a:pPr algn="ctr">
              <a:lnSpc>
                <a:spcPts val="3100"/>
              </a:lnSpc>
              <a:spcBef>
                <a:spcPts val="600"/>
              </a:spcBef>
              <a:spcAft>
                <a:spcPts val="600"/>
              </a:spcAft>
            </a:pPr>
            <a:r>
              <a:rPr lang="vi-VN" sz="2400" b="1" dirty="0">
                <a:solidFill>
                  <a:srgbClr val="ED0000"/>
                </a:solidFill>
                <a:latin typeface="Times New Roman" panose="02020603050405020304" pitchFamily="18" charset="0"/>
                <a:cs typeface="Times New Roman" panose="02020603050405020304" pitchFamily="18" charset="0"/>
              </a:rPr>
              <a:t>PHIẾU HỌC TẬP 1.4</a:t>
            </a:r>
          </a:p>
          <a:p>
            <a:pPr marL="342900" indent="-342900" algn="just">
              <a:lnSpc>
                <a:spcPts val="31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(nhóm 1, nhóm 2, nhóm 3, nhóm 4): </a:t>
            </a:r>
          </a:p>
          <a:p>
            <a:pPr algn="just">
              <a:lnSpc>
                <a:spcPts val="3100"/>
              </a:lnSpc>
              <a:spcBef>
                <a:spcPts val="600"/>
              </a:spcBef>
              <a:spcAft>
                <a:spcPts val="600"/>
              </a:spcAft>
            </a:pPr>
            <a:r>
              <a:rPr lang="vi-VN" sz="2400" dirty="0">
                <a:latin typeface="Times New Roman" panose="02020603050405020304" pitchFamily="18" charset="0"/>
                <a:cs typeface="Times New Roman" panose="02020603050405020304" pitchFamily="18" charset="0"/>
              </a:rPr>
              <a:t>- Đ</a:t>
            </a:r>
            <a:r>
              <a:rPr lang="en-US" sz="2400" dirty="0" err="1">
                <a:latin typeface="Times New Roman" panose="02020603050405020304" pitchFamily="18" charset="0"/>
                <a:cs typeface="Times New Roman" panose="02020603050405020304" pitchFamily="18" charset="0"/>
              </a:rPr>
              <a:t>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tin</a:t>
            </a:r>
            <a:r>
              <a:rPr lang="vi-VN" sz="2400" dirty="0">
                <a:latin typeface="Times New Roman" panose="02020603050405020304" pitchFamily="18" charset="0"/>
                <a:cs typeface="Times New Roman" panose="02020603050405020304" pitchFamily="18" charset="0"/>
              </a:rPr>
              <a:t> trang 7, 8, 9 SGK.</a:t>
            </a:r>
          </a:p>
          <a:p>
            <a:pPr algn="just">
              <a:lnSpc>
                <a:spcPts val="3100"/>
              </a:lnSpc>
              <a:spcBef>
                <a:spcPts val="600"/>
              </a:spcBef>
              <a:spcAft>
                <a:spcPts val="600"/>
              </a:spcAft>
            </a:pPr>
            <a:r>
              <a:rPr lang="vi-VN" sz="2400" dirty="0">
                <a:latin typeface="Times New Roman" panose="02020603050405020304" pitchFamily="18" charset="0"/>
                <a:cs typeface="Times New Roman" panose="02020603050405020304" pitchFamily="18" charset="0"/>
              </a:rPr>
              <a:t>- Trả lời câu hỏi khám phá 5.</a:t>
            </a:r>
          </a:p>
          <a:p>
            <a:pPr algn="just">
              <a:lnSpc>
                <a:spcPts val="3100"/>
              </a:lnSpc>
              <a:spcBef>
                <a:spcPts val="600"/>
              </a:spcBef>
              <a:spcAft>
                <a:spcPts val="600"/>
              </a:spcAft>
            </a:pPr>
            <a:r>
              <a:rPr lang="vi-VN" sz="2400" dirty="0">
                <a:latin typeface="Times New Roman" panose="02020603050405020304" pitchFamily="18" charset="0"/>
                <a:cs typeface="Times New Roman" panose="02020603050405020304" pitchFamily="18" charset="0"/>
              </a:rPr>
              <a:t>- Đọc yêu cầu khám phá 6 và lập lược đồ tư duy </a:t>
            </a:r>
            <a:r>
              <a:rPr lang="vi-VN" sz="2400" dirty="0">
                <a:solidFill>
                  <a:srgbClr val="00B050"/>
                </a:solidFill>
                <a:latin typeface="Times New Roman" panose="02020603050405020304" pitchFamily="18" charset="0"/>
                <a:cs typeface="Times New Roman" panose="02020603050405020304" pitchFamily="18" charset="0"/>
              </a:rPr>
              <a:t>Lịch sử hình thành, phát triển Công an nhân dân Việt Nam.</a:t>
            </a:r>
          </a:p>
          <a:p>
            <a:pPr marL="342900" indent="-342900" algn="just">
              <a:lnSpc>
                <a:spcPts val="31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a:t>
            </a:r>
            <a:r>
              <a:rPr lang="vi-VN" sz="2400" dirty="0">
                <a:solidFill>
                  <a:srgbClr val="FF000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GB" sz="2400" dirty="0">
              <a:latin typeface="Times New Roman" panose="02020603050405020304" pitchFamily="18" charset="0"/>
              <a:cs typeface="Times New Roman" panose="02020603050405020304" pitchFamily="18" charset="0"/>
            </a:endParaRPr>
          </a:p>
        </p:txBody>
      </p:sp>
      <p:sp>
        <p:nvSpPr>
          <p:cNvPr id="9" name="Hộp Văn bản 5">
            <a:extLst>
              <a:ext uri="{FF2B5EF4-FFF2-40B4-BE49-F238E27FC236}">
                <a16:creationId xmlns:a16="http://schemas.microsoft.com/office/drawing/2014/main" id="{C2C8DB1F-AF1C-4E46-A660-72DDC259069B}"/>
              </a:ext>
            </a:extLst>
          </p:cNvPr>
          <p:cNvSpPr txBox="1"/>
          <p:nvPr/>
        </p:nvSpPr>
        <p:spPr>
          <a:xfrm>
            <a:off x="88692" y="1485689"/>
            <a:ext cx="1565281" cy="1200329"/>
          </a:xfrm>
          <a:prstGeom prst="rect">
            <a:avLst/>
          </a:prstGeom>
          <a:noFill/>
          <a:ln>
            <a:solidFill>
              <a:srgbClr val="00B050"/>
            </a:solidFill>
          </a:ln>
        </p:spPr>
        <p:txBody>
          <a:bodyPr wrap="square">
            <a:spAutoFit/>
          </a:bodyPr>
          <a:lstStyle/>
          <a:p>
            <a:pPr algn="ctr"/>
            <a:r>
              <a:rPr lang="en-US" sz="2400" dirty="0" err="1">
                <a:solidFill>
                  <a:srgbClr val="ED0000"/>
                </a:solidFill>
                <a:latin typeface="Times New Roman" panose="02020603050405020304" pitchFamily="18" charset="0"/>
                <a:cs typeface="Times New Roman" panose="02020603050405020304" pitchFamily="18" charset="0"/>
              </a:rPr>
              <a:t>Đáp</a:t>
            </a:r>
            <a:r>
              <a:rPr lang="en-US" sz="2400" dirty="0">
                <a:solidFill>
                  <a:srgbClr val="ED0000"/>
                </a:solidFill>
                <a:latin typeface="Times New Roman" panose="02020603050405020304" pitchFamily="18" charset="0"/>
                <a:cs typeface="Times New Roman" panose="02020603050405020304" pitchFamily="18" charset="0"/>
              </a:rPr>
              <a:t> </a:t>
            </a:r>
            <a:r>
              <a:rPr lang="en-US" sz="2400" dirty="0" err="1">
                <a:solidFill>
                  <a:srgbClr val="ED0000"/>
                </a:solidFill>
                <a:latin typeface="Times New Roman" panose="02020603050405020304" pitchFamily="18" charset="0"/>
                <a:cs typeface="Times New Roman" panose="02020603050405020304" pitchFamily="18" charset="0"/>
              </a:rPr>
              <a:t>án</a:t>
            </a:r>
            <a:endParaRPr lang="en-US" sz="2400" dirty="0">
              <a:solidFill>
                <a:srgbClr val="ED0000"/>
              </a:solidFill>
              <a:latin typeface="Times New Roman" panose="02020603050405020304" pitchFamily="18" charset="0"/>
              <a:cs typeface="Times New Roman" panose="02020603050405020304" pitchFamily="18" charset="0"/>
            </a:endParaRPr>
          </a:p>
          <a:p>
            <a:pPr algn="ctr"/>
            <a:r>
              <a:rPr lang="en-US" sz="2400" dirty="0">
                <a:solidFill>
                  <a:srgbClr val="00B050"/>
                </a:solidFill>
                <a:latin typeface="Times New Roman" panose="02020603050405020304" pitchFamily="18" charset="0"/>
                <a:cs typeface="Times New Roman" panose="02020603050405020304" pitchFamily="18" charset="0"/>
              </a:rPr>
              <a:t>A, B, C, D, E, G, H </a:t>
            </a:r>
          </a:p>
        </p:txBody>
      </p:sp>
      <p:sp>
        <p:nvSpPr>
          <p:cNvPr id="10" name="Hộp Văn bản 7">
            <a:extLst>
              <a:ext uri="{FF2B5EF4-FFF2-40B4-BE49-F238E27FC236}">
                <a16:creationId xmlns:a16="http://schemas.microsoft.com/office/drawing/2014/main" id="{BE341DA8-7D8F-414A-B654-AD27147667D1}"/>
              </a:ext>
            </a:extLst>
          </p:cNvPr>
          <p:cNvSpPr txBox="1"/>
          <p:nvPr/>
        </p:nvSpPr>
        <p:spPr>
          <a:xfrm>
            <a:off x="172079" y="5965086"/>
            <a:ext cx="7737481" cy="759182"/>
          </a:xfrm>
          <a:prstGeom prst="rect">
            <a:avLst/>
          </a:prstGeom>
          <a:solidFill>
            <a:schemeClr val="accent2">
              <a:lumMod val="40000"/>
              <a:lumOff val="60000"/>
            </a:schemeClr>
          </a:solidFill>
          <a:ln>
            <a:solidFill>
              <a:schemeClr val="accent1"/>
            </a:solidFill>
          </a:ln>
        </p:spPr>
        <p:txBody>
          <a:bodyPr wrap="square">
            <a:spAutoFit/>
          </a:bodyPr>
          <a:lstStyle/>
          <a:p>
            <a:pPr algn="just">
              <a:lnSpc>
                <a:spcPts val="2600"/>
              </a:lnSpc>
              <a:spcBef>
                <a:spcPts val="300"/>
              </a:spcBef>
              <a:spcAft>
                <a:spcPts val="300"/>
              </a:spcAft>
            </a:pPr>
            <a:r>
              <a:rPr lang="vi-VN" sz="2400" b="1" dirty="0">
                <a:solidFill>
                  <a:srgbClr val="0000FF"/>
                </a:solidFill>
                <a:latin typeface="Times New Roman" panose="02020603050405020304" pitchFamily="18" charset="0"/>
                <a:cs typeface="Times New Roman" panose="02020603050405020304" pitchFamily="18" charset="0"/>
              </a:rPr>
              <a:t>Khám phá</a:t>
            </a:r>
            <a:r>
              <a:rPr lang="en-US" sz="2400" b="1" dirty="0">
                <a:solidFill>
                  <a:srgbClr val="0000FF"/>
                </a:solidFill>
                <a:latin typeface="Times New Roman" panose="02020603050405020304" pitchFamily="18" charset="0"/>
                <a:cs typeface="Times New Roman" panose="02020603050405020304" pitchFamily="18" charset="0"/>
              </a:rPr>
              <a:t> </a:t>
            </a:r>
            <a:r>
              <a:rPr lang="vi-VN" sz="2400" b="1" spc="-90" dirty="0">
                <a:solidFill>
                  <a:srgbClr val="0000FF"/>
                </a:solidFill>
                <a:latin typeface="Times New Roman" panose="02020603050405020304" pitchFamily="18" charset="0"/>
                <a:cs typeface="Times New Roman" panose="02020603050405020304" pitchFamily="18" charset="0"/>
              </a:rPr>
              <a:t>6.</a:t>
            </a:r>
            <a:r>
              <a:rPr lang="vi-VN" sz="2400" spc="-9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Em hãy nêu tên gọi và hoạt động chính của Công an nhân dân Việt Nam từ khi ra đời đến nay.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021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1000"/>
                                        <p:tgtEl>
                                          <p:spTgt spid="2"/>
                                        </p:tgtEl>
                                      </p:cBhvr>
                                    </p:animEffect>
                                    <p:anim calcmode="lin" valueType="num">
                                      <p:cBhvr>
                                        <p:cTn id="36" dur="1000" fill="hold"/>
                                        <p:tgtEl>
                                          <p:spTgt spid="2"/>
                                        </p:tgtEl>
                                        <p:attrNameLst>
                                          <p:attrName>ppt_x</p:attrName>
                                        </p:attrNameLst>
                                      </p:cBhvr>
                                      <p:tavLst>
                                        <p:tav tm="0">
                                          <p:val>
                                            <p:strVal val="#ppt_x"/>
                                          </p:val>
                                        </p:tav>
                                        <p:tav tm="100000">
                                          <p:val>
                                            <p:strVal val="#ppt_x"/>
                                          </p:val>
                                        </p:tav>
                                      </p:tavLst>
                                    </p:anim>
                                    <p:anim calcmode="lin" valueType="num">
                                      <p:cBhvr>
                                        <p:cTn id="3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8" grpId="0" animBg="1"/>
      <p:bldP spid="2" grpId="0" animBg="1"/>
      <p:bldP spid="9" grpId="0" animBg="1"/>
      <p:bldP spid="1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336012" y="6255956"/>
            <a:ext cx="2743200" cy="365125"/>
          </a:xfrm>
        </p:spPr>
        <p:txBody>
          <a:bodyPr/>
          <a:lstStyle/>
          <a:p>
            <a:fld id="{CABAA8C2-8E73-4BA3-8646-3345C5432D50}" type="slidenum">
              <a:rPr lang="en-US" smtClean="0"/>
              <a:t>51</a:t>
            </a:fld>
            <a:endParaRPr lang="en-US" dirty="0"/>
          </a:p>
        </p:txBody>
      </p:sp>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0614992" y="0"/>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11501846" y="97701"/>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Hình ảnh 2">
            <a:extLst>
              <a:ext uri="{FF2B5EF4-FFF2-40B4-BE49-F238E27FC236}">
                <a16:creationId xmlns:a16="http://schemas.microsoft.com/office/drawing/2014/main" id="{F317FD61-6AE8-67DD-152C-92E76CE731FF}"/>
              </a:ext>
            </a:extLst>
          </p:cNvPr>
          <p:cNvPicPr>
            <a:picLocks noChangeAspect="1"/>
          </p:cNvPicPr>
          <p:nvPr/>
        </p:nvPicPr>
        <p:blipFill>
          <a:blip r:embed="rId4"/>
          <a:stretch>
            <a:fillRect/>
          </a:stretch>
        </p:blipFill>
        <p:spPr>
          <a:xfrm>
            <a:off x="0" y="6143913"/>
            <a:ext cx="12127017" cy="685896"/>
          </a:xfrm>
          <a:prstGeom prst="rect">
            <a:avLst/>
          </a:prstGeom>
        </p:spPr>
      </p:pic>
      <p:pic>
        <p:nvPicPr>
          <p:cNvPr id="6" name="Hình ảnh 5">
            <a:extLst>
              <a:ext uri="{FF2B5EF4-FFF2-40B4-BE49-F238E27FC236}">
                <a16:creationId xmlns:a16="http://schemas.microsoft.com/office/drawing/2014/main" id="{8EE3BDAF-0451-7C9F-35B4-34015F2B2397}"/>
              </a:ext>
            </a:extLst>
          </p:cNvPr>
          <p:cNvPicPr>
            <a:picLocks noChangeAspect="1"/>
          </p:cNvPicPr>
          <p:nvPr/>
        </p:nvPicPr>
        <p:blipFill>
          <a:blip r:embed="rId5"/>
          <a:stretch>
            <a:fillRect/>
          </a:stretch>
        </p:blipFill>
        <p:spPr>
          <a:xfrm>
            <a:off x="229404" y="457200"/>
            <a:ext cx="342948" cy="5714904"/>
          </a:xfrm>
          <a:prstGeom prst="rect">
            <a:avLst/>
          </a:prstGeom>
        </p:spPr>
      </p:pic>
      <p:pic>
        <p:nvPicPr>
          <p:cNvPr id="8" name="Hình ảnh 7">
            <a:extLst>
              <a:ext uri="{FF2B5EF4-FFF2-40B4-BE49-F238E27FC236}">
                <a16:creationId xmlns:a16="http://schemas.microsoft.com/office/drawing/2014/main" id="{ED5658AA-F600-A923-4A72-9A0CEC132F43}"/>
              </a:ext>
            </a:extLst>
          </p:cNvPr>
          <p:cNvPicPr>
            <a:picLocks noChangeAspect="1"/>
          </p:cNvPicPr>
          <p:nvPr/>
        </p:nvPicPr>
        <p:blipFill>
          <a:blip r:embed="rId6"/>
          <a:stretch>
            <a:fillRect/>
          </a:stretch>
        </p:blipFill>
        <p:spPr>
          <a:xfrm>
            <a:off x="572352" y="182778"/>
            <a:ext cx="1409897" cy="866896"/>
          </a:xfrm>
          <a:prstGeom prst="rect">
            <a:avLst/>
          </a:prstGeom>
        </p:spPr>
      </p:pic>
      <p:pic>
        <p:nvPicPr>
          <p:cNvPr id="10" name="Hình ảnh 9">
            <a:extLst>
              <a:ext uri="{FF2B5EF4-FFF2-40B4-BE49-F238E27FC236}">
                <a16:creationId xmlns:a16="http://schemas.microsoft.com/office/drawing/2014/main" id="{328E66D7-4F2F-538A-D58B-CA10BBADCB66}"/>
              </a:ext>
            </a:extLst>
          </p:cNvPr>
          <p:cNvPicPr>
            <a:picLocks noChangeAspect="1"/>
          </p:cNvPicPr>
          <p:nvPr/>
        </p:nvPicPr>
        <p:blipFill>
          <a:blip r:embed="rId7"/>
          <a:stretch>
            <a:fillRect/>
          </a:stretch>
        </p:blipFill>
        <p:spPr>
          <a:xfrm>
            <a:off x="1982249" y="46392"/>
            <a:ext cx="8430802" cy="381053"/>
          </a:xfrm>
          <a:prstGeom prst="rect">
            <a:avLst/>
          </a:prstGeom>
        </p:spPr>
      </p:pic>
      <p:pic>
        <p:nvPicPr>
          <p:cNvPr id="12" name="Hình ảnh 11">
            <a:extLst>
              <a:ext uri="{FF2B5EF4-FFF2-40B4-BE49-F238E27FC236}">
                <a16:creationId xmlns:a16="http://schemas.microsoft.com/office/drawing/2014/main" id="{C238BF7E-7143-BC84-5E84-8E07B4EACDBE}"/>
              </a:ext>
            </a:extLst>
          </p:cNvPr>
          <p:cNvPicPr>
            <a:picLocks noChangeAspect="1"/>
          </p:cNvPicPr>
          <p:nvPr/>
        </p:nvPicPr>
        <p:blipFill>
          <a:blip r:embed="rId8"/>
          <a:stretch>
            <a:fillRect/>
          </a:stretch>
        </p:blipFill>
        <p:spPr>
          <a:xfrm>
            <a:off x="1982249" y="423656"/>
            <a:ext cx="5953956" cy="362001"/>
          </a:xfrm>
          <a:prstGeom prst="rect">
            <a:avLst/>
          </a:prstGeom>
        </p:spPr>
      </p:pic>
      <p:pic>
        <p:nvPicPr>
          <p:cNvPr id="14" name="Hình ảnh 13">
            <a:extLst>
              <a:ext uri="{FF2B5EF4-FFF2-40B4-BE49-F238E27FC236}">
                <a16:creationId xmlns:a16="http://schemas.microsoft.com/office/drawing/2014/main" id="{1150990E-55C9-3BD7-4560-9E1AE745D2BD}"/>
              </a:ext>
            </a:extLst>
          </p:cNvPr>
          <p:cNvPicPr>
            <a:picLocks noChangeAspect="1"/>
          </p:cNvPicPr>
          <p:nvPr/>
        </p:nvPicPr>
        <p:blipFill>
          <a:blip r:embed="rId9"/>
          <a:stretch>
            <a:fillRect/>
          </a:stretch>
        </p:blipFill>
        <p:spPr>
          <a:xfrm>
            <a:off x="1901240" y="804709"/>
            <a:ext cx="8511811" cy="390580"/>
          </a:xfrm>
          <a:prstGeom prst="rect">
            <a:avLst/>
          </a:prstGeom>
        </p:spPr>
      </p:pic>
      <p:pic>
        <p:nvPicPr>
          <p:cNvPr id="16" name="Hình ảnh 15">
            <a:extLst>
              <a:ext uri="{FF2B5EF4-FFF2-40B4-BE49-F238E27FC236}">
                <a16:creationId xmlns:a16="http://schemas.microsoft.com/office/drawing/2014/main" id="{AB2D3530-2AE1-4139-5BFB-EA6CF0271F46}"/>
              </a:ext>
            </a:extLst>
          </p:cNvPr>
          <p:cNvPicPr>
            <a:picLocks noChangeAspect="1"/>
          </p:cNvPicPr>
          <p:nvPr/>
        </p:nvPicPr>
        <p:blipFill>
          <a:blip r:embed="rId10"/>
          <a:stretch>
            <a:fillRect/>
          </a:stretch>
        </p:blipFill>
        <p:spPr>
          <a:xfrm>
            <a:off x="536611" y="1324096"/>
            <a:ext cx="1282250" cy="885949"/>
          </a:xfrm>
          <a:prstGeom prst="rect">
            <a:avLst/>
          </a:prstGeom>
        </p:spPr>
      </p:pic>
      <p:pic>
        <p:nvPicPr>
          <p:cNvPr id="20" name="Hình ảnh 19">
            <a:extLst>
              <a:ext uri="{FF2B5EF4-FFF2-40B4-BE49-F238E27FC236}">
                <a16:creationId xmlns:a16="http://schemas.microsoft.com/office/drawing/2014/main" id="{501358CD-3771-27E5-FBC9-33BC0EBA59DB}"/>
              </a:ext>
            </a:extLst>
          </p:cNvPr>
          <p:cNvPicPr>
            <a:picLocks noChangeAspect="1"/>
          </p:cNvPicPr>
          <p:nvPr/>
        </p:nvPicPr>
        <p:blipFill>
          <a:blip r:embed="rId11"/>
          <a:stretch>
            <a:fillRect/>
          </a:stretch>
        </p:blipFill>
        <p:spPr>
          <a:xfrm>
            <a:off x="1818861" y="1205964"/>
            <a:ext cx="10288436" cy="362001"/>
          </a:xfrm>
          <a:prstGeom prst="rect">
            <a:avLst/>
          </a:prstGeom>
        </p:spPr>
      </p:pic>
      <p:pic>
        <p:nvPicPr>
          <p:cNvPr id="22" name="Hình ảnh 21">
            <a:extLst>
              <a:ext uri="{FF2B5EF4-FFF2-40B4-BE49-F238E27FC236}">
                <a16:creationId xmlns:a16="http://schemas.microsoft.com/office/drawing/2014/main" id="{EC60CFCA-1D5D-2DAB-7C7C-9CE7E06BC724}"/>
              </a:ext>
            </a:extLst>
          </p:cNvPr>
          <p:cNvPicPr>
            <a:picLocks noChangeAspect="1"/>
          </p:cNvPicPr>
          <p:nvPr/>
        </p:nvPicPr>
        <p:blipFill>
          <a:blip r:embed="rId12"/>
          <a:stretch>
            <a:fillRect/>
          </a:stretch>
        </p:blipFill>
        <p:spPr>
          <a:xfrm>
            <a:off x="1818862" y="1585652"/>
            <a:ext cx="10288436" cy="371527"/>
          </a:xfrm>
          <a:prstGeom prst="rect">
            <a:avLst/>
          </a:prstGeom>
        </p:spPr>
      </p:pic>
      <p:pic>
        <p:nvPicPr>
          <p:cNvPr id="24" name="Hình ảnh 23">
            <a:extLst>
              <a:ext uri="{FF2B5EF4-FFF2-40B4-BE49-F238E27FC236}">
                <a16:creationId xmlns:a16="http://schemas.microsoft.com/office/drawing/2014/main" id="{49217158-1206-FFE1-2170-4EA4316A5867}"/>
              </a:ext>
            </a:extLst>
          </p:cNvPr>
          <p:cNvPicPr>
            <a:picLocks noChangeAspect="1"/>
          </p:cNvPicPr>
          <p:nvPr/>
        </p:nvPicPr>
        <p:blipFill>
          <a:blip r:embed="rId13"/>
          <a:stretch>
            <a:fillRect/>
          </a:stretch>
        </p:blipFill>
        <p:spPr>
          <a:xfrm>
            <a:off x="1818861" y="1977617"/>
            <a:ext cx="10288436" cy="371527"/>
          </a:xfrm>
          <a:prstGeom prst="rect">
            <a:avLst/>
          </a:prstGeom>
        </p:spPr>
      </p:pic>
      <p:pic>
        <p:nvPicPr>
          <p:cNvPr id="26" name="Hình ảnh 25">
            <a:extLst>
              <a:ext uri="{FF2B5EF4-FFF2-40B4-BE49-F238E27FC236}">
                <a16:creationId xmlns:a16="http://schemas.microsoft.com/office/drawing/2014/main" id="{7214A47D-30D9-AC3E-468F-97B747C46E8B}"/>
              </a:ext>
            </a:extLst>
          </p:cNvPr>
          <p:cNvPicPr>
            <a:picLocks noChangeAspect="1"/>
          </p:cNvPicPr>
          <p:nvPr/>
        </p:nvPicPr>
        <p:blipFill>
          <a:blip r:embed="rId14"/>
          <a:stretch>
            <a:fillRect/>
          </a:stretch>
        </p:blipFill>
        <p:spPr>
          <a:xfrm>
            <a:off x="536611" y="2504083"/>
            <a:ext cx="1888538" cy="523948"/>
          </a:xfrm>
          <a:prstGeom prst="rect">
            <a:avLst/>
          </a:prstGeom>
        </p:spPr>
      </p:pic>
      <p:pic>
        <p:nvPicPr>
          <p:cNvPr id="28" name="Hình ảnh 27">
            <a:extLst>
              <a:ext uri="{FF2B5EF4-FFF2-40B4-BE49-F238E27FC236}">
                <a16:creationId xmlns:a16="http://schemas.microsoft.com/office/drawing/2014/main" id="{D24F9682-8DB0-C8A6-7959-55873DC6AED2}"/>
              </a:ext>
            </a:extLst>
          </p:cNvPr>
          <p:cNvPicPr>
            <a:picLocks noChangeAspect="1"/>
          </p:cNvPicPr>
          <p:nvPr/>
        </p:nvPicPr>
        <p:blipFill>
          <a:blip r:embed="rId15"/>
          <a:stretch>
            <a:fillRect/>
          </a:stretch>
        </p:blipFill>
        <p:spPr>
          <a:xfrm>
            <a:off x="2425149" y="2443706"/>
            <a:ext cx="9682148" cy="704948"/>
          </a:xfrm>
          <a:prstGeom prst="rect">
            <a:avLst/>
          </a:prstGeom>
        </p:spPr>
      </p:pic>
      <p:pic>
        <p:nvPicPr>
          <p:cNvPr id="30" name="Hình ảnh 29">
            <a:extLst>
              <a:ext uri="{FF2B5EF4-FFF2-40B4-BE49-F238E27FC236}">
                <a16:creationId xmlns:a16="http://schemas.microsoft.com/office/drawing/2014/main" id="{33E5E667-8274-9600-63CD-9244FFE1A030}"/>
              </a:ext>
            </a:extLst>
          </p:cNvPr>
          <p:cNvPicPr>
            <a:picLocks noChangeAspect="1"/>
          </p:cNvPicPr>
          <p:nvPr/>
        </p:nvPicPr>
        <p:blipFill>
          <a:blip r:embed="rId16"/>
          <a:stretch>
            <a:fillRect/>
          </a:stretch>
        </p:blipFill>
        <p:spPr>
          <a:xfrm>
            <a:off x="536611" y="3295834"/>
            <a:ext cx="1313230" cy="2737218"/>
          </a:xfrm>
          <a:prstGeom prst="rect">
            <a:avLst/>
          </a:prstGeom>
        </p:spPr>
      </p:pic>
      <p:pic>
        <p:nvPicPr>
          <p:cNvPr id="32" name="Hình ảnh 31">
            <a:extLst>
              <a:ext uri="{FF2B5EF4-FFF2-40B4-BE49-F238E27FC236}">
                <a16:creationId xmlns:a16="http://schemas.microsoft.com/office/drawing/2014/main" id="{617F98B9-92F8-2D2E-9705-5F1E3AEE6F31}"/>
              </a:ext>
            </a:extLst>
          </p:cNvPr>
          <p:cNvPicPr>
            <a:picLocks noChangeAspect="1"/>
          </p:cNvPicPr>
          <p:nvPr/>
        </p:nvPicPr>
        <p:blipFill>
          <a:blip r:embed="rId17"/>
          <a:stretch>
            <a:fillRect/>
          </a:stretch>
        </p:blipFill>
        <p:spPr>
          <a:xfrm>
            <a:off x="1901240" y="3164666"/>
            <a:ext cx="8030696" cy="381053"/>
          </a:xfrm>
          <a:prstGeom prst="rect">
            <a:avLst/>
          </a:prstGeom>
        </p:spPr>
      </p:pic>
      <p:pic>
        <p:nvPicPr>
          <p:cNvPr id="34" name="Hình ảnh 33">
            <a:extLst>
              <a:ext uri="{FF2B5EF4-FFF2-40B4-BE49-F238E27FC236}">
                <a16:creationId xmlns:a16="http://schemas.microsoft.com/office/drawing/2014/main" id="{8759FFAE-993B-0BF3-EA3D-AD08CAB8F925}"/>
              </a:ext>
            </a:extLst>
          </p:cNvPr>
          <p:cNvPicPr>
            <a:picLocks noChangeAspect="1"/>
          </p:cNvPicPr>
          <p:nvPr/>
        </p:nvPicPr>
        <p:blipFill>
          <a:blip r:embed="rId18"/>
          <a:stretch>
            <a:fillRect/>
          </a:stretch>
        </p:blipFill>
        <p:spPr>
          <a:xfrm>
            <a:off x="1849840" y="3556935"/>
            <a:ext cx="10277177" cy="695422"/>
          </a:xfrm>
          <a:prstGeom prst="rect">
            <a:avLst/>
          </a:prstGeom>
        </p:spPr>
      </p:pic>
      <p:pic>
        <p:nvPicPr>
          <p:cNvPr id="36" name="Hình ảnh 35">
            <a:extLst>
              <a:ext uri="{FF2B5EF4-FFF2-40B4-BE49-F238E27FC236}">
                <a16:creationId xmlns:a16="http://schemas.microsoft.com/office/drawing/2014/main" id="{0AC8F1BE-F747-16DD-7F43-B76F96B4D847}"/>
              </a:ext>
            </a:extLst>
          </p:cNvPr>
          <p:cNvPicPr>
            <a:picLocks noChangeAspect="1"/>
          </p:cNvPicPr>
          <p:nvPr/>
        </p:nvPicPr>
        <p:blipFill>
          <a:blip r:embed="rId19"/>
          <a:stretch>
            <a:fillRect/>
          </a:stretch>
        </p:blipFill>
        <p:spPr>
          <a:xfrm>
            <a:off x="1849840" y="4275610"/>
            <a:ext cx="10277177" cy="695422"/>
          </a:xfrm>
          <a:prstGeom prst="rect">
            <a:avLst/>
          </a:prstGeom>
        </p:spPr>
      </p:pic>
      <p:pic>
        <p:nvPicPr>
          <p:cNvPr id="38" name="Hình ảnh 37">
            <a:extLst>
              <a:ext uri="{FF2B5EF4-FFF2-40B4-BE49-F238E27FC236}">
                <a16:creationId xmlns:a16="http://schemas.microsoft.com/office/drawing/2014/main" id="{1B4F0181-1EBB-8288-607E-0A5885870305}"/>
              </a:ext>
            </a:extLst>
          </p:cNvPr>
          <p:cNvPicPr>
            <a:picLocks noChangeAspect="1"/>
          </p:cNvPicPr>
          <p:nvPr/>
        </p:nvPicPr>
        <p:blipFill>
          <a:blip r:embed="rId20"/>
          <a:stretch>
            <a:fillRect/>
          </a:stretch>
        </p:blipFill>
        <p:spPr>
          <a:xfrm>
            <a:off x="1818861" y="5012958"/>
            <a:ext cx="5277587" cy="390580"/>
          </a:xfrm>
          <a:prstGeom prst="rect">
            <a:avLst/>
          </a:prstGeom>
        </p:spPr>
      </p:pic>
      <p:pic>
        <p:nvPicPr>
          <p:cNvPr id="40" name="Hình ảnh 39">
            <a:extLst>
              <a:ext uri="{FF2B5EF4-FFF2-40B4-BE49-F238E27FC236}">
                <a16:creationId xmlns:a16="http://schemas.microsoft.com/office/drawing/2014/main" id="{5ECB74B3-65FA-67C5-9523-725F4A3C9DD7}"/>
              </a:ext>
            </a:extLst>
          </p:cNvPr>
          <p:cNvPicPr>
            <a:picLocks noChangeAspect="1"/>
          </p:cNvPicPr>
          <p:nvPr/>
        </p:nvPicPr>
        <p:blipFill>
          <a:blip r:embed="rId21"/>
          <a:stretch>
            <a:fillRect/>
          </a:stretch>
        </p:blipFill>
        <p:spPr>
          <a:xfrm>
            <a:off x="1842678" y="5402429"/>
            <a:ext cx="10277178" cy="714475"/>
          </a:xfrm>
          <a:prstGeom prst="rect">
            <a:avLst/>
          </a:prstGeom>
        </p:spPr>
      </p:pic>
    </p:spTree>
    <p:extLst>
      <p:ext uri="{BB962C8B-B14F-4D97-AF65-F5344CB8AC3E}">
        <p14:creationId xmlns:p14="http://schemas.microsoft.com/office/powerpoint/2010/main" val="1635705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p:cTn id="49" dur="500" fill="hold"/>
                                        <p:tgtEl>
                                          <p:spTgt spid="16"/>
                                        </p:tgtEl>
                                        <p:attrNameLst>
                                          <p:attrName>ppt_w</p:attrName>
                                        </p:attrNameLst>
                                      </p:cBhvr>
                                      <p:tavLst>
                                        <p:tav tm="0">
                                          <p:val>
                                            <p:fltVal val="0"/>
                                          </p:val>
                                        </p:tav>
                                        <p:tav tm="100000">
                                          <p:val>
                                            <p:strVal val="#ppt_w"/>
                                          </p:val>
                                        </p:tav>
                                      </p:tavLst>
                                    </p:anim>
                                    <p:anim calcmode="lin" valueType="num">
                                      <p:cBhvr>
                                        <p:cTn id="50" dur="500" fill="hold"/>
                                        <p:tgtEl>
                                          <p:spTgt spid="16"/>
                                        </p:tgtEl>
                                        <p:attrNameLst>
                                          <p:attrName>ppt_h</p:attrName>
                                        </p:attrNameLst>
                                      </p:cBhvr>
                                      <p:tavLst>
                                        <p:tav tm="0">
                                          <p:val>
                                            <p:fltVal val="0"/>
                                          </p:val>
                                        </p:tav>
                                        <p:tav tm="100000">
                                          <p:val>
                                            <p:strVal val="#ppt_h"/>
                                          </p:val>
                                        </p:tav>
                                      </p:tavLst>
                                    </p:anim>
                                    <p:animEffect transition="in" filter="fade">
                                      <p:cBhvr>
                                        <p:cTn id="51" dur="500"/>
                                        <p:tgtEl>
                                          <p:spTgt spid="16"/>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 calcmode="lin" valueType="num">
                                      <p:cBhvr>
                                        <p:cTn id="56" dur="500" fill="hold"/>
                                        <p:tgtEl>
                                          <p:spTgt spid="20"/>
                                        </p:tgtEl>
                                        <p:attrNameLst>
                                          <p:attrName>ppt_w</p:attrName>
                                        </p:attrNameLst>
                                      </p:cBhvr>
                                      <p:tavLst>
                                        <p:tav tm="0">
                                          <p:val>
                                            <p:fltVal val="0"/>
                                          </p:val>
                                        </p:tav>
                                        <p:tav tm="100000">
                                          <p:val>
                                            <p:strVal val="#ppt_w"/>
                                          </p:val>
                                        </p:tav>
                                      </p:tavLst>
                                    </p:anim>
                                    <p:anim calcmode="lin" valueType="num">
                                      <p:cBhvr>
                                        <p:cTn id="57" dur="500" fill="hold"/>
                                        <p:tgtEl>
                                          <p:spTgt spid="20"/>
                                        </p:tgtEl>
                                        <p:attrNameLst>
                                          <p:attrName>ppt_h</p:attrName>
                                        </p:attrNameLst>
                                      </p:cBhvr>
                                      <p:tavLst>
                                        <p:tav tm="0">
                                          <p:val>
                                            <p:fltVal val="0"/>
                                          </p:val>
                                        </p:tav>
                                        <p:tav tm="100000">
                                          <p:val>
                                            <p:strVal val="#ppt_h"/>
                                          </p:val>
                                        </p:tav>
                                      </p:tavLst>
                                    </p:anim>
                                    <p:animEffect transition="in" filter="fade">
                                      <p:cBhvr>
                                        <p:cTn id="58" dur="500"/>
                                        <p:tgtEl>
                                          <p:spTgt spid="20"/>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nodeType="click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p:cTn id="63" dur="500" fill="hold"/>
                                        <p:tgtEl>
                                          <p:spTgt spid="22"/>
                                        </p:tgtEl>
                                        <p:attrNameLst>
                                          <p:attrName>ppt_w</p:attrName>
                                        </p:attrNameLst>
                                      </p:cBhvr>
                                      <p:tavLst>
                                        <p:tav tm="0">
                                          <p:val>
                                            <p:fltVal val="0"/>
                                          </p:val>
                                        </p:tav>
                                        <p:tav tm="100000">
                                          <p:val>
                                            <p:strVal val="#ppt_w"/>
                                          </p:val>
                                        </p:tav>
                                      </p:tavLst>
                                    </p:anim>
                                    <p:anim calcmode="lin" valueType="num">
                                      <p:cBhvr>
                                        <p:cTn id="64" dur="500" fill="hold"/>
                                        <p:tgtEl>
                                          <p:spTgt spid="22"/>
                                        </p:tgtEl>
                                        <p:attrNameLst>
                                          <p:attrName>ppt_h</p:attrName>
                                        </p:attrNameLst>
                                      </p:cBhvr>
                                      <p:tavLst>
                                        <p:tav tm="0">
                                          <p:val>
                                            <p:fltVal val="0"/>
                                          </p:val>
                                        </p:tav>
                                        <p:tav tm="100000">
                                          <p:val>
                                            <p:strVal val="#ppt_h"/>
                                          </p:val>
                                        </p:tav>
                                      </p:tavLst>
                                    </p:anim>
                                    <p:animEffect transition="in" filter="fade">
                                      <p:cBhvr>
                                        <p:cTn id="65" dur="500"/>
                                        <p:tgtEl>
                                          <p:spTgt spid="22"/>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nodeType="click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500" fill="hold"/>
                                        <p:tgtEl>
                                          <p:spTgt spid="24"/>
                                        </p:tgtEl>
                                        <p:attrNameLst>
                                          <p:attrName>ppt_w</p:attrName>
                                        </p:attrNameLst>
                                      </p:cBhvr>
                                      <p:tavLst>
                                        <p:tav tm="0">
                                          <p:val>
                                            <p:fltVal val="0"/>
                                          </p:val>
                                        </p:tav>
                                        <p:tav tm="100000">
                                          <p:val>
                                            <p:strVal val="#ppt_w"/>
                                          </p:val>
                                        </p:tav>
                                      </p:tavLst>
                                    </p:anim>
                                    <p:anim calcmode="lin" valueType="num">
                                      <p:cBhvr>
                                        <p:cTn id="71" dur="500" fill="hold"/>
                                        <p:tgtEl>
                                          <p:spTgt spid="24"/>
                                        </p:tgtEl>
                                        <p:attrNameLst>
                                          <p:attrName>ppt_h</p:attrName>
                                        </p:attrNameLst>
                                      </p:cBhvr>
                                      <p:tavLst>
                                        <p:tav tm="0">
                                          <p:val>
                                            <p:fltVal val="0"/>
                                          </p:val>
                                        </p:tav>
                                        <p:tav tm="100000">
                                          <p:val>
                                            <p:strVal val="#ppt_h"/>
                                          </p:val>
                                        </p:tav>
                                      </p:tavLst>
                                    </p:anim>
                                    <p:animEffect transition="in" filter="fade">
                                      <p:cBhvr>
                                        <p:cTn id="72" dur="500"/>
                                        <p:tgtEl>
                                          <p:spTgt spid="24"/>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nodeType="click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p:cTn id="77" dur="500" fill="hold"/>
                                        <p:tgtEl>
                                          <p:spTgt spid="26"/>
                                        </p:tgtEl>
                                        <p:attrNameLst>
                                          <p:attrName>ppt_w</p:attrName>
                                        </p:attrNameLst>
                                      </p:cBhvr>
                                      <p:tavLst>
                                        <p:tav tm="0">
                                          <p:val>
                                            <p:fltVal val="0"/>
                                          </p:val>
                                        </p:tav>
                                        <p:tav tm="100000">
                                          <p:val>
                                            <p:strVal val="#ppt_w"/>
                                          </p:val>
                                        </p:tav>
                                      </p:tavLst>
                                    </p:anim>
                                    <p:anim calcmode="lin" valueType="num">
                                      <p:cBhvr>
                                        <p:cTn id="78" dur="500" fill="hold"/>
                                        <p:tgtEl>
                                          <p:spTgt spid="26"/>
                                        </p:tgtEl>
                                        <p:attrNameLst>
                                          <p:attrName>ppt_h</p:attrName>
                                        </p:attrNameLst>
                                      </p:cBhvr>
                                      <p:tavLst>
                                        <p:tav tm="0">
                                          <p:val>
                                            <p:fltVal val="0"/>
                                          </p:val>
                                        </p:tav>
                                        <p:tav tm="100000">
                                          <p:val>
                                            <p:strVal val="#ppt_h"/>
                                          </p:val>
                                        </p:tav>
                                      </p:tavLst>
                                    </p:anim>
                                    <p:animEffect transition="in" filter="fade">
                                      <p:cBhvr>
                                        <p:cTn id="79" dur="500"/>
                                        <p:tgtEl>
                                          <p:spTgt spid="26"/>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nodeType="clickEffect">
                                  <p:stCondLst>
                                    <p:cond delay="0"/>
                                  </p:stCondLst>
                                  <p:childTnLst>
                                    <p:set>
                                      <p:cBhvr>
                                        <p:cTn id="83" dur="1" fill="hold">
                                          <p:stCondLst>
                                            <p:cond delay="0"/>
                                          </p:stCondLst>
                                        </p:cTn>
                                        <p:tgtEl>
                                          <p:spTgt spid="28"/>
                                        </p:tgtEl>
                                        <p:attrNameLst>
                                          <p:attrName>style.visibility</p:attrName>
                                        </p:attrNameLst>
                                      </p:cBhvr>
                                      <p:to>
                                        <p:strVal val="visible"/>
                                      </p:to>
                                    </p:set>
                                    <p:anim calcmode="lin" valueType="num">
                                      <p:cBhvr>
                                        <p:cTn id="84" dur="500" fill="hold"/>
                                        <p:tgtEl>
                                          <p:spTgt spid="28"/>
                                        </p:tgtEl>
                                        <p:attrNameLst>
                                          <p:attrName>ppt_w</p:attrName>
                                        </p:attrNameLst>
                                      </p:cBhvr>
                                      <p:tavLst>
                                        <p:tav tm="0">
                                          <p:val>
                                            <p:fltVal val="0"/>
                                          </p:val>
                                        </p:tav>
                                        <p:tav tm="100000">
                                          <p:val>
                                            <p:strVal val="#ppt_w"/>
                                          </p:val>
                                        </p:tav>
                                      </p:tavLst>
                                    </p:anim>
                                    <p:anim calcmode="lin" valueType="num">
                                      <p:cBhvr>
                                        <p:cTn id="85" dur="500" fill="hold"/>
                                        <p:tgtEl>
                                          <p:spTgt spid="28"/>
                                        </p:tgtEl>
                                        <p:attrNameLst>
                                          <p:attrName>ppt_h</p:attrName>
                                        </p:attrNameLst>
                                      </p:cBhvr>
                                      <p:tavLst>
                                        <p:tav tm="0">
                                          <p:val>
                                            <p:fltVal val="0"/>
                                          </p:val>
                                        </p:tav>
                                        <p:tav tm="100000">
                                          <p:val>
                                            <p:strVal val="#ppt_h"/>
                                          </p:val>
                                        </p:tav>
                                      </p:tavLst>
                                    </p:anim>
                                    <p:animEffect transition="in" filter="fade">
                                      <p:cBhvr>
                                        <p:cTn id="86" dur="500"/>
                                        <p:tgtEl>
                                          <p:spTgt spid="28"/>
                                        </p:tgtEl>
                                      </p:cBhvr>
                                    </p:animEffect>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fade">
                                      <p:cBhvr>
                                        <p:cTn id="91" dur="1000"/>
                                        <p:tgtEl>
                                          <p:spTgt spid="30"/>
                                        </p:tgtEl>
                                      </p:cBhvr>
                                    </p:animEffect>
                                    <p:anim calcmode="lin" valueType="num">
                                      <p:cBhvr>
                                        <p:cTn id="92" dur="1000" fill="hold"/>
                                        <p:tgtEl>
                                          <p:spTgt spid="30"/>
                                        </p:tgtEl>
                                        <p:attrNameLst>
                                          <p:attrName>ppt_x</p:attrName>
                                        </p:attrNameLst>
                                      </p:cBhvr>
                                      <p:tavLst>
                                        <p:tav tm="0">
                                          <p:val>
                                            <p:strVal val="#ppt_x"/>
                                          </p:val>
                                        </p:tav>
                                        <p:tav tm="100000">
                                          <p:val>
                                            <p:strVal val="#ppt_x"/>
                                          </p:val>
                                        </p:tav>
                                      </p:tavLst>
                                    </p:anim>
                                    <p:anim calcmode="lin" valueType="num">
                                      <p:cBhvr>
                                        <p:cTn id="93"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nodeType="clickEffect">
                                  <p:stCondLst>
                                    <p:cond delay="0"/>
                                  </p:stCondLst>
                                  <p:childTnLst>
                                    <p:set>
                                      <p:cBhvr>
                                        <p:cTn id="97" dur="1" fill="hold">
                                          <p:stCondLst>
                                            <p:cond delay="0"/>
                                          </p:stCondLst>
                                        </p:cTn>
                                        <p:tgtEl>
                                          <p:spTgt spid="32"/>
                                        </p:tgtEl>
                                        <p:attrNameLst>
                                          <p:attrName>style.visibility</p:attrName>
                                        </p:attrNameLst>
                                      </p:cBhvr>
                                      <p:to>
                                        <p:strVal val="visible"/>
                                      </p:to>
                                    </p:set>
                                    <p:anim calcmode="lin" valueType="num">
                                      <p:cBhvr>
                                        <p:cTn id="98" dur="500" fill="hold"/>
                                        <p:tgtEl>
                                          <p:spTgt spid="32"/>
                                        </p:tgtEl>
                                        <p:attrNameLst>
                                          <p:attrName>ppt_w</p:attrName>
                                        </p:attrNameLst>
                                      </p:cBhvr>
                                      <p:tavLst>
                                        <p:tav tm="0">
                                          <p:val>
                                            <p:fltVal val="0"/>
                                          </p:val>
                                        </p:tav>
                                        <p:tav tm="100000">
                                          <p:val>
                                            <p:strVal val="#ppt_w"/>
                                          </p:val>
                                        </p:tav>
                                      </p:tavLst>
                                    </p:anim>
                                    <p:anim calcmode="lin" valueType="num">
                                      <p:cBhvr>
                                        <p:cTn id="99" dur="500" fill="hold"/>
                                        <p:tgtEl>
                                          <p:spTgt spid="32"/>
                                        </p:tgtEl>
                                        <p:attrNameLst>
                                          <p:attrName>ppt_h</p:attrName>
                                        </p:attrNameLst>
                                      </p:cBhvr>
                                      <p:tavLst>
                                        <p:tav tm="0">
                                          <p:val>
                                            <p:fltVal val="0"/>
                                          </p:val>
                                        </p:tav>
                                        <p:tav tm="100000">
                                          <p:val>
                                            <p:strVal val="#ppt_h"/>
                                          </p:val>
                                        </p:tav>
                                      </p:tavLst>
                                    </p:anim>
                                    <p:animEffect transition="in" filter="fade">
                                      <p:cBhvr>
                                        <p:cTn id="100" dur="500"/>
                                        <p:tgtEl>
                                          <p:spTgt spid="32"/>
                                        </p:tgtEl>
                                      </p:cBhvr>
                                    </p:animEffect>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nodeType="clickEffect">
                                  <p:stCondLst>
                                    <p:cond delay="0"/>
                                  </p:stCondLst>
                                  <p:childTnLst>
                                    <p:set>
                                      <p:cBhvr>
                                        <p:cTn id="104" dur="1" fill="hold">
                                          <p:stCondLst>
                                            <p:cond delay="0"/>
                                          </p:stCondLst>
                                        </p:cTn>
                                        <p:tgtEl>
                                          <p:spTgt spid="34"/>
                                        </p:tgtEl>
                                        <p:attrNameLst>
                                          <p:attrName>style.visibility</p:attrName>
                                        </p:attrNameLst>
                                      </p:cBhvr>
                                      <p:to>
                                        <p:strVal val="visible"/>
                                      </p:to>
                                    </p:set>
                                    <p:animEffect transition="in" filter="fade">
                                      <p:cBhvr>
                                        <p:cTn id="105" dur="1000"/>
                                        <p:tgtEl>
                                          <p:spTgt spid="34"/>
                                        </p:tgtEl>
                                      </p:cBhvr>
                                    </p:animEffect>
                                    <p:anim calcmode="lin" valueType="num">
                                      <p:cBhvr>
                                        <p:cTn id="106" dur="1000" fill="hold"/>
                                        <p:tgtEl>
                                          <p:spTgt spid="34"/>
                                        </p:tgtEl>
                                        <p:attrNameLst>
                                          <p:attrName>ppt_x</p:attrName>
                                        </p:attrNameLst>
                                      </p:cBhvr>
                                      <p:tavLst>
                                        <p:tav tm="0">
                                          <p:val>
                                            <p:strVal val="#ppt_x"/>
                                          </p:val>
                                        </p:tav>
                                        <p:tav tm="100000">
                                          <p:val>
                                            <p:strVal val="#ppt_x"/>
                                          </p:val>
                                        </p:tav>
                                      </p:tavLst>
                                    </p:anim>
                                    <p:anim calcmode="lin" valueType="num">
                                      <p:cBhvr>
                                        <p:cTn id="107"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42" presetClass="entr" presetSubtype="0" fill="hold" nodeType="click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fade">
                                      <p:cBhvr>
                                        <p:cTn id="112" dur="1000"/>
                                        <p:tgtEl>
                                          <p:spTgt spid="36"/>
                                        </p:tgtEl>
                                      </p:cBhvr>
                                    </p:animEffect>
                                    <p:anim calcmode="lin" valueType="num">
                                      <p:cBhvr>
                                        <p:cTn id="113" dur="1000" fill="hold"/>
                                        <p:tgtEl>
                                          <p:spTgt spid="36"/>
                                        </p:tgtEl>
                                        <p:attrNameLst>
                                          <p:attrName>ppt_x</p:attrName>
                                        </p:attrNameLst>
                                      </p:cBhvr>
                                      <p:tavLst>
                                        <p:tav tm="0">
                                          <p:val>
                                            <p:strVal val="#ppt_x"/>
                                          </p:val>
                                        </p:tav>
                                        <p:tav tm="100000">
                                          <p:val>
                                            <p:strVal val="#ppt_x"/>
                                          </p:val>
                                        </p:tav>
                                      </p:tavLst>
                                    </p:anim>
                                    <p:anim calcmode="lin" valueType="num">
                                      <p:cBhvr>
                                        <p:cTn id="11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53" presetClass="entr" presetSubtype="16" fill="hold" nodeType="clickEffect">
                                  <p:stCondLst>
                                    <p:cond delay="0"/>
                                  </p:stCondLst>
                                  <p:childTnLst>
                                    <p:set>
                                      <p:cBhvr>
                                        <p:cTn id="118" dur="1" fill="hold">
                                          <p:stCondLst>
                                            <p:cond delay="0"/>
                                          </p:stCondLst>
                                        </p:cTn>
                                        <p:tgtEl>
                                          <p:spTgt spid="38"/>
                                        </p:tgtEl>
                                        <p:attrNameLst>
                                          <p:attrName>style.visibility</p:attrName>
                                        </p:attrNameLst>
                                      </p:cBhvr>
                                      <p:to>
                                        <p:strVal val="visible"/>
                                      </p:to>
                                    </p:set>
                                    <p:anim calcmode="lin" valueType="num">
                                      <p:cBhvr>
                                        <p:cTn id="119" dur="500" fill="hold"/>
                                        <p:tgtEl>
                                          <p:spTgt spid="38"/>
                                        </p:tgtEl>
                                        <p:attrNameLst>
                                          <p:attrName>ppt_w</p:attrName>
                                        </p:attrNameLst>
                                      </p:cBhvr>
                                      <p:tavLst>
                                        <p:tav tm="0">
                                          <p:val>
                                            <p:fltVal val="0"/>
                                          </p:val>
                                        </p:tav>
                                        <p:tav tm="100000">
                                          <p:val>
                                            <p:strVal val="#ppt_w"/>
                                          </p:val>
                                        </p:tav>
                                      </p:tavLst>
                                    </p:anim>
                                    <p:anim calcmode="lin" valueType="num">
                                      <p:cBhvr>
                                        <p:cTn id="120" dur="500" fill="hold"/>
                                        <p:tgtEl>
                                          <p:spTgt spid="38"/>
                                        </p:tgtEl>
                                        <p:attrNameLst>
                                          <p:attrName>ppt_h</p:attrName>
                                        </p:attrNameLst>
                                      </p:cBhvr>
                                      <p:tavLst>
                                        <p:tav tm="0">
                                          <p:val>
                                            <p:fltVal val="0"/>
                                          </p:val>
                                        </p:tav>
                                        <p:tav tm="100000">
                                          <p:val>
                                            <p:strVal val="#ppt_h"/>
                                          </p:val>
                                        </p:tav>
                                      </p:tavLst>
                                    </p:anim>
                                    <p:animEffect transition="in" filter="fade">
                                      <p:cBhvr>
                                        <p:cTn id="121" dur="500"/>
                                        <p:tgtEl>
                                          <p:spTgt spid="38"/>
                                        </p:tgtEl>
                                      </p:cBhvr>
                                    </p:animEffect>
                                  </p:childTnLst>
                                </p:cTn>
                              </p:par>
                            </p:childTnLst>
                          </p:cTn>
                        </p:par>
                      </p:childTnLst>
                    </p:cTn>
                  </p:par>
                  <p:par>
                    <p:cTn id="122" fill="hold">
                      <p:stCondLst>
                        <p:cond delay="indefinite"/>
                      </p:stCondLst>
                      <p:childTnLst>
                        <p:par>
                          <p:cTn id="123" fill="hold">
                            <p:stCondLst>
                              <p:cond delay="0"/>
                            </p:stCondLst>
                            <p:childTnLst>
                              <p:par>
                                <p:cTn id="124" presetID="53" presetClass="entr" presetSubtype="16" fill="hold" nodeType="clickEffect">
                                  <p:stCondLst>
                                    <p:cond delay="0"/>
                                  </p:stCondLst>
                                  <p:childTnLst>
                                    <p:set>
                                      <p:cBhvr>
                                        <p:cTn id="125" dur="1" fill="hold">
                                          <p:stCondLst>
                                            <p:cond delay="0"/>
                                          </p:stCondLst>
                                        </p:cTn>
                                        <p:tgtEl>
                                          <p:spTgt spid="40"/>
                                        </p:tgtEl>
                                        <p:attrNameLst>
                                          <p:attrName>style.visibility</p:attrName>
                                        </p:attrNameLst>
                                      </p:cBhvr>
                                      <p:to>
                                        <p:strVal val="visible"/>
                                      </p:to>
                                    </p:set>
                                    <p:anim calcmode="lin" valueType="num">
                                      <p:cBhvr>
                                        <p:cTn id="126" dur="500" fill="hold"/>
                                        <p:tgtEl>
                                          <p:spTgt spid="40"/>
                                        </p:tgtEl>
                                        <p:attrNameLst>
                                          <p:attrName>ppt_w</p:attrName>
                                        </p:attrNameLst>
                                      </p:cBhvr>
                                      <p:tavLst>
                                        <p:tav tm="0">
                                          <p:val>
                                            <p:fltVal val="0"/>
                                          </p:val>
                                        </p:tav>
                                        <p:tav tm="100000">
                                          <p:val>
                                            <p:strVal val="#ppt_w"/>
                                          </p:val>
                                        </p:tav>
                                      </p:tavLst>
                                    </p:anim>
                                    <p:anim calcmode="lin" valueType="num">
                                      <p:cBhvr>
                                        <p:cTn id="127" dur="500" fill="hold"/>
                                        <p:tgtEl>
                                          <p:spTgt spid="40"/>
                                        </p:tgtEl>
                                        <p:attrNameLst>
                                          <p:attrName>ppt_h</p:attrName>
                                        </p:attrNameLst>
                                      </p:cBhvr>
                                      <p:tavLst>
                                        <p:tav tm="0">
                                          <p:val>
                                            <p:fltVal val="0"/>
                                          </p:val>
                                        </p:tav>
                                        <p:tav tm="100000">
                                          <p:val>
                                            <p:strVal val="#ppt_h"/>
                                          </p:val>
                                        </p:tav>
                                      </p:tavLst>
                                    </p:anim>
                                    <p:animEffect transition="in" filter="fade">
                                      <p:cBhvr>
                                        <p:cTn id="128"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 name="Hình ảnh 9">
            <a:extLst>
              <a:ext uri="{FF2B5EF4-FFF2-40B4-BE49-F238E27FC236}">
                <a16:creationId xmlns:a16="http://schemas.microsoft.com/office/drawing/2014/main" id="{E8C55D9C-84C3-1919-F83E-19D9A8B68B32}"/>
              </a:ext>
            </a:extLst>
          </p:cNvPr>
          <p:cNvPicPr>
            <a:picLocks noChangeAspect="1"/>
          </p:cNvPicPr>
          <p:nvPr/>
        </p:nvPicPr>
        <p:blipFill>
          <a:blip r:embed="rId4"/>
          <a:stretch>
            <a:fillRect/>
          </a:stretch>
        </p:blipFill>
        <p:spPr>
          <a:xfrm>
            <a:off x="1481598" y="287144"/>
            <a:ext cx="4614402" cy="3170583"/>
          </a:xfrm>
          <a:prstGeom prst="rect">
            <a:avLst/>
          </a:prstGeom>
        </p:spPr>
      </p:pic>
      <p:pic>
        <p:nvPicPr>
          <p:cNvPr id="12" name="Hình ảnh 11">
            <a:extLst>
              <a:ext uri="{FF2B5EF4-FFF2-40B4-BE49-F238E27FC236}">
                <a16:creationId xmlns:a16="http://schemas.microsoft.com/office/drawing/2014/main" id="{F5C78D2D-9629-176B-44EC-72E696BEED35}"/>
              </a:ext>
            </a:extLst>
          </p:cNvPr>
          <p:cNvPicPr>
            <a:picLocks noChangeAspect="1"/>
          </p:cNvPicPr>
          <p:nvPr/>
        </p:nvPicPr>
        <p:blipFill>
          <a:blip r:embed="rId5"/>
          <a:stretch>
            <a:fillRect/>
          </a:stretch>
        </p:blipFill>
        <p:spPr>
          <a:xfrm>
            <a:off x="6042734" y="274759"/>
            <a:ext cx="4814687" cy="3141856"/>
          </a:xfrm>
          <a:prstGeom prst="rect">
            <a:avLst/>
          </a:prstGeom>
        </p:spPr>
      </p:pic>
      <p:pic>
        <p:nvPicPr>
          <p:cNvPr id="14" name="Hình ảnh 13">
            <a:extLst>
              <a:ext uri="{FF2B5EF4-FFF2-40B4-BE49-F238E27FC236}">
                <a16:creationId xmlns:a16="http://schemas.microsoft.com/office/drawing/2014/main" id="{D8EA0D3D-9EC8-7AAF-0003-DE6545D2E8B4}"/>
              </a:ext>
            </a:extLst>
          </p:cNvPr>
          <p:cNvPicPr>
            <a:picLocks noChangeAspect="1"/>
          </p:cNvPicPr>
          <p:nvPr/>
        </p:nvPicPr>
        <p:blipFill>
          <a:blip r:embed="rId6"/>
          <a:stretch>
            <a:fillRect/>
          </a:stretch>
        </p:blipFill>
        <p:spPr>
          <a:xfrm>
            <a:off x="1481598" y="3959310"/>
            <a:ext cx="4561136" cy="2623931"/>
          </a:xfrm>
          <a:prstGeom prst="rect">
            <a:avLst/>
          </a:prstGeom>
        </p:spPr>
      </p:pic>
      <p:sp>
        <p:nvSpPr>
          <p:cNvPr id="16" name="Hộp Văn bản 15">
            <a:extLst>
              <a:ext uri="{FF2B5EF4-FFF2-40B4-BE49-F238E27FC236}">
                <a16:creationId xmlns:a16="http://schemas.microsoft.com/office/drawing/2014/main" id="{141EAC30-F1FB-6F83-4DF3-6FF68D558FAA}"/>
              </a:ext>
            </a:extLst>
          </p:cNvPr>
          <p:cNvSpPr txBox="1"/>
          <p:nvPr/>
        </p:nvSpPr>
        <p:spPr>
          <a:xfrm>
            <a:off x="29168" y="1108291"/>
            <a:ext cx="1427029" cy="2308324"/>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Đội trinh sát khám phá vụ án số 7 phố Ôn Như Hầu (nay là phố Nguyễn Gia Thiều, Hà Nội) (1946)</a:t>
            </a:r>
            <a:endParaRPr lang="en-US" dirty="0">
              <a:latin typeface="Times New Roman" panose="02020603050405020304" pitchFamily="18" charset="0"/>
              <a:cs typeface="Times New Roman" panose="02020603050405020304" pitchFamily="18" charset="0"/>
            </a:endParaRPr>
          </a:p>
        </p:txBody>
      </p:sp>
      <p:sp>
        <p:nvSpPr>
          <p:cNvPr id="18" name="Hộp Văn bản 17">
            <a:extLst>
              <a:ext uri="{FF2B5EF4-FFF2-40B4-BE49-F238E27FC236}">
                <a16:creationId xmlns:a16="http://schemas.microsoft.com/office/drawing/2014/main" id="{42049A1D-8431-8F0D-B960-4799E08A5FCD}"/>
              </a:ext>
            </a:extLst>
          </p:cNvPr>
          <p:cNvSpPr txBox="1"/>
          <p:nvPr/>
        </p:nvSpPr>
        <p:spPr>
          <a:xfrm>
            <a:off x="10857421" y="547559"/>
            <a:ext cx="1305411" cy="2862322"/>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Cán bộ, chiến sĩ công an miền Bắc lên đường chi viện   cho chiến trường miền Nam (1968)</a:t>
            </a:r>
            <a:endParaRPr lang="en-US" dirty="0">
              <a:latin typeface="Times New Roman" panose="02020603050405020304" pitchFamily="18" charset="0"/>
              <a:cs typeface="Times New Roman" panose="02020603050405020304" pitchFamily="18" charset="0"/>
            </a:endParaRPr>
          </a:p>
        </p:txBody>
      </p:sp>
      <p:sp>
        <p:nvSpPr>
          <p:cNvPr id="20" name="Hộp Văn bản 19">
            <a:extLst>
              <a:ext uri="{FF2B5EF4-FFF2-40B4-BE49-F238E27FC236}">
                <a16:creationId xmlns:a16="http://schemas.microsoft.com/office/drawing/2014/main" id="{21223C4B-2439-2F3C-1DE9-8A91BDB7CAFC}"/>
              </a:ext>
            </a:extLst>
          </p:cNvPr>
          <p:cNvSpPr txBox="1"/>
          <p:nvPr/>
        </p:nvSpPr>
        <p:spPr>
          <a:xfrm>
            <a:off x="86688" y="4568258"/>
            <a:ext cx="1338686" cy="2031325"/>
          </a:xfrm>
          <a:prstGeom prst="rect">
            <a:avLst/>
          </a:prstGeom>
          <a:noFill/>
          <a:ln>
            <a:solidFill>
              <a:srgbClr val="00B050"/>
            </a:solidFill>
          </a:ln>
        </p:spPr>
        <p:txBody>
          <a:bodyPr wrap="square">
            <a:spAutoFit/>
          </a:bodyPr>
          <a:lstStyle/>
          <a:p>
            <a:pPr algn="ctr"/>
            <a:r>
              <a:rPr lang="en-US" dirty="0" err="1">
                <a:latin typeface="Times New Roman" panose="02020603050405020304" pitchFamily="18" charset="0"/>
                <a:cs typeface="Times New Roman" panose="02020603050405020304" pitchFamily="18" charset="0"/>
              </a:rPr>
              <a:t>Cảnh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giao</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thông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làm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nhiệm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vụ</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bảo</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đảm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trật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tự</a:t>
            </a:r>
            <a:r>
              <a:rPr lang="en-US" dirty="0">
                <a:latin typeface="Times New Roman" panose="02020603050405020304" pitchFamily="18" charset="0"/>
                <a:cs typeface="Times New Roman" panose="02020603050405020304" pitchFamily="18" charset="0"/>
              </a:rPr>
              <a:t>, an </a:t>
            </a:r>
            <a:r>
              <a:rPr lang="en-US" dirty="0" err="1">
                <a:latin typeface="Times New Roman" panose="02020603050405020304" pitchFamily="18" charset="0"/>
                <a:cs typeface="Times New Roman" panose="02020603050405020304" pitchFamily="18" charset="0"/>
              </a:rPr>
              <a:t>toàn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giao</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thông</a:t>
            </a:r>
            <a:r>
              <a:rPr lang="en-US" dirty="0">
                <a:latin typeface="Times New Roman" panose="02020603050405020304" pitchFamily="18" charset="0"/>
                <a:cs typeface="Times New Roman" panose="02020603050405020304" pitchFamily="18" charset="0"/>
              </a:rPr>
              <a:t> </a:t>
            </a:r>
          </a:p>
        </p:txBody>
      </p:sp>
      <p:pic>
        <p:nvPicPr>
          <p:cNvPr id="22" name="Hình ảnh 21">
            <a:extLst>
              <a:ext uri="{FF2B5EF4-FFF2-40B4-BE49-F238E27FC236}">
                <a16:creationId xmlns:a16="http://schemas.microsoft.com/office/drawing/2014/main" id="{F6AA7D1F-E987-15BB-C3EE-A380F4AAB9F8}"/>
              </a:ext>
            </a:extLst>
          </p:cNvPr>
          <p:cNvPicPr>
            <a:picLocks noChangeAspect="1"/>
          </p:cNvPicPr>
          <p:nvPr/>
        </p:nvPicPr>
        <p:blipFill>
          <a:blip r:embed="rId7"/>
          <a:stretch>
            <a:fillRect/>
          </a:stretch>
        </p:blipFill>
        <p:spPr>
          <a:xfrm>
            <a:off x="6331225" y="3946924"/>
            <a:ext cx="4325911" cy="2623931"/>
          </a:xfrm>
          <a:prstGeom prst="rect">
            <a:avLst/>
          </a:prstGeom>
          <a:ln>
            <a:solidFill>
              <a:srgbClr val="00B050"/>
            </a:solidFill>
          </a:ln>
        </p:spPr>
      </p:pic>
      <p:sp>
        <p:nvSpPr>
          <p:cNvPr id="23" name="Hộp Văn bản 22">
            <a:extLst>
              <a:ext uri="{FF2B5EF4-FFF2-40B4-BE49-F238E27FC236}">
                <a16:creationId xmlns:a16="http://schemas.microsoft.com/office/drawing/2014/main" id="{4BD2CA84-4BB5-0C4E-74EA-DBBA30DF75FA}"/>
              </a:ext>
            </a:extLst>
          </p:cNvPr>
          <p:cNvSpPr txBox="1"/>
          <p:nvPr/>
        </p:nvSpPr>
        <p:spPr>
          <a:xfrm>
            <a:off x="10799901" y="4274917"/>
            <a:ext cx="1305411" cy="2308324"/>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Cán bộ, chiến sĩ Công an nhân dân giúp người dân thu hoạch lúa chạy lũ</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67508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1000"/>
                                        <p:tgtEl>
                                          <p:spTgt spid="14"/>
                                        </p:tgtEl>
                                      </p:cBhvr>
                                    </p:animEffect>
                                    <p:anim calcmode="lin" valueType="num">
                                      <p:cBhvr>
                                        <p:cTn id="36" dur="1000" fill="hold"/>
                                        <p:tgtEl>
                                          <p:spTgt spid="14"/>
                                        </p:tgtEl>
                                        <p:attrNameLst>
                                          <p:attrName>ppt_x</p:attrName>
                                        </p:attrNameLst>
                                      </p:cBhvr>
                                      <p:tavLst>
                                        <p:tav tm="0">
                                          <p:val>
                                            <p:strVal val="#ppt_x"/>
                                          </p:val>
                                        </p:tav>
                                        <p:tav tm="100000">
                                          <p:val>
                                            <p:strVal val="#ppt_x"/>
                                          </p:val>
                                        </p:tav>
                                      </p:tavLst>
                                    </p:anim>
                                    <p:anim calcmode="lin" valueType="num">
                                      <p:cBhvr>
                                        <p:cTn id="3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heel(1)">
                                      <p:cBhvr>
                                        <p:cTn id="49" dur="20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500" fill="hold"/>
                                        <p:tgtEl>
                                          <p:spTgt spid="23"/>
                                        </p:tgtEl>
                                        <p:attrNameLst>
                                          <p:attrName>ppt_w</p:attrName>
                                        </p:attrNameLst>
                                      </p:cBhvr>
                                      <p:tavLst>
                                        <p:tav tm="0">
                                          <p:val>
                                            <p:fltVal val="0"/>
                                          </p:val>
                                        </p:tav>
                                        <p:tav tm="100000">
                                          <p:val>
                                            <p:strVal val="#ppt_w"/>
                                          </p:val>
                                        </p:tav>
                                      </p:tavLst>
                                    </p:anim>
                                    <p:anim calcmode="lin" valueType="num">
                                      <p:cBhvr>
                                        <p:cTn id="55" dur="500" fill="hold"/>
                                        <p:tgtEl>
                                          <p:spTgt spid="23"/>
                                        </p:tgtEl>
                                        <p:attrNameLst>
                                          <p:attrName>ppt_h</p:attrName>
                                        </p:attrNameLst>
                                      </p:cBhvr>
                                      <p:tavLst>
                                        <p:tav tm="0">
                                          <p:val>
                                            <p:fltVal val="0"/>
                                          </p:val>
                                        </p:tav>
                                        <p:tav tm="100000">
                                          <p:val>
                                            <p:strVal val="#ppt_h"/>
                                          </p:val>
                                        </p:tav>
                                      </p:tavLst>
                                    </p:anim>
                                    <p:animEffect transition="in" filter="fade">
                                      <p:cBhvr>
                                        <p:cTn id="5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P spid="20" grpId="0" animBg="1"/>
      <p:bldP spid="2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38159" y="-32265"/>
            <a:ext cx="12153840" cy="6788207"/>
            <a:chOff x="326" y="7094"/>
            <a:chExt cx="15887"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 y="7094"/>
              <a:ext cx="15887"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 y="9755"/>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26063" y="637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186618"/>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108960" y="1158642"/>
            <a:ext cx="8897112" cy="252889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algn="ctr">
              <a:lnSpc>
                <a:spcPts val="4500"/>
              </a:lnSpc>
            </a:pPr>
            <a:r>
              <a:rPr lang="en-GB" sz="3200" b="1" dirty="0" err="1">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Bài</a:t>
            </a:r>
            <a:r>
              <a:rPr lang="en-GB"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1 (</a:t>
            </a:r>
            <a:r>
              <a:rPr lang="en-GB" sz="3200" b="1" dirty="0" err="1">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Tiết</a:t>
            </a:r>
            <a:r>
              <a:rPr lang="en-GB"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2)</a:t>
            </a:r>
            <a:endParaRPr lang="vi-VN" sz="3200" b="1" dirty="0">
              <a:ln w="0"/>
              <a:solidFill>
                <a:srgbClr val="00B05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LỊCH SỬ, TRUYỀN THỐNG </a:t>
            </a:r>
            <a:endPar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endParaRP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CỦA</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LỰC LƯỢNG VŨ TRANG NHÂN DÂN</a:t>
            </a:r>
            <a:r>
              <a:rPr lang="vi-VN"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VIỆT NAM</a:t>
            </a:r>
          </a:p>
        </p:txBody>
      </p:sp>
      <p:sp>
        <p:nvSpPr>
          <p:cNvPr id="2" name="TextBox 1">
            <a:extLst>
              <a:ext uri="{FF2B5EF4-FFF2-40B4-BE49-F238E27FC236}">
                <a16:creationId xmlns:a16="http://schemas.microsoft.com/office/drawing/2014/main" id="{B785D8C2-DC8A-193C-D512-B8A7C3B3C1E2}"/>
              </a:ext>
            </a:extLst>
          </p:cNvPr>
          <p:cNvSpPr txBox="1"/>
          <p:nvPr/>
        </p:nvSpPr>
        <p:spPr>
          <a:xfrm>
            <a:off x="10982325" y="60345"/>
            <a:ext cx="1209674" cy="400110"/>
          </a:xfrm>
          <a:prstGeom prst="rect">
            <a:avLst/>
          </a:prstGeom>
          <a:noFill/>
        </p:spPr>
        <p:txBody>
          <a:bodyPr wrap="square">
            <a:spAutoFit/>
          </a:bodyPr>
          <a:lstStyle/>
          <a:p>
            <a:pPr algn="ctr"/>
            <a:r>
              <a:rPr lang="en-GB" sz="2000" b="1" dirty="0">
                <a:solidFill>
                  <a:srgbClr val="FF0000"/>
                </a:solidFill>
                <a:latin typeface="Times New Roman" panose="02020603050405020304" pitchFamily="18" charset="0"/>
                <a:cs typeface="Times New Roman" panose="02020603050405020304" pitchFamily="18" charset="0"/>
              </a:rPr>
              <a:t>LỚP 10</a:t>
            </a:r>
            <a:endParaRPr lang="vi-VN" sz="2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58348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Hộp Văn bản 3">
            <a:extLst>
              <a:ext uri="{FF2B5EF4-FFF2-40B4-BE49-F238E27FC236}">
                <a16:creationId xmlns:a16="http://schemas.microsoft.com/office/drawing/2014/main" id="{765901D4-D598-5A04-2C6D-23E893B1E24A}"/>
              </a:ext>
            </a:extLst>
          </p:cNvPr>
          <p:cNvSpPr txBox="1"/>
          <p:nvPr/>
        </p:nvSpPr>
        <p:spPr>
          <a:xfrm>
            <a:off x="585258" y="941695"/>
            <a:ext cx="6172158" cy="5657959"/>
          </a:xfrm>
          <a:prstGeom prst="rect">
            <a:avLst/>
          </a:prstGeom>
          <a:solidFill>
            <a:srgbClr val="FFFF00"/>
          </a:solidFill>
          <a:ln>
            <a:solidFill>
              <a:srgbClr val="00B050"/>
            </a:solidFill>
          </a:ln>
        </p:spPr>
        <p:txBody>
          <a:bodyPr wrap="square">
            <a:spAutoFit/>
          </a:bodyPr>
          <a:lstStyle/>
          <a:p>
            <a:pPr>
              <a:lnSpc>
                <a:spcPts val="2500"/>
              </a:lnSpc>
              <a:spcBef>
                <a:spcPts val="600"/>
              </a:spcBef>
              <a:spcAft>
                <a:spcPts val="600"/>
              </a:spcAft>
            </a:pPr>
            <a:r>
              <a:rPr lang="en-GB" sz="2400" b="1" dirty="0" err="1">
                <a:solidFill>
                  <a:srgbClr val="FF0000"/>
                </a:solidFill>
                <a:latin typeface="Times New Roman" panose="02020603050405020304" pitchFamily="18" charset="0"/>
                <a:cs typeface="Times New Roman" panose="02020603050405020304" pitchFamily="18" charset="0"/>
              </a:rPr>
              <a:t>Khởi</a:t>
            </a:r>
            <a:r>
              <a:rPr lang="en-GB" sz="2400" b="1" dirty="0">
                <a:solidFill>
                  <a:srgbClr val="FF0000"/>
                </a:solidFill>
                <a:latin typeface="Times New Roman" panose="02020603050405020304" pitchFamily="18" charset="0"/>
                <a:cs typeface="Times New Roman" panose="02020603050405020304" pitchFamily="18" charset="0"/>
              </a:rPr>
              <a:t> </a:t>
            </a:r>
            <a:r>
              <a:rPr lang="en-GB" sz="2400" b="1" dirty="0" err="1">
                <a:solidFill>
                  <a:srgbClr val="FF0000"/>
                </a:solidFill>
                <a:latin typeface="Times New Roman" panose="02020603050405020304" pitchFamily="18" charset="0"/>
                <a:cs typeface="Times New Roman" panose="02020603050405020304" pitchFamily="18" charset="0"/>
              </a:rPr>
              <a:t>động</a:t>
            </a:r>
            <a:endParaRPr lang="en-GB" sz="2400" b="1" dirty="0">
              <a:solidFill>
                <a:srgbClr val="FF0000"/>
              </a:solidFill>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vi-VN" sz="2400" b="1" i="1" dirty="0">
                <a:solidFill>
                  <a:srgbClr val="00B050"/>
                </a:solidFill>
                <a:latin typeface="Times New Roman" panose="02020603050405020304" pitchFamily="18" charset="0"/>
                <a:cs typeface="Times New Roman" panose="02020603050405020304" pitchFamily="18" charset="0"/>
              </a:rPr>
              <a:t>Trò chơi “Nghe nhạc, giữ bóng và trả từ khoá”</a:t>
            </a:r>
            <a:endParaRPr lang="en-GB" sz="2400" dirty="0">
              <a:solidFill>
                <a:srgbClr val="00B050"/>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Chọn 1 bài hát về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endParaRPr lang="vi-VN" sz="1400" dirty="0">
              <a:solidFill>
                <a:srgbClr val="0000FF"/>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Cho</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 chạy/dừng ở 1 số thời điểm</a:t>
            </a:r>
            <a:r>
              <a:rPr lang="en-GB"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endParaRPr lang="en-GB" sz="2400" dirty="0">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HS liên tục chuyền tay nhau 1 quả bóng nhựa trong lúc bài hát đang chạy. Kh</a:t>
            </a:r>
            <a:r>
              <a:rPr lang="en-GB" sz="2400" dirty="0" err="1">
                <a:latin typeface="Times New Roman" panose="02020603050405020304" pitchFamily="18" charset="0"/>
                <a:cs typeface="Times New Roman" panose="02020603050405020304" pitchFamily="18" charset="0"/>
              </a:rPr>
              <a:t>i</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dừng</a:t>
            </a:r>
            <a:r>
              <a:rPr lang="vi-VN" sz="2400" dirty="0">
                <a:latin typeface="Times New Roman" panose="02020603050405020304" pitchFamily="18" charset="0"/>
                <a:cs typeface="Times New Roman" panose="02020603050405020304" pitchFamily="18" charset="0"/>
              </a:rPr>
              <a:t>, quả bóng ở tay HS nào thì HS đó đọc </a:t>
            </a:r>
            <a:r>
              <a:rPr lang="vi-VN" sz="2400" dirty="0">
                <a:solidFill>
                  <a:srgbClr val="00B050"/>
                </a:solidFill>
                <a:latin typeface="Times New Roman" panose="02020603050405020304" pitchFamily="18" charset="0"/>
                <a:cs typeface="Times New Roman" panose="02020603050405020304" pitchFamily="18" charset="0"/>
              </a:rPr>
              <a:t>1 từ khoá </a:t>
            </a:r>
            <a:r>
              <a:rPr lang="en-GB" sz="2400" dirty="0" err="1">
                <a:solidFill>
                  <a:srgbClr val="00B050"/>
                </a:solidFill>
                <a:latin typeface="Times New Roman" panose="02020603050405020304" pitchFamily="18" charset="0"/>
                <a:cs typeface="Times New Roman" panose="02020603050405020304" pitchFamily="18" charset="0"/>
              </a:rPr>
              <a:t>thuộc</a:t>
            </a:r>
            <a:r>
              <a:rPr lang="vi-VN"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mục</a:t>
            </a:r>
            <a:r>
              <a:rPr lang="en-GB" sz="2400" dirty="0">
                <a:solidFill>
                  <a:srgbClr val="00B050"/>
                </a:solidFill>
                <a:latin typeface="Times New Roman" panose="02020603050405020304" pitchFamily="18" charset="0"/>
                <a:cs typeface="Times New Roman" panose="02020603050405020304" pitchFamily="18" charset="0"/>
              </a:rPr>
              <a:t> I, </a:t>
            </a:r>
            <a:r>
              <a:rPr lang="en-GB" sz="2400" dirty="0" err="1">
                <a:solidFill>
                  <a:srgbClr val="00B050"/>
                </a:solidFill>
                <a:latin typeface="Times New Roman" panose="02020603050405020304" pitchFamily="18" charset="0"/>
                <a:cs typeface="Times New Roman" panose="02020603050405020304" pitchFamily="18" charset="0"/>
              </a:rPr>
              <a:t>mục</a:t>
            </a:r>
            <a:r>
              <a:rPr lang="en-GB" sz="2400" dirty="0">
                <a:solidFill>
                  <a:srgbClr val="00B050"/>
                </a:solidFill>
                <a:latin typeface="Times New Roman" panose="02020603050405020304" pitchFamily="18" charset="0"/>
                <a:cs typeface="Times New Roman" panose="02020603050405020304" pitchFamily="18" charset="0"/>
              </a:rPr>
              <a:t> II/1 </a:t>
            </a:r>
            <a:r>
              <a:rPr lang="en-GB" sz="2400" dirty="0" err="1">
                <a:solidFill>
                  <a:srgbClr val="00B050"/>
                </a:solidFill>
                <a:latin typeface="Times New Roman" panose="02020603050405020304" pitchFamily="18" charset="0"/>
                <a:cs typeface="Times New Roman" panose="02020603050405020304" pitchFamily="18" charset="0"/>
              </a:rPr>
              <a:t>Bài</a:t>
            </a:r>
            <a:r>
              <a:rPr lang="en-GB" sz="2400" dirty="0">
                <a:solidFill>
                  <a:srgbClr val="00B050"/>
                </a:solidFill>
                <a:latin typeface="Times New Roman" panose="02020603050405020304" pitchFamily="18" charset="0"/>
                <a:cs typeface="Times New Roman" panose="02020603050405020304" pitchFamily="18" charset="0"/>
              </a:rPr>
              <a:t> 1.</a:t>
            </a: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Nếu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thì bài hát tiếp tục chạy và HS tiếp tục chuyền bóng</a:t>
            </a:r>
            <a:r>
              <a:rPr lang="en-GB" sz="2400" dirty="0">
                <a:latin typeface="Times New Roman" panose="02020603050405020304" pitchFamily="18" charset="0"/>
                <a:cs typeface="Times New Roman" panose="02020603050405020304" pitchFamily="18" charset="0"/>
              </a:rPr>
              <a:t>.</a:t>
            </a: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1 HS ghi lại các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lên bảng</a:t>
            </a:r>
            <a:r>
              <a:rPr lang="en-GB"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GV mời 1 số HS phát biểu cảm tưởng khi nghe xong bài hát</a:t>
            </a:r>
            <a:r>
              <a:rPr lang="en-GB" sz="2400" dirty="0">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80FE808E-867B-4B52-937A-732F155A2735}"/>
              </a:ext>
            </a:extLst>
          </p:cNvPr>
          <p:cNvSpPr txBox="1"/>
          <p:nvPr/>
        </p:nvSpPr>
        <p:spPr>
          <a:xfrm>
            <a:off x="6821424" y="334756"/>
            <a:ext cx="5125854" cy="338554"/>
          </a:xfrm>
          <a:prstGeom prst="rect">
            <a:avLst/>
          </a:prstGeom>
          <a:noFill/>
        </p:spPr>
        <p:txBody>
          <a:bodyPr wrap="square">
            <a:spAutoFit/>
          </a:bodyPr>
          <a:lstStyle/>
          <a:p>
            <a:pPr algn="ctr"/>
            <a:r>
              <a:rPr lang="en-US" sz="1600" dirty="0">
                <a:solidFill>
                  <a:srgbClr val="0000FF"/>
                </a:solidFill>
                <a:hlinkClick r:id="rId4">
                  <a:extLst>
                    <a:ext uri="{A12FA001-AC4F-418D-AE19-62706E023703}">
                      <ahyp:hlinkClr xmlns:ahyp="http://schemas.microsoft.com/office/drawing/2018/hyperlinkcolor" val="tx"/>
                    </a:ext>
                  </a:extLst>
                </a:hlinkClick>
              </a:rPr>
              <a:t>Bing Videos</a:t>
            </a:r>
            <a:r>
              <a:rPr lang="en-US" sz="1600" dirty="0">
                <a:solidFill>
                  <a:srgbClr val="0000FF"/>
                </a:solidFill>
              </a:rPr>
              <a:t> (10 ca </a:t>
            </a:r>
            <a:r>
              <a:rPr lang="en-US" sz="1600" dirty="0" err="1">
                <a:solidFill>
                  <a:srgbClr val="0000FF"/>
                </a:solidFill>
              </a:rPr>
              <a:t>khúc</a:t>
            </a:r>
            <a:r>
              <a:rPr lang="en-US" sz="1600" dirty="0">
                <a:solidFill>
                  <a:srgbClr val="0000FF"/>
                </a:solidFill>
              </a:rPr>
              <a:t> </a:t>
            </a:r>
            <a:r>
              <a:rPr lang="en-US" sz="1600" dirty="0" err="1">
                <a:solidFill>
                  <a:srgbClr val="0000FF"/>
                </a:solidFill>
              </a:rPr>
              <a:t>truyền</a:t>
            </a:r>
            <a:r>
              <a:rPr lang="en-US" sz="1600" dirty="0">
                <a:solidFill>
                  <a:srgbClr val="0000FF"/>
                </a:solidFill>
              </a:rPr>
              <a:t> </a:t>
            </a:r>
            <a:r>
              <a:rPr lang="en-US" sz="1600" dirty="0" err="1">
                <a:solidFill>
                  <a:srgbClr val="0000FF"/>
                </a:solidFill>
              </a:rPr>
              <a:t>thống</a:t>
            </a:r>
            <a:r>
              <a:rPr lang="en-US" sz="1600" dirty="0">
                <a:solidFill>
                  <a:srgbClr val="0000FF"/>
                </a:solidFill>
              </a:rPr>
              <a:t> </a:t>
            </a:r>
            <a:r>
              <a:rPr lang="en-US" sz="1600" dirty="0" err="1">
                <a:solidFill>
                  <a:srgbClr val="0000FF"/>
                </a:solidFill>
              </a:rPr>
              <a:t>Công</a:t>
            </a:r>
            <a:r>
              <a:rPr lang="en-US" sz="1600" dirty="0">
                <a:solidFill>
                  <a:srgbClr val="0000FF"/>
                </a:solidFill>
              </a:rPr>
              <a:t> an </a:t>
            </a:r>
            <a:r>
              <a:rPr lang="en-US" sz="1600" dirty="0" err="1">
                <a:solidFill>
                  <a:srgbClr val="0000FF"/>
                </a:solidFill>
              </a:rPr>
              <a:t>nhân</a:t>
            </a:r>
            <a:r>
              <a:rPr lang="en-US" sz="1600" dirty="0">
                <a:solidFill>
                  <a:srgbClr val="0000FF"/>
                </a:solidFill>
              </a:rPr>
              <a:t> </a:t>
            </a:r>
            <a:r>
              <a:rPr lang="en-US" sz="1600" dirty="0" err="1">
                <a:solidFill>
                  <a:srgbClr val="0000FF"/>
                </a:solidFill>
              </a:rPr>
              <a:t>dân</a:t>
            </a:r>
            <a:r>
              <a:rPr lang="en-US" sz="1600" dirty="0">
                <a:solidFill>
                  <a:srgbClr val="0000FF"/>
                </a:solidFill>
              </a:rPr>
              <a:t>)</a:t>
            </a:r>
          </a:p>
        </p:txBody>
      </p:sp>
      <p:pic>
        <p:nvPicPr>
          <p:cNvPr id="5" name="Picture 4">
            <a:extLst>
              <a:ext uri="{FF2B5EF4-FFF2-40B4-BE49-F238E27FC236}">
                <a16:creationId xmlns:a16="http://schemas.microsoft.com/office/drawing/2014/main" id="{7DB616DE-FFF4-4E08-8890-BC77B4DC1728}"/>
              </a:ext>
            </a:extLst>
          </p:cNvPr>
          <p:cNvPicPr>
            <a:picLocks noChangeAspect="1"/>
          </p:cNvPicPr>
          <p:nvPr/>
        </p:nvPicPr>
        <p:blipFill>
          <a:blip r:embed="rId5"/>
          <a:stretch>
            <a:fillRect/>
          </a:stretch>
        </p:blipFill>
        <p:spPr>
          <a:xfrm>
            <a:off x="6821424" y="3931783"/>
            <a:ext cx="5125854" cy="2667871"/>
          </a:xfrm>
          <a:prstGeom prst="rect">
            <a:avLst/>
          </a:prstGeom>
          <a:ln>
            <a:solidFill>
              <a:srgbClr val="00B050"/>
            </a:solidFill>
          </a:ln>
        </p:spPr>
      </p:pic>
      <p:pic>
        <p:nvPicPr>
          <p:cNvPr id="9" name="Picture 8">
            <a:extLst>
              <a:ext uri="{FF2B5EF4-FFF2-40B4-BE49-F238E27FC236}">
                <a16:creationId xmlns:a16="http://schemas.microsoft.com/office/drawing/2014/main" id="{3EFA27CA-CCE8-4105-8DA1-D0F34835F255}"/>
              </a:ext>
            </a:extLst>
          </p:cNvPr>
          <p:cNvPicPr>
            <a:picLocks noChangeAspect="1"/>
          </p:cNvPicPr>
          <p:nvPr/>
        </p:nvPicPr>
        <p:blipFill>
          <a:blip r:embed="rId6"/>
          <a:stretch>
            <a:fillRect/>
          </a:stretch>
        </p:blipFill>
        <p:spPr>
          <a:xfrm>
            <a:off x="6821424" y="941695"/>
            <a:ext cx="5125854" cy="2917073"/>
          </a:xfrm>
          <a:prstGeom prst="rect">
            <a:avLst/>
          </a:prstGeom>
          <a:ln>
            <a:solidFill>
              <a:srgbClr val="00B050"/>
            </a:solidFill>
          </a:ln>
        </p:spPr>
      </p:pic>
    </p:spTree>
    <p:extLst>
      <p:ext uri="{BB962C8B-B14F-4D97-AF65-F5344CB8AC3E}">
        <p14:creationId xmlns:p14="http://schemas.microsoft.com/office/powerpoint/2010/main" val="1681106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circle(in)">
                                      <p:cBhvr>
                                        <p:cTn id="14" dur="20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circle(in)">
                                      <p:cBhvr>
                                        <p:cTn id="19" dur="20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p:cTn id="24"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6" dur="500"/>
                                        <p:tgtEl>
                                          <p:spTgt spid="4">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p:cTn id="31" dur="1000" fill="hold"/>
                                        <p:tgtEl>
                                          <p:spTgt spid="4">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4">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4">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4">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circle(in)">
                                      <p:cBhvr>
                                        <p:cTn id="39" dur="2000"/>
                                        <p:tgtEl>
                                          <p:spTgt spid="4">
                                            <p:txEl>
                                              <p:pRg st="4" end="4"/>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nodeType="clickEffect">
                                  <p:stCondLst>
                                    <p:cond delay="0"/>
                                  </p:stCondLst>
                                  <p:childTnLst>
                                    <p:set>
                                      <p:cBhvr>
                                        <p:cTn id="43" dur="1" fill="hold">
                                          <p:stCondLst>
                                            <p:cond delay="0"/>
                                          </p:stCondLst>
                                        </p:cTn>
                                        <p:tgtEl>
                                          <p:spTgt spid="4">
                                            <p:txEl>
                                              <p:pRg st="5" end="5"/>
                                            </p:txEl>
                                          </p:spTgt>
                                        </p:tgtEl>
                                        <p:attrNameLst>
                                          <p:attrName>style.visibility</p:attrName>
                                        </p:attrNameLst>
                                      </p:cBhvr>
                                      <p:to>
                                        <p:strVal val="visible"/>
                                      </p:to>
                                    </p:set>
                                    <p:animEffect transition="in" filter="circle(in)">
                                      <p:cBhvr>
                                        <p:cTn id="44" dur="2000"/>
                                        <p:tgtEl>
                                          <p:spTgt spid="4">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p:cTn id="49"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4">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4">
                                            <p:txEl>
                                              <p:pRg st="6" end="6"/>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4">
                                            <p:txEl>
                                              <p:pRg st="7" end="7"/>
                                            </p:txEl>
                                          </p:spTgt>
                                        </p:tgtEl>
                                        <p:attrNameLst>
                                          <p:attrName>style.visibility</p:attrName>
                                        </p:attrNameLst>
                                      </p:cBhvr>
                                      <p:to>
                                        <p:strVal val="visible"/>
                                      </p:to>
                                    </p:set>
                                    <p:anim calcmode="lin" valueType="num">
                                      <p:cBhvr>
                                        <p:cTn id="56" dur="500" fill="hold"/>
                                        <p:tgtEl>
                                          <p:spTgt spid="4">
                                            <p:txEl>
                                              <p:pRg st="7" end="7"/>
                                            </p:txEl>
                                          </p:spTgt>
                                        </p:tgtEl>
                                        <p:attrNameLst>
                                          <p:attrName>ppt_w</p:attrName>
                                        </p:attrNameLst>
                                      </p:cBhvr>
                                      <p:tavLst>
                                        <p:tav tm="0">
                                          <p:val>
                                            <p:fltVal val="0"/>
                                          </p:val>
                                        </p:tav>
                                        <p:tav tm="100000">
                                          <p:val>
                                            <p:strVal val="#ppt_w"/>
                                          </p:val>
                                        </p:tav>
                                      </p:tavLst>
                                    </p:anim>
                                    <p:anim calcmode="lin" valueType="num">
                                      <p:cBhvr>
                                        <p:cTn id="57" dur="500" fill="hold"/>
                                        <p:tgtEl>
                                          <p:spTgt spid="4">
                                            <p:txEl>
                                              <p:pRg st="7" end="7"/>
                                            </p:txEl>
                                          </p:spTgt>
                                        </p:tgtEl>
                                        <p:attrNameLst>
                                          <p:attrName>ppt_h</p:attrName>
                                        </p:attrNameLst>
                                      </p:cBhvr>
                                      <p:tavLst>
                                        <p:tav tm="0">
                                          <p:val>
                                            <p:fltVal val="0"/>
                                          </p:val>
                                        </p:tav>
                                        <p:tav tm="100000">
                                          <p:val>
                                            <p:strVal val="#ppt_h"/>
                                          </p:val>
                                        </p:tav>
                                      </p:tavLst>
                                    </p:anim>
                                    <p:animEffect transition="in" filter="fade">
                                      <p:cBhvr>
                                        <p:cTn id="58" dur="500"/>
                                        <p:tgtEl>
                                          <p:spTgt spid="4">
                                            <p:txEl>
                                              <p:pRg st="7" end="7"/>
                                            </p:txEl>
                                          </p:spTgt>
                                        </p:tgtEl>
                                      </p:cBhvr>
                                    </p:animEffect>
                                  </p:childTnLst>
                                </p:cTn>
                              </p:par>
                              <p:par>
                                <p:cTn id="59" presetID="14" presetClass="entr" presetSubtype="10"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randombar(horizontal)">
                                      <p:cBhvr>
                                        <p:cTn id="61" dur="1000"/>
                                        <p:tgtEl>
                                          <p:spTgt spid="8"/>
                                        </p:tgtEl>
                                      </p:cBhvr>
                                    </p:animEffect>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nodeType="click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randombar(horizontal)">
                                      <p:cBhvr>
                                        <p:cTn id="66" dur="1000"/>
                                        <p:tgtEl>
                                          <p:spTgt spid="9"/>
                                        </p:tgtEl>
                                      </p:cBhvr>
                                    </p:animEffect>
                                  </p:childTnLst>
                                </p:cTn>
                              </p:par>
                            </p:childTnLst>
                          </p:cTn>
                        </p:par>
                      </p:childTnLst>
                    </p:cTn>
                  </p:par>
                  <p:par>
                    <p:cTn id="67" fill="hold">
                      <p:stCondLst>
                        <p:cond delay="indefinite"/>
                      </p:stCondLst>
                      <p:childTnLst>
                        <p:par>
                          <p:cTn id="68" fill="hold">
                            <p:stCondLst>
                              <p:cond delay="0"/>
                            </p:stCondLst>
                            <p:childTnLst>
                              <p:par>
                                <p:cTn id="69" presetID="14" presetClass="entr" presetSubtype="10"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Effect transition="in" filter="randombar(horizontal)">
                                      <p:cBhvr>
                                        <p:cTn id="7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Hộp Văn bản 2">
            <a:extLst>
              <a:ext uri="{FF2B5EF4-FFF2-40B4-BE49-F238E27FC236}">
                <a16:creationId xmlns:a16="http://schemas.microsoft.com/office/drawing/2014/main" id="{7A02EE5B-80D0-534B-3E1A-0274F5C497CF}"/>
              </a:ext>
            </a:extLst>
          </p:cNvPr>
          <p:cNvSpPr txBox="1"/>
          <p:nvPr/>
        </p:nvSpPr>
        <p:spPr>
          <a:xfrm>
            <a:off x="1740066" y="123501"/>
            <a:ext cx="3854421"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2. </a:t>
            </a:r>
            <a:r>
              <a:rPr lang="en-US" sz="2400" b="1" dirty="0" err="1">
                <a:solidFill>
                  <a:srgbClr val="00B050"/>
                </a:solidFill>
                <a:latin typeface="Times New Roman" panose="02020603050405020304" pitchFamily="18" charset="0"/>
                <a:cs typeface="Times New Roman" panose="02020603050405020304" pitchFamily="18" charset="0"/>
              </a:rPr>
              <a:t>Bản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chất</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và</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truyền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thống</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6" name="Hộp Văn bản 5">
            <a:extLst>
              <a:ext uri="{FF2B5EF4-FFF2-40B4-BE49-F238E27FC236}">
                <a16:creationId xmlns:a16="http://schemas.microsoft.com/office/drawing/2014/main" id="{AB028B4A-C040-E8BB-0CA8-C8BE9F6D9CD9}"/>
              </a:ext>
            </a:extLst>
          </p:cNvPr>
          <p:cNvSpPr txBox="1"/>
          <p:nvPr/>
        </p:nvSpPr>
        <p:spPr>
          <a:xfrm>
            <a:off x="1740066" y="826693"/>
            <a:ext cx="4270208" cy="1559081"/>
          </a:xfrm>
          <a:prstGeom prst="rect">
            <a:avLst/>
          </a:prstGeom>
          <a:solidFill>
            <a:schemeClr val="accent2">
              <a:lumMod val="40000"/>
              <a:lumOff val="60000"/>
            </a:schemeClr>
          </a:solidFill>
          <a:ln>
            <a:solidFill>
              <a:srgbClr val="00B050"/>
            </a:solidFill>
          </a:ln>
        </p:spPr>
        <p:txBody>
          <a:bodyPr wrap="square">
            <a:spAutoFit/>
          </a:bodyPr>
          <a:lstStyle/>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Khám phá 7.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cs typeface="Times New Roman" panose="02020603050405020304" pitchFamily="18" charset="0"/>
              </a:rPr>
              <a:t>mang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Truyền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a:t>
            </a:r>
          </a:p>
        </p:txBody>
      </p:sp>
      <p:sp>
        <p:nvSpPr>
          <p:cNvPr id="7" name="TextBox 17">
            <a:extLst>
              <a:ext uri="{FF2B5EF4-FFF2-40B4-BE49-F238E27FC236}">
                <a16:creationId xmlns:a16="http://schemas.microsoft.com/office/drawing/2014/main" id="{8F19833D-EF47-B2F4-A9EC-7099A6D2326C}"/>
              </a:ext>
            </a:extLst>
          </p:cNvPr>
          <p:cNvSpPr txBox="1"/>
          <p:nvPr/>
        </p:nvSpPr>
        <p:spPr>
          <a:xfrm>
            <a:off x="6248401" y="139005"/>
            <a:ext cx="5819776" cy="2246769"/>
          </a:xfrm>
          <a:prstGeom prst="rect">
            <a:avLst/>
          </a:prstGeom>
          <a:noFill/>
          <a:ln>
            <a:solidFill>
              <a:srgbClr val="00B050"/>
            </a:solidFill>
          </a:ln>
        </p:spPr>
        <p:txBody>
          <a:bodyPr wrap="square">
            <a:spAutoFit/>
          </a:bodyPr>
          <a:lstStyle/>
          <a:p>
            <a:pPr algn="ctr">
              <a:lnSpc>
                <a:spcPts val="2600"/>
              </a:lnSpc>
              <a:spcBef>
                <a:spcPts val="300"/>
              </a:spcBef>
              <a:spcAft>
                <a:spcPts val="300"/>
              </a:spcAft>
            </a:pPr>
            <a:r>
              <a:rPr lang="vi-VN" sz="2400" b="1" dirty="0">
                <a:solidFill>
                  <a:srgbClr val="ED0000"/>
                </a:solidFill>
                <a:latin typeface="Times New Roman" panose="02020603050405020304" pitchFamily="18" charset="0"/>
                <a:cs typeface="Times New Roman" panose="02020603050405020304" pitchFamily="18" charset="0"/>
              </a:rPr>
              <a:t>PHIẾU HỌC TẬP 1.5</a:t>
            </a:r>
          </a:p>
          <a:p>
            <a:pPr marL="342900" indent="-342900" algn="just">
              <a:lnSpc>
                <a:spcPts val="26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(HS làm việc theo cặp): </a:t>
            </a:r>
            <a:r>
              <a:rPr lang="vi-VN" sz="2400" dirty="0">
                <a:latin typeface="Times New Roman" panose="02020603050405020304" pitchFamily="18" charset="0"/>
                <a:cs typeface="Times New Roman" panose="02020603050405020304" pitchFamily="18" charset="0"/>
              </a:rPr>
              <a:t>Đ</a:t>
            </a:r>
            <a:r>
              <a:rPr lang="en-US" sz="2400" dirty="0" err="1">
                <a:latin typeface="Times New Roman" panose="02020603050405020304" pitchFamily="18" charset="0"/>
                <a:cs typeface="Times New Roman" panose="02020603050405020304" pitchFamily="18" charset="0"/>
              </a:rPr>
              <a:t>ọc</a:t>
            </a:r>
            <a:r>
              <a:rPr lang="vi-VN" sz="2400" dirty="0">
                <a:latin typeface="Times New Roman" panose="02020603050405020304" pitchFamily="18" charset="0"/>
                <a:cs typeface="Times New Roman" panose="02020603050405020304" pitchFamily="18" charset="0"/>
              </a:rPr>
              <a:t> câu hỏi khám phá 7,</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tin</a:t>
            </a:r>
            <a:r>
              <a:rPr lang="vi-VN" sz="2400" dirty="0">
                <a:latin typeface="Times New Roman" panose="02020603050405020304" pitchFamily="18" charset="0"/>
                <a:cs typeface="Times New Roman" panose="02020603050405020304" pitchFamily="18" charset="0"/>
              </a:rPr>
              <a:t> trang 9</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SGK và lập </a:t>
            </a:r>
            <a:r>
              <a:rPr lang="en-US" sz="2400" dirty="0">
                <a:latin typeface="Times New Roman" panose="02020603050405020304" pitchFamily="18" charset="0"/>
                <a:cs typeface="Times New Roman" panose="02020603050405020304" pitchFamily="18" charset="0"/>
              </a:rPr>
              <a:t>LĐTD</a:t>
            </a:r>
            <a:r>
              <a:rPr lang="vi-VN"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Bản chất và truyền thống Công an nhân dân Việt Nam.</a:t>
            </a:r>
          </a:p>
          <a:p>
            <a:pPr marL="342900" indent="-342900" algn="just">
              <a:lnSpc>
                <a:spcPts val="26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a:t>
            </a:r>
            <a:r>
              <a:rPr lang="vi-VN" sz="2400" dirty="0">
                <a:solidFill>
                  <a:srgbClr val="FF000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GB" sz="2400"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5D0223C2-B40A-4DA6-89D8-2C436807E7B4}"/>
              </a:ext>
            </a:extLst>
          </p:cNvPr>
          <p:cNvPicPr>
            <a:picLocks noChangeAspect="1"/>
          </p:cNvPicPr>
          <p:nvPr/>
        </p:nvPicPr>
        <p:blipFill>
          <a:blip r:embed="rId4"/>
          <a:stretch>
            <a:fillRect/>
          </a:stretch>
        </p:blipFill>
        <p:spPr>
          <a:xfrm>
            <a:off x="1740066" y="2509406"/>
            <a:ext cx="10328110" cy="4225093"/>
          </a:xfrm>
          <a:prstGeom prst="rect">
            <a:avLst/>
          </a:prstGeom>
          <a:ln>
            <a:solidFill>
              <a:srgbClr val="00B050"/>
            </a:solidFill>
          </a:ln>
        </p:spPr>
      </p:pic>
    </p:spTree>
    <p:extLst>
      <p:ext uri="{BB962C8B-B14F-4D97-AF65-F5344CB8AC3E}">
        <p14:creationId xmlns:p14="http://schemas.microsoft.com/office/powerpoint/2010/main" val="423430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heel(1)">
                                      <p:cBhvr>
                                        <p:cTn id="14" dur="20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heel(1)">
                                      <p:cBhvr>
                                        <p:cTn id="19" dur="20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Hình ảnh 2">
            <a:extLst>
              <a:ext uri="{FF2B5EF4-FFF2-40B4-BE49-F238E27FC236}">
                <a16:creationId xmlns:a16="http://schemas.microsoft.com/office/drawing/2014/main" id="{874D3FD3-AA63-9D36-2E1C-D994C3B702FC}"/>
              </a:ext>
            </a:extLst>
          </p:cNvPr>
          <p:cNvPicPr>
            <a:picLocks noChangeAspect="1"/>
          </p:cNvPicPr>
          <p:nvPr/>
        </p:nvPicPr>
        <p:blipFill>
          <a:blip r:embed="rId4"/>
          <a:stretch>
            <a:fillRect/>
          </a:stretch>
        </p:blipFill>
        <p:spPr>
          <a:xfrm>
            <a:off x="2315817" y="97701"/>
            <a:ext cx="9876183" cy="628738"/>
          </a:xfrm>
          <a:prstGeom prst="rect">
            <a:avLst/>
          </a:prstGeom>
        </p:spPr>
      </p:pic>
      <p:pic>
        <p:nvPicPr>
          <p:cNvPr id="6" name="Hình ảnh 5">
            <a:extLst>
              <a:ext uri="{FF2B5EF4-FFF2-40B4-BE49-F238E27FC236}">
                <a16:creationId xmlns:a16="http://schemas.microsoft.com/office/drawing/2014/main" id="{2C978237-590B-0842-2FFE-9AD59FF3BC2F}"/>
              </a:ext>
            </a:extLst>
          </p:cNvPr>
          <p:cNvPicPr>
            <a:picLocks noChangeAspect="1"/>
          </p:cNvPicPr>
          <p:nvPr/>
        </p:nvPicPr>
        <p:blipFill>
          <a:blip r:embed="rId5"/>
          <a:stretch>
            <a:fillRect/>
          </a:stretch>
        </p:blipFill>
        <p:spPr>
          <a:xfrm>
            <a:off x="2614564" y="677459"/>
            <a:ext cx="314369" cy="5743220"/>
          </a:xfrm>
          <a:prstGeom prst="rect">
            <a:avLst/>
          </a:prstGeom>
        </p:spPr>
      </p:pic>
      <p:pic>
        <p:nvPicPr>
          <p:cNvPr id="8" name="Hình ảnh 7">
            <a:extLst>
              <a:ext uri="{FF2B5EF4-FFF2-40B4-BE49-F238E27FC236}">
                <a16:creationId xmlns:a16="http://schemas.microsoft.com/office/drawing/2014/main" id="{6A75E71F-8A1E-45B8-9318-87240A5E8346}"/>
              </a:ext>
            </a:extLst>
          </p:cNvPr>
          <p:cNvPicPr>
            <a:picLocks noChangeAspect="1"/>
          </p:cNvPicPr>
          <p:nvPr/>
        </p:nvPicPr>
        <p:blipFill>
          <a:blip r:embed="rId6"/>
          <a:stretch>
            <a:fillRect/>
          </a:stretch>
        </p:blipFill>
        <p:spPr>
          <a:xfrm>
            <a:off x="2928934" y="726439"/>
            <a:ext cx="9176928" cy="943107"/>
          </a:xfrm>
          <a:prstGeom prst="rect">
            <a:avLst/>
          </a:prstGeom>
        </p:spPr>
      </p:pic>
      <p:pic>
        <p:nvPicPr>
          <p:cNvPr id="12" name="Hình ảnh 11">
            <a:extLst>
              <a:ext uri="{FF2B5EF4-FFF2-40B4-BE49-F238E27FC236}">
                <a16:creationId xmlns:a16="http://schemas.microsoft.com/office/drawing/2014/main" id="{DF53F047-13A9-A93B-CCE6-C31481BBBCCD}"/>
              </a:ext>
            </a:extLst>
          </p:cNvPr>
          <p:cNvPicPr>
            <a:picLocks noChangeAspect="1"/>
          </p:cNvPicPr>
          <p:nvPr/>
        </p:nvPicPr>
        <p:blipFill>
          <a:blip r:embed="rId7"/>
          <a:stretch>
            <a:fillRect/>
          </a:stretch>
        </p:blipFill>
        <p:spPr>
          <a:xfrm>
            <a:off x="2928930" y="2544443"/>
            <a:ext cx="9176928" cy="676369"/>
          </a:xfrm>
          <a:prstGeom prst="rect">
            <a:avLst/>
          </a:prstGeom>
        </p:spPr>
      </p:pic>
      <p:pic>
        <p:nvPicPr>
          <p:cNvPr id="14" name="Hình ảnh 13">
            <a:extLst>
              <a:ext uri="{FF2B5EF4-FFF2-40B4-BE49-F238E27FC236}">
                <a16:creationId xmlns:a16="http://schemas.microsoft.com/office/drawing/2014/main" id="{A285C58E-ED95-FE62-D9D1-D811E69C6BA8}"/>
              </a:ext>
            </a:extLst>
          </p:cNvPr>
          <p:cNvPicPr>
            <a:picLocks noChangeAspect="1"/>
          </p:cNvPicPr>
          <p:nvPr/>
        </p:nvPicPr>
        <p:blipFill>
          <a:blip r:embed="rId8"/>
          <a:stretch>
            <a:fillRect/>
          </a:stretch>
        </p:blipFill>
        <p:spPr>
          <a:xfrm>
            <a:off x="2928930" y="3319831"/>
            <a:ext cx="9176928" cy="628738"/>
          </a:xfrm>
          <a:prstGeom prst="rect">
            <a:avLst/>
          </a:prstGeom>
        </p:spPr>
      </p:pic>
      <p:pic>
        <p:nvPicPr>
          <p:cNvPr id="16" name="Hình ảnh 15">
            <a:extLst>
              <a:ext uri="{FF2B5EF4-FFF2-40B4-BE49-F238E27FC236}">
                <a16:creationId xmlns:a16="http://schemas.microsoft.com/office/drawing/2014/main" id="{775C2540-D86C-2806-E827-3C496E44C760}"/>
              </a:ext>
            </a:extLst>
          </p:cNvPr>
          <p:cNvPicPr>
            <a:picLocks noChangeAspect="1"/>
          </p:cNvPicPr>
          <p:nvPr/>
        </p:nvPicPr>
        <p:blipFill>
          <a:blip r:embed="rId9"/>
          <a:stretch>
            <a:fillRect/>
          </a:stretch>
        </p:blipFill>
        <p:spPr>
          <a:xfrm>
            <a:off x="2928931" y="4047588"/>
            <a:ext cx="9176927" cy="400106"/>
          </a:xfrm>
          <a:prstGeom prst="rect">
            <a:avLst/>
          </a:prstGeom>
        </p:spPr>
      </p:pic>
      <p:pic>
        <p:nvPicPr>
          <p:cNvPr id="18" name="Hình ảnh 17">
            <a:extLst>
              <a:ext uri="{FF2B5EF4-FFF2-40B4-BE49-F238E27FC236}">
                <a16:creationId xmlns:a16="http://schemas.microsoft.com/office/drawing/2014/main" id="{DC1DC541-6444-B9B3-199D-75F443A7FBD8}"/>
              </a:ext>
            </a:extLst>
          </p:cNvPr>
          <p:cNvPicPr>
            <a:picLocks noChangeAspect="1"/>
          </p:cNvPicPr>
          <p:nvPr/>
        </p:nvPicPr>
        <p:blipFill>
          <a:blip r:embed="rId10"/>
          <a:stretch>
            <a:fillRect/>
          </a:stretch>
        </p:blipFill>
        <p:spPr>
          <a:xfrm>
            <a:off x="2928931" y="4513291"/>
            <a:ext cx="9176927" cy="676369"/>
          </a:xfrm>
          <a:prstGeom prst="rect">
            <a:avLst/>
          </a:prstGeom>
        </p:spPr>
      </p:pic>
      <p:pic>
        <p:nvPicPr>
          <p:cNvPr id="20" name="Hình ảnh 19">
            <a:extLst>
              <a:ext uri="{FF2B5EF4-FFF2-40B4-BE49-F238E27FC236}">
                <a16:creationId xmlns:a16="http://schemas.microsoft.com/office/drawing/2014/main" id="{894BF682-592D-8D90-AD05-DDF9F703A4B8}"/>
              </a:ext>
            </a:extLst>
          </p:cNvPr>
          <p:cNvPicPr>
            <a:picLocks noChangeAspect="1"/>
          </p:cNvPicPr>
          <p:nvPr/>
        </p:nvPicPr>
        <p:blipFill>
          <a:blip r:embed="rId11"/>
          <a:stretch>
            <a:fillRect/>
          </a:stretch>
        </p:blipFill>
        <p:spPr>
          <a:xfrm>
            <a:off x="2928931" y="5281490"/>
            <a:ext cx="9176927" cy="676369"/>
          </a:xfrm>
          <a:prstGeom prst="rect">
            <a:avLst/>
          </a:prstGeom>
        </p:spPr>
      </p:pic>
      <p:pic>
        <p:nvPicPr>
          <p:cNvPr id="22" name="Hình ảnh 21">
            <a:extLst>
              <a:ext uri="{FF2B5EF4-FFF2-40B4-BE49-F238E27FC236}">
                <a16:creationId xmlns:a16="http://schemas.microsoft.com/office/drawing/2014/main" id="{4E942CCC-E24C-EF35-5AA4-DE6FC951EA6F}"/>
              </a:ext>
            </a:extLst>
          </p:cNvPr>
          <p:cNvPicPr>
            <a:picLocks noChangeAspect="1"/>
          </p:cNvPicPr>
          <p:nvPr/>
        </p:nvPicPr>
        <p:blipFill>
          <a:blip r:embed="rId12"/>
          <a:stretch>
            <a:fillRect/>
          </a:stretch>
        </p:blipFill>
        <p:spPr>
          <a:xfrm>
            <a:off x="2928932" y="6056878"/>
            <a:ext cx="9176927" cy="666843"/>
          </a:xfrm>
          <a:prstGeom prst="rect">
            <a:avLst/>
          </a:prstGeom>
        </p:spPr>
      </p:pic>
      <p:sp>
        <p:nvSpPr>
          <p:cNvPr id="24" name="Hộp Văn bản 23">
            <a:extLst>
              <a:ext uri="{FF2B5EF4-FFF2-40B4-BE49-F238E27FC236}">
                <a16:creationId xmlns:a16="http://schemas.microsoft.com/office/drawing/2014/main" id="{1C9323E2-9540-1559-FBFD-5821B8EA4965}"/>
              </a:ext>
            </a:extLst>
          </p:cNvPr>
          <p:cNvSpPr txBox="1"/>
          <p:nvPr/>
        </p:nvSpPr>
        <p:spPr>
          <a:xfrm>
            <a:off x="166480" y="1097955"/>
            <a:ext cx="2361946" cy="4247317"/>
          </a:xfrm>
          <a:prstGeom prst="rect">
            <a:avLst/>
          </a:prstGeom>
          <a:noFill/>
          <a:ln>
            <a:solidFill>
              <a:srgbClr val="00B050"/>
            </a:solidFill>
          </a:ln>
        </p:spPr>
        <p:txBody>
          <a:bodyPr wrap="square">
            <a:spAutoFit/>
          </a:bodyPr>
          <a:lstStyle/>
          <a:p>
            <a:pPr algn="ctr">
              <a:lnSpc>
                <a:spcPts val="2640"/>
              </a:lnSpc>
              <a:spcBef>
                <a:spcPts val="600"/>
              </a:spcBef>
              <a:spcAft>
                <a:spcPts val="600"/>
              </a:spcAft>
            </a:pPr>
            <a:r>
              <a:rPr lang="vi-VN" sz="2200" dirty="0">
                <a:solidFill>
                  <a:srgbClr val="FF0000"/>
                </a:solidFill>
                <a:latin typeface="Times New Roman" panose="02020603050405020304" pitchFamily="18" charset="0"/>
                <a:cs typeface="Times New Roman" panose="02020603050405020304" pitchFamily="18" charset="0"/>
              </a:rPr>
              <a:t>Bản chất</a:t>
            </a:r>
          </a:p>
          <a:p>
            <a:pPr algn="ctr">
              <a:lnSpc>
                <a:spcPts val="2640"/>
              </a:lnSpc>
              <a:spcBef>
                <a:spcPts val="600"/>
              </a:spcBef>
              <a:spcAft>
                <a:spcPts val="600"/>
              </a:spcAft>
            </a:pPr>
            <a:r>
              <a:rPr lang="vi-VN" sz="2200" dirty="0">
                <a:latin typeface="Times New Roman" panose="02020603050405020304" pitchFamily="18" charset="0"/>
                <a:cs typeface="Times New Roman" panose="02020603050405020304" pitchFamily="18" charset="0"/>
              </a:rPr>
              <a:t>Công an nhân dân Việt Nam mang bản chất giai cấp công nhân, tính nhân dân và tính dân tộc sâu sắc; đặt dưới sự lãnh đạo tuyệt đối, trực tiếp về mọi mặt của Đảng Cộng sản Việt Nam.</a:t>
            </a:r>
            <a:endParaRPr lang="en-US" sz="2200" dirty="0">
              <a:latin typeface="Times New Roman" panose="02020603050405020304" pitchFamily="18" charset="0"/>
              <a:cs typeface="Times New Roman" panose="02020603050405020304" pitchFamily="18" charset="0"/>
            </a:endParaRPr>
          </a:p>
        </p:txBody>
      </p:sp>
      <p:pic>
        <p:nvPicPr>
          <p:cNvPr id="26" name="Hình ảnh 25">
            <a:extLst>
              <a:ext uri="{FF2B5EF4-FFF2-40B4-BE49-F238E27FC236}">
                <a16:creationId xmlns:a16="http://schemas.microsoft.com/office/drawing/2014/main" id="{735E818C-6E76-C7AC-B305-9A03C0543F49}"/>
              </a:ext>
            </a:extLst>
          </p:cNvPr>
          <p:cNvPicPr>
            <a:picLocks noChangeAspect="1"/>
          </p:cNvPicPr>
          <p:nvPr/>
        </p:nvPicPr>
        <p:blipFill>
          <a:blip r:embed="rId13"/>
          <a:stretch>
            <a:fillRect/>
          </a:stretch>
        </p:blipFill>
        <p:spPr>
          <a:xfrm>
            <a:off x="2928930" y="1778336"/>
            <a:ext cx="9176928" cy="657317"/>
          </a:xfrm>
          <a:prstGeom prst="rect">
            <a:avLst/>
          </a:prstGeom>
        </p:spPr>
      </p:pic>
    </p:spTree>
    <p:extLst>
      <p:ext uri="{BB962C8B-B14F-4D97-AF65-F5344CB8AC3E}">
        <p14:creationId xmlns:p14="http://schemas.microsoft.com/office/powerpoint/2010/main" val="2662548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1000" fill="hold"/>
                                        <p:tgtEl>
                                          <p:spTgt spid="8"/>
                                        </p:tgtEl>
                                        <p:attrNameLst>
                                          <p:attrName>ppt_w</p:attrName>
                                        </p:attrNameLst>
                                      </p:cBhvr>
                                      <p:tavLst>
                                        <p:tav tm="0">
                                          <p:val>
                                            <p:fltVal val="0"/>
                                          </p:val>
                                        </p:tav>
                                        <p:tav tm="100000">
                                          <p:val>
                                            <p:strVal val="#ppt_w"/>
                                          </p:val>
                                        </p:tav>
                                      </p:tavLst>
                                    </p:anim>
                                    <p:anim calcmode="lin" valueType="num">
                                      <p:cBhvr>
                                        <p:cTn id="29" dur="1000" fill="hold"/>
                                        <p:tgtEl>
                                          <p:spTgt spid="8"/>
                                        </p:tgtEl>
                                        <p:attrNameLst>
                                          <p:attrName>ppt_h</p:attrName>
                                        </p:attrNameLst>
                                      </p:cBhvr>
                                      <p:tavLst>
                                        <p:tav tm="0">
                                          <p:val>
                                            <p:fltVal val="0"/>
                                          </p:val>
                                        </p:tav>
                                        <p:tav tm="100000">
                                          <p:val>
                                            <p:strVal val="#ppt_h"/>
                                          </p:val>
                                        </p:tav>
                                      </p:tavLst>
                                    </p:anim>
                                    <p:anim calcmode="lin" valueType="num">
                                      <p:cBhvr>
                                        <p:cTn id="30" dur="1000" fill="hold"/>
                                        <p:tgtEl>
                                          <p:spTgt spid="8"/>
                                        </p:tgtEl>
                                        <p:attrNameLst>
                                          <p:attrName>style.rotation</p:attrName>
                                        </p:attrNameLst>
                                      </p:cBhvr>
                                      <p:tavLst>
                                        <p:tav tm="0">
                                          <p:val>
                                            <p:fltVal val="90"/>
                                          </p:val>
                                        </p:tav>
                                        <p:tav tm="100000">
                                          <p:val>
                                            <p:fltVal val="0"/>
                                          </p:val>
                                        </p:tav>
                                      </p:tavLst>
                                    </p:anim>
                                    <p:animEffect transition="in" filter="fade">
                                      <p:cBhvr>
                                        <p:cTn id="31" dur="10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31"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1000" fill="hold"/>
                                        <p:tgtEl>
                                          <p:spTgt spid="26"/>
                                        </p:tgtEl>
                                        <p:attrNameLst>
                                          <p:attrName>ppt_w</p:attrName>
                                        </p:attrNameLst>
                                      </p:cBhvr>
                                      <p:tavLst>
                                        <p:tav tm="0">
                                          <p:val>
                                            <p:fltVal val="0"/>
                                          </p:val>
                                        </p:tav>
                                        <p:tav tm="100000">
                                          <p:val>
                                            <p:strVal val="#ppt_w"/>
                                          </p:val>
                                        </p:tav>
                                      </p:tavLst>
                                    </p:anim>
                                    <p:anim calcmode="lin" valueType="num">
                                      <p:cBhvr>
                                        <p:cTn id="37" dur="1000" fill="hold"/>
                                        <p:tgtEl>
                                          <p:spTgt spid="26"/>
                                        </p:tgtEl>
                                        <p:attrNameLst>
                                          <p:attrName>ppt_h</p:attrName>
                                        </p:attrNameLst>
                                      </p:cBhvr>
                                      <p:tavLst>
                                        <p:tav tm="0">
                                          <p:val>
                                            <p:fltVal val="0"/>
                                          </p:val>
                                        </p:tav>
                                        <p:tav tm="100000">
                                          <p:val>
                                            <p:strVal val="#ppt_h"/>
                                          </p:val>
                                        </p:tav>
                                      </p:tavLst>
                                    </p:anim>
                                    <p:anim calcmode="lin" valueType="num">
                                      <p:cBhvr>
                                        <p:cTn id="38" dur="1000" fill="hold"/>
                                        <p:tgtEl>
                                          <p:spTgt spid="26"/>
                                        </p:tgtEl>
                                        <p:attrNameLst>
                                          <p:attrName>style.rotation</p:attrName>
                                        </p:attrNameLst>
                                      </p:cBhvr>
                                      <p:tavLst>
                                        <p:tav tm="0">
                                          <p:val>
                                            <p:fltVal val="90"/>
                                          </p:val>
                                        </p:tav>
                                        <p:tav tm="100000">
                                          <p:val>
                                            <p:fltVal val="0"/>
                                          </p:val>
                                        </p:tav>
                                      </p:tavLst>
                                    </p:anim>
                                    <p:animEffect transition="in" filter="fade">
                                      <p:cBhvr>
                                        <p:cTn id="39" dur="1000"/>
                                        <p:tgtEl>
                                          <p:spTgt spid="26"/>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Effect transition="in" filter="fade">
                                      <p:cBhvr>
                                        <p:cTn id="53" dur="500"/>
                                        <p:tgtEl>
                                          <p:spTgt spid="14"/>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1000"/>
                                        <p:tgtEl>
                                          <p:spTgt spid="16"/>
                                        </p:tgtEl>
                                      </p:cBhvr>
                                    </p:animEffect>
                                    <p:anim calcmode="lin" valueType="num">
                                      <p:cBhvr>
                                        <p:cTn id="59" dur="1000" fill="hold"/>
                                        <p:tgtEl>
                                          <p:spTgt spid="16"/>
                                        </p:tgtEl>
                                        <p:attrNameLst>
                                          <p:attrName>ppt_x</p:attrName>
                                        </p:attrNameLst>
                                      </p:cBhvr>
                                      <p:tavLst>
                                        <p:tav tm="0">
                                          <p:val>
                                            <p:strVal val="#ppt_x"/>
                                          </p:val>
                                        </p:tav>
                                        <p:tav tm="100000">
                                          <p:val>
                                            <p:strVal val="#ppt_x"/>
                                          </p:val>
                                        </p:tav>
                                      </p:tavLst>
                                    </p:anim>
                                    <p:anim calcmode="lin" valueType="num">
                                      <p:cBhvr>
                                        <p:cTn id="6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nodeType="click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1000"/>
                                        <p:tgtEl>
                                          <p:spTgt spid="18"/>
                                        </p:tgtEl>
                                      </p:cBhvr>
                                    </p:animEffect>
                                    <p:anim calcmode="lin" valueType="num">
                                      <p:cBhvr>
                                        <p:cTn id="66" dur="1000" fill="hold"/>
                                        <p:tgtEl>
                                          <p:spTgt spid="18"/>
                                        </p:tgtEl>
                                        <p:attrNameLst>
                                          <p:attrName>ppt_x</p:attrName>
                                        </p:attrNameLst>
                                      </p:cBhvr>
                                      <p:tavLst>
                                        <p:tav tm="0">
                                          <p:val>
                                            <p:strVal val="#ppt_x"/>
                                          </p:val>
                                        </p:tav>
                                        <p:tav tm="100000">
                                          <p:val>
                                            <p:strVal val="#ppt_x"/>
                                          </p:val>
                                        </p:tav>
                                      </p:tavLst>
                                    </p:anim>
                                    <p:anim calcmode="lin" valueType="num">
                                      <p:cBhvr>
                                        <p:cTn id="6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p:cTn id="72" dur="500" fill="hold"/>
                                        <p:tgtEl>
                                          <p:spTgt spid="20"/>
                                        </p:tgtEl>
                                        <p:attrNameLst>
                                          <p:attrName>ppt_w</p:attrName>
                                        </p:attrNameLst>
                                      </p:cBhvr>
                                      <p:tavLst>
                                        <p:tav tm="0">
                                          <p:val>
                                            <p:fltVal val="0"/>
                                          </p:val>
                                        </p:tav>
                                        <p:tav tm="100000">
                                          <p:val>
                                            <p:strVal val="#ppt_w"/>
                                          </p:val>
                                        </p:tav>
                                      </p:tavLst>
                                    </p:anim>
                                    <p:anim calcmode="lin" valueType="num">
                                      <p:cBhvr>
                                        <p:cTn id="73" dur="500" fill="hold"/>
                                        <p:tgtEl>
                                          <p:spTgt spid="20"/>
                                        </p:tgtEl>
                                        <p:attrNameLst>
                                          <p:attrName>ppt_h</p:attrName>
                                        </p:attrNameLst>
                                      </p:cBhvr>
                                      <p:tavLst>
                                        <p:tav tm="0">
                                          <p:val>
                                            <p:fltVal val="0"/>
                                          </p:val>
                                        </p:tav>
                                        <p:tav tm="100000">
                                          <p:val>
                                            <p:strVal val="#ppt_h"/>
                                          </p:val>
                                        </p:tav>
                                      </p:tavLst>
                                    </p:anim>
                                    <p:animEffect transition="in" filter="fade">
                                      <p:cBhvr>
                                        <p:cTn id="74" dur="500"/>
                                        <p:tgtEl>
                                          <p:spTgt spid="20"/>
                                        </p:tgtEl>
                                      </p:cBhvr>
                                    </p:animEffect>
                                  </p:childTnLst>
                                </p:cTn>
                              </p:par>
                            </p:childTnLst>
                          </p:cTn>
                        </p:par>
                      </p:childTnLst>
                    </p:cTn>
                  </p:par>
                  <p:par>
                    <p:cTn id="75" fill="hold">
                      <p:stCondLst>
                        <p:cond delay="indefinite"/>
                      </p:stCondLst>
                      <p:childTnLst>
                        <p:par>
                          <p:cTn id="76" fill="hold">
                            <p:stCondLst>
                              <p:cond delay="0"/>
                            </p:stCondLst>
                            <p:childTnLst>
                              <p:par>
                                <p:cTn id="77" presetID="31" presetClass="entr" presetSubtype="0" fill="hold" nodeType="clickEffect">
                                  <p:stCondLst>
                                    <p:cond delay="0"/>
                                  </p:stCondLst>
                                  <p:childTnLst>
                                    <p:set>
                                      <p:cBhvr>
                                        <p:cTn id="78" dur="1" fill="hold">
                                          <p:stCondLst>
                                            <p:cond delay="0"/>
                                          </p:stCondLst>
                                        </p:cTn>
                                        <p:tgtEl>
                                          <p:spTgt spid="22"/>
                                        </p:tgtEl>
                                        <p:attrNameLst>
                                          <p:attrName>style.visibility</p:attrName>
                                        </p:attrNameLst>
                                      </p:cBhvr>
                                      <p:to>
                                        <p:strVal val="visible"/>
                                      </p:to>
                                    </p:set>
                                    <p:anim calcmode="lin" valueType="num">
                                      <p:cBhvr>
                                        <p:cTn id="79" dur="1000" fill="hold"/>
                                        <p:tgtEl>
                                          <p:spTgt spid="22"/>
                                        </p:tgtEl>
                                        <p:attrNameLst>
                                          <p:attrName>ppt_w</p:attrName>
                                        </p:attrNameLst>
                                      </p:cBhvr>
                                      <p:tavLst>
                                        <p:tav tm="0">
                                          <p:val>
                                            <p:fltVal val="0"/>
                                          </p:val>
                                        </p:tav>
                                        <p:tav tm="100000">
                                          <p:val>
                                            <p:strVal val="#ppt_w"/>
                                          </p:val>
                                        </p:tav>
                                      </p:tavLst>
                                    </p:anim>
                                    <p:anim calcmode="lin" valueType="num">
                                      <p:cBhvr>
                                        <p:cTn id="80" dur="1000" fill="hold"/>
                                        <p:tgtEl>
                                          <p:spTgt spid="22"/>
                                        </p:tgtEl>
                                        <p:attrNameLst>
                                          <p:attrName>ppt_h</p:attrName>
                                        </p:attrNameLst>
                                      </p:cBhvr>
                                      <p:tavLst>
                                        <p:tav tm="0">
                                          <p:val>
                                            <p:fltVal val="0"/>
                                          </p:val>
                                        </p:tav>
                                        <p:tav tm="100000">
                                          <p:val>
                                            <p:strVal val="#ppt_h"/>
                                          </p:val>
                                        </p:tav>
                                      </p:tavLst>
                                    </p:anim>
                                    <p:anim calcmode="lin" valueType="num">
                                      <p:cBhvr>
                                        <p:cTn id="81" dur="1000" fill="hold"/>
                                        <p:tgtEl>
                                          <p:spTgt spid="22"/>
                                        </p:tgtEl>
                                        <p:attrNameLst>
                                          <p:attrName>style.rotation</p:attrName>
                                        </p:attrNameLst>
                                      </p:cBhvr>
                                      <p:tavLst>
                                        <p:tav tm="0">
                                          <p:val>
                                            <p:fltVal val="90"/>
                                          </p:val>
                                        </p:tav>
                                        <p:tav tm="100000">
                                          <p:val>
                                            <p:fltVal val="0"/>
                                          </p:val>
                                        </p:tav>
                                      </p:tavLst>
                                    </p:anim>
                                    <p:animEffect transition="in" filter="fade">
                                      <p:cBhvr>
                                        <p:cTn id="82"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effectLst/>
                <a:latin typeface="TimesNewRomanPSMT"/>
              </a:rPr>
              <a:t>3</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GB"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2" name="Picture 1">
            <a:extLst>
              <a:ext uri="{FF2B5EF4-FFF2-40B4-BE49-F238E27FC236}">
                <a16:creationId xmlns:a16="http://schemas.microsoft.com/office/drawing/2014/main" id="{FC71A1AC-39A9-59F2-A3C1-517B6E14FF8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16510" y="1473252"/>
            <a:ext cx="8734476" cy="4239302"/>
          </a:xfrm>
          <a:prstGeom prst="rect">
            <a:avLst/>
          </a:prstGeom>
          <a:ln>
            <a:solidFill>
              <a:srgbClr val="00B050"/>
            </a:solidFill>
          </a:ln>
        </p:spPr>
      </p:pic>
    </p:spTree>
    <p:extLst>
      <p:ext uri="{BB962C8B-B14F-4D97-AF65-F5344CB8AC3E}">
        <p14:creationId xmlns:p14="http://schemas.microsoft.com/office/powerpoint/2010/main" val="4070611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heel(1)">
                                      <p:cBhvr>
                                        <p:cTn id="32" dur="2000"/>
                                        <p:tgtEl>
                                          <p:spTgt spid="2"/>
                                        </p:tgtEl>
                                      </p:cBhvr>
                                    </p:animEffect>
                                  </p:childTnLst>
                                </p:cTn>
                              </p:par>
                              <p:par>
                                <p:cTn id="33" presetID="21" presetClass="entr" presetSubtype="1"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heel(1)">
                                      <p:cBhvr>
                                        <p:cTn id="35" dur="2000"/>
                                        <p:tgtEl>
                                          <p:spTgt spid="7"/>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1000" fill="hold"/>
                                        <p:tgtEl>
                                          <p:spTgt spid="10"/>
                                        </p:tgtEl>
                                        <p:attrNameLst>
                                          <p:attrName>ppt_w</p:attrName>
                                        </p:attrNameLst>
                                      </p:cBhvr>
                                      <p:tavLst>
                                        <p:tav tm="0">
                                          <p:val>
                                            <p:fltVal val="0"/>
                                          </p:val>
                                        </p:tav>
                                        <p:tav tm="100000">
                                          <p:val>
                                            <p:strVal val="#ppt_w"/>
                                          </p:val>
                                        </p:tav>
                                      </p:tavLst>
                                    </p:anim>
                                    <p:anim calcmode="lin" valueType="num">
                                      <p:cBhvr>
                                        <p:cTn id="41" dur="1000" fill="hold"/>
                                        <p:tgtEl>
                                          <p:spTgt spid="10"/>
                                        </p:tgtEl>
                                        <p:attrNameLst>
                                          <p:attrName>ppt_h</p:attrName>
                                        </p:attrNameLst>
                                      </p:cBhvr>
                                      <p:tavLst>
                                        <p:tav tm="0">
                                          <p:val>
                                            <p:fltVal val="0"/>
                                          </p:val>
                                        </p:tav>
                                        <p:tav tm="100000">
                                          <p:val>
                                            <p:strVal val="#ppt_h"/>
                                          </p:val>
                                        </p:tav>
                                      </p:tavLst>
                                    </p:anim>
                                    <p:anim calcmode="lin" valueType="num">
                                      <p:cBhvr>
                                        <p:cTn id="42" dur="1000" fill="hold"/>
                                        <p:tgtEl>
                                          <p:spTgt spid="10"/>
                                        </p:tgtEl>
                                        <p:attrNameLst>
                                          <p:attrName>style.rotation</p:attrName>
                                        </p:attrNameLst>
                                      </p:cBhvr>
                                      <p:tavLst>
                                        <p:tav tm="0">
                                          <p:val>
                                            <p:fltVal val="90"/>
                                          </p:val>
                                        </p:tav>
                                        <p:tav tm="100000">
                                          <p:val>
                                            <p:fltVal val="0"/>
                                          </p:val>
                                        </p:tav>
                                      </p:tavLst>
                                    </p:anim>
                                    <p:animEffect transition="in" filter="fade">
                                      <p:cBhvr>
                                        <p:cTn id="4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4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2537533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3566531-C9EC-7FD3-EBBA-0E23BF079C63}"/>
              </a:ext>
            </a:extLst>
          </p:cNvPr>
          <p:cNvSpPr/>
          <p:nvPr/>
        </p:nvSpPr>
        <p:spPr>
          <a:xfrm>
            <a:off x="0"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422" name="Câu 1">
            <a:hlinkClick r:id="rId5" action="ppaction://hlinksldjump"/>
            <a:extLst>
              <a:ext uri="{FF2B5EF4-FFF2-40B4-BE49-F238E27FC236}">
                <a16:creationId xmlns:a16="http://schemas.microsoft.com/office/drawing/2014/main" id="{5D666B8A-0F09-FEC9-1EA1-B26478FCE4E0}"/>
              </a:ext>
            </a:extLst>
          </p:cNvPr>
          <p:cNvSpPr/>
          <p:nvPr/>
        </p:nvSpPr>
        <p:spPr>
          <a:xfrm>
            <a:off x="2343290" y="1831002"/>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6" action="ppaction://hlinksldjump"/>
            <a:extLst>
              <a:ext uri="{FF2B5EF4-FFF2-40B4-BE49-F238E27FC236}">
                <a16:creationId xmlns:a16="http://schemas.microsoft.com/office/drawing/2014/main" id="{40C795D3-7F0B-14DD-9A8B-74435AE0D476}"/>
              </a:ext>
            </a:extLst>
          </p:cNvPr>
          <p:cNvSpPr/>
          <p:nvPr/>
        </p:nvSpPr>
        <p:spPr>
          <a:xfrm>
            <a:off x="2343290" y="2156666"/>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7" action="ppaction://hlinksldjump"/>
            <a:extLst>
              <a:ext uri="{FF2B5EF4-FFF2-40B4-BE49-F238E27FC236}">
                <a16:creationId xmlns:a16="http://schemas.microsoft.com/office/drawing/2014/main" id="{11288CD1-9537-C950-2937-5FE0F93A7778}"/>
              </a:ext>
            </a:extLst>
          </p:cNvPr>
          <p:cNvSpPr/>
          <p:nvPr/>
        </p:nvSpPr>
        <p:spPr>
          <a:xfrm>
            <a:off x="2343290" y="2480744"/>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8" action="ppaction://hlinksldjump"/>
            <a:extLst>
              <a:ext uri="{FF2B5EF4-FFF2-40B4-BE49-F238E27FC236}">
                <a16:creationId xmlns:a16="http://schemas.microsoft.com/office/drawing/2014/main" id="{EC624E89-541A-402B-ED3A-7F58E3C3B4EC}"/>
              </a:ext>
            </a:extLst>
          </p:cNvPr>
          <p:cNvSpPr/>
          <p:nvPr/>
        </p:nvSpPr>
        <p:spPr>
          <a:xfrm>
            <a:off x="2343290" y="2804823"/>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9" action="ppaction://hlinksldjump"/>
            <a:extLst>
              <a:ext uri="{FF2B5EF4-FFF2-40B4-BE49-F238E27FC236}">
                <a16:creationId xmlns:a16="http://schemas.microsoft.com/office/drawing/2014/main" id="{05C51935-1801-FCDA-5B87-3DE8B64D70FB}"/>
              </a:ext>
            </a:extLst>
          </p:cNvPr>
          <p:cNvSpPr/>
          <p:nvPr/>
        </p:nvSpPr>
        <p:spPr>
          <a:xfrm>
            <a:off x="2343290" y="3130487"/>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10" action="ppaction://hlinksldjump"/>
            <a:extLst>
              <a:ext uri="{FF2B5EF4-FFF2-40B4-BE49-F238E27FC236}">
                <a16:creationId xmlns:a16="http://schemas.microsoft.com/office/drawing/2014/main" id="{337E5FC9-2332-986E-F31E-43188DF19448}"/>
              </a:ext>
            </a:extLst>
          </p:cNvPr>
          <p:cNvSpPr/>
          <p:nvPr/>
        </p:nvSpPr>
        <p:spPr>
          <a:xfrm>
            <a:off x="2343290" y="3454565"/>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1" action="ppaction://hlinksldjump"/>
            <a:extLst>
              <a:ext uri="{FF2B5EF4-FFF2-40B4-BE49-F238E27FC236}">
                <a16:creationId xmlns:a16="http://schemas.microsoft.com/office/drawing/2014/main" id="{1A0777E4-18FB-4A1E-7FBE-E87DB45709B9}"/>
              </a:ext>
            </a:extLst>
          </p:cNvPr>
          <p:cNvSpPr/>
          <p:nvPr/>
        </p:nvSpPr>
        <p:spPr>
          <a:xfrm>
            <a:off x="2343290" y="3778644"/>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2" action="ppaction://hlinksldjump"/>
            <a:extLst>
              <a:ext uri="{FF2B5EF4-FFF2-40B4-BE49-F238E27FC236}">
                <a16:creationId xmlns:a16="http://schemas.microsoft.com/office/drawing/2014/main" id="{9E07BC3A-00BA-A416-512B-A944961AFBB2}"/>
              </a:ext>
            </a:extLst>
          </p:cNvPr>
          <p:cNvSpPr/>
          <p:nvPr/>
        </p:nvSpPr>
        <p:spPr>
          <a:xfrm>
            <a:off x="2343290" y="4104308"/>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3" action="ppaction://hlinksldjump"/>
            <a:extLst>
              <a:ext uri="{FF2B5EF4-FFF2-40B4-BE49-F238E27FC236}">
                <a16:creationId xmlns:a16="http://schemas.microsoft.com/office/drawing/2014/main" id="{A44F9B0E-4483-BCBE-0414-6BDA5D191BB0}"/>
              </a:ext>
            </a:extLst>
          </p:cNvPr>
          <p:cNvSpPr/>
          <p:nvPr/>
        </p:nvSpPr>
        <p:spPr>
          <a:xfrm>
            <a:off x="2343290" y="4428386"/>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4" action="ppaction://hlinksldjump"/>
            <a:extLst>
              <a:ext uri="{FF2B5EF4-FFF2-40B4-BE49-F238E27FC236}">
                <a16:creationId xmlns:a16="http://schemas.microsoft.com/office/drawing/2014/main" id="{5F5E0A54-DCFA-9C34-CB7B-2E817C5DCA37}"/>
              </a:ext>
            </a:extLst>
          </p:cNvPr>
          <p:cNvSpPr/>
          <p:nvPr/>
        </p:nvSpPr>
        <p:spPr>
          <a:xfrm>
            <a:off x="2343290" y="4752465"/>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sp>
        <p:nvSpPr>
          <p:cNvPr id="1447" name="Câu 11">
            <a:hlinkClick r:id="rId15" action="ppaction://hlinksldjump"/>
            <a:extLst>
              <a:ext uri="{FF2B5EF4-FFF2-40B4-BE49-F238E27FC236}">
                <a16:creationId xmlns:a16="http://schemas.microsoft.com/office/drawing/2014/main" id="{0E46C520-99B8-A4CF-9016-664E5F7E9417}"/>
              </a:ext>
            </a:extLst>
          </p:cNvPr>
          <p:cNvSpPr/>
          <p:nvPr/>
        </p:nvSpPr>
        <p:spPr>
          <a:xfrm>
            <a:off x="2343290" y="5078129"/>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1448" name="Câu 12">
            <a:hlinkClick r:id="rId16" action="ppaction://hlinksldjump"/>
            <a:extLst>
              <a:ext uri="{FF2B5EF4-FFF2-40B4-BE49-F238E27FC236}">
                <a16:creationId xmlns:a16="http://schemas.microsoft.com/office/drawing/2014/main" id="{97F48B90-188D-EFC3-C697-3B54511036D6}"/>
              </a:ext>
            </a:extLst>
          </p:cNvPr>
          <p:cNvSpPr/>
          <p:nvPr/>
        </p:nvSpPr>
        <p:spPr>
          <a:xfrm>
            <a:off x="2343290" y="5402207"/>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12</a:t>
            </a:r>
          </a:p>
        </p:txBody>
      </p:sp>
      <p:sp>
        <p:nvSpPr>
          <p:cNvPr id="1449" name="Câu 13">
            <a:hlinkClick r:id="rId17" action="ppaction://hlinksldjump"/>
            <a:extLst>
              <a:ext uri="{FF2B5EF4-FFF2-40B4-BE49-F238E27FC236}">
                <a16:creationId xmlns:a16="http://schemas.microsoft.com/office/drawing/2014/main" id="{FFA4DA7E-A956-B5C0-0B16-99288353B303}"/>
              </a:ext>
            </a:extLst>
          </p:cNvPr>
          <p:cNvSpPr/>
          <p:nvPr/>
        </p:nvSpPr>
        <p:spPr>
          <a:xfrm>
            <a:off x="2343290" y="5726286"/>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13</a:t>
            </a:r>
          </a:p>
        </p:txBody>
      </p:sp>
      <p:sp>
        <p:nvSpPr>
          <p:cNvPr id="18" name="Rectangle 17">
            <a:extLst>
              <a:ext uri="{FF2B5EF4-FFF2-40B4-BE49-F238E27FC236}">
                <a16:creationId xmlns:a16="http://schemas.microsoft.com/office/drawing/2014/main" id="{66F62398-E482-4526-917D-3737623F8595}"/>
              </a:ext>
            </a:extLst>
          </p:cNvPr>
          <p:cNvSpPr/>
          <p:nvPr/>
        </p:nvSpPr>
        <p:spPr>
          <a:xfrm>
            <a:off x="5851248" y="183328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 name="Rectangle 18">
            <a:extLst>
              <a:ext uri="{FF2B5EF4-FFF2-40B4-BE49-F238E27FC236}">
                <a16:creationId xmlns:a16="http://schemas.microsoft.com/office/drawing/2014/main" id="{14C66B91-28DC-580B-744B-016D79EDB3E5}"/>
              </a:ext>
            </a:extLst>
          </p:cNvPr>
          <p:cNvSpPr/>
          <p:nvPr/>
        </p:nvSpPr>
        <p:spPr>
          <a:xfrm>
            <a:off x="6291195" y="183328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7" name="Rectangle 6">
            <a:extLst>
              <a:ext uri="{FF2B5EF4-FFF2-40B4-BE49-F238E27FC236}">
                <a16:creationId xmlns:a16="http://schemas.microsoft.com/office/drawing/2014/main" id="{ADED6313-784D-2C44-302E-75614E89EB75}"/>
              </a:ext>
            </a:extLst>
          </p:cNvPr>
          <p:cNvSpPr/>
          <p:nvPr/>
        </p:nvSpPr>
        <p:spPr>
          <a:xfrm>
            <a:off x="6731141" y="183566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7" name="Rectangle 46">
            <a:extLst>
              <a:ext uri="{FF2B5EF4-FFF2-40B4-BE49-F238E27FC236}">
                <a16:creationId xmlns:a16="http://schemas.microsoft.com/office/drawing/2014/main" id="{ED00627F-942F-C64D-ED50-AA3EC8C725B7}"/>
              </a:ext>
            </a:extLst>
          </p:cNvPr>
          <p:cNvSpPr/>
          <p:nvPr/>
        </p:nvSpPr>
        <p:spPr>
          <a:xfrm>
            <a:off x="7171086" y="183562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2" name="Rectangle 51">
            <a:extLst>
              <a:ext uri="{FF2B5EF4-FFF2-40B4-BE49-F238E27FC236}">
                <a16:creationId xmlns:a16="http://schemas.microsoft.com/office/drawing/2014/main" id="{FFFA5751-4D44-1691-1A47-FBA2226E4F21}"/>
              </a:ext>
            </a:extLst>
          </p:cNvPr>
          <p:cNvSpPr/>
          <p:nvPr/>
        </p:nvSpPr>
        <p:spPr>
          <a:xfrm>
            <a:off x="7611032" y="18380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5" name="Rectangle 54">
            <a:extLst>
              <a:ext uri="{FF2B5EF4-FFF2-40B4-BE49-F238E27FC236}">
                <a16:creationId xmlns:a16="http://schemas.microsoft.com/office/drawing/2014/main" id="{A6D7D560-2FBE-5AB0-A509-5BCBCD545280}"/>
              </a:ext>
            </a:extLst>
          </p:cNvPr>
          <p:cNvSpPr/>
          <p:nvPr/>
        </p:nvSpPr>
        <p:spPr>
          <a:xfrm>
            <a:off x="8055240" y="18397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0" name="Rectangle 59">
            <a:extLst>
              <a:ext uri="{FF2B5EF4-FFF2-40B4-BE49-F238E27FC236}">
                <a16:creationId xmlns:a16="http://schemas.microsoft.com/office/drawing/2014/main" id="{B043AF5A-5769-2F36-A6D9-AC60B62BDB97}"/>
              </a:ext>
            </a:extLst>
          </p:cNvPr>
          <p:cNvSpPr/>
          <p:nvPr/>
        </p:nvSpPr>
        <p:spPr>
          <a:xfrm>
            <a:off x="8495186" y="18397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4" name="Rectangle 1103">
            <a:extLst>
              <a:ext uri="{FF2B5EF4-FFF2-40B4-BE49-F238E27FC236}">
                <a16:creationId xmlns:a16="http://schemas.microsoft.com/office/drawing/2014/main" id="{7BBE42EF-7F66-0FB1-99B0-F32C32D7FF27}"/>
              </a:ext>
            </a:extLst>
          </p:cNvPr>
          <p:cNvSpPr/>
          <p:nvPr/>
        </p:nvSpPr>
        <p:spPr>
          <a:xfrm>
            <a:off x="5851248" y="2158071"/>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2" name="Rectangle 1111">
            <a:extLst>
              <a:ext uri="{FF2B5EF4-FFF2-40B4-BE49-F238E27FC236}">
                <a16:creationId xmlns:a16="http://schemas.microsoft.com/office/drawing/2014/main" id="{EFC95064-59B8-8775-4145-9920021429E4}"/>
              </a:ext>
            </a:extLst>
          </p:cNvPr>
          <p:cNvSpPr/>
          <p:nvPr/>
        </p:nvSpPr>
        <p:spPr>
          <a:xfrm>
            <a:off x="6291195" y="215807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5" name="Rectangle 1114">
            <a:extLst>
              <a:ext uri="{FF2B5EF4-FFF2-40B4-BE49-F238E27FC236}">
                <a16:creationId xmlns:a16="http://schemas.microsoft.com/office/drawing/2014/main" id="{4B219B70-BADB-B33C-51E6-01E070441A03}"/>
              </a:ext>
            </a:extLst>
          </p:cNvPr>
          <p:cNvSpPr/>
          <p:nvPr/>
        </p:nvSpPr>
        <p:spPr>
          <a:xfrm>
            <a:off x="6731141" y="21580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7" name="Rectangle 1116">
            <a:extLst>
              <a:ext uri="{FF2B5EF4-FFF2-40B4-BE49-F238E27FC236}">
                <a16:creationId xmlns:a16="http://schemas.microsoft.com/office/drawing/2014/main" id="{D2492975-0B2A-4783-DF35-1F873D88BF9A}"/>
              </a:ext>
            </a:extLst>
          </p:cNvPr>
          <p:cNvSpPr/>
          <p:nvPr/>
        </p:nvSpPr>
        <p:spPr>
          <a:xfrm>
            <a:off x="7171086" y="215803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5" name="Rectangle 1124">
            <a:extLst>
              <a:ext uri="{FF2B5EF4-FFF2-40B4-BE49-F238E27FC236}">
                <a16:creationId xmlns:a16="http://schemas.microsoft.com/office/drawing/2014/main" id="{6240BEB0-8EFD-8D40-A569-78C5C6A9286C}"/>
              </a:ext>
            </a:extLst>
          </p:cNvPr>
          <p:cNvSpPr/>
          <p:nvPr/>
        </p:nvSpPr>
        <p:spPr>
          <a:xfrm>
            <a:off x="8939099" y="184038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7" name="Rectangle 1126">
            <a:extLst>
              <a:ext uri="{FF2B5EF4-FFF2-40B4-BE49-F238E27FC236}">
                <a16:creationId xmlns:a16="http://schemas.microsoft.com/office/drawing/2014/main" id="{6170FB66-39F9-D503-4063-887FED877AD1}"/>
              </a:ext>
            </a:extLst>
          </p:cNvPr>
          <p:cNvSpPr/>
          <p:nvPr/>
        </p:nvSpPr>
        <p:spPr>
          <a:xfrm>
            <a:off x="4089336" y="216128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9" name="Rectangle 1128">
            <a:extLst>
              <a:ext uri="{FF2B5EF4-FFF2-40B4-BE49-F238E27FC236}">
                <a16:creationId xmlns:a16="http://schemas.microsoft.com/office/drawing/2014/main" id="{70DE968E-B392-694D-4EB7-65E4F652ABF6}"/>
              </a:ext>
            </a:extLst>
          </p:cNvPr>
          <p:cNvSpPr/>
          <p:nvPr/>
        </p:nvSpPr>
        <p:spPr>
          <a:xfrm>
            <a:off x="4529282" y="216366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31" name="Rectangle 1130">
            <a:extLst>
              <a:ext uri="{FF2B5EF4-FFF2-40B4-BE49-F238E27FC236}">
                <a16:creationId xmlns:a16="http://schemas.microsoft.com/office/drawing/2014/main" id="{4C90314C-CE6A-F630-B0DA-8C5927403C7E}"/>
              </a:ext>
            </a:extLst>
          </p:cNvPr>
          <p:cNvSpPr/>
          <p:nvPr/>
        </p:nvSpPr>
        <p:spPr>
          <a:xfrm>
            <a:off x="4969227" y="21636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33" name="Rectangle 1132">
            <a:extLst>
              <a:ext uri="{FF2B5EF4-FFF2-40B4-BE49-F238E27FC236}">
                <a16:creationId xmlns:a16="http://schemas.microsoft.com/office/drawing/2014/main" id="{5D7ABCFA-A44E-7E08-18B9-F0D060B5044A}"/>
              </a:ext>
            </a:extLst>
          </p:cNvPr>
          <p:cNvSpPr/>
          <p:nvPr/>
        </p:nvSpPr>
        <p:spPr>
          <a:xfrm>
            <a:off x="5409173" y="216600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23" name="Group 22">
            <a:extLst>
              <a:ext uri="{FF2B5EF4-FFF2-40B4-BE49-F238E27FC236}">
                <a16:creationId xmlns:a16="http://schemas.microsoft.com/office/drawing/2014/main" id="{6370EFAF-E385-E1A1-2420-68F24DED9969}"/>
              </a:ext>
            </a:extLst>
          </p:cNvPr>
          <p:cNvGrpSpPr/>
          <p:nvPr/>
        </p:nvGrpSpPr>
        <p:grpSpPr>
          <a:xfrm>
            <a:off x="5884518" y="1775809"/>
            <a:ext cx="3394345" cy="376435"/>
            <a:chOff x="5884518" y="1775809"/>
            <a:chExt cx="3394345" cy="376435"/>
          </a:xfrm>
        </p:grpSpPr>
        <p:sp>
          <p:nvSpPr>
            <p:cNvPr id="1463" name="TextBox 1462">
              <a:extLst>
                <a:ext uri="{FF2B5EF4-FFF2-40B4-BE49-F238E27FC236}">
                  <a16:creationId xmlns:a16="http://schemas.microsoft.com/office/drawing/2014/main" id="{4D707321-91EE-059C-1368-A87DFE31C173}"/>
                </a:ext>
              </a:extLst>
            </p:cNvPr>
            <p:cNvSpPr txBox="1"/>
            <p:nvPr/>
          </p:nvSpPr>
          <p:spPr>
            <a:xfrm>
              <a:off x="5884518" y="1775809"/>
              <a:ext cx="306495" cy="369332"/>
            </a:xfrm>
            <a:prstGeom prst="rect">
              <a:avLst/>
            </a:prstGeom>
            <a:noFill/>
          </p:spPr>
          <p:txBody>
            <a:bodyPr wrap="none" rtlCol="0">
              <a:spAutoFit/>
            </a:bodyPr>
            <a:lstStyle/>
            <a:p>
              <a:pPr algn="ctr"/>
              <a:r>
                <a:rPr lang="en-US" b="1" dirty="0">
                  <a:solidFill>
                    <a:srgbClr val="FF0000"/>
                  </a:solidFill>
                </a:rPr>
                <a:t>C</a:t>
              </a:r>
            </a:p>
          </p:txBody>
        </p:sp>
        <p:sp>
          <p:nvSpPr>
            <p:cNvPr id="1464" name="TextBox 1463">
              <a:extLst>
                <a:ext uri="{FF2B5EF4-FFF2-40B4-BE49-F238E27FC236}">
                  <a16:creationId xmlns:a16="http://schemas.microsoft.com/office/drawing/2014/main" id="{CB1497DE-27C8-690A-9D11-ECE3AFE6A602}"/>
                </a:ext>
              </a:extLst>
            </p:cNvPr>
            <p:cNvSpPr txBox="1"/>
            <p:nvPr/>
          </p:nvSpPr>
          <p:spPr>
            <a:xfrm>
              <a:off x="6315648" y="1775809"/>
              <a:ext cx="324128" cy="369332"/>
            </a:xfrm>
            <a:prstGeom prst="rect">
              <a:avLst/>
            </a:prstGeom>
            <a:noFill/>
          </p:spPr>
          <p:txBody>
            <a:bodyPr wrap="none" rtlCol="0">
              <a:spAutoFit/>
            </a:bodyPr>
            <a:lstStyle/>
            <a:p>
              <a:pPr algn="ctr"/>
              <a:r>
                <a:rPr lang="en-US" b="1"/>
                <a:t>Ả</a:t>
              </a:r>
              <a:endParaRPr lang="en-US" b="1" dirty="0"/>
            </a:p>
          </p:txBody>
        </p:sp>
        <p:sp>
          <p:nvSpPr>
            <p:cNvPr id="39" name="TextBox 38">
              <a:extLst>
                <a:ext uri="{FF2B5EF4-FFF2-40B4-BE49-F238E27FC236}">
                  <a16:creationId xmlns:a16="http://schemas.microsoft.com/office/drawing/2014/main" id="{44A62906-F3FE-37D6-139A-C860E57C4EB0}"/>
                </a:ext>
              </a:extLst>
            </p:cNvPr>
            <p:cNvSpPr txBox="1"/>
            <p:nvPr/>
          </p:nvSpPr>
          <p:spPr>
            <a:xfrm>
              <a:off x="6749182" y="1778191"/>
              <a:ext cx="336952" cy="369332"/>
            </a:xfrm>
            <a:prstGeom prst="rect">
              <a:avLst/>
            </a:prstGeom>
            <a:noFill/>
          </p:spPr>
          <p:txBody>
            <a:bodyPr wrap="none" rtlCol="0">
              <a:spAutoFit/>
            </a:bodyPr>
            <a:lstStyle/>
            <a:p>
              <a:pPr algn="ctr"/>
              <a:r>
                <a:rPr lang="en-US" b="1"/>
                <a:t>N</a:t>
              </a:r>
              <a:endParaRPr lang="en-US" b="1" dirty="0"/>
            </a:p>
          </p:txBody>
        </p:sp>
        <p:sp>
          <p:nvSpPr>
            <p:cNvPr id="48" name="TextBox 47">
              <a:extLst>
                <a:ext uri="{FF2B5EF4-FFF2-40B4-BE49-F238E27FC236}">
                  <a16:creationId xmlns:a16="http://schemas.microsoft.com/office/drawing/2014/main" id="{0FEA770A-D617-F564-4659-24238D1C2AC8}"/>
                </a:ext>
              </a:extLst>
            </p:cNvPr>
            <p:cNvSpPr txBox="1"/>
            <p:nvPr/>
          </p:nvSpPr>
          <p:spPr>
            <a:xfrm>
              <a:off x="7192333" y="1778149"/>
              <a:ext cx="330540" cy="369332"/>
            </a:xfrm>
            <a:prstGeom prst="rect">
              <a:avLst/>
            </a:prstGeom>
            <a:noFill/>
          </p:spPr>
          <p:txBody>
            <a:bodyPr wrap="none" rtlCol="0">
              <a:spAutoFit/>
            </a:bodyPr>
            <a:lstStyle/>
            <a:p>
              <a:pPr algn="ctr"/>
              <a:r>
                <a:rPr lang="en-US" b="1"/>
                <a:t>H</a:t>
              </a:r>
              <a:endParaRPr lang="en-US" b="1" dirty="0"/>
            </a:p>
          </p:txBody>
        </p:sp>
        <p:sp>
          <p:nvSpPr>
            <p:cNvPr id="54" name="TextBox 53">
              <a:extLst>
                <a:ext uri="{FF2B5EF4-FFF2-40B4-BE49-F238E27FC236}">
                  <a16:creationId xmlns:a16="http://schemas.microsoft.com/office/drawing/2014/main" id="{8EF216F4-C59F-4543-991F-DDA3260254E4}"/>
                </a:ext>
              </a:extLst>
            </p:cNvPr>
            <p:cNvSpPr txBox="1"/>
            <p:nvPr/>
          </p:nvSpPr>
          <p:spPr>
            <a:xfrm>
              <a:off x="7631478" y="1780531"/>
              <a:ext cx="332142" cy="369332"/>
            </a:xfrm>
            <a:prstGeom prst="rect">
              <a:avLst/>
            </a:prstGeom>
            <a:noFill/>
          </p:spPr>
          <p:txBody>
            <a:bodyPr wrap="none" rtlCol="0">
              <a:spAutoFit/>
            </a:bodyPr>
            <a:lstStyle/>
            <a:p>
              <a:pPr algn="ctr"/>
              <a:r>
                <a:rPr lang="en-US" b="1"/>
                <a:t>G</a:t>
              </a:r>
              <a:endParaRPr lang="en-US" b="1" dirty="0"/>
            </a:p>
          </p:txBody>
        </p:sp>
        <p:sp>
          <p:nvSpPr>
            <p:cNvPr id="59" name="TextBox 58">
              <a:extLst>
                <a:ext uri="{FF2B5EF4-FFF2-40B4-BE49-F238E27FC236}">
                  <a16:creationId xmlns:a16="http://schemas.microsoft.com/office/drawing/2014/main" id="{DAE19EA7-A299-0FBE-189E-0DFC04541083}"/>
                </a:ext>
              </a:extLst>
            </p:cNvPr>
            <p:cNvSpPr txBox="1"/>
            <p:nvPr/>
          </p:nvSpPr>
          <p:spPr>
            <a:xfrm>
              <a:off x="8118967" y="1782310"/>
              <a:ext cx="245580" cy="369332"/>
            </a:xfrm>
            <a:prstGeom prst="rect">
              <a:avLst/>
            </a:prstGeom>
            <a:noFill/>
          </p:spPr>
          <p:txBody>
            <a:bodyPr wrap="none" rtlCol="0">
              <a:spAutoFit/>
            </a:bodyPr>
            <a:lstStyle/>
            <a:p>
              <a:pPr algn="ctr"/>
              <a:r>
                <a:rPr lang="en-US" b="1"/>
                <a:t>I</a:t>
              </a:r>
              <a:endParaRPr lang="en-US" b="1" dirty="0"/>
            </a:p>
          </p:txBody>
        </p:sp>
        <p:sp>
          <p:nvSpPr>
            <p:cNvPr id="61" name="TextBox 60">
              <a:extLst>
                <a:ext uri="{FF2B5EF4-FFF2-40B4-BE49-F238E27FC236}">
                  <a16:creationId xmlns:a16="http://schemas.microsoft.com/office/drawing/2014/main" id="{F1EA35F0-4B63-86B3-10D2-D9EBDAA7A304}"/>
                </a:ext>
              </a:extLst>
            </p:cNvPr>
            <p:cNvSpPr txBox="1"/>
            <p:nvPr/>
          </p:nvSpPr>
          <p:spPr>
            <a:xfrm>
              <a:off x="8519639" y="1782311"/>
              <a:ext cx="324128" cy="369332"/>
            </a:xfrm>
            <a:prstGeom prst="rect">
              <a:avLst/>
            </a:prstGeom>
            <a:noFill/>
          </p:spPr>
          <p:txBody>
            <a:bodyPr wrap="none" rtlCol="0">
              <a:spAutoFit/>
            </a:bodyPr>
            <a:lstStyle/>
            <a:p>
              <a:pPr algn="ctr"/>
              <a:r>
                <a:rPr lang="en-US" b="1"/>
                <a:t>Á</a:t>
              </a:r>
              <a:endParaRPr lang="en-US" b="1" dirty="0"/>
            </a:p>
          </p:txBody>
        </p:sp>
        <p:sp>
          <p:nvSpPr>
            <p:cNvPr id="1126" name="TextBox 1125">
              <a:extLst>
                <a:ext uri="{FF2B5EF4-FFF2-40B4-BE49-F238E27FC236}">
                  <a16:creationId xmlns:a16="http://schemas.microsoft.com/office/drawing/2014/main" id="{33208915-1922-7000-3280-ECFE049E88B2}"/>
                </a:ext>
              </a:extLst>
            </p:cNvPr>
            <p:cNvSpPr txBox="1"/>
            <p:nvPr/>
          </p:nvSpPr>
          <p:spPr>
            <a:xfrm>
              <a:off x="8972368" y="1782912"/>
              <a:ext cx="306495" cy="369332"/>
            </a:xfrm>
            <a:prstGeom prst="rect">
              <a:avLst/>
            </a:prstGeom>
            <a:noFill/>
          </p:spPr>
          <p:txBody>
            <a:bodyPr wrap="none" rtlCol="0">
              <a:spAutoFit/>
            </a:bodyPr>
            <a:lstStyle/>
            <a:p>
              <a:pPr algn="ctr"/>
              <a:r>
                <a:rPr lang="en-US" b="1"/>
                <a:t>C</a:t>
              </a:r>
              <a:endParaRPr lang="en-US" b="1" dirty="0"/>
            </a:p>
          </p:txBody>
        </p:sp>
      </p:grpSp>
      <p:sp>
        <p:nvSpPr>
          <p:cNvPr id="1144" name="Rectangle 1143">
            <a:extLst>
              <a:ext uri="{FF2B5EF4-FFF2-40B4-BE49-F238E27FC236}">
                <a16:creationId xmlns:a16="http://schemas.microsoft.com/office/drawing/2014/main" id="{D8519D34-A17C-CF5E-5E35-02A6EBABA7FA}"/>
              </a:ext>
            </a:extLst>
          </p:cNvPr>
          <p:cNvSpPr/>
          <p:nvPr/>
        </p:nvSpPr>
        <p:spPr>
          <a:xfrm>
            <a:off x="5851248" y="248286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45" name="Rectangle 1144">
            <a:extLst>
              <a:ext uri="{FF2B5EF4-FFF2-40B4-BE49-F238E27FC236}">
                <a16:creationId xmlns:a16="http://schemas.microsoft.com/office/drawing/2014/main" id="{C4B922AA-7885-03CA-9A1F-D5484E82C8D2}"/>
              </a:ext>
            </a:extLst>
          </p:cNvPr>
          <p:cNvSpPr/>
          <p:nvPr/>
        </p:nvSpPr>
        <p:spPr>
          <a:xfrm>
            <a:off x="6291195" y="248286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48" name="Rectangle 1147">
            <a:extLst>
              <a:ext uri="{FF2B5EF4-FFF2-40B4-BE49-F238E27FC236}">
                <a16:creationId xmlns:a16="http://schemas.microsoft.com/office/drawing/2014/main" id="{415093A5-629B-93D5-396A-1F0FD8070064}"/>
              </a:ext>
            </a:extLst>
          </p:cNvPr>
          <p:cNvSpPr/>
          <p:nvPr/>
        </p:nvSpPr>
        <p:spPr>
          <a:xfrm>
            <a:off x="5409892" y="24826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5" name="Rectangle 1234">
            <a:extLst>
              <a:ext uri="{FF2B5EF4-FFF2-40B4-BE49-F238E27FC236}">
                <a16:creationId xmlns:a16="http://schemas.microsoft.com/office/drawing/2014/main" id="{20E4A9CC-65C6-0BA3-3180-3D14BFCAD934}"/>
              </a:ext>
            </a:extLst>
          </p:cNvPr>
          <p:cNvSpPr/>
          <p:nvPr/>
        </p:nvSpPr>
        <p:spPr>
          <a:xfrm>
            <a:off x="5851248" y="280765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6" name="Rectangle 1235">
            <a:extLst>
              <a:ext uri="{FF2B5EF4-FFF2-40B4-BE49-F238E27FC236}">
                <a16:creationId xmlns:a16="http://schemas.microsoft.com/office/drawing/2014/main" id="{CFAF59B7-ED95-867C-3557-78CA175940C3}"/>
              </a:ext>
            </a:extLst>
          </p:cNvPr>
          <p:cNvSpPr/>
          <p:nvPr/>
        </p:nvSpPr>
        <p:spPr>
          <a:xfrm>
            <a:off x="6291195" y="280765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39" name="Rectangle 1238">
            <a:extLst>
              <a:ext uri="{FF2B5EF4-FFF2-40B4-BE49-F238E27FC236}">
                <a16:creationId xmlns:a16="http://schemas.microsoft.com/office/drawing/2014/main" id="{B64EE805-B14B-A230-7F27-02F272DB49DB}"/>
              </a:ext>
            </a:extLst>
          </p:cNvPr>
          <p:cNvSpPr/>
          <p:nvPr/>
        </p:nvSpPr>
        <p:spPr>
          <a:xfrm>
            <a:off x="6731141" y="28100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1" name="Rectangle 1240">
            <a:extLst>
              <a:ext uri="{FF2B5EF4-FFF2-40B4-BE49-F238E27FC236}">
                <a16:creationId xmlns:a16="http://schemas.microsoft.com/office/drawing/2014/main" id="{666B89B3-39ED-DDBB-AB69-240B36C08D60}"/>
              </a:ext>
            </a:extLst>
          </p:cNvPr>
          <p:cNvSpPr/>
          <p:nvPr/>
        </p:nvSpPr>
        <p:spPr>
          <a:xfrm>
            <a:off x="7171086" y="280999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3" name="Rectangle 1242">
            <a:extLst>
              <a:ext uri="{FF2B5EF4-FFF2-40B4-BE49-F238E27FC236}">
                <a16:creationId xmlns:a16="http://schemas.microsoft.com/office/drawing/2014/main" id="{2242CA3E-2AFF-FD2F-4754-BAA1FCFF910E}"/>
              </a:ext>
            </a:extLst>
          </p:cNvPr>
          <p:cNvSpPr/>
          <p:nvPr/>
        </p:nvSpPr>
        <p:spPr>
          <a:xfrm>
            <a:off x="4526015" y="28049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5" name="Rectangle 1244">
            <a:extLst>
              <a:ext uri="{FF2B5EF4-FFF2-40B4-BE49-F238E27FC236}">
                <a16:creationId xmlns:a16="http://schemas.microsoft.com/office/drawing/2014/main" id="{200201DA-5A2B-2D8C-543B-0D4D35FD3F65}"/>
              </a:ext>
            </a:extLst>
          </p:cNvPr>
          <p:cNvSpPr/>
          <p:nvPr/>
        </p:nvSpPr>
        <p:spPr>
          <a:xfrm>
            <a:off x="4970223" y="280676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47" name="Rectangle 1246">
            <a:extLst>
              <a:ext uri="{FF2B5EF4-FFF2-40B4-BE49-F238E27FC236}">
                <a16:creationId xmlns:a16="http://schemas.microsoft.com/office/drawing/2014/main" id="{5684929E-FB3C-02AF-C9E2-25C40E81D7D8}"/>
              </a:ext>
            </a:extLst>
          </p:cNvPr>
          <p:cNvSpPr/>
          <p:nvPr/>
        </p:nvSpPr>
        <p:spPr>
          <a:xfrm>
            <a:off x="5410169" y="28091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3" name="Rectangle 1262">
            <a:extLst>
              <a:ext uri="{FF2B5EF4-FFF2-40B4-BE49-F238E27FC236}">
                <a16:creationId xmlns:a16="http://schemas.microsoft.com/office/drawing/2014/main" id="{714E31A6-4690-69FA-104F-19F43F226F4E}"/>
              </a:ext>
            </a:extLst>
          </p:cNvPr>
          <p:cNvSpPr/>
          <p:nvPr/>
        </p:nvSpPr>
        <p:spPr>
          <a:xfrm>
            <a:off x="5851248" y="3132444"/>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4" name="Rectangle 1263">
            <a:extLst>
              <a:ext uri="{FF2B5EF4-FFF2-40B4-BE49-F238E27FC236}">
                <a16:creationId xmlns:a16="http://schemas.microsoft.com/office/drawing/2014/main" id="{C96C460D-2C9C-6F4E-E90F-FBF74B186A15}"/>
              </a:ext>
            </a:extLst>
          </p:cNvPr>
          <p:cNvSpPr/>
          <p:nvPr/>
        </p:nvSpPr>
        <p:spPr>
          <a:xfrm>
            <a:off x="6291195" y="313244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4" name="Rectangle 1273">
            <a:extLst>
              <a:ext uri="{FF2B5EF4-FFF2-40B4-BE49-F238E27FC236}">
                <a16:creationId xmlns:a16="http://schemas.microsoft.com/office/drawing/2014/main" id="{67BB4AD3-DBF5-BEC8-D8C4-32FBFEF621E3}"/>
              </a:ext>
            </a:extLst>
          </p:cNvPr>
          <p:cNvSpPr/>
          <p:nvPr/>
        </p:nvSpPr>
        <p:spPr>
          <a:xfrm>
            <a:off x="6731141" y="31348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6" name="Rectangle 1275">
            <a:extLst>
              <a:ext uri="{FF2B5EF4-FFF2-40B4-BE49-F238E27FC236}">
                <a16:creationId xmlns:a16="http://schemas.microsoft.com/office/drawing/2014/main" id="{281ABD6C-7FFA-6EC2-E0C5-CA026B2D9E70}"/>
              </a:ext>
            </a:extLst>
          </p:cNvPr>
          <p:cNvSpPr/>
          <p:nvPr/>
        </p:nvSpPr>
        <p:spPr>
          <a:xfrm>
            <a:off x="7171086" y="313478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4" name="Rectangle 1283">
            <a:extLst>
              <a:ext uri="{FF2B5EF4-FFF2-40B4-BE49-F238E27FC236}">
                <a16:creationId xmlns:a16="http://schemas.microsoft.com/office/drawing/2014/main" id="{E4DDEB66-5B6F-81E4-C4D4-DC17263BEC73}"/>
              </a:ext>
            </a:extLst>
          </p:cNvPr>
          <p:cNvSpPr/>
          <p:nvPr/>
        </p:nvSpPr>
        <p:spPr>
          <a:xfrm>
            <a:off x="7611032" y="313716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07" name="Rectangle 1306">
            <a:extLst>
              <a:ext uri="{FF2B5EF4-FFF2-40B4-BE49-F238E27FC236}">
                <a16:creationId xmlns:a16="http://schemas.microsoft.com/office/drawing/2014/main" id="{0D2ACA46-5030-1C0D-7F03-6BDA7C299223}"/>
              </a:ext>
            </a:extLst>
          </p:cNvPr>
          <p:cNvSpPr/>
          <p:nvPr/>
        </p:nvSpPr>
        <p:spPr>
          <a:xfrm>
            <a:off x="5851248" y="345723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08" name="Rectangle 1307">
            <a:extLst>
              <a:ext uri="{FF2B5EF4-FFF2-40B4-BE49-F238E27FC236}">
                <a16:creationId xmlns:a16="http://schemas.microsoft.com/office/drawing/2014/main" id="{654B2FC0-4640-B158-731B-106B3E2AC317}"/>
              </a:ext>
            </a:extLst>
          </p:cNvPr>
          <p:cNvSpPr/>
          <p:nvPr/>
        </p:nvSpPr>
        <p:spPr>
          <a:xfrm>
            <a:off x="6291195" y="34572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1" name="Rectangle 1310">
            <a:extLst>
              <a:ext uri="{FF2B5EF4-FFF2-40B4-BE49-F238E27FC236}">
                <a16:creationId xmlns:a16="http://schemas.microsoft.com/office/drawing/2014/main" id="{0A7542E0-234C-9AEB-9D93-F10862F115DE}"/>
              </a:ext>
            </a:extLst>
          </p:cNvPr>
          <p:cNvSpPr/>
          <p:nvPr/>
        </p:nvSpPr>
        <p:spPr>
          <a:xfrm>
            <a:off x="3648291" y="345582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3" name="Rectangle 1312">
            <a:extLst>
              <a:ext uri="{FF2B5EF4-FFF2-40B4-BE49-F238E27FC236}">
                <a16:creationId xmlns:a16="http://schemas.microsoft.com/office/drawing/2014/main" id="{81801A54-56DD-4EC7-DC73-EB98DD9173C5}"/>
              </a:ext>
            </a:extLst>
          </p:cNvPr>
          <p:cNvSpPr/>
          <p:nvPr/>
        </p:nvSpPr>
        <p:spPr>
          <a:xfrm>
            <a:off x="4088236" y="345578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5" name="Rectangle 1314">
            <a:extLst>
              <a:ext uri="{FF2B5EF4-FFF2-40B4-BE49-F238E27FC236}">
                <a16:creationId xmlns:a16="http://schemas.microsoft.com/office/drawing/2014/main" id="{4EB45F33-4737-E008-B387-5C17C7256C40}"/>
              </a:ext>
            </a:extLst>
          </p:cNvPr>
          <p:cNvSpPr/>
          <p:nvPr/>
        </p:nvSpPr>
        <p:spPr>
          <a:xfrm>
            <a:off x="4528182" y="345816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7" name="Rectangle 1316">
            <a:extLst>
              <a:ext uri="{FF2B5EF4-FFF2-40B4-BE49-F238E27FC236}">
                <a16:creationId xmlns:a16="http://schemas.microsoft.com/office/drawing/2014/main" id="{58DEC401-0129-D9FB-F79E-B5B88255850E}"/>
              </a:ext>
            </a:extLst>
          </p:cNvPr>
          <p:cNvSpPr/>
          <p:nvPr/>
        </p:nvSpPr>
        <p:spPr>
          <a:xfrm>
            <a:off x="4970748" y="24841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19" name="Rectangle 1318">
            <a:extLst>
              <a:ext uri="{FF2B5EF4-FFF2-40B4-BE49-F238E27FC236}">
                <a16:creationId xmlns:a16="http://schemas.microsoft.com/office/drawing/2014/main" id="{326BBE49-0076-E274-92F6-63EBE6F381A8}"/>
              </a:ext>
            </a:extLst>
          </p:cNvPr>
          <p:cNvSpPr/>
          <p:nvPr/>
        </p:nvSpPr>
        <p:spPr>
          <a:xfrm>
            <a:off x="6733384" y="24851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1" name="Rectangle 1320">
            <a:extLst>
              <a:ext uri="{FF2B5EF4-FFF2-40B4-BE49-F238E27FC236}">
                <a16:creationId xmlns:a16="http://schemas.microsoft.com/office/drawing/2014/main" id="{8B444D0D-E5B2-BE25-B534-99A37E399504}"/>
              </a:ext>
            </a:extLst>
          </p:cNvPr>
          <p:cNvSpPr/>
          <p:nvPr/>
        </p:nvSpPr>
        <p:spPr>
          <a:xfrm>
            <a:off x="7173329" y="248513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3" name="Rectangle 1322">
            <a:extLst>
              <a:ext uri="{FF2B5EF4-FFF2-40B4-BE49-F238E27FC236}">
                <a16:creationId xmlns:a16="http://schemas.microsoft.com/office/drawing/2014/main" id="{4A801F95-287F-D3A6-649D-FE6AD89EEB00}"/>
              </a:ext>
            </a:extLst>
          </p:cNvPr>
          <p:cNvSpPr/>
          <p:nvPr/>
        </p:nvSpPr>
        <p:spPr>
          <a:xfrm>
            <a:off x="4968953" y="34574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25" name="Rectangle 1324">
            <a:extLst>
              <a:ext uri="{FF2B5EF4-FFF2-40B4-BE49-F238E27FC236}">
                <a16:creationId xmlns:a16="http://schemas.microsoft.com/office/drawing/2014/main" id="{518743E9-BE06-130E-A58E-9453533B1093}"/>
              </a:ext>
            </a:extLst>
          </p:cNvPr>
          <p:cNvSpPr/>
          <p:nvPr/>
        </p:nvSpPr>
        <p:spPr>
          <a:xfrm>
            <a:off x="5408898" y="345957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3" name="Group 42">
            <a:extLst>
              <a:ext uri="{FF2B5EF4-FFF2-40B4-BE49-F238E27FC236}">
                <a16:creationId xmlns:a16="http://schemas.microsoft.com/office/drawing/2014/main" id="{2215DADB-3156-27F9-5012-EAA3D3B89817}"/>
              </a:ext>
            </a:extLst>
          </p:cNvPr>
          <p:cNvGrpSpPr/>
          <p:nvPr/>
        </p:nvGrpSpPr>
        <p:grpSpPr>
          <a:xfrm>
            <a:off x="4995201" y="2425160"/>
            <a:ext cx="2534724" cy="371882"/>
            <a:chOff x="4995201" y="2425160"/>
            <a:chExt cx="2534724" cy="371882"/>
          </a:xfrm>
        </p:grpSpPr>
        <p:sp>
          <p:nvSpPr>
            <p:cNvPr id="1146" name="TextBox 1145">
              <a:extLst>
                <a:ext uri="{FF2B5EF4-FFF2-40B4-BE49-F238E27FC236}">
                  <a16:creationId xmlns:a16="http://schemas.microsoft.com/office/drawing/2014/main" id="{955D753A-06E9-1539-35C5-85593AC2DE55}"/>
                </a:ext>
              </a:extLst>
            </p:cNvPr>
            <p:cNvSpPr txBox="1"/>
            <p:nvPr/>
          </p:nvSpPr>
          <p:spPr>
            <a:xfrm>
              <a:off x="5869289" y="2425391"/>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147" name="TextBox 1146">
              <a:extLst>
                <a:ext uri="{FF2B5EF4-FFF2-40B4-BE49-F238E27FC236}">
                  <a16:creationId xmlns:a16="http://schemas.microsoft.com/office/drawing/2014/main" id="{D0993478-BFB1-B4A0-F5B7-EFCA5192678E}"/>
                </a:ext>
              </a:extLst>
            </p:cNvPr>
            <p:cNvSpPr txBox="1"/>
            <p:nvPr/>
          </p:nvSpPr>
          <p:spPr>
            <a:xfrm>
              <a:off x="6354922" y="2425391"/>
              <a:ext cx="245580" cy="369332"/>
            </a:xfrm>
            <a:prstGeom prst="rect">
              <a:avLst/>
            </a:prstGeom>
            <a:noFill/>
          </p:spPr>
          <p:txBody>
            <a:bodyPr wrap="none" rtlCol="0">
              <a:spAutoFit/>
            </a:bodyPr>
            <a:lstStyle/>
            <a:p>
              <a:pPr algn="ctr"/>
              <a:r>
                <a:rPr lang="en-US" b="1"/>
                <a:t>I</a:t>
              </a:r>
              <a:endParaRPr lang="en-US" b="1" dirty="0"/>
            </a:p>
          </p:txBody>
        </p:sp>
        <p:sp>
          <p:nvSpPr>
            <p:cNvPr id="1149" name="TextBox 1148">
              <a:extLst>
                <a:ext uri="{FF2B5EF4-FFF2-40B4-BE49-F238E27FC236}">
                  <a16:creationId xmlns:a16="http://schemas.microsoft.com/office/drawing/2014/main" id="{8D04DC9E-46E4-7D37-6552-639BA94B69FB}"/>
                </a:ext>
              </a:extLst>
            </p:cNvPr>
            <p:cNvSpPr txBox="1"/>
            <p:nvPr/>
          </p:nvSpPr>
          <p:spPr>
            <a:xfrm>
              <a:off x="5426330" y="2425160"/>
              <a:ext cx="340158" cy="369332"/>
            </a:xfrm>
            <a:prstGeom prst="rect">
              <a:avLst/>
            </a:prstGeom>
            <a:noFill/>
          </p:spPr>
          <p:txBody>
            <a:bodyPr wrap="none" rtlCol="0">
              <a:spAutoFit/>
            </a:bodyPr>
            <a:lstStyle/>
            <a:p>
              <a:pPr algn="ctr"/>
              <a:r>
                <a:rPr lang="en-US" b="1"/>
                <a:t>N</a:t>
              </a:r>
              <a:endParaRPr lang="en-US" b="1" dirty="0"/>
            </a:p>
          </p:txBody>
        </p:sp>
        <p:sp>
          <p:nvSpPr>
            <p:cNvPr id="1318" name="TextBox 1317">
              <a:extLst>
                <a:ext uri="{FF2B5EF4-FFF2-40B4-BE49-F238E27FC236}">
                  <a16:creationId xmlns:a16="http://schemas.microsoft.com/office/drawing/2014/main" id="{71EEB51B-2B12-8CDE-6D9A-667EACB8BAF9}"/>
                </a:ext>
              </a:extLst>
            </p:cNvPr>
            <p:cNvSpPr txBox="1"/>
            <p:nvPr/>
          </p:nvSpPr>
          <p:spPr>
            <a:xfrm>
              <a:off x="4995201" y="2426661"/>
              <a:ext cx="324128" cy="369332"/>
            </a:xfrm>
            <a:prstGeom prst="rect">
              <a:avLst/>
            </a:prstGeom>
            <a:noFill/>
          </p:spPr>
          <p:txBody>
            <a:bodyPr wrap="none" rtlCol="0">
              <a:spAutoFit/>
            </a:bodyPr>
            <a:lstStyle/>
            <a:p>
              <a:pPr algn="ctr"/>
              <a:r>
                <a:rPr lang="en-US" b="1" dirty="0"/>
                <a:t>A</a:t>
              </a:r>
            </a:p>
          </p:txBody>
        </p:sp>
        <p:sp>
          <p:nvSpPr>
            <p:cNvPr id="1320" name="TextBox 1319">
              <a:extLst>
                <a:ext uri="{FF2B5EF4-FFF2-40B4-BE49-F238E27FC236}">
                  <a16:creationId xmlns:a16="http://schemas.microsoft.com/office/drawing/2014/main" id="{E537FB2E-3DC4-D28E-5081-279364311D23}"/>
                </a:ext>
              </a:extLst>
            </p:cNvPr>
            <p:cNvSpPr txBox="1"/>
            <p:nvPr/>
          </p:nvSpPr>
          <p:spPr>
            <a:xfrm>
              <a:off x="6749822" y="2427710"/>
              <a:ext cx="340158" cy="369332"/>
            </a:xfrm>
            <a:prstGeom prst="rect">
              <a:avLst/>
            </a:prstGeom>
            <a:noFill/>
          </p:spPr>
          <p:txBody>
            <a:bodyPr wrap="none" rtlCol="0">
              <a:spAutoFit/>
            </a:bodyPr>
            <a:lstStyle/>
            <a:p>
              <a:pPr algn="ctr"/>
              <a:r>
                <a:rPr lang="en-US" b="1"/>
                <a:t>N</a:t>
              </a:r>
              <a:endParaRPr lang="en-US" b="1" dirty="0"/>
            </a:p>
          </p:txBody>
        </p:sp>
        <p:sp>
          <p:nvSpPr>
            <p:cNvPr id="1322" name="TextBox 1321">
              <a:extLst>
                <a:ext uri="{FF2B5EF4-FFF2-40B4-BE49-F238E27FC236}">
                  <a16:creationId xmlns:a16="http://schemas.microsoft.com/office/drawing/2014/main" id="{2C7F4492-74C2-E906-A3C7-5AFA397A00B8}"/>
                </a:ext>
              </a:extLst>
            </p:cNvPr>
            <p:cNvSpPr txBox="1"/>
            <p:nvPr/>
          </p:nvSpPr>
          <p:spPr>
            <a:xfrm>
              <a:off x="7189767" y="2427668"/>
              <a:ext cx="340158" cy="369332"/>
            </a:xfrm>
            <a:prstGeom prst="rect">
              <a:avLst/>
            </a:prstGeom>
            <a:noFill/>
          </p:spPr>
          <p:txBody>
            <a:bodyPr wrap="none" rtlCol="0">
              <a:spAutoFit/>
            </a:bodyPr>
            <a:lstStyle/>
            <a:p>
              <a:pPr algn="ctr"/>
              <a:r>
                <a:rPr lang="en-US" b="1"/>
                <a:t>H</a:t>
              </a:r>
              <a:endParaRPr lang="en-US" b="1" dirty="0"/>
            </a:p>
          </p:txBody>
        </p:sp>
      </p:grpSp>
      <p:grpSp>
        <p:nvGrpSpPr>
          <p:cNvPr id="49" name="Group 48">
            <a:extLst>
              <a:ext uri="{FF2B5EF4-FFF2-40B4-BE49-F238E27FC236}">
                <a16:creationId xmlns:a16="http://schemas.microsoft.com/office/drawing/2014/main" id="{582DEEC7-F376-96B1-7082-34425CF671D4}"/>
              </a:ext>
            </a:extLst>
          </p:cNvPr>
          <p:cNvGrpSpPr/>
          <p:nvPr/>
        </p:nvGrpSpPr>
        <p:grpSpPr>
          <a:xfrm>
            <a:off x="3672744" y="3398309"/>
            <a:ext cx="2971039" cy="373127"/>
            <a:chOff x="3672744" y="3398309"/>
            <a:chExt cx="2971039" cy="373127"/>
          </a:xfrm>
        </p:grpSpPr>
        <p:sp>
          <p:nvSpPr>
            <p:cNvPr id="1309" name="TextBox 1308">
              <a:extLst>
                <a:ext uri="{FF2B5EF4-FFF2-40B4-BE49-F238E27FC236}">
                  <a16:creationId xmlns:a16="http://schemas.microsoft.com/office/drawing/2014/main" id="{2CFC1D86-BEE0-FA0C-4BAE-B50902E4BC54}"/>
                </a:ext>
              </a:extLst>
            </p:cNvPr>
            <p:cNvSpPr txBox="1"/>
            <p:nvPr/>
          </p:nvSpPr>
          <p:spPr>
            <a:xfrm>
              <a:off x="5869289" y="3399764"/>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10" name="TextBox 1309">
              <a:extLst>
                <a:ext uri="{FF2B5EF4-FFF2-40B4-BE49-F238E27FC236}">
                  <a16:creationId xmlns:a16="http://schemas.microsoft.com/office/drawing/2014/main" id="{77B6F1CC-B9BA-2FF6-4BF9-505D4FDA3B68}"/>
                </a:ext>
              </a:extLst>
            </p:cNvPr>
            <p:cNvSpPr txBox="1"/>
            <p:nvPr/>
          </p:nvSpPr>
          <p:spPr>
            <a:xfrm>
              <a:off x="6311641" y="3399764"/>
              <a:ext cx="332142" cy="369332"/>
            </a:xfrm>
            <a:prstGeom prst="rect">
              <a:avLst/>
            </a:prstGeom>
            <a:noFill/>
          </p:spPr>
          <p:txBody>
            <a:bodyPr wrap="none" rtlCol="0">
              <a:spAutoFit/>
            </a:bodyPr>
            <a:lstStyle/>
            <a:p>
              <a:pPr algn="ctr"/>
              <a:r>
                <a:rPr lang="en-US" b="1"/>
                <a:t>G</a:t>
              </a:r>
              <a:endParaRPr lang="en-US" b="1" dirty="0"/>
            </a:p>
          </p:txBody>
        </p:sp>
        <p:sp>
          <p:nvSpPr>
            <p:cNvPr id="1312" name="TextBox 1311">
              <a:extLst>
                <a:ext uri="{FF2B5EF4-FFF2-40B4-BE49-F238E27FC236}">
                  <a16:creationId xmlns:a16="http://schemas.microsoft.com/office/drawing/2014/main" id="{D881CD59-4244-E2CA-01A0-E383570B3F19}"/>
                </a:ext>
              </a:extLst>
            </p:cNvPr>
            <p:cNvSpPr txBox="1"/>
            <p:nvPr/>
          </p:nvSpPr>
          <p:spPr>
            <a:xfrm>
              <a:off x="3672744" y="3398351"/>
              <a:ext cx="324128" cy="369332"/>
            </a:xfrm>
            <a:prstGeom prst="rect">
              <a:avLst/>
            </a:prstGeom>
            <a:noFill/>
          </p:spPr>
          <p:txBody>
            <a:bodyPr wrap="none" rtlCol="0">
              <a:spAutoFit/>
            </a:bodyPr>
            <a:lstStyle/>
            <a:p>
              <a:pPr algn="ctr"/>
              <a:r>
                <a:rPr lang="en-US" b="1" dirty="0"/>
                <a:t>A</a:t>
              </a:r>
            </a:p>
          </p:txBody>
        </p:sp>
        <p:sp>
          <p:nvSpPr>
            <p:cNvPr id="1314" name="TextBox 1313">
              <a:extLst>
                <a:ext uri="{FF2B5EF4-FFF2-40B4-BE49-F238E27FC236}">
                  <a16:creationId xmlns:a16="http://schemas.microsoft.com/office/drawing/2014/main" id="{A2CE2FCF-B229-2180-1EB3-0D2D4960519D}"/>
                </a:ext>
              </a:extLst>
            </p:cNvPr>
            <p:cNvSpPr txBox="1"/>
            <p:nvPr/>
          </p:nvSpPr>
          <p:spPr>
            <a:xfrm>
              <a:off x="4106277" y="3398309"/>
              <a:ext cx="336952" cy="369332"/>
            </a:xfrm>
            <a:prstGeom prst="rect">
              <a:avLst/>
            </a:prstGeom>
            <a:noFill/>
          </p:spPr>
          <p:txBody>
            <a:bodyPr wrap="none" rtlCol="0">
              <a:spAutoFit/>
            </a:bodyPr>
            <a:lstStyle/>
            <a:p>
              <a:pPr algn="ctr"/>
              <a:r>
                <a:rPr lang="en-US" b="1"/>
                <a:t>N</a:t>
              </a:r>
              <a:endParaRPr lang="en-US" b="1" dirty="0"/>
            </a:p>
          </p:txBody>
        </p:sp>
        <p:sp>
          <p:nvSpPr>
            <p:cNvPr id="1316" name="TextBox 1315">
              <a:extLst>
                <a:ext uri="{FF2B5EF4-FFF2-40B4-BE49-F238E27FC236}">
                  <a16:creationId xmlns:a16="http://schemas.microsoft.com/office/drawing/2014/main" id="{96D25459-B497-F44B-F52A-BA855B3D1A98}"/>
                </a:ext>
              </a:extLst>
            </p:cNvPr>
            <p:cNvSpPr txBox="1"/>
            <p:nvPr/>
          </p:nvSpPr>
          <p:spPr>
            <a:xfrm>
              <a:off x="4544620" y="3400691"/>
              <a:ext cx="340158" cy="369332"/>
            </a:xfrm>
            <a:prstGeom prst="rect">
              <a:avLst/>
            </a:prstGeom>
            <a:noFill/>
          </p:spPr>
          <p:txBody>
            <a:bodyPr wrap="none" rtlCol="0">
              <a:spAutoFit/>
            </a:bodyPr>
            <a:lstStyle/>
            <a:p>
              <a:pPr algn="ctr"/>
              <a:r>
                <a:rPr lang="en-US" b="1"/>
                <a:t>H</a:t>
              </a:r>
              <a:endParaRPr lang="en-US" b="1" dirty="0"/>
            </a:p>
          </p:txBody>
        </p:sp>
        <p:sp>
          <p:nvSpPr>
            <p:cNvPr id="1324" name="TextBox 1323">
              <a:extLst>
                <a:ext uri="{FF2B5EF4-FFF2-40B4-BE49-F238E27FC236}">
                  <a16:creationId xmlns:a16="http://schemas.microsoft.com/office/drawing/2014/main" id="{BE333E6E-A9B6-C97B-8D71-948CBDC4D399}"/>
                </a:ext>
              </a:extLst>
            </p:cNvPr>
            <p:cNvSpPr txBox="1"/>
            <p:nvPr/>
          </p:nvSpPr>
          <p:spPr>
            <a:xfrm>
              <a:off x="4990200" y="3399964"/>
              <a:ext cx="330540" cy="369332"/>
            </a:xfrm>
            <a:prstGeom prst="rect">
              <a:avLst/>
            </a:prstGeom>
            <a:noFill/>
          </p:spPr>
          <p:txBody>
            <a:bodyPr wrap="none" rtlCol="0">
              <a:spAutoFit/>
            </a:bodyPr>
            <a:lstStyle/>
            <a:p>
              <a:pPr algn="ctr"/>
              <a:r>
                <a:rPr lang="en-US" b="1"/>
                <a:t>D</a:t>
              </a:r>
              <a:endParaRPr lang="en-US" b="1" dirty="0"/>
            </a:p>
          </p:txBody>
        </p:sp>
        <p:sp>
          <p:nvSpPr>
            <p:cNvPr id="1326" name="TextBox 1325">
              <a:extLst>
                <a:ext uri="{FF2B5EF4-FFF2-40B4-BE49-F238E27FC236}">
                  <a16:creationId xmlns:a16="http://schemas.microsoft.com/office/drawing/2014/main" id="{AB7F16C4-2A27-5A4F-1444-4ACC47CD2A0A}"/>
                </a:ext>
              </a:extLst>
            </p:cNvPr>
            <p:cNvSpPr txBox="1"/>
            <p:nvPr/>
          </p:nvSpPr>
          <p:spPr>
            <a:xfrm>
              <a:off x="5427741" y="3402104"/>
              <a:ext cx="335348" cy="369332"/>
            </a:xfrm>
            <a:prstGeom prst="rect">
              <a:avLst/>
            </a:prstGeom>
            <a:noFill/>
          </p:spPr>
          <p:txBody>
            <a:bodyPr wrap="none" rtlCol="0">
              <a:spAutoFit/>
            </a:bodyPr>
            <a:lstStyle/>
            <a:p>
              <a:pPr algn="ctr"/>
              <a:r>
                <a:rPr lang="en-US" b="1"/>
                <a:t>Ũ</a:t>
              </a:r>
              <a:endParaRPr lang="en-US" b="1" dirty="0"/>
            </a:p>
          </p:txBody>
        </p:sp>
      </p:grpSp>
      <p:sp>
        <p:nvSpPr>
          <p:cNvPr id="1334" name="Rectangle 1333">
            <a:extLst>
              <a:ext uri="{FF2B5EF4-FFF2-40B4-BE49-F238E27FC236}">
                <a16:creationId xmlns:a16="http://schemas.microsoft.com/office/drawing/2014/main" id="{27306159-C584-F2C9-02C0-7A32C1463524}"/>
              </a:ext>
            </a:extLst>
          </p:cNvPr>
          <p:cNvSpPr/>
          <p:nvPr/>
        </p:nvSpPr>
        <p:spPr>
          <a:xfrm>
            <a:off x="5851248" y="378202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35" name="Rectangle 1334">
            <a:extLst>
              <a:ext uri="{FF2B5EF4-FFF2-40B4-BE49-F238E27FC236}">
                <a16:creationId xmlns:a16="http://schemas.microsoft.com/office/drawing/2014/main" id="{7E6F6677-DAF5-E565-D7F4-7A5F1A7BCD16}"/>
              </a:ext>
            </a:extLst>
          </p:cNvPr>
          <p:cNvSpPr/>
          <p:nvPr/>
        </p:nvSpPr>
        <p:spPr>
          <a:xfrm>
            <a:off x="6291195" y="37820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38" name="Rectangle 1337">
            <a:extLst>
              <a:ext uri="{FF2B5EF4-FFF2-40B4-BE49-F238E27FC236}">
                <a16:creationId xmlns:a16="http://schemas.microsoft.com/office/drawing/2014/main" id="{DFDEA4A7-5375-FCB2-B752-D7FD1C479858}"/>
              </a:ext>
            </a:extLst>
          </p:cNvPr>
          <p:cNvSpPr/>
          <p:nvPr/>
        </p:nvSpPr>
        <p:spPr>
          <a:xfrm>
            <a:off x="4968755" y="37841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40" name="Rectangle 1339">
            <a:extLst>
              <a:ext uri="{FF2B5EF4-FFF2-40B4-BE49-F238E27FC236}">
                <a16:creationId xmlns:a16="http://schemas.microsoft.com/office/drawing/2014/main" id="{B137598A-C0BC-64A8-2712-D0CD3D66D3FC}"/>
              </a:ext>
            </a:extLst>
          </p:cNvPr>
          <p:cNvSpPr/>
          <p:nvPr/>
        </p:nvSpPr>
        <p:spPr>
          <a:xfrm>
            <a:off x="5408700" y="378408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1" name="Rectangle 1360">
            <a:extLst>
              <a:ext uri="{FF2B5EF4-FFF2-40B4-BE49-F238E27FC236}">
                <a16:creationId xmlns:a16="http://schemas.microsoft.com/office/drawing/2014/main" id="{E1F157A3-2FAC-A32C-4885-AD39188435DA}"/>
              </a:ext>
            </a:extLst>
          </p:cNvPr>
          <p:cNvSpPr/>
          <p:nvPr/>
        </p:nvSpPr>
        <p:spPr>
          <a:xfrm>
            <a:off x="5851248" y="4106817"/>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2" name="Rectangle 1361">
            <a:extLst>
              <a:ext uri="{FF2B5EF4-FFF2-40B4-BE49-F238E27FC236}">
                <a16:creationId xmlns:a16="http://schemas.microsoft.com/office/drawing/2014/main" id="{D085362B-3405-47B4-982F-60037E8D73E5}"/>
              </a:ext>
            </a:extLst>
          </p:cNvPr>
          <p:cNvSpPr/>
          <p:nvPr/>
        </p:nvSpPr>
        <p:spPr>
          <a:xfrm>
            <a:off x="6291195" y="410681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5" name="Rectangle 1364">
            <a:extLst>
              <a:ext uri="{FF2B5EF4-FFF2-40B4-BE49-F238E27FC236}">
                <a16:creationId xmlns:a16="http://schemas.microsoft.com/office/drawing/2014/main" id="{E87E8724-DCE0-906D-8786-0B5B60C757E3}"/>
              </a:ext>
            </a:extLst>
          </p:cNvPr>
          <p:cNvSpPr/>
          <p:nvPr/>
        </p:nvSpPr>
        <p:spPr>
          <a:xfrm>
            <a:off x="6731141" y="41091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7" name="Rectangle 1366">
            <a:extLst>
              <a:ext uri="{FF2B5EF4-FFF2-40B4-BE49-F238E27FC236}">
                <a16:creationId xmlns:a16="http://schemas.microsoft.com/office/drawing/2014/main" id="{CECF63DF-9221-BA16-5653-837D0BE0ED64}"/>
              </a:ext>
            </a:extLst>
          </p:cNvPr>
          <p:cNvSpPr/>
          <p:nvPr/>
        </p:nvSpPr>
        <p:spPr>
          <a:xfrm>
            <a:off x="4086539" y="280466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69" name="Rectangle 1368">
            <a:extLst>
              <a:ext uri="{FF2B5EF4-FFF2-40B4-BE49-F238E27FC236}">
                <a16:creationId xmlns:a16="http://schemas.microsoft.com/office/drawing/2014/main" id="{AA3A3ECA-0591-A125-197B-BBFC337E0ED4}"/>
              </a:ext>
            </a:extLst>
          </p:cNvPr>
          <p:cNvSpPr/>
          <p:nvPr/>
        </p:nvSpPr>
        <p:spPr>
          <a:xfrm>
            <a:off x="7611030" y="281152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1" name="Rectangle 1370">
            <a:extLst>
              <a:ext uri="{FF2B5EF4-FFF2-40B4-BE49-F238E27FC236}">
                <a16:creationId xmlns:a16="http://schemas.microsoft.com/office/drawing/2014/main" id="{D428BB05-785E-C1F3-0A68-7B3D65319C8D}"/>
              </a:ext>
            </a:extLst>
          </p:cNvPr>
          <p:cNvSpPr/>
          <p:nvPr/>
        </p:nvSpPr>
        <p:spPr>
          <a:xfrm>
            <a:off x="3648918" y="410451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3" name="Rectangle 1372">
            <a:extLst>
              <a:ext uri="{FF2B5EF4-FFF2-40B4-BE49-F238E27FC236}">
                <a16:creationId xmlns:a16="http://schemas.microsoft.com/office/drawing/2014/main" id="{F932E0C3-03AF-C71C-62BD-427EE897D96C}"/>
              </a:ext>
            </a:extLst>
          </p:cNvPr>
          <p:cNvSpPr/>
          <p:nvPr/>
        </p:nvSpPr>
        <p:spPr>
          <a:xfrm>
            <a:off x="4088864" y="410689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5" name="Rectangle 1374">
            <a:extLst>
              <a:ext uri="{FF2B5EF4-FFF2-40B4-BE49-F238E27FC236}">
                <a16:creationId xmlns:a16="http://schemas.microsoft.com/office/drawing/2014/main" id="{B0F4F229-045F-C947-A5D3-019CC62D0157}"/>
              </a:ext>
            </a:extLst>
          </p:cNvPr>
          <p:cNvSpPr/>
          <p:nvPr/>
        </p:nvSpPr>
        <p:spPr>
          <a:xfrm>
            <a:off x="4528809" y="41068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7" name="Rectangle 1376">
            <a:extLst>
              <a:ext uri="{FF2B5EF4-FFF2-40B4-BE49-F238E27FC236}">
                <a16:creationId xmlns:a16="http://schemas.microsoft.com/office/drawing/2014/main" id="{8EB8D3D6-0FD6-471D-BAF8-984A3D51DADD}"/>
              </a:ext>
            </a:extLst>
          </p:cNvPr>
          <p:cNvSpPr/>
          <p:nvPr/>
        </p:nvSpPr>
        <p:spPr>
          <a:xfrm>
            <a:off x="4968755" y="410923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79" name="Rectangle 1378">
            <a:extLst>
              <a:ext uri="{FF2B5EF4-FFF2-40B4-BE49-F238E27FC236}">
                <a16:creationId xmlns:a16="http://schemas.microsoft.com/office/drawing/2014/main" id="{77419F65-B00C-D3DE-BBB2-5285D832952F}"/>
              </a:ext>
            </a:extLst>
          </p:cNvPr>
          <p:cNvSpPr/>
          <p:nvPr/>
        </p:nvSpPr>
        <p:spPr>
          <a:xfrm>
            <a:off x="5408700" y="411137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5" name="Group 44">
            <a:extLst>
              <a:ext uri="{FF2B5EF4-FFF2-40B4-BE49-F238E27FC236}">
                <a16:creationId xmlns:a16="http://schemas.microsoft.com/office/drawing/2014/main" id="{F734FBA2-4CB2-9CF8-4D7E-AA4F374DF761}"/>
              </a:ext>
            </a:extLst>
          </p:cNvPr>
          <p:cNvGrpSpPr/>
          <p:nvPr/>
        </p:nvGrpSpPr>
        <p:grpSpPr>
          <a:xfrm>
            <a:off x="4123816" y="2747196"/>
            <a:ext cx="3826978" cy="376192"/>
            <a:chOff x="4123816" y="2747196"/>
            <a:chExt cx="3826978" cy="376192"/>
          </a:xfrm>
        </p:grpSpPr>
        <p:sp>
          <p:nvSpPr>
            <p:cNvPr id="1237" name="TextBox 1236">
              <a:extLst>
                <a:ext uri="{FF2B5EF4-FFF2-40B4-BE49-F238E27FC236}">
                  <a16:creationId xmlns:a16="http://schemas.microsoft.com/office/drawing/2014/main" id="{DE67D2D0-D622-243D-B998-25DD213FCEC6}"/>
                </a:ext>
              </a:extLst>
            </p:cNvPr>
            <p:cNvSpPr txBox="1"/>
            <p:nvPr/>
          </p:nvSpPr>
          <p:spPr>
            <a:xfrm>
              <a:off x="5869289" y="2750182"/>
              <a:ext cx="336952" cy="369332"/>
            </a:xfrm>
            <a:prstGeom prst="rect">
              <a:avLst/>
            </a:prstGeom>
            <a:noFill/>
          </p:spPr>
          <p:txBody>
            <a:bodyPr wrap="none" rtlCol="0">
              <a:spAutoFit/>
            </a:bodyPr>
            <a:lstStyle/>
            <a:p>
              <a:pPr algn="ctr"/>
              <a:r>
                <a:rPr lang="en-US" b="1">
                  <a:solidFill>
                    <a:srgbClr val="FF0000"/>
                  </a:solidFill>
                </a:rPr>
                <a:t>G</a:t>
              </a:r>
              <a:endParaRPr lang="en-US" b="1" dirty="0">
                <a:solidFill>
                  <a:srgbClr val="FF0000"/>
                </a:solidFill>
              </a:endParaRPr>
            </a:p>
          </p:txBody>
        </p:sp>
        <p:sp>
          <p:nvSpPr>
            <p:cNvPr id="1238" name="TextBox 1237">
              <a:extLst>
                <a:ext uri="{FF2B5EF4-FFF2-40B4-BE49-F238E27FC236}">
                  <a16:creationId xmlns:a16="http://schemas.microsoft.com/office/drawing/2014/main" id="{01C0B442-24C6-6A39-94B5-A3D7D3B9BAD1}"/>
                </a:ext>
              </a:extLst>
            </p:cNvPr>
            <p:cNvSpPr txBox="1"/>
            <p:nvPr/>
          </p:nvSpPr>
          <p:spPr>
            <a:xfrm>
              <a:off x="6328472" y="2750182"/>
              <a:ext cx="298480" cy="369332"/>
            </a:xfrm>
            <a:prstGeom prst="rect">
              <a:avLst/>
            </a:prstGeom>
            <a:noFill/>
          </p:spPr>
          <p:txBody>
            <a:bodyPr wrap="none" rtlCol="0">
              <a:spAutoFit/>
            </a:bodyPr>
            <a:lstStyle/>
            <a:p>
              <a:pPr algn="ctr"/>
              <a:r>
                <a:rPr lang="en-US" b="1"/>
                <a:t>T</a:t>
              </a:r>
              <a:endParaRPr lang="en-US" b="1" dirty="0"/>
            </a:p>
          </p:txBody>
        </p:sp>
        <p:sp>
          <p:nvSpPr>
            <p:cNvPr id="1240" name="TextBox 1239">
              <a:extLst>
                <a:ext uri="{FF2B5EF4-FFF2-40B4-BE49-F238E27FC236}">
                  <a16:creationId xmlns:a16="http://schemas.microsoft.com/office/drawing/2014/main" id="{457E2483-16E1-0336-6EE0-D5D91AEC89BD}"/>
                </a:ext>
              </a:extLst>
            </p:cNvPr>
            <p:cNvSpPr txBox="1"/>
            <p:nvPr/>
          </p:nvSpPr>
          <p:spPr>
            <a:xfrm>
              <a:off x="6747579" y="2752564"/>
              <a:ext cx="340158" cy="369332"/>
            </a:xfrm>
            <a:prstGeom prst="rect">
              <a:avLst/>
            </a:prstGeom>
            <a:noFill/>
          </p:spPr>
          <p:txBody>
            <a:bodyPr wrap="none" rtlCol="0">
              <a:spAutoFit/>
            </a:bodyPr>
            <a:lstStyle/>
            <a:p>
              <a:pPr algn="ctr"/>
              <a:r>
                <a:rPr lang="en-US" b="1"/>
                <a:t>H</a:t>
              </a:r>
              <a:endParaRPr lang="en-US" b="1" dirty="0"/>
            </a:p>
          </p:txBody>
        </p:sp>
        <p:sp>
          <p:nvSpPr>
            <p:cNvPr id="1242" name="TextBox 1241">
              <a:extLst>
                <a:ext uri="{FF2B5EF4-FFF2-40B4-BE49-F238E27FC236}">
                  <a16:creationId xmlns:a16="http://schemas.microsoft.com/office/drawing/2014/main" id="{003798E1-1CCB-7CC8-B294-E61E829CDAFF}"/>
                </a:ext>
              </a:extLst>
            </p:cNvPr>
            <p:cNvSpPr txBox="1"/>
            <p:nvPr/>
          </p:nvSpPr>
          <p:spPr>
            <a:xfrm>
              <a:off x="7177106" y="2752522"/>
              <a:ext cx="360996" cy="369332"/>
            </a:xfrm>
            <a:prstGeom prst="rect">
              <a:avLst/>
            </a:prstGeom>
            <a:noFill/>
          </p:spPr>
          <p:txBody>
            <a:bodyPr wrap="none" rtlCol="0">
              <a:spAutoFit/>
            </a:bodyPr>
            <a:lstStyle/>
            <a:p>
              <a:pPr algn="ctr"/>
              <a:r>
                <a:rPr lang="en-US" b="1"/>
                <a:t>Ự</a:t>
              </a:r>
              <a:endParaRPr lang="en-US" b="1" dirty="0"/>
            </a:p>
          </p:txBody>
        </p:sp>
        <p:sp>
          <p:nvSpPr>
            <p:cNvPr id="1244" name="TextBox 1243">
              <a:extLst>
                <a:ext uri="{FF2B5EF4-FFF2-40B4-BE49-F238E27FC236}">
                  <a16:creationId xmlns:a16="http://schemas.microsoft.com/office/drawing/2014/main" id="{74961C5C-FAE3-4F47-6B43-CC7060FE05BF}"/>
                </a:ext>
              </a:extLst>
            </p:cNvPr>
            <p:cNvSpPr txBox="1"/>
            <p:nvPr/>
          </p:nvSpPr>
          <p:spPr>
            <a:xfrm>
              <a:off x="4555277" y="2747511"/>
              <a:ext cx="314509" cy="369332"/>
            </a:xfrm>
            <a:prstGeom prst="rect">
              <a:avLst/>
            </a:prstGeom>
            <a:noFill/>
          </p:spPr>
          <p:txBody>
            <a:bodyPr wrap="none" rtlCol="0">
              <a:spAutoFit/>
            </a:bodyPr>
            <a:lstStyle/>
            <a:p>
              <a:pPr algn="ctr"/>
              <a:r>
                <a:rPr lang="en-US" b="1"/>
                <a:t>R</a:t>
              </a:r>
              <a:endParaRPr lang="en-US" b="1" dirty="0"/>
            </a:p>
          </p:txBody>
        </p:sp>
        <p:sp>
          <p:nvSpPr>
            <p:cNvPr id="1246" name="TextBox 1245">
              <a:extLst>
                <a:ext uri="{FF2B5EF4-FFF2-40B4-BE49-F238E27FC236}">
                  <a16:creationId xmlns:a16="http://schemas.microsoft.com/office/drawing/2014/main" id="{54C475FB-F872-2A78-4AD0-F2CC102F2961}"/>
                </a:ext>
              </a:extLst>
            </p:cNvPr>
            <p:cNvSpPr txBox="1"/>
            <p:nvPr/>
          </p:nvSpPr>
          <p:spPr>
            <a:xfrm>
              <a:off x="4989066" y="2749290"/>
              <a:ext cx="335348" cy="369332"/>
            </a:xfrm>
            <a:prstGeom prst="rect">
              <a:avLst/>
            </a:prstGeom>
            <a:noFill/>
          </p:spPr>
          <p:txBody>
            <a:bodyPr wrap="none" rtlCol="0">
              <a:spAutoFit/>
            </a:bodyPr>
            <a:lstStyle/>
            <a:p>
              <a:pPr algn="ctr"/>
              <a:r>
                <a:rPr lang="en-US" b="1"/>
                <a:t>U</a:t>
              </a:r>
              <a:endParaRPr lang="en-US" b="1" dirty="0"/>
            </a:p>
          </p:txBody>
        </p:sp>
        <p:sp>
          <p:nvSpPr>
            <p:cNvPr id="1248" name="TextBox 1247">
              <a:extLst>
                <a:ext uri="{FF2B5EF4-FFF2-40B4-BE49-F238E27FC236}">
                  <a16:creationId xmlns:a16="http://schemas.microsoft.com/office/drawing/2014/main" id="{A18923A1-B0E2-FEB5-25DD-4434A04F332A}"/>
                </a:ext>
              </a:extLst>
            </p:cNvPr>
            <p:cNvSpPr txBox="1"/>
            <p:nvPr/>
          </p:nvSpPr>
          <p:spPr>
            <a:xfrm>
              <a:off x="5426607" y="2751672"/>
              <a:ext cx="340158" cy="369332"/>
            </a:xfrm>
            <a:prstGeom prst="rect">
              <a:avLst/>
            </a:prstGeom>
            <a:noFill/>
          </p:spPr>
          <p:txBody>
            <a:bodyPr wrap="none" rtlCol="0">
              <a:spAutoFit/>
            </a:bodyPr>
            <a:lstStyle/>
            <a:p>
              <a:pPr algn="ctr"/>
              <a:r>
                <a:rPr lang="en-US" b="1"/>
                <a:t>N</a:t>
              </a:r>
              <a:endParaRPr lang="en-US" b="1" dirty="0"/>
            </a:p>
          </p:txBody>
        </p:sp>
        <p:sp>
          <p:nvSpPr>
            <p:cNvPr id="1368" name="TextBox 1367">
              <a:extLst>
                <a:ext uri="{FF2B5EF4-FFF2-40B4-BE49-F238E27FC236}">
                  <a16:creationId xmlns:a16="http://schemas.microsoft.com/office/drawing/2014/main" id="{BB8DF418-EBAC-CD47-7F4D-BD453216AF6C}"/>
                </a:ext>
              </a:extLst>
            </p:cNvPr>
            <p:cNvSpPr txBox="1"/>
            <p:nvPr/>
          </p:nvSpPr>
          <p:spPr>
            <a:xfrm>
              <a:off x="4123816" y="2747196"/>
              <a:ext cx="298480" cy="369332"/>
            </a:xfrm>
            <a:prstGeom prst="rect">
              <a:avLst/>
            </a:prstGeom>
            <a:noFill/>
          </p:spPr>
          <p:txBody>
            <a:bodyPr wrap="none" rtlCol="0">
              <a:spAutoFit/>
            </a:bodyPr>
            <a:lstStyle/>
            <a:p>
              <a:pPr algn="ctr"/>
              <a:r>
                <a:rPr lang="en-US" b="1" dirty="0"/>
                <a:t>T</a:t>
              </a:r>
            </a:p>
          </p:txBody>
        </p:sp>
        <p:sp>
          <p:nvSpPr>
            <p:cNvPr id="1370" name="TextBox 1369">
              <a:extLst>
                <a:ext uri="{FF2B5EF4-FFF2-40B4-BE49-F238E27FC236}">
                  <a16:creationId xmlns:a16="http://schemas.microsoft.com/office/drawing/2014/main" id="{F4E080EA-A424-88D8-0AF7-966BBB747D17}"/>
                </a:ext>
              </a:extLst>
            </p:cNvPr>
            <p:cNvSpPr txBox="1"/>
            <p:nvPr/>
          </p:nvSpPr>
          <p:spPr>
            <a:xfrm>
              <a:off x="7644300" y="2754056"/>
              <a:ext cx="306494" cy="369332"/>
            </a:xfrm>
            <a:prstGeom prst="rect">
              <a:avLst/>
            </a:prstGeom>
            <a:noFill/>
          </p:spPr>
          <p:txBody>
            <a:bodyPr wrap="none" rtlCol="0">
              <a:spAutoFit/>
            </a:bodyPr>
            <a:lstStyle/>
            <a:p>
              <a:pPr algn="ctr"/>
              <a:r>
                <a:rPr lang="en-US" b="1"/>
                <a:t>C</a:t>
              </a:r>
              <a:endParaRPr lang="en-US" b="1" dirty="0"/>
            </a:p>
          </p:txBody>
        </p:sp>
      </p:grpSp>
      <p:grpSp>
        <p:nvGrpSpPr>
          <p:cNvPr id="51" name="Group 50">
            <a:extLst>
              <a:ext uri="{FF2B5EF4-FFF2-40B4-BE49-F238E27FC236}">
                <a16:creationId xmlns:a16="http://schemas.microsoft.com/office/drawing/2014/main" id="{BA6951BB-155F-11A5-3E17-9E54D46B6B0D}"/>
              </a:ext>
            </a:extLst>
          </p:cNvPr>
          <p:cNvGrpSpPr/>
          <p:nvPr/>
        </p:nvGrpSpPr>
        <p:grpSpPr>
          <a:xfrm>
            <a:off x="3681386" y="4047040"/>
            <a:ext cx="3385512" cy="376194"/>
            <a:chOff x="3681386" y="4047040"/>
            <a:chExt cx="3385512" cy="376194"/>
          </a:xfrm>
        </p:grpSpPr>
        <p:sp>
          <p:nvSpPr>
            <p:cNvPr id="1363" name="TextBox 1362">
              <a:extLst>
                <a:ext uri="{FF2B5EF4-FFF2-40B4-BE49-F238E27FC236}">
                  <a16:creationId xmlns:a16="http://schemas.microsoft.com/office/drawing/2014/main" id="{1A2D3B74-5095-F2CF-C7AE-766808390732}"/>
                </a:ext>
              </a:extLst>
            </p:cNvPr>
            <p:cNvSpPr txBox="1"/>
            <p:nvPr/>
          </p:nvSpPr>
          <p:spPr>
            <a:xfrm>
              <a:off x="5872495" y="4049346"/>
              <a:ext cx="330540" cy="369332"/>
            </a:xfrm>
            <a:prstGeom prst="rect">
              <a:avLst/>
            </a:prstGeom>
            <a:noFill/>
          </p:spPr>
          <p:txBody>
            <a:bodyPr wrap="none" rtlCol="0">
              <a:spAutoFit/>
            </a:bodyPr>
            <a:lstStyle/>
            <a:p>
              <a:pPr algn="ctr"/>
              <a:r>
                <a:rPr lang="en-US" b="1">
                  <a:solidFill>
                    <a:srgbClr val="FF0000"/>
                  </a:solidFill>
                </a:rPr>
                <a:t>H</a:t>
              </a:r>
              <a:endParaRPr lang="en-US" b="1" dirty="0">
                <a:solidFill>
                  <a:srgbClr val="FF0000"/>
                </a:solidFill>
              </a:endParaRPr>
            </a:p>
          </p:txBody>
        </p:sp>
        <p:sp>
          <p:nvSpPr>
            <p:cNvPr id="1364" name="TextBox 1363">
              <a:extLst>
                <a:ext uri="{FF2B5EF4-FFF2-40B4-BE49-F238E27FC236}">
                  <a16:creationId xmlns:a16="http://schemas.microsoft.com/office/drawing/2014/main" id="{95199997-6E75-284D-9F3A-9CF8D962A5FE}"/>
                </a:ext>
              </a:extLst>
            </p:cNvPr>
            <p:cNvSpPr txBox="1"/>
            <p:nvPr/>
          </p:nvSpPr>
          <p:spPr>
            <a:xfrm>
              <a:off x="6315648" y="4049346"/>
              <a:ext cx="324128" cy="369332"/>
            </a:xfrm>
            <a:prstGeom prst="rect">
              <a:avLst/>
            </a:prstGeom>
            <a:noFill/>
          </p:spPr>
          <p:txBody>
            <a:bodyPr wrap="none" rtlCol="0">
              <a:spAutoFit/>
            </a:bodyPr>
            <a:lstStyle/>
            <a:p>
              <a:pPr algn="ctr"/>
              <a:r>
                <a:rPr lang="en-US" b="1"/>
                <a:t>Ấ</a:t>
              </a:r>
              <a:endParaRPr lang="en-US" b="1" dirty="0"/>
            </a:p>
          </p:txBody>
        </p:sp>
        <p:sp>
          <p:nvSpPr>
            <p:cNvPr id="1366" name="TextBox 1365">
              <a:extLst>
                <a:ext uri="{FF2B5EF4-FFF2-40B4-BE49-F238E27FC236}">
                  <a16:creationId xmlns:a16="http://schemas.microsoft.com/office/drawing/2014/main" id="{4FA01997-B758-D0AD-D1B4-9B9917CBB1A5}"/>
                </a:ext>
              </a:extLst>
            </p:cNvPr>
            <p:cNvSpPr txBox="1"/>
            <p:nvPr/>
          </p:nvSpPr>
          <p:spPr>
            <a:xfrm>
              <a:off x="6768418" y="4051728"/>
              <a:ext cx="298480" cy="369332"/>
            </a:xfrm>
            <a:prstGeom prst="rect">
              <a:avLst/>
            </a:prstGeom>
            <a:noFill/>
          </p:spPr>
          <p:txBody>
            <a:bodyPr wrap="none" rtlCol="0">
              <a:spAutoFit/>
            </a:bodyPr>
            <a:lstStyle/>
            <a:p>
              <a:pPr algn="ctr"/>
              <a:r>
                <a:rPr lang="en-US" b="1"/>
                <a:t>T</a:t>
              </a:r>
              <a:endParaRPr lang="en-US" b="1" dirty="0"/>
            </a:p>
          </p:txBody>
        </p:sp>
        <p:sp>
          <p:nvSpPr>
            <p:cNvPr id="1372" name="TextBox 1371">
              <a:extLst>
                <a:ext uri="{FF2B5EF4-FFF2-40B4-BE49-F238E27FC236}">
                  <a16:creationId xmlns:a16="http://schemas.microsoft.com/office/drawing/2014/main" id="{667F3FDB-111A-9DB1-612A-0B44C43E8700}"/>
                </a:ext>
              </a:extLst>
            </p:cNvPr>
            <p:cNvSpPr txBox="1"/>
            <p:nvPr/>
          </p:nvSpPr>
          <p:spPr>
            <a:xfrm>
              <a:off x="3681386" y="4047040"/>
              <a:ext cx="308097" cy="369332"/>
            </a:xfrm>
            <a:prstGeom prst="rect">
              <a:avLst/>
            </a:prstGeom>
            <a:noFill/>
          </p:spPr>
          <p:txBody>
            <a:bodyPr wrap="none" rtlCol="0">
              <a:spAutoFit/>
            </a:bodyPr>
            <a:lstStyle/>
            <a:p>
              <a:pPr algn="ctr"/>
              <a:r>
                <a:rPr lang="en-US" b="1" dirty="0"/>
                <a:t>P</a:t>
              </a:r>
            </a:p>
          </p:txBody>
        </p:sp>
        <p:sp>
          <p:nvSpPr>
            <p:cNvPr id="1374" name="TextBox 1373">
              <a:extLst>
                <a:ext uri="{FF2B5EF4-FFF2-40B4-BE49-F238E27FC236}">
                  <a16:creationId xmlns:a16="http://schemas.microsoft.com/office/drawing/2014/main" id="{39BE4767-C735-34E1-D602-6AED08996DE9}"/>
                </a:ext>
              </a:extLst>
            </p:cNvPr>
            <p:cNvSpPr txBox="1"/>
            <p:nvPr/>
          </p:nvSpPr>
          <p:spPr>
            <a:xfrm>
              <a:off x="4105302" y="4049422"/>
              <a:ext cx="340158" cy="369332"/>
            </a:xfrm>
            <a:prstGeom prst="rect">
              <a:avLst/>
            </a:prstGeom>
            <a:noFill/>
          </p:spPr>
          <p:txBody>
            <a:bodyPr wrap="none" rtlCol="0">
              <a:spAutoFit/>
            </a:bodyPr>
            <a:lstStyle/>
            <a:p>
              <a:pPr algn="ctr"/>
              <a:r>
                <a:rPr lang="en-US" b="1"/>
                <a:t>H</a:t>
              </a:r>
              <a:endParaRPr lang="en-US" b="1" dirty="0"/>
            </a:p>
          </p:txBody>
        </p:sp>
        <p:sp>
          <p:nvSpPr>
            <p:cNvPr id="1376" name="TextBox 1375">
              <a:extLst>
                <a:ext uri="{FF2B5EF4-FFF2-40B4-BE49-F238E27FC236}">
                  <a16:creationId xmlns:a16="http://schemas.microsoft.com/office/drawing/2014/main" id="{92DF52EA-A051-2F7B-101C-80C4C7B043CA}"/>
                </a:ext>
              </a:extLst>
            </p:cNvPr>
            <p:cNvSpPr txBox="1"/>
            <p:nvPr/>
          </p:nvSpPr>
          <p:spPr>
            <a:xfrm>
              <a:off x="4553262" y="4049380"/>
              <a:ext cx="324128" cy="369332"/>
            </a:xfrm>
            <a:prstGeom prst="rect">
              <a:avLst/>
            </a:prstGeom>
            <a:noFill/>
          </p:spPr>
          <p:txBody>
            <a:bodyPr wrap="none" rtlCol="0">
              <a:spAutoFit/>
            </a:bodyPr>
            <a:lstStyle/>
            <a:p>
              <a:pPr algn="ctr"/>
              <a:r>
                <a:rPr lang="en-US" b="1"/>
                <a:t>Ẩ</a:t>
              </a:r>
              <a:endParaRPr lang="en-US" b="1" dirty="0"/>
            </a:p>
          </p:txBody>
        </p:sp>
        <p:sp>
          <p:nvSpPr>
            <p:cNvPr id="1378" name="TextBox 1377">
              <a:extLst>
                <a:ext uri="{FF2B5EF4-FFF2-40B4-BE49-F238E27FC236}">
                  <a16:creationId xmlns:a16="http://schemas.microsoft.com/office/drawing/2014/main" id="{29C89AE6-98BC-47BF-FED2-72883071F9BC}"/>
                </a:ext>
              </a:extLst>
            </p:cNvPr>
            <p:cNvSpPr txBox="1"/>
            <p:nvPr/>
          </p:nvSpPr>
          <p:spPr>
            <a:xfrm>
              <a:off x="4961950" y="4051762"/>
              <a:ext cx="386644" cy="369332"/>
            </a:xfrm>
            <a:prstGeom prst="rect">
              <a:avLst/>
            </a:prstGeom>
            <a:noFill/>
          </p:spPr>
          <p:txBody>
            <a:bodyPr wrap="none" rtlCol="0">
              <a:spAutoFit/>
            </a:bodyPr>
            <a:lstStyle/>
            <a:p>
              <a:pPr algn="ctr"/>
              <a:r>
                <a:rPr lang="en-US" b="1"/>
                <a:t>M</a:t>
              </a:r>
              <a:endParaRPr lang="en-US" b="1" dirty="0"/>
            </a:p>
          </p:txBody>
        </p:sp>
        <p:sp>
          <p:nvSpPr>
            <p:cNvPr id="1380" name="TextBox 1379">
              <a:extLst>
                <a:ext uri="{FF2B5EF4-FFF2-40B4-BE49-F238E27FC236}">
                  <a16:creationId xmlns:a16="http://schemas.microsoft.com/office/drawing/2014/main" id="{73F4E196-ABDF-783B-D0F1-F7AA4B694C8B}"/>
                </a:ext>
              </a:extLst>
            </p:cNvPr>
            <p:cNvSpPr txBox="1"/>
            <p:nvPr/>
          </p:nvSpPr>
          <p:spPr>
            <a:xfrm>
              <a:off x="5441970" y="4053902"/>
              <a:ext cx="306494" cy="369332"/>
            </a:xfrm>
            <a:prstGeom prst="rect">
              <a:avLst/>
            </a:prstGeom>
            <a:noFill/>
          </p:spPr>
          <p:txBody>
            <a:bodyPr wrap="none" rtlCol="0">
              <a:spAutoFit/>
            </a:bodyPr>
            <a:lstStyle/>
            <a:p>
              <a:pPr algn="ctr"/>
              <a:r>
                <a:rPr lang="en-US" b="1"/>
                <a:t>C</a:t>
              </a:r>
              <a:endParaRPr lang="en-US" b="1" dirty="0"/>
            </a:p>
          </p:txBody>
        </p:sp>
      </p:grpSp>
      <p:sp>
        <p:nvSpPr>
          <p:cNvPr id="1388" name="Rectangle 1387">
            <a:extLst>
              <a:ext uri="{FF2B5EF4-FFF2-40B4-BE49-F238E27FC236}">
                <a16:creationId xmlns:a16="http://schemas.microsoft.com/office/drawing/2014/main" id="{68FC0D5E-6732-10C0-B5FF-B76266104DBA}"/>
              </a:ext>
            </a:extLst>
          </p:cNvPr>
          <p:cNvSpPr/>
          <p:nvPr/>
        </p:nvSpPr>
        <p:spPr>
          <a:xfrm>
            <a:off x="5851248" y="4431608"/>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89" name="Rectangle 1388">
            <a:extLst>
              <a:ext uri="{FF2B5EF4-FFF2-40B4-BE49-F238E27FC236}">
                <a16:creationId xmlns:a16="http://schemas.microsoft.com/office/drawing/2014/main" id="{E966555A-FB84-BF53-EBDB-C6E2B3F29817}"/>
              </a:ext>
            </a:extLst>
          </p:cNvPr>
          <p:cNvSpPr/>
          <p:nvPr/>
        </p:nvSpPr>
        <p:spPr>
          <a:xfrm>
            <a:off x="6291195" y="443160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3" name="Rectangle 1392">
            <a:extLst>
              <a:ext uri="{FF2B5EF4-FFF2-40B4-BE49-F238E27FC236}">
                <a16:creationId xmlns:a16="http://schemas.microsoft.com/office/drawing/2014/main" id="{3986E49B-572E-500C-5F64-028C9554F9E2}"/>
              </a:ext>
            </a:extLst>
          </p:cNvPr>
          <p:cNvSpPr/>
          <p:nvPr/>
        </p:nvSpPr>
        <p:spPr>
          <a:xfrm>
            <a:off x="6731141" y="44339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5" name="Rectangle 1394">
            <a:extLst>
              <a:ext uri="{FF2B5EF4-FFF2-40B4-BE49-F238E27FC236}">
                <a16:creationId xmlns:a16="http://schemas.microsoft.com/office/drawing/2014/main" id="{4BD0EB20-BE5F-6762-8EF7-01347D1EFE38}"/>
              </a:ext>
            </a:extLst>
          </p:cNvPr>
          <p:cNvSpPr/>
          <p:nvPr/>
        </p:nvSpPr>
        <p:spPr>
          <a:xfrm>
            <a:off x="7171086" y="443394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7" name="Rectangle 1396">
            <a:extLst>
              <a:ext uri="{FF2B5EF4-FFF2-40B4-BE49-F238E27FC236}">
                <a16:creationId xmlns:a16="http://schemas.microsoft.com/office/drawing/2014/main" id="{9E62E6FC-C9F1-9763-9255-3294031CD75A}"/>
              </a:ext>
            </a:extLst>
          </p:cNvPr>
          <p:cNvSpPr/>
          <p:nvPr/>
        </p:nvSpPr>
        <p:spPr>
          <a:xfrm>
            <a:off x="7611032" y="443633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9" name="Rectangle 1398">
            <a:extLst>
              <a:ext uri="{FF2B5EF4-FFF2-40B4-BE49-F238E27FC236}">
                <a16:creationId xmlns:a16="http://schemas.microsoft.com/office/drawing/2014/main" id="{3CCF77B5-155A-1525-7AB4-B53046FA9D38}"/>
              </a:ext>
            </a:extLst>
          </p:cNvPr>
          <p:cNvSpPr/>
          <p:nvPr/>
        </p:nvSpPr>
        <p:spPr>
          <a:xfrm>
            <a:off x="5407353" y="443115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01" name="Rectangle 1400">
            <a:extLst>
              <a:ext uri="{FF2B5EF4-FFF2-40B4-BE49-F238E27FC236}">
                <a16:creationId xmlns:a16="http://schemas.microsoft.com/office/drawing/2014/main" id="{767B2B69-9F6D-56AB-C5B1-4E0CD6E2119C}"/>
              </a:ext>
            </a:extLst>
          </p:cNvPr>
          <p:cNvSpPr/>
          <p:nvPr/>
        </p:nvSpPr>
        <p:spPr>
          <a:xfrm>
            <a:off x="8055240" y="313662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3" name="Group 52">
            <a:extLst>
              <a:ext uri="{FF2B5EF4-FFF2-40B4-BE49-F238E27FC236}">
                <a16:creationId xmlns:a16="http://schemas.microsoft.com/office/drawing/2014/main" id="{2BA51463-467A-4496-9A2A-F4175A7B6561}"/>
              </a:ext>
            </a:extLst>
          </p:cNvPr>
          <p:cNvGrpSpPr/>
          <p:nvPr/>
        </p:nvGrpSpPr>
        <p:grpSpPr>
          <a:xfrm>
            <a:off x="5428600" y="4373684"/>
            <a:ext cx="2536623" cy="374507"/>
            <a:chOff x="5428600" y="4373684"/>
            <a:chExt cx="2536623" cy="374507"/>
          </a:xfrm>
        </p:grpSpPr>
        <p:sp>
          <p:nvSpPr>
            <p:cNvPr id="1390" name="TextBox 1389">
              <a:extLst>
                <a:ext uri="{FF2B5EF4-FFF2-40B4-BE49-F238E27FC236}">
                  <a16:creationId xmlns:a16="http://schemas.microsoft.com/office/drawing/2014/main" id="{B5DC4934-675B-7085-363C-F3232C2BEC6C}"/>
                </a:ext>
              </a:extLst>
            </p:cNvPr>
            <p:cNvSpPr txBox="1"/>
            <p:nvPr/>
          </p:nvSpPr>
          <p:spPr>
            <a:xfrm>
              <a:off x="5875701" y="4374137"/>
              <a:ext cx="324128" cy="369332"/>
            </a:xfrm>
            <a:prstGeom prst="rect">
              <a:avLst/>
            </a:prstGeom>
            <a:noFill/>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1392" name="TextBox 1391">
              <a:extLst>
                <a:ext uri="{FF2B5EF4-FFF2-40B4-BE49-F238E27FC236}">
                  <a16:creationId xmlns:a16="http://schemas.microsoft.com/office/drawing/2014/main" id="{CD427A0C-67EC-DAB7-649D-72E0C4E78B4C}"/>
                </a:ext>
              </a:extLst>
            </p:cNvPr>
            <p:cNvSpPr txBox="1"/>
            <p:nvPr/>
          </p:nvSpPr>
          <p:spPr>
            <a:xfrm>
              <a:off x="6307633" y="4374137"/>
              <a:ext cx="340158" cy="369332"/>
            </a:xfrm>
            <a:prstGeom prst="rect">
              <a:avLst/>
            </a:prstGeom>
            <a:noFill/>
          </p:spPr>
          <p:txBody>
            <a:bodyPr wrap="none" rtlCol="0">
              <a:spAutoFit/>
            </a:bodyPr>
            <a:lstStyle/>
            <a:p>
              <a:pPr algn="ctr"/>
              <a:r>
                <a:rPr lang="en-US" b="1"/>
                <a:t>N</a:t>
              </a:r>
              <a:endParaRPr lang="en-US" b="1" dirty="0"/>
            </a:p>
          </p:txBody>
        </p:sp>
        <p:sp>
          <p:nvSpPr>
            <p:cNvPr id="1394" name="TextBox 1393">
              <a:extLst>
                <a:ext uri="{FF2B5EF4-FFF2-40B4-BE49-F238E27FC236}">
                  <a16:creationId xmlns:a16="http://schemas.microsoft.com/office/drawing/2014/main" id="{C4F207A8-07A2-F096-571B-9D73046A4B50}"/>
                </a:ext>
              </a:extLst>
            </p:cNvPr>
            <p:cNvSpPr txBox="1"/>
            <p:nvPr/>
          </p:nvSpPr>
          <p:spPr>
            <a:xfrm>
              <a:off x="6764411" y="4376519"/>
              <a:ext cx="306494" cy="369332"/>
            </a:xfrm>
            <a:prstGeom prst="rect">
              <a:avLst/>
            </a:prstGeom>
            <a:noFill/>
          </p:spPr>
          <p:txBody>
            <a:bodyPr wrap="none" rtlCol="0">
              <a:spAutoFit/>
            </a:bodyPr>
            <a:lstStyle/>
            <a:p>
              <a:pPr algn="ctr"/>
              <a:r>
                <a:rPr lang="en-US" b="1"/>
                <a:t>C</a:t>
              </a:r>
              <a:endParaRPr lang="en-US" b="1" dirty="0"/>
            </a:p>
          </p:txBody>
        </p:sp>
        <p:sp>
          <p:nvSpPr>
            <p:cNvPr id="1396" name="TextBox 1395">
              <a:extLst>
                <a:ext uri="{FF2B5EF4-FFF2-40B4-BE49-F238E27FC236}">
                  <a16:creationId xmlns:a16="http://schemas.microsoft.com/office/drawing/2014/main" id="{F03CD9AF-E59A-3FA5-86DD-F410CE770EFD}"/>
                </a:ext>
              </a:extLst>
            </p:cNvPr>
            <p:cNvSpPr txBox="1"/>
            <p:nvPr/>
          </p:nvSpPr>
          <p:spPr>
            <a:xfrm>
              <a:off x="7192333" y="4376477"/>
              <a:ext cx="330540" cy="369332"/>
            </a:xfrm>
            <a:prstGeom prst="rect">
              <a:avLst/>
            </a:prstGeom>
            <a:noFill/>
          </p:spPr>
          <p:txBody>
            <a:bodyPr wrap="none" rtlCol="0">
              <a:spAutoFit/>
            </a:bodyPr>
            <a:lstStyle/>
            <a:p>
              <a:pPr algn="ctr"/>
              <a:r>
                <a:rPr lang="en-US" b="1"/>
                <a:t>H</a:t>
              </a:r>
              <a:endParaRPr lang="en-US" b="1" dirty="0"/>
            </a:p>
          </p:txBody>
        </p:sp>
        <p:sp>
          <p:nvSpPr>
            <p:cNvPr id="1398" name="TextBox 1397">
              <a:extLst>
                <a:ext uri="{FF2B5EF4-FFF2-40B4-BE49-F238E27FC236}">
                  <a16:creationId xmlns:a16="http://schemas.microsoft.com/office/drawing/2014/main" id="{5A909E31-E26C-8B3C-511B-E360AFF4B4BD}"/>
                </a:ext>
              </a:extLst>
            </p:cNvPr>
            <p:cNvSpPr txBox="1"/>
            <p:nvPr/>
          </p:nvSpPr>
          <p:spPr>
            <a:xfrm>
              <a:off x="7629875" y="4378859"/>
              <a:ext cx="335348" cy="369332"/>
            </a:xfrm>
            <a:prstGeom prst="rect">
              <a:avLst/>
            </a:prstGeom>
            <a:noFill/>
          </p:spPr>
          <p:txBody>
            <a:bodyPr wrap="none" rtlCol="0">
              <a:spAutoFit/>
            </a:bodyPr>
            <a:lstStyle/>
            <a:p>
              <a:pPr algn="ctr"/>
              <a:r>
                <a:rPr lang="en-US" b="1"/>
                <a:t>Ủ</a:t>
              </a:r>
              <a:endParaRPr lang="en-US" b="1" dirty="0"/>
            </a:p>
          </p:txBody>
        </p:sp>
        <p:sp>
          <p:nvSpPr>
            <p:cNvPr id="1400" name="TextBox 1399">
              <a:extLst>
                <a:ext uri="{FF2B5EF4-FFF2-40B4-BE49-F238E27FC236}">
                  <a16:creationId xmlns:a16="http://schemas.microsoft.com/office/drawing/2014/main" id="{E56E697F-F744-A30E-472F-3428C95DED72}"/>
                </a:ext>
              </a:extLst>
            </p:cNvPr>
            <p:cNvSpPr txBox="1"/>
            <p:nvPr/>
          </p:nvSpPr>
          <p:spPr>
            <a:xfrm>
              <a:off x="5428600" y="4373684"/>
              <a:ext cx="330540" cy="369332"/>
            </a:xfrm>
            <a:prstGeom prst="rect">
              <a:avLst/>
            </a:prstGeom>
            <a:noFill/>
          </p:spPr>
          <p:txBody>
            <a:bodyPr wrap="none" rtlCol="0">
              <a:spAutoFit/>
            </a:bodyPr>
            <a:lstStyle/>
            <a:p>
              <a:pPr algn="ctr"/>
              <a:r>
                <a:rPr lang="en-US" b="1" dirty="0"/>
                <a:t>D</a:t>
              </a:r>
            </a:p>
          </p:txBody>
        </p:sp>
      </p:grpSp>
      <p:grpSp>
        <p:nvGrpSpPr>
          <p:cNvPr id="46" name="Group 45">
            <a:extLst>
              <a:ext uri="{FF2B5EF4-FFF2-40B4-BE49-F238E27FC236}">
                <a16:creationId xmlns:a16="http://schemas.microsoft.com/office/drawing/2014/main" id="{F0CDE7F1-FCF2-03AE-79BA-A492BAC73337}"/>
              </a:ext>
            </a:extLst>
          </p:cNvPr>
          <p:cNvGrpSpPr/>
          <p:nvPr/>
        </p:nvGrpSpPr>
        <p:grpSpPr>
          <a:xfrm>
            <a:off x="5871694" y="3074973"/>
            <a:ext cx="2540142" cy="374054"/>
            <a:chOff x="5871694" y="3074973"/>
            <a:chExt cx="2540142" cy="374054"/>
          </a:xfrm>
        </p:grpSpPr>
        <p:sp>
          <p:nvSpPr>
            <p:cNvPr id="1265" name="TextBox 1264">
              <a:extLst>
                <a:ext uri="{FF2B5EF4-FFF2-40B4-BE49-F238E27FC236}">
                  <a16:creationId xmlns:a16="http://schemas.microsoft.com/office/drawing/2014/main" id="{10C3CF10-EF55-28F1-FEBA-B9D193870823}"/>
                </a:ext>
              </a:extLst>
            </p:cNvPr>
            <p:cNvSpPr txBox="1"/>
            <p:nvPr/>
          </p:nvSpPr>
          <p:spPr>
            <a:xfrm>
              <a:off x="5871694" y="3074973"/>
              <a:ext cx="332143" cy="369332"/>
            </a:xfrm>
            <a:prstGeom prst="rect">
              <a:avLst/>
            </a:prstGeom>
            <a:noFill/>
          </p:spPr>
          <p:txBody>
            <a:bodyPr wrap="none" rtlCol="0">
              <a:spAutoFit/>
            </a:bodyPr>
            <a:lstStyle/>
            <a:p>
              <a:pPr algn="ctr"/>
              <a:r>
                <a:rPr lang="en-US" b="1">
                  <a:solidFill>
                    <a:srgbClr val="FF0000"/>
                  </a:solidFill>
                </a:rPr>
                <a:t>A</a:t>
              </a:r>
              <a:endParaRPr lang="en-US" b="1" dirty="0">
                <a:solidFill>
                  <a:srgbClr val="FF0000"/>
                </a:solidFill>
              </a:endParaRPr>
            </a:p>
          </p:txBody>
        </p:sp>
        <p:sp>
          <p:nvSpPr>
            <p:cNvPr id="1266" name="TextBox 1265">
              <a:extLst>
                <a:ext uri="{FF2B5EF4-FFF2-40B4-BE49-F238E27FC236}">
                  <a16:creationId xmlns:a16="http://schemas.microsoft.com/office/drawing/2014/main" id="{05324E61-3531-C681-50E9-DCFA35578A62}"/>
                </a:ext>
              </a:extLst>
            </p:cNvPr>
            <p:cNvSpPr txBox="1"/>
            <p:nvPr/>
          </p:nvSpPr>
          <p:spPr>
            <a:xfrm>
              <a:off x="6309236" y="3074973"/>
              <a:ext cx="336952" cy="369332"/>
            </a:xfrm>
            <a:prstGeom prst="rect">
              <a:avLst/>
            </a:prstGeom>
            <a:noFill/>
          </p:spPr>
          <p:txBody>
            <a:bodyPr wrap="none" rtlCol="0">
              <a:spAutoFit/>
            </a:bodyPr>
            <a:lstStyle/>
            <a:p>
              <a:pPr algn="ctr"/>
              <a:r>
                <a:rPr lang="en-US" b="1"/>
                <a:t>N</a:t>
              </a:r>
              <a:endParaRPr lang="en-US" b="1" dirty="0"/>
            </a:p>
          </p:txBody>
        </p:sp>
        <p:sp>
          <p:nvSpPr>
            <p:cNvPr id="1275" name="TextBox 1274">
              <a:extLst>
                <a:ext uri="{FF2B5EF4-FFF2-40B4-BE49-F238E27FC236}">
                  <a16:creationId xmlns:a16="http://schemas.microsoft.com/office/drawing/2014/main" id="{C3040C4E-529C-D4B2-EA09-13AB30A0C84A}"/>
                </a:ext>
              </a:extLst>
            </p:cNvPr>
            <p:cNvSpPr txBox="1"/>
            <p:nvPr/>
          </p:nvSpPr>
          <p:spPr>
            <a:xfrm>
              <a:off x="6768418" y="3077355"/>
              <a:ext cx="298480" cy="369332"/>
            </a:xfrm>
            <a:prstGeom prst="rect">
              <a:avLst/>
            </a:prstGeom>
            <a:noFill/>
          </p:spPr>
          <p:txBody>
            <a:bodyPr wrap="none" rtlCol="0">
              <a:spAutoFit/>
            </a:bodyPr>
            <a:lstStyle/>
            <a:p>
              <a:pPr algn="ctr"/>
              <a:r>
                <a:rPr lang="en-US" b="1"/>
                <a:t>T</a:t>
              </a:r>
              <a:endParaRPr lang="en-US" b="1" dirty="0"/>
            </a:p>
          </p:txBody>
        </p:sp>
        <p:sp>
          <p:nvSpPr>
            <p:cNvPr id="1277" name="TextBox 1276">
              <a:extLst>
                <a:ext uri="{FF2B5EF4-FFF2-40B4-BE49-F238E27FC236}">
                  <a16:creationId xmlns:a16="http://schemas.microsoft.com/office/drawing/2014/main" id="{7048D877-9590-765D-FFF2-6F803007CD06}"/>
                </a:ext>
              </a:extLst>
            </p:cNvPr>
            <p:cNvSpPr txBox="1"/>
            <p:nvPr/>
          </p:nvSpPr>
          <p:spPr>
            <a:xfrm>
              <a:off x="7187524" y="3077313"/>
              <a:ext cx="340158" cy="369332"/>
            </a:xfrm>
            <a:prstGeom prst="rect">
              <a:avLst/>
            </a:prstGeom>
            <a:noFill/>
          </p:spPr>
          <p:txBody>
            <a:bodyPr wrap="none" rtlCol="0">
              <a:spAutoFit/>
            </a:bodyPr>
            <a:lstStyle/>
            <a:p>
              <a:pPr algn="ctr"/>
              <a:r>
                <a:rPr lang="en-US" b="1"/>
                <a:t>O</a:t>
              </a:r>
              <a:endParaRPr lang="en-US" b="1" dirty="0"/>
            </a:p>
          </p:txBody>
        </p:sp>
        <p:sp>
          <p:nvSpPr>
            <p:cNvPr id="1285" name="TextBox 1284">
              <a:extLst>
                <a:ext uri="{FF2B5EF4-FFF2-40B4-BE49-F238E27FC236}">
                  <a16:creationId xmlns:a16="http://schemas.microsoft.com/office/drawing/2014/main" id="{373BB650-AC50-B07C-383A-EDEAE5C5DD70}"/>
                </a:ext>
              </a:extLst>
            </p:cNvPr>
            <p:cNvSpPr txBox="1"/>
            <p:nvPr/>
          </p:nvSpPr>
          <p:spPr>
            <a:xfrm>
              <a:off x="7635485" y="3079695"/>
              <a:ext cx="324128" cy="369332"/>
            </a:xfrm>
            <a:prstGeom prst="rect">
              <a:avLst/>
            </a:prstGeom>
            <a:noFill/>
          </p:spPr>
          <p:txBody>
            <a:bodyPr wrap="none" rtlCol="0">
              <a:spAutoFit/>
            </a:bodyPr>
            <a:lstStyle/>
            <a:p>
              <a:pPr algn="ctr"/>
              <a:r>
                <a:rPr lang="en-US" b="1"/>
                <a:t>À</a:t>
              </a:r>
              <a:endParaRPr lang="en-US" b="1" dirty="0"/>
            </a:p>
          </p:txBody>
        </p:sp>
        <p:sp>
          <p:nvSpPr>
            <p:cNvPr id="1402" name="TextBox 1401">
              <a:extLst>
                <a:ext uri="{FF2B5EF4-FFF2-40B4-BE49-F238E27FC236}">
                  <a16:creationId xmlns:a16="http://schemas.microsoft.com/office/drawing/2014/main" id="{01E59D34-2574-B757-B22D-B299989CB53F}"/>
                </a:ext>
              </a:extLst>
            </p:cNvPr>
            <p:cNvSpPr txBox="1"/>
            <p:nvPr/>
          </p:nvSpPr>
          <p:spPr>
            <a:xfrm>
              <a:off x="8071678" y="3079149"/>
              <a:ext cx="340158" cy="369332"/>
            </a:xfrm>
            <a:prstGeom prst="rect">
              <a:avLst/>
            </a:prstGeom>
            <a:noFill/>
          </p:spPr>
          <p:txBody>
            <a:bodyPr wrap="none" rtlCol="0">
              <a:spAutoFit/>
            </a:bodyPr>
            <a:lstStyle/>
            <a:p>
              <a:pPr algn="ctr"/>
              <a:r>
                <a:rPr lang="en-US" b="1"/>
                <a:t>N</a:t>
              </a:r>
              <a:endParaRPr lang="en-US" b="1" dirty="0"/>
            </a:p>
          </p:txBody>
        </p:sp>
      </p:grpSp>
      <p:sp>
        <p:nvSpPr>
          <p:cNvPr id="1416" name="Rectangle 1415">
            <a:extLst>
              <a:ext uri="{FF2B5EF4-FFF2-40B4-BE49-F238E27FC236}">
                <a16:creationId xmlns:a16="http://schemas.microsoft.com/office/drawing/2014/main" id="{9F32A345-C673-F8A3-D558-3FD75E0E8550}"/>
              </a:ext>
            </a:extLst>
          </p:cNvPr>
          <p:cNvSpPr/>
          <p:nvPr/>
        </p:nvSpPr>
        <p:spPr>
          <a:xfrm>
            <a:off x="5851248" y="4756399"/>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17" name="Rectangle 1416">
            <a:extLst>
              <a:ext uri="{FF2B5EF4-FFF2-40B4-BE49-F238E27FC236}">
                <a16:creationId xmlns:a16="http://schemas.microsoft.com/office/drawing/2014/main" id="{A5CA7B6A-D92B-A772-3ABD-927B6DA28364}"/>
              </a:ext>
            </a:extLst>
          </p:cNvPr>
          <p:cNvSpPr/>
          <p:nvPr/>
        </p:nvSpPr>
        <p:spPr>
          <a:xfrm>
            <a:off x="6291195" y="47563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0" name="Rectangle 1419">
            <a:extLst>
              <a:ext uri="{FF2B5EF4-FFF2-40B4-BE49-F238E27FC236}">
                <a16:creationId xmlns:a16="http://schemas.microsoft.com/office/drawing/2014/main" id="{9F36C0F3-D183-31E6-AF65-49A8300D7AAA}"/>
              </a:ext>
            </a:extLst>
          </p:cNvPr>
          <p:cNvSpPr/>
          <p:nvPr/>
        </p:nvSpPr>
        <p:spPr>
          <a:xfrm>
            <a:off x="6731141" y="47587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5" name="Rectangle 1424">
            <a:extLst>
              <a:ext uri="{FF2B5EF4-FFF2-40B4-BE49-F238E27FC236}">
                <a16:creationId xmlns:a16="http://schemas.microsoft.com/office/drawing/2014/main" id="{91994463-7745-A3A8-4C34-280DE49069E3}"/>
              </a:ext>
            </a:extLst>
          </p:cNvPr>
          <p:cNvSpPr/>
          <p:nvPr/>
        </p:nvSpPr>
        <p:spPr>
          <a:xfrm>
            <a:off x="7171086" y="475873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7" name="Rectangle 1426">
            <a:extLst>
              <a:ext uri="{FF2B5EF4-FFF2-40B4-BE49-F238E27FC236}">
                <a16:creationId xmlns:a16="http://schemas.microsoft.com/office/drawing/2014/main" id="{9AE83CB9-E937-9FA1-7D53-4127D615CFA5}"/>
              </a:ext>
            </a:extLst>
          </p:cNvPr>
          <p:cNvSpPr/>
          <p:nvPr/>
        </p:nvSpPr>
        <p:spPr>
          <a:xfrm>
            <a:off x="7611032" y="476112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29" name="Rectangle 1428">
            <a:extLst>
              <a:ext uri="{FF2B5EF4-FFF2-40B4-BE49-F238E27FC236}">
                <a16:creationId xmlns:a16="http://schemas.microsoft.com/office/drawing/2014/main" id="{FED2DAED-469D-3723-E68F-9E40DBB8ACDE}"/>
              </a:ext>
            </a:extLst>
          </p:cNvPr>
          <p:cNvSpPr/>
          <p:nvPr/>
        </p:nvSpPr>
        <p:spPr>
          <a:xfrm>
            <a:off x="5408700" y="47563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58" name="Rectangle 1457">
            <a:extLst>
              <a:ext uri="{FF2B5EF4-FFF2-40B4-BE49-F238E27FC236}">
                <a16:creationId xmlns:a16="http://schemas.microsoft.com/office/drawing/2014/main" id="{25F8F726-D95A-3F13-9568-06958BA309EF}"/>
              </a:ext>
            </a:extLst>
          </p:cNvPr>
          <p:cNvSpPr/>
          <p:nvPr/>
        </p:nvSpPr>
        <p:spPr>
          <a:xfrm>
            <a:off x="5851248" y="508119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59" name="Rectangle 1458">
            <a:extLst>
              <a:ext uri="{FF2B5EF4-FFF2-40B4-BE49-F238E27FC236}">
                <a16:creationId xmlns:a16="http://schemas.microsoft.com/office/drawing/2014/main" id="{9EC3F3BB-FEB5-A12C-56E2-FF9C82087B6B}"/>
              </a:ext>
            </a:extLst>
          </p:cNvPr>
          <p:cNvSpPr/>
          <p:nvPr/>
        </p:nvSpPr>
        <p:spPr>
          <a:xfrm>
            <a:off x="6291195" y="50811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62" name="Rectangle 1461">
            <a:extLst>
              <a:ext uri="{FF2B5EF4-FFF2-40B4-BE49-F238E27FC236}">
                <a16:creationId xmlns:a16="http://schemas.microsoft.com/office/drawing/2014/main" id="{48EDFE82-9AAA-0171-BACE-725306D7F13E}"/>
              </a:ext>
            </a:extLst>
          </p:cNvPr>
          <p:cNvSpPr/>
          <p:nvPr/>
        </p:nvSpPr>
        <p:spPr>
          <a:xfrm>
            <a:off x="6731141" y="50835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68" name="Rectangle 1467">
            <a:extLst>
              <a:ext uri="{FF2B5EF4-FFF2-40B4-BE49-F238E27FC236}">
                <a16:creationId xmlns:a16="http://schemas.microsoft.com/office/drawing/2014/main" id="{8E3AF98B-0D5D-5439-5CAD-1AF27F4DF459}"/>
              </a:ext>
            </a:extLst>
          </p:cNvPr>
          <p:cNvSpPr/>
          <p:nvPr/>
        </p:nvSpPr>
        <p:spPr>
          <a:xfrm>
            <a:off x="7173329" y="50845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0" name="Rectangle 1469">
            <a:extLst>
              <a:ext uri="{FF2B5EF4-FFF2-40B4-BE49-F238E27FC236}">
                <a16:creationId xmlns:a16="http://schemas.microsoft.com/office/drawing/2014/main" id="{12ABF882-E97C-AB02-AD98-BA42EA541AFB}"/>
              </a:ext>
            </a:extLst>
          </p:cNvPr>
          <p:cNvSpPr/>
          <p:nvPr/>
        </p:nvSpPr>
        <p:spPr>
          <a:xfrm>
            <a:off x="7613275" y="508691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2" name="Rectangle 1471">
            <a:extLst>
              <a:ext uri="{FF2B5EF4-FFF2-40B4-BE49-F238E27FC236}">
                <a16:creationId xmlns:a16="http://schemas.microsoft.com/office/drawing/2014/main" id="{9D1A3ED6-3918-D950-0ADA-651723A1DF89}"/>
              </a:ext>
            </a:extLst>
          </p:cNvPr>
          <p:cNvSpPr/>
          <p:nvPr/>
        </p:nvSpPr>
        <p:spPr>
          <a:xfrm>
            <a:off x="8057483" y="50886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4" name="Rectangle 1473">
            <a:extLst>
              <a:ext uri="{FF2B5EF4-FFF2-40B4-BE49-F238E27FC236}">
                <a16:creationId xmlns:a16="http://schemas.microsoft.com/office/drawing/2014/main" id="{B60B2B39-2A9B-2E35-3914-671571AB87E0}"/>
              </a:ext>
            </a:extLst>
          </p:cNvPr>
          <p:cNvSpPr/>
          <p:nvPr/>
        </p:nvSpPr>
        <p:spPr>
          <a:xfrm>
            <a:off x="8497429" y="508869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76" name="Rectangle 1475">
            <a:extLst>
              <a:ext uri="{FF2B5EF4-FFF2-40B4-BE49-F238E27FC236}">
                <a16:creationId xmlns:a16="http://schemas.microsoft.com/office/drawing/2014/main" id="{256C8AA4-94CE-5061-6571-96E4CD5CB64D}"/>
              </a:ext>
            </a:extLst>
          </p:cNvPr>
          <p:cNvSpPr/>
          <p:nvPr/>
        </p:nvSpPr>
        <p:spPr>
          <a:xfrm>
            <a:off x="4528982" y="378440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7" name="Group 56">
            <a:extLst>
              <a:ext uri="{FF2B5EF4-FFF2-40B4-BE49-F238E27FC236}">
                <a16:creationId xmlns:a16="http://schemas.microsoft.com/office/drawing/2014/main" id="{9CD8A41A-BFBE-7F78-A26E-A2CC5DCD97D7}"/>
              </a:ext>
            </a:extLst>
          </p:cNvPr>
          <p:cNvGrpSpPr/>
          <p:nvPr/>
        </p:nvGrpSpPr>
        <p:grpSpPr>
          <a:xfrm>
            <a:off x="5872495" y="5023719"/>
            <a:ext cx="3004774" cy="376835"/>
            <a:chOff x="5872495" y="5023719"/>
            <a:chExt cx="3004774" cy="376835"/>
          </a:xfrm>
        </p:grpSpPr>
        <p:sp>
          <p:nvSpPr>
            <p:cNvPr id="1460" name="TextBox 1459">
              <a:extLst>
                <a:ext uri="{FF2B5EF4-FFF2-40B4-BE49-F238E27FC236}">
                  <a16:creationId xmlns:a16="http://schemas.microsoft.com/office/drawing/2014/main" id="{853B1D19-9EE3-CD70-2707-8586B155A099}"/>
                </a:ext>
              </a:extLst>
            </p:cNvPr>
            <p:cNvSpPr txBox="1"/>
            <p:nvPr/>
          </p:nvSpPr>
          <p:spPr>
            <a:xfrm>
              <a:off x="5872495" y="5023719"/>
              <a:ext cx="330540" cy="369332"/>
            </a:xfrm>
            <a:prstGeom prst="rect">
              <a:avLst/>
            </a:prstGeom>
            <a:noFill/>
          </p:spPr>
          <p:txBody>
            <a:bodyPr wrap="none" rtlCol="0">
              <a:spAutoFit/>
            </a:bodyPr>
            <a:lstStyle/>
            <a:p>
              <a:pPr algn="ctr"/>
              <a:r>
                <a:rPr lang="en-US" b="1" dirty="0">
                  <a:solidFill>
                    <a:srgbClr val="FF0000"/>
                  </a:solidFill>
                </a:rPr>
                <a:t>D</a:t>
              </a:r>
            </a:p>
          </p:txBody>
        </p:sp>
        <p:sp>
          <p:nvSpPr>
            <p:cNvPr id="1461" name="TextBox 1460">
              <a:extLst>
                <a:ext uri="{FF2B5EF4-FFF2-40B4-BE49-F238E27FC236}">
                  <a16:creationId xmlns:a16="http://schemas.microsoft.com/office/drawing/2014/main" id="{F5291558-AA88-5F6E-1F2B-28172D74E2FB}"/>
                </a:ext>
              </a:extLst>
            </p:cNvPr>
            <p:cNvSpPr txBox="1"/>
            <p:nvPr/>
          </p:nvSpPr>
          <p:spPr>
            <a:xfrm>
              <a:off x="6310038" y="5023719"/>
              <a:ext cx="335348" cy="369332"/>
            </a:xfrm>
            <a:prstGeom prst="rect">
              <a:avLst/>
            </a:prstGeom>
            <a:noFill/>
          </p:spPr>
          <p:txBody>
            <a:bodyPr wrap="none" rtlCol="0">
              <a:spAutoFit/>
            </a:bodyPr>
            <a:lstStyle/>
            <a:p>
              <a:pPr algn="ctr"/>
              <a:r>
                <a:rPr lang="en-US" b="1" dirty="0"/>
                <a:t>Ũ</a:t>
              </a:r>
            </a:p>
          </p:txBody>
        </p:sp>
        <p:sp>
          <p:nvSpPr>
            <p:cNvPr id="1467" name="TextBox 1466">
              <a:extLst>
                <a:ext uri="{FF2B5EF4-FFF2-40B4-BE49-F238E27FC236}">
                  <a16:creationId xmlns:a16="http://schemas.microsoft.com/office/drawing/2014/main" id="{496B59FB-2178-CA49-1174-FF456A916F13}"/>
                </a:ext>
              </a:extLst>
            </p:cNvPr>
            <p:cNvSpPr txBox="1"/>
            <p:nvPr/>
          </p:nvSpPr>
          <p:spPr>
            <a:xfrm>
              <a:off x="6747579" y="5026101"/>
              <a:ext cx="340158" cy="369332"/>
            </a:xfrm>
            <a:prstGeom prst="rect">
              <a:avLst/>
            </a:prstGeom>
            <a:noFill/>
          </p:spPr>
          <p:txBody>
            <a:bodyPr wrap="none" rtlCol="0">
              <a:spAutoFit/>
            </a:bodyPr>
            <a:lstStyle/>
            <a:p>
              <a:pPr algn="ctr"/>
              <a:r>
                <a:rPr lang="en-US" b="1" dirty="0"/>
                <a:t>N</a:t>
              </a:r>
            </a:p>
          </p:txBody>
        </p:sp>
        <p:sp>
          <p:nvSpPr>
            <p:cNvPr id="1469" name="TextBox 1468">
              <a:extLst>
                <a:ext uri="{FF2B5EF4-FFF2-40B4-BE49-F238E27FC236}">
                  <a16:creationId xmlns:a16="http://schemas.microsoft.com/office/drawing/2014/main" id="{1400169C-E78E-FF9C-B76E-EE003F5FA1D2}"/>
                </a:ext>
              </a:extLst>
            </p:cNvPr>
            <p:cNvSpPr txBox="1"/>
            <p:nvPr/>
          </p:nvSpPr>
          <p:spPr>
            <a:xfrm>
              <a:off x="7193775" y="5027060"/>
              <a:ext cx="332143" cy="369332"/>
            </a:xfrm>
            <a:prstGeom prst="rect">
              <a:avLst/>
            </a:prstGeom>
            <a:noFill/>
          </p:spPr>
          <p:txBody>
            <a:bodyPr wrap="none" rtlCol="0">
              <a:spAutoFit/>
            </a:bodyPr>
            <a:lstStyle/>
            <a:p>
              <a:pPr algn="ctr"/>
              <a:r>
                <a:rPr lang="en-US" b="1"/>
                <a:t>G</a:t>
              </a:r>
              <a:endParaRPr lang="en-US" b="1" dirty="0"/>
            </a:p>
          </p:txBody>
        </p:sp>
        <p:sp>
          <p:nvSpPr>
            <p:cNvPr id="1471" name="TextBox 1470">
              <a:extLst>
                <a:ext uri="{FF2B5EF4-FFF2-40B4-BE49-F238E27FC236}">
                  <a16:creationId xmlns:a16="http://schemas.microsoft.com/office/drawing/2014/main" id="{CB56CB64-4B35-B191-B6DC-C61C95CF3E0C}"/>
                </a:ext>
              </a:extLst>
            </p:cNvPr>
            <p:cNvSpPr txBox="1"/>
            <p:nvPr/>
          </p:nvSpPr>
          <p:spPr>
            <a:xfrm>
              <a:off x="7646545" y="5029442"/>
              <a:ext cx="306494" cy="369332"/>
            </a:xfrm>
            <a:prstGeom prst="rect">
              <a:avLst/>
            </a:prstGeom>
            <a:noFill/>
          </p:spPr>
          <p:txBody>
            <a:bodyPr wrap="none" rtlCol="0">
              <a:spAutoFit/>
            </a:bodyPr>
            <a:lstStyle/>
            <a:p>
              <a:pPr algn="ctr"/>
              <a:r>
                <a:rPr lang="en-US" b="1"/>
                <a:t>C</a:t>
              </a:r>
              <a:endParaRPr lang="en-US" b="1" dirty="0"/>
            </a:p>
          </p:txBody>
        </p:sp>
        <p:sp>
          <p:nvSpPr>
            <p:cNvPr id="1473" name="TextBox 1472">
              <a:extLst>
                <a:ext uri="{FF2B5EF4-FFF2-40B4-BE49-F238E27FC236}">
                  <a16:creationId xmlns:a16="http://schemas.microsoft.com/office/drawing/2014/main" id="{2CA26AF6-D85C-F657-2C33-5DA74F4391A1}"/>
                </a:ext>
              </a:extLst>
            </p:cNvPr>
            <p:cNvSpPr txBox="1"/>
            <p:nvPr/>
          </p:nvSpPr>
          <p:spPr>
            <a:xfrm>
              <a:off x="8081936" y="5031221"/>
              <a:ext cx="324128" cy="369332"/>
            </a:xfrm>
            <a:prstGeom prst="rect">
              <a:avLst/>
            </a:prstGeom>
            <a:noFill/>
          </p:spPr>
          <p:txBody>
            <a:bodyPr wrap="none" rtlCol="0">
              <a:spAutoFit/>
            </a:bodyPr>
            <a:lstStyle/>
            <a:p>
              <a:pPr algn="ctr"/>
              <a:r>
                <a:rPr lang="en-US" b="1"/>
                <a:t>Ả</a:t>
              </a:r>
              <a:endParaRPr lang="en-US" b="1" dirty="0"/>
            </a:p>
          </p:txBody>
        </p:sp>
        <p:sp>
          <p:nvSpPr>
            <p:cNvPr id="1475" name="TextBox 1474">
              <a:extLst>
                <a:ext uri="{FF2B5EF4-FFF2-40B4-BE49-F238E27FC236}">
                  <a16:creationId xmlns:a16="http://schemas.microsoft.com/office/drawing/2014/main" id="{D3EC94F2-A6D6-FBC8-A4CE-60AA08392991}"/>
                </a:ext>
              </a:extLst>
            </p:cNvPr>
            <p:cNvSpPr txBox="1"/>
            <p:nvPr/>
          </p:nvSpPr>
          <p:spPr>
            <a:xfrm>
              <a:off x="8490624" y="5031222"/>
              <a:ext cx="386645" cy="369332"/>
            </a:xfrm>
            <a:prstGeom prst="rect">
              <a:avLst/>
            </a:prstGeom>
            <a:noFill/>
          </p:spPr>
          <p:txBody>
            <a:bodyPr wrap="none" rtlCol="0">
              <a:spAutoFit/>
            </a:bodyPr>
            <a:lstStyle/>
            <a:p>
              <a:pPr algn="ctr"/>
              <a:r>
                <a:rPr lang="en-US" b="1"/>
                <a:t>M</a:t>
              </a:r>
              <a:endParaRPr lang="en-US" b="1" dirty="0"/>
            </a:p>
          </p:txBody>
        </p:sp>
      </p:grpSp>
      <p:sp>
        <p:nvSpPr>
          <p:cNvPr id="1489" name="Rectangle 1488">
            <a:extLst>
              <a:ext uri="{FF2B5EF4-FFF2-40B4-BE49-F238E27FC236}">
                <a16:creationId xmlns:a16="http://schemas.microsoft.com/office/drawing/2014/main" id="{66D210B2-EAD4-3709-3F8F-0A08DF9075E3}"/>
              </a:ext>
            </a:extLst>
          </p:cNvPr>
          <p:cNvSpPr/>
          <p:nvPr/>
        </p:nvSpPr>
        <p:spPr>
          <a:xfrm>
            <a:off x="5851248" y="5405981"/>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0" name="Rectangle 1489">
            <a:extLst>
              <a:ext uri="{FF2B5EF4-FFF2-40B4-BE49-F238E27FC236}">
                <a16:creationId xmlns:a16="http://schemas.microsoft.com/office/drawing/2014/main" id="{2897EBE5-E876-C045-6F95-B69AE8DE1383}"/>
              </a:ext>
            </a:extLst>
          </p:cNvPr>
          <p:cNvSpPr/>
          <p:nvPr/>
        </p:nvSpPr>
        <p:spPr>
          <a:xfrm>
            <a:off x="6291195" y="54059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3" name="Rectangle 1492">
            <a:extLst>
              <a:ext uri="{FF2B5EF4-FFF2-40B4-BE49-F238E27FC236}">
                <a16:creationId xmlns:a16="http://schemas.microsoft.com/office/drawing/2014/main" id="{8B538729-9DED-7B18-D6F6-F5C7D0F51BC3}"/>
              </a:ext>
            </a:extLst>
          </p:cNvPr>
          <p:cNvSpPr/>
          <p:nvPr/>
        </p:nvSpPr>
        <p:spPr>
          <a:xfrm>
            <a:off x="6731141" y="54056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5" name="Rectangle 1494">
            <a:extLst>
              <a:ext uri="{FF2B5EF4-FFF2-40B4-BE49-F238E27FC236}">
                <a16:creationId xmlns:a16="http://schemas.microsoft.com/office/drawing/2014/main" id="{BCAA31F7-ACA5-F753-1735-64E0C8E1315D}"/>
              </a:ext>
            </a:extLst>
          </p:cNvPr>
          <p:cNvSpPr/>
          <p:nvPr/>
        </p:nvSpPr>
        <p:spPr>
          <a:xfrm>
            <a:off x="7171086" y="540556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7" name="Rectangle 1496">
            <a:extLst>
              <a:ext uri="{FF2B5EF4-FFF2-40B4-BE49-F238E27FC236}">
                <a16:creationId xmlns:a16="http://schemas.microsoft.com/office/drawing/2014/main" id="{2CDA9FF9-D0C7-E846-413C-5B6E5982E42E}"/>
              </a:ext>
            </a:extLst>
          </p:cNvPr>
          <p:cNvSpPr/>
          <p:nvPr/>
        </p:nvSpPr>
        <p:spPr>
          <a:xfrm>
            <a:off x="7611032" y="54079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99" name="Rectangle 1498">
            <a:extLst>
              <a:ext uri="{FF2B5EF4-FFF2-40B4-BE49-F238E27FC236}">
                <a16:creationId xmlns:a16="http://schemas.microsoft.com/office/drawing/2014/main" id="{5080283A-80AB-38CE-B9D2-7B71260745B0}"/>
              </a:ext>
            </a:extLst>
          </p:cNvPr>
          <p:cNvSpPr/>
          <p:nvPr/>
        </p:nvSpPr>
        <p:spPr>
          <a:xfrm>
            <a:off x="6731141" y="573135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1" name="Rectangle 1500">
            <a:extLst>
              <a:ext uri="{FF2B5EF4-FFF2-40B4-BE49-F238E27FC236}">
                <a16:creationId xmlns:a16="http://schemas.microsoft.com/office/drawing/2014/main" id="{D96895AE-13F2-F9F0-5BFD-18A747869D82}"/>
              </a:ext>
            </a:extLst>
          </p:cNvPr>
          <p:cNvSpPr/>
          <p:nvPr/>
        </p:nvSpPr>
        <p:spPr>
          <a:xfrm>
            <a:off x="7171087" y="573373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3" name="Rectangle 1502">
            <a:extLst>
              <a:ext uri="{FF2B5EF4-FFF2-40B4-BE49-F238E27FC236}">
                <a16:creationId xmlns:a16="http://schemas.microsoft.com/office/drawing/2014/main" id="{1495D03F-0D35-EFDE-CDAC-BDD9547C8099}"/>
              </a:ext>
            </a:extLst>
          </p:cNvPr>
          <p:cNvSpPr/>
          <p:nvPr/>
        </p:nvSpPr>
        <p:spPr>
          <a:xfrm>
            <a:off x="7611032" y="57336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05" name="Rectangle 1504">
            <a:extLst>
              <a:ext uri="{FF2B5EF4-FFF2-40B4-BE49-F238E27FC236}">
                <a16:creationId xmlns:a16="http://schemas.microsoft.com/office/drawing/2014/main" id="{D2F5BF04-18C6-D6F0-52AB-783AB8809108}"/>
              </a:ext>
            </a:extLst>
          </p:cNvPr>
          <p:cNvSpPr/>
          <p:nvPr/>
        </p:nvSpPr>
        <p:spPr>
          <a:xfrm>
            <a:off x="5409929" y="54080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8" name="Group 57">
            <a:extLst>
              <a:ext uri="{FF2B5EF4-FFF2-40B4-BE49-F238E27FC236}">
                <a16:creationId xmlns:a16="http://schemas.microsoft.com/office/drawing/2014/main" id="{A8FDBDBE-8DFE-93B9-84EC-1D0464F4A760}"/>
              </a:ext>
            </a:extLst>
          </p:cNvPr>
          <p:cNvGrpSpPr/>
          <p:nvPr/>
        </p:nvGrpSpPr>
        <p:grpSpPr>
          <a:xfrm>
            <a:off x="5428772" y="5348089"/>
            <a:ext cx="2522024" cy="371871"/>
            <a:chOff x="5428772" y="5348089"/>
            <a:chExt cx="2522024" cy="371871"/>
          </a:xfrm>
        </p:grpSpPr>
        <p:sp>
          <p:nvSpPr>
            <p:cNvPr id="1491" name="TextBox 1490">
              <a:extLst>
                <a:ext uri="{FF2B5EF4-FFF2-40B4-BE49-F238E27FC236}">
                  <a16:creationId xmlns:a16="http://schemas.microsoft.com/office/drawing/2014/main" id="{B98D1086-3B8E-E49D-54BF-4194B4605664}"/>
                </a:ext>
              </a:extLst>
            </p:cNvPr>
            <p:cNvSpPr txBox="1"/>
            <p:nvPr/>
          </p:nvSpPr>
          <p:spPr>
            <a:xfrm>
              <a:off x="5875701" y="5348510"/>
              <a:ext cx="324128" cy="369332"/>
            </a:xfrm>
            <a:prstGeom prst="rect">
              <a:avLst/>
            </a:prstGeom>
            <a:noFill/>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1492" name="TextBox 1491">
              <a:extLst>
                <a:ext uri="{FF2B5EF4-FFF2-40B4-BE49-F238E27FC236}">
                  <a16:creationId xmlns:a16="http://schemas.microsoft.com/office/drawing/2014/main" id="{D337ADB7-F3E5-D634-ED96-B4E86CD463DD}"/>
                </a:ext>
              </a:extLst>
            </p:cNvPr>
            <p:cNvSpPr txBox="1"/>
            <p:nvPr/>
          </p:nvSpPr>
          <p:spPr>
            <a:xfrm>
              <a:off x="6307633" y="5348510"/>
              <a:ext cx="340158" cy="369332"/>
            </a:xfrm>
            <a:prstGeom prst="rect">
              <a:avLst/>
            </a:prstGeom>
            <a:noFill/>
          </p:spPr>
          <p:txBody>
            <a:bodyPr wrap="none" rtlCol="0">
              <a:spAutoFit/>
            </a:bodyPr>
            <a:lstStyle/>
            <a:p>
              <a:pPr algn="ctr"/>
              <a:r>
                <a:rPr lang="en-US" b="1"/>
                <a:t>N</a:t>
              </a:r>
              <a:endParaRPr lang="en-US" b="1" dirty="0"/>
            </a:p>
          </p:txBody>
        </p:sp>
        <p:sp>
          <p:nvSpPr>
            <p:cNvPr id="1494" name="TextBox 1493">
              <a:extLst>
                <a:ext uri="{FF2B5EF4-FFF2-40B4-BE49-F238E27FC236}">
                  <a16:creationId xmlns:a16="http://schemas.microsoft.com/office/drawing/2014/main" id="{4262CD99-32C0-5804-91F9-8766F8F93B23}"/>
                </a:ext>
              </a:extLst>
            </p:cNvPr>
            <p:cNvSpPr txBox="1"/>
            <p:nvPr/>
          </p:nvSpPr>
          <p:spPr>
            <a:xfrm>
              <a:off x="6768418" y="5348131"/>
              <a:ext cx="298480" cy="369332"/>
            </a:xfrm>
            <a:prstGeom prst="rect">
              <a:avLst/>
            </a:prstGeom>
            <a:noFill/>
          </p:spPr>
          <p:txBody>
            <a:bodyPr wrap="none" rtlCol="0">
              <a:spAutoFit/>
            </a:bodyPr>
            <a:lstStyle/>
            <a:p>
              <a:pPr algn="ctr"/>
              <a:r>
                <a:rPr lang="en-US" b="1"/>
                <a:t>T</a:t>
              </a:r>
              <a:endParaRPr lang="en-US" b="1" dirty="0"/>
            </a:p>
          </p:txBody>
        </p:sp>
        <p:sp>
          <p:nvSpPr>
            <p:cNvPr id="1496" name="TextBox 1495">
              <a:extLst>
                <a:ext uri="{FF2B5EF4-FFF2-40B4-BE49-F238E27FC236}">
                  <a16:creationId xmlns:a16="http://schemas.microsoft.com/office/drawing/2014/main" id="{24AC9D35-737D-9AF3-8E91-46C5FE2DE6AE}"/>
                </a:ext>
              </a:extLst>
            </p:cNvPr>
            <p:cNvSpPr txBox="1"/>
            <p:nvPr/>
          </p:nvSpPr>
          <p:spPr>
            <a:xfrm>
              <a:off x="7187524" y="5348089"/>
              <a:ext cx="340158" cy="369332"/>
            </a:xfrm>
            <a:prstGeom prst="rect">
              <a:avLst/>
            </a:prstGeom>
            <a:noFill/>
          </p:spPr>
          <p:txBody>
            <a:bodyPr wrap="none" rtlCol="0">
              <a:spAutoFit/>
            </a:bodyPr>
            <a:lstStyle/>
            <a:p>
              <a:pPr algn="ctr"/>
              <a:r>
                <a:rPr lang="en-US" b="1"/>
                <a:t>Ộ</a:t>
              </a:r>
              <a:endParaRPr lang="en-US" b="1" dirty="0"/>
            </a:p>
          </p:txBody>
        </p:sp>
        <p:sp>
          <p:nvSpPr>
            <p:cNvPr id="1498" name="TextBox 1497">
              <a:extLst>
                <a:ext uri="{FF2B5EF4-FFF2-40B4-BE49-F238E27FC236}">
                  <a16:creationId xmlns:a16="http://schemas.microsoft.com/office/drawing/2014/main" id="{21F63E43-40B3-D8E3-9AF0-924AC1878CF6}"/>
                </a:ext>
              </a:extLst>
            </p:cNvPr>
            <p:cNvSpPr txBox="1"/>
            <p:nvPr/>
          </p:nvSpPr>
          <p:spPr>
            <a:xfrm>
              <a:off x="7644302" y="5350471"/>
              <a:ext cx="306494" cy="369332"/>
            </a:xfrm>
            <a:prstGeom prst="rect">
              <a:avLst/>
            </a:prstGeom>
            <a:noFill/>
          </p:spPr>
          <p:txBody>
            <a:bodyPr wrap="none" rtlCol="0">
              <a:spAutoFit/>
            </a:bodyPr>
            <a:lstStyle/>
            <a:p>
              <a:pPr algn="ctr"/>
              <a:r>
                <a:rPr lang="en-US" b="1"/>
                <a:t>C</a:t>
              </a:r>
              <a:endParaRPr lang="en-US" b="1" dirty="0"/>
            </a:p>
          </p:txBody>
        </p:sp>
        <p:sp>
          <p:nvSpPr>
            <p:cNvPr id="1506" name="TextBox 1505">
              <a:extLst>
                <a:ext uri="{FF2B5EF4-FFF2-40B4-BE49-F238E27FC236}">
                  <a16:creationId xmlns:a16="http://schemas.microsoft.com/office/drawing/2014/main" id="{56612387-B614-67EF-94D9-0CF6EA2251D9}"/>
                </a:ext>
              </a:extLst>
            </p:cNvPr>
            <p:cNvSpPr txBox="1"/>
            <p:nvPr/>
          </p:nvSpPr>
          <p:spPr>
            <a:xfrm>
              <a:off x="5428772" y="5350628"/>
              <a:ext cx="335348" cy="369332"/>
            </a:xfrm>
            <a:prstGeom prst="rect">
              <a:avLst/>
            </a:prstGeom>
            <a:noFill/>
          </p:spPr>
          <p:txBody>
            <a:bodyPr wrap="none" rtlCol="0">
              <a:spAutoFit/>
            </a:bodyPr>
            <a:lstStyle/>
            <a:p>
              <a:pPr algn="ctr"/>
              <a:r>
                <a:rPr lang="en-US" b="1" dirty="0"/>
                <a:t>D</a:t>
              </a:r>
            </a:p>
          </p:txBody>
        </p:sp>
      </p:grpSp>
      <p:sp>
        <p:nvSpPr>
          <p:cNvPr id="1516" name="Rectangle 1515">
            <a:extLst>
              <a:ext uri="{FF2B5EF4-FFF2-40B4-BE49-F238E27FC236}">
                <a16:creationId xmlns:a16="http://schemas.microsoft.com/office/drawing/2014/main" id="{8B5D6D0A-9431-0747-FC4F-72EE24A13FE5}"/>
              </a:ext>
            </a:extLst>
          </p:cNvPr>
          <p:cNvSpPr/>
          <p:nvPr/>
        </p:nvSpPr>
        <p:spPr>
          <a:xfrm>
            <a:off x="5851248" y="573077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17" name="Rectangle 1516">
            <a:extLst>
              <a:ext uri="{FF2B5EF4-FFF2-40B4-BE49-F238E27FC236}">
                <a16:creationId xmlns:a16="http://schemas.microsoft.com/office/drawing/2014/main" id="{53F17E8D-C341-EC0C-EDB6-8DD30EA70A1B}"/>
              </a:ext>
            </a:extLst>
          </p:cNvPr>
          <p:cNvSpPr/>
          <p:nvPr/>
        </p:nvSpPr>
        <p:spPr>
          <a:xfrm>
            <a:off x="6291195" y="57307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0" name="Rectangle 1519">
            <a:extLst>
              <a:ext uri="{FF2B5EF4-FFF2-40B4-BE49-F238E27FC236}">
                <a16:creationId xmlns:a16="http://schemas.microsoft.com/office/drawing/2014/main" id="{84CD134C-5977-29D3-420F-265DF8F99D43}"/>
              </a:ext>
            </a:extLst>
          </p:cNvPr>
          <p:cNvSpPr/>
          <p:nvPr/>
        </p:nvSpPr>
        <p:spPr>
          <a:xfrm>
            <a:off x="4529282" y="57284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2" name="Rectangle 1521">
            <a:extLst>
              <a:ext uri="{FF2B5EF4-FFF2-40B4-BE49-F238E27FC236}">
                <a16:creationId xmlns:a16="http://schemas.microsoft.com/office/drawing/2014/main" id="{DECD4263-8E2C-E003-0B33-4CBDC97434AC}"/>
              </a:ext>
            </a:extLst>
          </p:cNvPr>
          <p:cNvSpPr/>
          <p:nvPr/>
        </p:nvSpPr>
        <p:spPr>
          <a:xfrm>
            <a:off x="4969227" y="57283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25" name="Rectangle 1524">
            <a:extLst>
              <a:ext uri="{FF2B5EF4-FFF2-40B4-BE49-F238E27FC236}">
                <a16:creationId xmlns:a16="http://schemas.microsoft.com/office/drawing/2014/main" id="{F37A11FF-24A9-FC17-8DDA-5340051E8124}"/>
              </a:ext>
            </a:extLst>
          </p:cNvPr>
          <p:cNvSpPr/>
          <p:nvPr/>
        </p:nvSpPr>
        <p:spPr>
          <a:xfrm>
            <a:off x="5409173" y="57307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62" name="Group 61">
            <a:extLst>
              <a:ext uri="{FF2B5EF4-FFF2-40B4-BE49-F238E27FC236}">
                <a16:creationId xmlns:a16="http://schemas.microsoft.com/office/drawing/2014/main" id="{FA7DC9BC-766A-E396-8B6A-A8DA1C460AFD}"/>
              </a:ext>
            </a:extLst>
          </p:cNvPr>
          <p:cNvGrpSpPr/>
          <p:nvPr/>
        </p:nvGrpSpPr>
        <p:grpSpPr>
          <a:xfrm>
            <a:off x="4560147" y="5670919"/>
            <a:ext cx="3407481" cy="374676"/>
            <a:chOff x="4560147" y="5670919"/>
            <a:chExt cx="3407481" cy="374676"/>
          </a:xfrm>
        </p:grpSpPr>
        <p:sp>
          <p:nvSpPr>
            <p:cNvPr id="1500" name="TextBox 1499">
              <a:extLst>
                <a:ext uri="{FF2B5EF4-FFF2-40B4-BE49-F238E27FC236}">
                  <a16:creationId xmlns:a16="http://schemas.microsoft.com/office/drawing/2014/main" id="{2DFD6C6A-6E8C-3632-6176-B47BF07C3666}"/>
                </a:ext>
              </a:extLst>
            </p:cNvPr>
            <p:cNvSpPr txBox="1"/>
            <p:nvPr/>
          </p:nvSpPr>
          <p:spPr>
            <a:xfrm>
              <a:off x="6752388" y="5673881"/>
              <a:ext cx="330540" cy="369332"/>
            </a:xfrm>
            <a:prstGeom prst="rect">
              <a:avLst/>
            </a:prstGeom>
            <a:noFill/>
          </p:spPr>
          <p:txBody>
            <a:bodyPr wrap="none" rtlCol="0">
              <a:spAutoFit/>
            </a:bodyPr>
            <a:lstStyle/>
            <a:p>
              <a:pPr algn="ctr"/>
              <a:r>
                <a:rPr lang="en-US" b="1"/>
                <a:t>H</a:t>
              </a:r>
              <a:endParaRPr lang="en-US" b="1" dirty="0"/>
            </a:p>
          </p:txBody>
        </p:sp>
        <p:sp>
          <p:nvSpPr>
            <p:cNvPr id="1502" name="TextBox 1501">
              <a:extLst>
                <a:ext uri="{FF2B5EF4-FFF2-40B4-BE49-F238E27FC236}">
                  <a16:creationId xmlns:a16="http://schemas.microsoft.com/office/drawing/2014/main" id="{AE24B77F-8389-F71E-C94B-A9C63E864774}"/>
                </a:ext>
              </a:extLst>
            </p:cNvPr>
            <p:cNvSpPr txBox="1"/>
            <p:nvPr/>
          </p:nvSpPr>
          <p:spPr>
            <a:xfrm>
              <a:off x="7209166" y="5676263"/>
              <a:ext cx="296876" cy="369332"/>
            </a:xfrm>
            <a:prstGeom prst="rect">
              <a:avLst/>
            </a:prstGeom>
            <a:noFill/>
          </p:spPr>
          <p:txBody>
            <a:bodyPr wrap="none" rtlCol="0">
              <a:spAutoFit/>
            </a:bodyPr>
            <a:lstStyle/>
            <a:p>
              <a:pPr algn="ctr"/>
              <a:r>
                <a:rPr lang="en-US" b="1"/>
                <a:t>É</a:t>
              </a:r>
              <a:endParaRPr lang="en-US" b="1" dirty="0"/>
            </a:p>
          </p:txBody>
        </p:sp>
        <p:sp>
          <p:nvSpPr>
            <p:cNvPr id="1504" name="TextBox 1503">
              <a:extLst>
                <a:ext uri="{FF2B5EF4-FFF2-40B4-BE49-F238E27FC236}">
                  <a16:creationId xmlns:a16="http://schemas.microsoft.com/office/drawing/2014/main" id="{8E138995-D5C9-F9A6-80C2-89DB3DC8BD78}"/>
                </a:ext>
              </a:extLst>
            </p:cNvPr>
            <p:cNvSpPr txBox="1"/>
            <p:nvPr/>
          </p:nvSpPr>
          <p:spPr>
            <a:xfrm>
              <a:off x="7627470" y="5676221"/>
              <a:ext cx="340158" cy="369332"/>
            </a:xfrm>
            <a:prstGeom prst="rect">
              <a:avLst/>
            </a:prstGeom>
            <a:noFill/>
          </p:spPr>
          <p:txBody>
            <a:bodyPr wrap="none" rtlCol="0">
              <a:spAutoFit/>
            </a:bodyPr>
            <a:lstStyle/>
            <a:p>
              <a:pPr algn="ctr"/>
              <a:r>
                <a:rPr lang="en-US" b="1"/>
                <a:t>O</a:t>
              </a:r>
              <a:endParaRPr lang="en-US" b="1" dirty="0"/>
            </a:p>
          </p:txBody>
        </p:sp>
        <p:sp>
          <p:nvSpPr>
            <p:cNvPr id="1518" name="TextBox 1517">
              <a:extLst>
                <a:ext uri="{FF2B5EF4-FFF2-40B4-BE49-F238E27FC236}">
                  <a16:creationId xmlns:a16="http://schemas.microsoft.com/office/drawing/2014/main" id="{8AB849E9-F608-1337-8E67-D545072EB676}"/>
                </a:ext>
              </a:extLst>
            </p:cNvPr>
            <p:cNvSpPr txBox="1"/>
            <p:nvPr/>
          </p:nvSpPr>
          <p:spPr>
            <a:xfrm>
              <a:off x="5869289" y="5673301"/>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519" name="TextBox 1518">
              <a:extLst>
                <a:ext uri="{FF2B5EF4-FFF2-40B4-BE49-F238E27FC236}">
                  <a16:creationId xmlns:a16="http://schemas.microsoft.com/office/drawing/2014/main" id="{070AD8E6-73BF-B93C-F9DC-C9E8E88126AE}"/>
                </a:ext>
              </a:extLst>
            </p:cNvPr>
            <p:cNvSpPr txBox="1"/>
            <p:nvPr/>
          </p:nvSpPr>
          <p:spPr>
            <a:xfrm>
              <a:off x="6322060" y="5673301"/>
              <a:ext cx="311304" cy="369332"/>
            </a:xfrm>
            <a:prstGeom prst="rect">
              <a:avLst/>
            </a:prstGeom>
            <a:noFill/>
          </p:spPr>
          <p:txBody>
            <a:bodyPr wrap="none" rtlCol="0">
              <a:spAutoFit/>
            </a:bodyPr>
            <a:lstStyle/>
            <a:p>
              <a:pPr algn="ctr"/>
              <a:r>
                <a:rPr lang="en-US" b="1"/>
                <a:t>K</a:t>
              </a:r>
              <a:endParaRPr lang="en-US" b="1" dirty="0"/>
            </a:p>
          </p:txBody>
        </p:sp>
        <p:sp>
          <p:nvSpPr>
            <p:cNvPr id="1521" name="TextBox 1520">
              <a:extLst>
                <a:ext uri="{FF2B5EF4-FFF2-40B4-BE49-F238E27FC236}">
                  <a16:creationId xmlns:a16="http://schemas.microsoft.com/office/drawing/2014/main" id="{EDE570AE-719B-AE43-FF69-098B537BE93D}"/>
                </a:ext>
              </a:extLst>
            </p:cNvPr>
            <p:cNvSpPr txBox="1"/>
            <p:nvPr/>
          </p:nvSpPr>
          <p:spPr>
            <a:xfrm>
              <a:off x="4560147" y="5670961"/>
              <a:ext cx="311304" cy="369332"/>
            </a:xfrm>
            <a:prstGeom prst="rect">
              <a:avLst/>
            </a:prstGeom>
            <a:noFill/>
          </p:spPr>
          <p:txBody>
            <a:bodyPr wrap="none" rtlCol="0">
              <a:spAutoFit/>
            </a:bodyPr>
            <a:lstStyle/>
            <a:p>
              <a:pPr algn="ctr"/>
              <a:r>
                <a:rPr lang="en-US" b="1"/>
                <a:t>K</a:t>
              </a:r>
              <a:endParaRPr lang="en-US" b="1" dirty="0"/>
            </a:p>
          </p:txBody>
        </p:sp>
        <p:sp>
          <p:nvSpPr>
            <p:cNvPr id="1523" name="TextBox 1522">
              <a:extLst>
                <a:ext uri="{FF2B5EF4-FFF2-40B4-BE49-F238E27FC236}">
                  <a16:creationId xmlns:a16="http://schemas.microsoft.com/office/drawing/2014/main" id="{44352B88-2A77-212B-1E70-6A516B295330}"/>
                </a:ext>
              </a:extLst>
            </p:cNvPr>
            <p:cNvSpPr txBox="1"/>
            <p:nvPr/>
          </p:nvSpPr>
          <p:spPr>
            <a:xfrm>
              <a:off x="4990474" y="5670919"/>
              <a:ext cx="330540" cy="369332"/>
            </a:xfrm>
            <a:prstGeom prst="rect">
              <a:avLst/>
            </a:prstGeom>
            <a:noFill/>
          </p:spPr>
          <p:txBody>
            <a:bodyPr wrap="none" rtlCol="0">
              <a:spAutoFit/>
            </a:bodyPr>
            <a:lstStyle/>
            <a:p>
              <a:pPr algn="ctr"/>
              <a:r>
                <a:rPr lang="en-US" b="1"/>
                <a:t>H</a:t>
              </a:r>
              <a:endParaRPr lang="en-US" b="1" dirty="0"/>
            </a:p>
          </p:txBody>
        </p:sp>
        <p:sp>
          <p:nvSpPr>
            <p:cNvPr id="1526" name="TextBox 1525">
              <a:extLst>
                <a:ext uri="{FF2B5EF4-FFF2-40B4-BE49-F238E27FC236}">
                  <a16:creationId xmlns:a16="http://schemas.microsoft.com/office/drawing/2014/main" id="{3D1365E7-F297-F96C-B716-FC2C994F3421}"/>
                </a:ext>
              </a:extLst>
            </p:cNvPr>
            <p:cNvSpPr txBox="1"/>
            <p:nvPr/>
          </p:nvSpPr>
          <p:spPr>
            <a:xfrm>
              <a:off x="5425611" y="5673301"/>
              <a:ext cx="340158" cy="369332"/>
            </a:xfrm>
            <a:prstGeom prst="rect">
              <a:avLst/>
            </a:prstGeom>
            <a:noFill/>
          </p:spPr>
          <p:txBody>
            <a:bodyPr wrap="none" rtlCol="0">
              <a:spAutoFit/>
            </a:bodyPr>
            <a:lstStyle/>
            <a:p>
              <a:pPr algn="ctr"/>
              <a:r>
                <a:rPr lang="en-US" b="1"/>
                <a:t>Ô</a:t>
              </a:r>
              <a:endParaRPr lang="en-US" b="1" dirty="0"/>
            </a:p>
          </p:txBody>
        </p:sp>
      </p:grpSp>
      <p:pic>
        <p:nvPicPr>
          <p:cNvPr id="1596" name="NGÔI SAO">
            <a:extLst>
              <a:ext uri="{FF2B5EF4-FFF2-40B4-BE49-F238E27FC236}">
                <a16:creationId xmlns:a16="http://schemas.microsoft.com/office/drawing/2014/main" id="{D9DD0E7B-E126-864A-1C15-CB6D13A4E0E9}"/>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5835420" y="1373345"/>
            <a:ext cx="413904" cy="413904"/>
          </a:xfrm>
          <a:prstGeom prst="rect">
            <a:avLst/>
          </a:prstGeom>
        </p:spPr>
      </p:pic>
      <p:sp>
        <p:nvSpPr>
          <p:cNvPr id="2" name="Rectangle 1">
            <a:extLst>
              <a:ext uri="{FF2B5EF4-FFF2-40B4-BE49-F238E27FC236}">
                <a16:creationId xmlns:a16="http://schemas.microsoft.com/office/drawing/2014/main" id="{F79A4D18-87AE-69F5-806B-880E7AE7FAF9}"/>
              </a:ext>
            </a:extLst>
          </p:cNvPr>
          <p:cNvSpPr/>
          <p:nvPr/>
        </p:nvSpPr>
        <p:spPr>
          <a:xfrm>
            <a:off x="7611032" y="21602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 name="Rectangle 2">
            <a:extLst>
              <a:ext uri="{FF2B5EF4-FFF2-40B4-BE49-F238E27FC236}">
                <a16:creationId xmlns:a16="http://schemas.microsoft.com/office/drawing/2014/main" id="{36DB920B-2162-4F0B-0FCB-1AC073DB2CD6}"/>
              </a:ext>
            </a:extLst>
          </p:cNvPr>
          <p:cNvSpPr/>
          <p:nvPr/>
        </p:nvSpPr>
        <p:spPr>
          <a:xfrm>
            <a:off x="8055740" y="216262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 name="Rectangle 4">
            <a:extLst>
              <a:ext uri="{FF2B5EF4-FFF2-40B4-BE49-F238E27FC236}">
                <a16:creationId xmlns:a16="http://schemas.microsoft.com/office/drawing/2014/main" id="{1628C330-8571-8E55-BE5F-60B10243650F}"/>
              </a:ext>
            </a:extLst>
          </p:cNvPr>
          <p:cNvSpPr/>
          <p:nvPr/>
        </p:nvSpPr>
        <p:spPr>
          <a:xfrm>
            <a:off x="8495685" y="21625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40" name="Group 39">
            <a:extLst>
              <a:ext uri="{FF2B5EF4-FFF2-40B4-BE49-F238E27FC236}">
                <a16:creationId xmlns:a16="http://schemas.microsoft.com/office/drawing/2014/main" id="{677432C6-1DB8-234A-712C-025E3D3E2BA1}"/>
              </a:ext>
            </a:extLst>
          </p:cNvPr>
          <p:cNvGrpSpPr/>
          <p:nvPr/>
        </p:nvGrpSpPr>
        <p:grpSpPr>
          <a:xfrm>
            <a:off x="4122606" y="2100559"/>
            <a:ext cx="4740094" cy="377310"/>
            <a:chOff x="4122606" y="2100559"/>
            <a:chExt cx="4740094" cy="377310"/>
          </a:xfrm>
        </p:grpSpPr>
        <p:sp>
          <p:nvSpPr>
            <p:cNvPr id="1113" name="TextBox 1112">
              <a:extLst>
                <a:ext uri="{FF2B5EF4-FFF2-40B4-BE49-F238E27FC236}">
                  <a16:creationId xmlns:a16="http://schemas.microsoft.com/office/drawing/2014/main" id="{A9F22710-9443-489B-0667-89CE0BC7E345}"/>
                </a:ext>
              </a:extLst>
            </p:cNvPr>
            <p:cNvSpPr txBox="1"/>
            <p:nvPr/>
          </p:nvSpPr>
          <p:spPr>
            <a:xfrm>
              <a:off x="5867686" y="2100600"/>
              <a:ext cx="340158" cy="369332"/>
            </a:xfrm>
            <a:prstGeom prst="rect">
              <a:avLst/>
            </a:prstGeom>
            <a:noFill/>
          </p:spPr>
          <p:txBody>
            <a:bodyPr wrap="none" rtlCol="0">
              <a:spAutoFit/>
            </a:bodyPr>
            <a:lstStyle/>
            <a:p>
              <a:pPr algn="ctr"/>
              <a:r>
                <a:rPr lang="en-US" b="1">
                  <a:solidFill>
                    <a:srgbClr val="FF0000"/>
                  </a:solidFill>
                </a:rPr>
                <a:t>Ô</a:t>
              </a:r>
              <a:endParaRPr lang="en-US" b="1" dirty="0">
                <a:solidFill>
                  <a:srgbClr val="FF0000"/>
                </a:solidFill>
              </a:endParaRPr>
            </a:p>
          </p:txBody>
        </p:sp>
        <p:sp>
          <p:nvSpPr>
            <p:cNvPr id="1114" name="TextBox 1113">
              <a:extLst>
                <a:ext uri="{FF2B5EF4-FFF2-40B4-BE49-F238E27FC236}">
                  <a16:creationId xmlns:a16="http://schemas.microsoft.com/office/drawing/2014/main" id="{63449B85-CF93-2886-8BF8-C38C6F9F714A}"/>
                </a:ext>
              </a:extLst>
            </p:cNvPr>
            <p:cNvSpPr txBox="1"/>
            <p:nvPr/>
          </p:nvSpPr>
          <p:spPr>
            <a:xfrm>
              <a:off x="6309236" y="2100600"/>
              <a:ext cx="336952" cy="369332"/>
            </a:xfrm>
            <a:prstGeom prst="rect">
              <a:avLst/>
            </a:prstGeom>
            <a:noFill/>
          </p:spPr>
          <p:txBody>
            <a:bodyPr wrap="none" rtlCol="0">
              <a:spAutoFit/>
            </a:bodyPr>
            <a:lstStyle/>
            <a:p>
              <a:pPr algn="ctr"/>
              <a:r>
                <a:rPr lang="en-US" b="1"/>
                <a:t>N</a:t>
              </a:r>
              <a:endParaRPr lang="en-US" b="1" dirty="0"/>
            </a:p>
          </p:txBody>
        </p:sp>
        <p:sp>
          <p:nvSpPr>
            <p:cNvPr id="1116" name="TextBox 1115">
              <a:extLst>
                <a:ext uri="{FF2B5EF4-FFF2-40B4-BE49-F238E27FC236}">
                  <a16:creationId xmlns:a16="http://schemas.microsoft.com/office/drawing/2014/main" id="{EDFBB60F-5F97-E74C-5E61-9F792825F7BB}"/>
                </a:ext>
              </a:extLst>
            </p:cNvPr>
            <p:cNvSpPr txBox="1"/>
            <p:nvPr/>
          </p:nvSpPr>
          <p:spPr>
            <a:xfrm>
              <a:off x="6747579" y="2100601"/>
              <a:ext cx="340158" cy="369332"/>
            </a:xfrm>
            <a:prstGeom prst="rect">
              <a:avLst/>
            </a:prstGeom>
            <a:noFill/>
          </p:spPr>
          <p:txBody>
            <a:bodyPr wrap="none" rtlCol="0">
              <a:spAutoFit/>
            </a:bodyPr>
            <a:lstStyle/>
            <a:p>
              <a:pPr algn="ctr"/>
              <a:r>
                <a:rPr lang="en-US" b="1"/>
                <a:t>G</a:t>
              </a:r>
              <a:endParaRPr lang="en-US" b="1" dirty="0"/>
            </a:p>
          </p:txBody>
        </p:sp>
        <p:sp>
          <p:nvSpPr>
            <p:cNvPr id="1124" name="TextBox 1123">
              <a:extLst>
                <a:ext uri="{FF2B5EF4-FFF2-40B4-BE49-F238E27FC236}">
                  <a16:creationId xmlns:a16="http://schemas.microsoft.com/office/drawing/2014/main" id="{0FE8D500-B8E4-3A8B-8C87-E830D107C889}"/>
                </a:ext>
              </a:extLst>
            </p:cNvPr>
            <p:cNvSpPr txBox="1"/>
            <p:nvPr/>
          </p:nvSpPr>
          <p:spPr>
            <a:xfrm>
              <a:off x="7197142" y="2100559"/>
              <a:ext cx="320921" cy="369332"/>
            </a:xfrm>
            <a:prstGeom prst="rect">
              <a:avLst/>
            </a:prstGeom>
            <a:noFill/>
          </p:spPr>
          <p:txBody>
            <a:bodyPr wrap="none" rtlCol="0">
              <a:spAutoFit/>
            </a:bodyPr>
            <a:lstStyle/>
            <a:p>
              <a:pPr algn="ctr"/>
              <a:r>
                <a:rPr lang="en-US" b="1"/>
                <a:t>V</a:t>
              </a:r>
              <a:endParaRPr lang="en-US" b="1" dirty="0"/>
            </a:p>
          </p:txBody>
        </p:sp>
        <p:sp>
          <p:nvSpPr>
            <p:cNvPr id="1128" name="TextBox 1127">
              <a:extLst>
                <a:ext uri="{FF2B5EF4-FFF2-40B4-BE49-F238E27FC236}">
                  <a16:creationId xmlns:a16="http://schemas.microsoft.com/office/drawing/2014/main" id="{1D298E02-26FB-2D81-72E1-0D0111F6DE0E}"/>
                </a:ext>
              </a:extLst>
            </p:cNvPr>
            <p:cNvSpPr txBox="1"/>
            <p:nvPr/>
          </p:nvSpPr>
          <p:spPr>
            <a:xfrm>
              <a:off x="4122606" y="2103815"/>
              <a:ext cx="306494" cy="369332"/>
            </a:xfrm>
            <a:prstGeom prst="rect">
              <a:avLst/>
            </a:prstGeom>
            <a:noFill/>
          </p:spPr>
          <p:txBody>
            <a:bodyPr wrap="none" rtlCol="0">
              <a:spAutoFit/>
            </a:bodyPr>
            <a:lstStyle/>
            <a:p>
              <a:pPr algn="ctr"/>
              <a:r>
                <a:rPr lang="en-US" b="1" dirty="0"/>
                <a:t>C</a:t>
              </a:r>
            </a:p>
          </p:txBody>
        </p:sp>
        <p:sp>
          <p:nvSpPr>
            <p:cNvPr id="1130" name="TextBox 1129">
              <a:extLst>
                <a:ext uri="{FF2B5EF4-FFF2-40B4-BE49-F238E27FC236}">
                  <a16:creationId xmlns:a16="http://schemas.microsoft.com/office/drawing/2014/main" id="{C72933C5-006B-63B9-961C-34330FC6C2CC}"/>
                </a:ext>
              </a:extLst>
            </p:cNvPr>
            <p:cNvSpPr txBox="1"/>
            <p:nvPr/>
          </p:nvSpPr>
          <p:spPr>
            <a:xfrm>
              <a:off x="4545720" y="2106197"/>
              <a:ext cx="340158" cy="369332"/>
            </a:xfrm>
            <a:prstGeom prst="rect">
              <a:avLst/>
            </a:prstGeom>
            <a:noFill/>
          </p:spPr>
          <p:txBody>
            <a:bodyPr wrap="none" rtlCol="0">
              <a:spAutoFit/>
            </a:bodyPr>
            <a:lstStyle/>
            <a:p>
              <a:pPr algn="ctr"/>
              <a:r>
                <a:rPr lang="en-US" b="1"/>
                <a:t>H</a:t>
              </a:r>
              <a:endParaRPr lang="en-US" b="1" dirty="0"/>
            </a:p>
          </p:txBody>
        </p:sp>
        <p:sp>
          <p:nvSpPr>
            <p:cNvPr id="1132" name="TextBox 1131">
              <a:extLst>
                <a:ext uri="{FF2B5EF4-FFF2-40B4-BE49-F238E27FC236}">
                  <a16:creationId xmlns:a16="http://schemas.microsoft.com/office/drawing/2014/main" id="{D63D853E-71B9-3D3F-51FE-DCA07C742A6B}"/>
                </a:ext>
              </a:extLst>
            </p:cNvPr>
            <p:cNvSpPr txBox="1"/>
            <p:nvPr/>
          </p:nvSpPr>
          <p:spPr>
            <a:xfrm>
              <a:off x="5032954" y="2106155"/>
              <a:ext cx="245580" cy="369332"/>
            </a:xfrm>
            <a:prstGeom prst="rect">
              <a:avLst/>
            </a:prstGeom>
            <a:noFill/>
          </p:spPr>
          <p:txBody>
            <a:bodyPr wrap="none" rtlCol="0">
              <a:spAutoFit/>
            </a:bodyPr>
            <a:lstStyle/>
            <a:p>
              <a:pPr algn="ctr"/>
              <a:r>
                <a:rPr lang="en-US" b="1"/>
                <a:t>Í</a:t>
              </a:r>
              <a:endParaRPr lang="en-US" b="1" dirty="0"/>
            </a:p>
          </p:txBody>
        </p:sp>
        <p:sp>
          <p:nvSpPr>
            <p:cNvPr id="1134" name="TextBox 1133">
              <a:extLst>
                <a:ext uri="{FF2B5EF4-FFF2-40B4-BE49-F238E27FC236}">
                  <a16:creationId xmlns:a16="http://schemas.microsoft.com/office/drawing/2014/main" id="{6590DB78-AB35-36C5-57AF-7E75C8DB323A}"/>
                </a:ext>
              </a:extLst>
            </p:cNvPr>
            <p:cNvSpPr txBox="1"/>
            <p:nvPr/>
          </p:nvSpPr>
          <p:spPr>
            <a:xfrm>
              <a:off x="5442443" y="2108537"/>
              <a:ext cx="306494" cy="369332"/>
            </a:xfrm>
            <a:prstGeom prst="rect">
              <a:avLst/>
            </a:prstGeom>
            <a:noFill/>
          </p:spPr>
          <p:txBody>
            <a:bodyPr wrap="none" rtlCol="0">
              <a:spAutoFit/>
            </a:bodyPr>
            <a:lstStyle/>
            <a:p>
              <a:pPr algn="ctr"/>
              <a:r>
                <a:rPr lang="en-US" b="1"/>
                <a:t>C</a:t>
              </a:r>
              <a:endParaRPr lang="en-US" b="1" dirty="0"/>
            </a:p>
          </p:txBody>
        </p:sp>
        <p:sp>
          <p:nvSpPr>
            <p:cNvPr id="6" name="TextBox 5">
              <a:extLst>
                <a:ext uri="{FF2B5EF4-FFF2-40B4-BE49-F238E27FC236}">
                  <a16:creationId xmlns:a16="http://schemas.microsoft.com/office/drawing/2014/main" id="{4529A6E4-AF42-CC9C-EC9F-22979F5FE0CB}"/>
                </a:ext>
              </a:extLst>
            </p:cNvPr>
            <p:cNvSpPr txBox="1"/>
            <p:nvPr/>
          </p:nvSpPr>
          <p:spPr>
            <a:xfrm>
              <a:off x="7627470" y="2102771"/>
              <a:ext cx="340158" cy="369332"/>
            </a:xfrm>
            <a:prstGeom prst="rect">
              <a:avLst/>
            </a:prstGeom>
            <a:noFill/>
          </p:spPr>
          <p:txBody>
            <a:bodyPr wrap="none" rtlCol="0">
              <a:spAutoFit/>
            </a:bodyPr>
            <a:lstStyle/>
            <a:p>
              <a:pPr algn="ctr"/>
              <a:r>
                <a:rPr lang="en-US" b="1"/>
                <a:t>Ô</a:t>
              </a:r>
              <a:endParaRPr lang="en-US" b="1" dirty="0"/>
            </a:p>
          </p:txBody>
        </p:sp>
        <p:sp>
          <p:nvSpPr>
            <p:cNvPr id="11" name="TextBox 10">
              <a:extLst>
                <a:ext uri="{FF2B5EF4-FFF2-40B4-BE49-F238E27FC236}">
                  <a16:creationId xmlns:a16="http://schemas.microsoft.com/office/drawing/2014/main" id="{E285537A-E1A5-A60F-99C0-C03175747AC6}"/>
                </a:ext>
              </a:extLst>
            </p:cNvPr>
            <p:cNvSpPr txBox="1"/>
            <p:nvPr/>
          </p:nvSpPr>
          <p:spPr>
            <a:xfrm>
              <a:off x="8093017" y="2105153"/>
              <a:ext cx="298480" cy="369332"/>
            </a:xfrm>
            <a:prstGeom prst="rect">
              <a:avLst/>
            </a:prstGeom>
            <a:noFill/>
          </p:spPr>
          <p:txBody>
            <a:bodyPr wrap="none" rtlCol="0">
              <a:spAutoFit/>
            </a:bodyPr>
            <a:lstStyle/>
            <a:p>
              <a:pPr algn="ctr"/>
              <a:r>
                <a:rPr lang="en-US" b="1"/>
                <a:t>T</a:t>
              </a:r>
              <a:endParaRPr lang="en-US" b="1" dirty="0"/>
            </a:p>
          </p:txBody>
        </p:sp>
        <p:sp>
          <p:nvSpPr>
            <p:cNvPr id="12" name="TextBox 11">
              <a:extLst>
                <a:ext uri="{FF2B5EF4-FFF2-40B4-BE49-F238E27FC236}">
                  <a16:creationId xmlns:a16="http://schemas.microsoft.com/office/drawing/2014/main" id="{8A929066-9FF0-A656-4821-56F33F6F50EB}"/>
                </a:ext>
              </a:extLst>
            </p:cNvPr>
            <p:cNvSpPr txBox="1"/>
            <p:nvPr/>
          </p:nvSpPr>
          <p:spPr>
            <a:xfrm>
              <a:off x="8501704" y="2105111"/>
              <a:ext cx="360996" cy="369332"/>
            </a:xfrm>
            <a:prstGeom prst="rect">
              <a:avLst/>
            </a:prstGeom>
            <a:noFill/>
          </p:spPr>
          <p:txBody>
            <a:bodyPr wrap="none" rtlCol="0">
              <a:spAutoFit/>
            </a:bodyPr>
            <a:lstStyle/>
            <a:p>
              <a:pPr algn="ctr"/>
              <a:r>
                <a:rPr lang="en-US" b="1"/>
                <a:t>Ư</a:t>
              </a:r>
              <a:endParaRPr lang="en-US" b="1" dirty="0"/>
            </a:p>
          </p:txBody>
        </p:sp>
      </p:grpSp>
      <p:sp>
        <p:nvSpPr>
          <p:cNvPr id="13" name="Rectangle 12">
            <a:extLst>
              <a:ext uri="{FF2B5EF4-FFF2-40B4-BE49-F238E27FC236}">
                <a16:creationId xmlns:a16="http://schemas.microsoft.com/office/drawing/2014/main" id="{A2F95F18-47E4-BFB3-DF7E-FE295CA920FA}"/>
              </a:ext>
            </a:extLst>
          </p:cNvPr>
          <p:cNvSpPr/>
          <p:nvPr/>
        </p:nvSpPr>
        <p:spPr>
          <a:xfrm>
            <a:off x="4088815" y="378440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5" name="Rectangle 14">
            <a:extLst>
              <a:ext uri="{FF2B5EF4-FFF2-40B4-BE49-F238E27FC236}">
                <a16:creationId xmlns:a16="http://schemas.microsoft.com/office/drawing/2014/main" id="{DDA80631-49DA-3BCA-606E-6D7502E3304D}"/>
              </a:ext>
            </a:extLst>
          </p:cNvPr>
          <p:cNvSpPr/>
          <p:nvPr/>
        </p:nvSpPr>
        <p:spPr>
          <a:xfrm>
            <a:off x="6733384" y="378102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6" name="Rectangle 15">
            <a:extLst>
              <a:ext uri="{FF2B5EF4-FFF2-40B4-BE49-F238E27FC236}">
                <a16:creationId xmlns:a16="http://schemas.microsoft.com/office/drawing/2014/main" id="{77B9A915-FFF7-F623-B066-82DE1323CE1E}"/>
              </a:ext>
            </a:extLst>
          </p:cNvPr>
          <p:cNvSpPr/>
          <p:nvPr/>
        </p:nvSpPr>
        <p:spPr>
          <a:xfrm>
            <a:off x="7173330" y="37810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7" name="Rectangle 16">
            <a:extLst>
              <a:ext uri="{FF2B5EF4-FFF2-40B4-BE49-F238E27FC236}">
                <a16:creationId xmlns:a16="http://schemas.microsoft.com/office/drawing/2014/main" id="{65BF95E5-72EB-DA2B-8C7E-BF0E1973A905}"/>
              </a:ext>
            </a:extLst>
          </p:cNvPr>
          <p:cNvSpPr/>
          <p:nvPr/>
        </p:nvSpPr>
        <p:spPr>
          <a:xfrm>
            <a:off x="7613275" y="378098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0" name="Rectangle 19">
            <a:extLst>
              <a:ext uri="{FF2B5EF4-FFF2-40B4-BE49-F238E27FC236}">
                <a16:creationId xmlns:a16="http://schemas.microsoft.com/office/drawing/2014/main" id="{25B0A4D1-B354-8E79-27FA-40E02EBC4FDA}"/>
              </a:ext>
            </a:extLst>
          </p:cNvPr>
          <p:cNvSpPr/>
          <p:nvPr/>
        </p:nvSpPr>
        <p:spPr>
          <a:xfrm>
            <a:off x="8053221" y="378336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6" name="Rectangle 25">
            <a:extLst>
              <a:ext uri="{FF2B5EF4-FFF2-40B4-BE49-F238E27FC236}">
                <a16:creationId xmlns:a16="http://schemas.microsoft.com/office/drawing/2014/main" id="{98187F2F-BDA9-0163-0BD6-5FA3FD2240DC}"/>
              </a:ext>
            </a:extLst>
          </p:cNvPr>
          <p:cNvSpPr/>
          <p:nvPr/>
        </p:nvSpPr>
        <p:spPr>
          <a:xfrm>
            <a:off x="8497429" y="378282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0" name="Group 49">
            <a:extLst>
              <a:ext uri="{FF2B5EF4-FFF2-40B4-BE49-F238E27FC236}">
                <a16:creationId xmlns:a16="http://schemas.microsoft.com/office/drawing/2014/main" id="{F87D6165-F707-6B5D-92A8-755A11006C86}"/>
              </a:ext>
            </a:extLst>
          </p:cNvPr>
          <p:cNvGrpSpPr/>
          <p:nvPr/>
        </p:nvGrpSpPr>
        <p:grpSpPr>
          <a:xfrm>
            <a:off x="4126092" y="3723513"/>
            <a:ext cx="4727933" cy="372755"/>
            <a:chOff x="4126092" y="3723513"/>
            <a:chExt cx="4727933" cy="372755"/>
          </a:xfrm>
        </p:grpSpPr>
        <p:sp>
          <p:nvSpPr>
            <p:cNvPr id="1336" name="TextBox 1335">
              <a:extLst>
                <a:ext uri="{FF2B5EF4-FFF2-40B4-BE49-F238E27FC236}">
                  <a16:creationId xmlns:a16="http://schemas.microsoft.com/office/drawing/2014/main" id="{135ADB48-83A0-ED2E-6753-B6B3AFD8DE8D}"/>
                </a:ext>
              </a:extLst>
            </p:cNvPr>
            <p:cNvSpPr txBox="1"/>
            <p:nvPr/>
          </p:nvSpPr>
          <p:spPr>
            <a:xfrm>
              <a:off x="5865281" y="3724555"/>
              <a:ext cx="344967"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37" name="TextBox 1336">
              <a:extLst>
                <a:ext uri="{FF2B5EF4-FFF2-40B4-BE49-F238E27FC236}">
                  <a16:creationId xmlns:a16="http://schemas.microsoft.com/office/drawing/2014/main" id="{D76D4024-B156-79AF-126F-602222975AFA}"/>
                </a:ext>
              </a:extLst>
            </p:cNvPr>
            <p:cNvSpPr txBox="1"/>
            <p:nvPr/>
          </p:nvSpPr>
          <p:spPr>
            <a:xfrm>
              <a:off x="6311641" y="3724555"/>
              <a:ext cx="332143" cy="369332"/>
            </a:xfrm>
            <a:prstGeom prst="rect">
              <a:avLst/>
            </a:prstGeom>
            <a:noFill/>
          </p:spPr>
          <p:txBody>
            <a:bodyPr wrap="none" rtlCol="0">
              <a:spAutoFit/>
            </a:bodyPr>
            <a:lstStyle/>
            <a:p>
              <a:pPr algn="ctr"/>
              <a:r>
                <a:rPr lang="en-US" b="1"/>
                <a:t>G</a:t>
              </a:r>
              <a:endParaRPr lang="en-US" b="1" dirty="0"/>
            </a:p>
          </p:txBody>
        </p:sp>
        <p:sp>
          <p:nvSpPr>
            <p:cNvPr id="1339" name="TextBox 1338">
              <a:extLst>
                <a:ext uri="{FF2B5EF4-FFF2-40B4-BE49-F238E27FC236}">
                  <a16:creationId xmlns:a16="http://schemas.microsoft.com/office/drawing/2014/main" id="{F8403385-C797-506E-CA03-7C84BCBFEB19}"/>
                </a:ext>
              </a:extLst>
            </p:cNvPr>
            <p:cNvSpPr txBox="1"/>
            <p:nvPr/>
          </p:nvSpPr>
          <p:spPr>
            <a:xfrm>
              <a:off x="4974774" y="3726655"/>
              <a:ext cx="360996" cy="369332"/>
            </a:xfrm>
            <a:prstGeom prst="rect">
              <a:avLst/>
            </a:prstGeom>
            <a:noFill/>
          </p:spPr>
          <p:txBody>
            <a:bodyPr wrap="none" rtlCol="0">
              <a:spAutoFit/>
            </a:bodyPr>
            <a:lstStyle/>
            <a:p>
              <a:pPr algn="ctr"/>
              <a:r>
                <a:rPr lang="en-US" b="1"/>
                <a:t>Ư</a:t>
              </a:r>
              <a:endParaRPr lang="en-US" b="1" dirty="0"/>
            </a:p>
          </p:txBody>
        </p:sp>
        <p:sp>
          <p:nvSpPr>
            <p:cNvPr id="1341" name="TextBox 1340">
              <a:extLst>
                <a:ext uri="{FF2B5EF4-FFF2-40B4-BE49-F238E27FC236}">
                  <a16:creationId xmlns:a16="http://schemas.microsoft.com/office/drawing/2014/main" id="{0A68B342-6B42-E38C-5434-9CCA45F3CC46}"/>
                </a:ext>
              </a:extLst>
            </p:cNvPr>
            <p:cNvSpPr txBox="1"/>
            <p:nvPr/>
          </p:nvSpPr>
          <p:spPr>
            <a:xfrm>
              <a:off x="5422732" y="3726613"/>
              <a:ext cx="344967" cy="369332"/>
            </a:xfrm>
            <a:prstGeom prst="rect">
              <a:avLst/>
            </a:prstGeom>
            <a:noFill/>
          </p:spPr>
          <p:txBody>
            <a:bodyPr wrap="none" rtlCol="0">
              <a:spAutoFit/>
            </a:bodyPr>
            <a:lstStyle/>
            <a:p>
              <a:pPr algn="ctr"/>
              <a:r>
                <a:rPr lang="en-US" b="1"/>
                <a:t>Ở</a:t>
              </a:r>
              <a:endParaRPr lang="en-US" b="1" dirty="0"/>
            </a:p>
          </p:txBody>
        </p:sp>
        <p:sp>
          <p:nvSpPr>
            <p:cNvPr id="1477" name="TextBox 1476">
              <a:extLst>
                <a:ext uri="{FF2B5EF4-FFF2-40B4-BE49-F238E27FC236}">
                  <a16:creationId xmlns:a16="http://schemas.microsoft.com/office/drawing/2014/main" id="{98AF25D7-6407-CE4D-71B7-434F9ADAD67F}"/>
                </a:ext>
              </a:extLst>
            </p:cNvPr>
            <p:cNvSpPr txBox="1"/>
            <p:nvPr/>
          </p:nvSpPr>
          <p:spPr>
            <a:xfrm>
              <a:off x="4558244" y="3726936"/>
              <a:ext cx="314509" cy="369332"/>
            </a:xfrm>
            <a:prstGeom prst="rect">
              <a:avLst/>
            </a:prstGeom>
            <a:noFill/>
          </p:spPr>
          <p:txBody>
            <a:bodyPr wrap="none" rtlCol="0">
              <a:spAutoFit/>
            </a:bodyPr>
            <a:lstStyle/>
            <a:p>
              <a:pPr algn="ctr"/>
              <a:r>
                <a:rPr lang="en-US" b="1"/>
                <a:t>R</a:t>
              </a:r>
              <a:endParaRPr lang="en-US" b="1" dirty="0"/>
            </a:p>
          </p:txBody>
        </p:sp>
        <p:sp>
          <p:nvSpPr>
            <p:cNvPr id="14" name="TextBox 13">
              <a:extLst>
                <a:ext uri="{FF2B5EF4-FFF2-40B4-BE49-F238E27FC236}">
                  <a16:creationId xmlns:a16="http://schemas.microsoft.com/office/drawing/2014/main" id="{9C49552C-FEB0-CBD1-1276-EC8E9F33CA83}"/>
                </a:ext>
              </a:extLst>
            </p:cNvPr>
            <p:cNvSpPr txBox="1"/>
            <p:nvPr/>
          </p:nvSpPr>
          <p:spPr>
            <a:xfrm>
              <a:off x="4126092" y="3726936"/>
              <a:ext cx="298480" cy="369332"/>
            </a:xfrm>
            <a:prstGeom prst="rect">
              <a:avLst/>
            </a:prstGeom>
            <a:noFill/>
          </p:spPr>
          <p:txBody>
            <a:bodyPr wrap="none" rtlCol="0">
              <a:spAutoFit/>
            </a:bodyPr>
            <a:lstStyle/>
            <a:p>
              <a:pPr algn="ctr"/>
              <a:r>
                <a:rPr lang="en-US" b="1" dirty="0"/>
                <a:t>T</a:t>
              </a:r>
            </a:p>
          </p:txBody>
        </p:sp>
        <p:sp>
          <p:nvSpPr>
            <p:cNvPr id="21" name="TextBox 20">
              <a:extLst>
                <a:ext uri="{FF2B5EF4-FFF2-40B4-BE49-F238E27FC236}">
                  <a16:creationId xmlns:a16="http://schemas.microsoft.com/office/drawing/2014/main" id="{54A3EA40-6F33-8467-AAE2-D54D30F224B0}"/>
                </a:ext>
              </a:extLst>
            </p:cNvPr>
            <p:cNvSpPr txBox="1"/>
            <p:nvPr/>
          </p:nvSpPr>
          <p:spPr>
            <a:xfrm>
              <a:off x="6770661" y="3723554"/>
              <a:ext cx="298479" cy="369332"/>
            </a:xfrm>
            <a:prstGeom prst="rect">
              <a:avLst/>
            </a:prstGeom>
            <a:noFill/>
          </p:spPr>
          <p:txBody>
            <a:bodyPr wrap="none" rtlCol="0">
              <a:spAutoFit/>
            </a:bodyPr>
            <a:lstStyle/>
            <a:p>
              <a:pPr algn="ctr"/>
              <a:r>
                <a:rPr lang="en-US" b="1"/>
                <a:t>T</a:t>
              </a:r>
              <a:endParaRPr lang="en-US" b="1" dirty="0"/>
            </a:p>
          </p:txBody>
        </p:sp>
        <p:sp>
          <p:nvSpPr>
            <p:cNvPr id="22" name="TextBox 21">
              <a:extLst>
                <a:ext uri="{FF2B5EF4-FFF2-40B4-BE49-F238E27FC236}">
                  <a16:creationId xmlns:a16="http://schemas.microsoft.com/office/drawing/2014/main" id="{BC576867-DEFA-C447-10C3-751A78A539E9}"/>
                </a:ext>
              </a:extLst>
            </p:cNvPr>
            <p:cNvSpPr txBox="1"/>
            <p:nvPr/>
          </p:nvSpPr>
          <p:spPr>
            <a:xfrm>
              <a:off x="7194577" y="3723555"/>
              <a:ext cx="330540" cy="369332"/>
            </a:xfrm>
            <a:prstGeom prst="rect">
              <a:avLst/>
            </a:prstGeom>
            <a:noFill/>
          </p:spPr>
          <p:txBody>
            <a:bodyPr wrap="none" rtlCol="0">
              <a:spAutoFit/>
            </a:bodyPr>
            <a:lstStyle/>
            <a:p>
              <a:pPr algn="ctr"/>
              <a:r>
                <a:rPr lang="en-US" b="1"/>
                <a:t>H</a:t>
              </a:r>
              <a:endParaRPr lang="en-US" b="1" dirty="0"/>
            </a:p>
          </p:txBody>
        </p:sp>
        <p:sp>
          <p:nvSpPr>
            <p:cNvPr id="24" name="TextBox 23">
              <a:extLst>
                <a:ext uri="{FF2B5EF4-FFF2-40B4-BE49-F238E27FC236}">
                  <a16:creationId xmlns:a16="http://schemas.microsoft.com/office/drawing/2014/main" id="{3F8E29A8-AEAA-6928-A40C-503186236F52}"/>
                </a:ext>
              </a:extLst>
            </p:cNvPr>
            <p:cNvSpPr txBox="1"/>
            <p:nvPr/>
          </p:nvSpPr>
          <p:spPr>
            <a:xfrm>
              <a:off x="7637728" y="3723513"/>
              <a:ext cx="324128" cy="369332"/>
            </a:xfrm>
            <a:prstGeom prst="rect">
              <a:avLst/>
            </a:prstGeom>
            <a:noFill/>
          </p:spPr>
          <p:txBody>
            <a:bodyPr wrap="none" rtlCol="0">
              <a:spAutoFit/>
            </a:bodyPr>
            <a:lstStyle/>
            <a:p>
              <a:pPr algn="ctr"/>
              <a:r>
                <a:rPr lang="en-US" b="1"/>
                <a:t>À</a:t>
              </a:r>
              <a:endParaRPr lang="en-US" b="1" dirty="0"/>
            </a:p>
          </p:txBody>
        </p:sp>
        <p:sp>
          <p:nvSpPr>
            <p:cNvPr id="25" name="TextBox 24">
              <a:extLst>
                <a:ext uri="{FF2B5EF4-FFF2-40B4-BE49-F238E27FC236}">
                  <a16:creationId xmlns:a16="http://schemas.microsoft.com/office/drawing/2014/main" id="{5F1EF9F7-7FAA-CB4D-4F83-8104C2D4CE5F}"/>
                </a:ext>
              </a:extLst>
            </p:cNvPr>
            <p:cNvSpPr txBox="1"/>
            <p:nvPr/>
          </p:nvSpPr>
          <p:spPr>
            <a:xfrm>
              <a:off x="8071262" y="3725895"/>
              <a:ext cx="336952" cy="369332"/>
            </a:xfrm>
            <a:prstGeom prst="rect">
              <a:avLst/>
            </a:prstGeom>
            <a:noFill/>
          </p:spPr>
          <p:txBody>
            <a:bodyPr wrap="none" rtlCol="0">
              <a:spAutoFit/>
            </a:bodyPr>
            <a:lstStyle/>
            <a:p>
              <a:pPr algn="ctr"/>
              <a:r>
                <a:rPr lang="en-US" b="1"/>
                <a:t>N</a:t>
              </a:r>
              <a:endParaRPr lang="en-US" b="1" dirty="0"/>
            </a:p>
          </p:txBody>
        </p:sp>
        <p:sp>
          <p:nvSpPr>
            <p:cNvPr id="27" name="TextBox 26">
              <a:extLst>
                <a:ext uri="{FF2B5EF4-FFF2-40B4-BE49-F238E27FC236}">
                  <a16:creationId xmlns:a16="http://schemas.microsoft.com/office/drawing/2014/main" id="{08D7973E-4499-3EB4-26E0-C6C2F4C39E5D}"/>
                </a:ext>
              </a:extLst>
            </p:cNvPr>
            <p:cNvSpPr txBox="1"/>
            <p:nvPr/>
          </p:nvSpPr>
          <p:spPr>
            <a:xfrm>
              <a:off x="8513867" y="3725349"/>
              <a:ext cx="340158" cy="369332"/>
            </a:xfrm>
            <a:prstGeom prst="rect">
              <a:avLst/>
            </a:prstGeom>
            <a:noFill/>
          </p:spPr>
          <p:txBody>
            <a:bodyPr wrap="none" rtlCol="0">
              <a:spAutoFit/>
            </a:bodyPr>
            <a:lstStyle/>
            <a:p>
              <a:pPr algn="ctr"/>
              <a:r>
                <a:rPr lang="en-US" b="1"/>
                <a:t>H</a:t>
              </a:r>
              <a:endParaRPr lang="en-US" b="1" dirty="0"/>
            </a:p>
          </p:txBody>
        </p:sp>
      </p:grpSp>
      <p:sp>
        <p:nvSpPr>
          <p:cNvPr id="28" name="Rectangle 27">
            <a:extLst>
              <a:ext uri="{FF2B5EF4-FFF2-40B4-BE49-F238E27FC236}">
                <a16:creationId xmlns:a16="http://schemas.microsoft.com/office/drawing/2014/main" id="{B88BE562-8ACB-C84A-6D2E-D090A69D1231}"/>
              </a:ext>
            </a:extLst>
          </p:cNvPr>
          <p:cNvSpPr/>
          <p:nvPr/>
        </p:nvSpPr>
        <p:spPr>
          <a:xfrm>
            <a:off x="8057483" y="476112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9" name="Rectangle 28">
            <a:extLst>
              <a:ext uri="{FF2B5EF4-FFF2-40B4-BE49-F238E27FC236}">
                <a16:creationId xmlns:a16="http://schemas.microsoft.com/office/drawing/2014/main" id="{AE0540A3-4C50-1C83-E308-44C901942627}"/>
              </a:ext>
            </a:extLst>
          </p:cNvPr>
          <p:cNvSpPr/>
          <p:nvPr/>
        </p:nvSpPr>
        <p:spPr>
          <a:xfrm>
            <a:off x="8497429" y="476112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2" name="Rectangle 31">
            <a:extLst>
              <a:ext uri="{FF2B5EF4-FFF2-40B4-BE49-F238E27FC236}">
                <a16:creationId xmlns:a16="http://schemas.microsoft.com/office/drawing/2014/main" id="{74CFF809-EE1A-7784-A397-D06536415DA4}"/>
              </a:ext>
            </a:extLst>
          </p:cNvPr>
          <p:cNvSpPr/>
          <p:nvPr/>
        </p:nvSpPr>
        <p:spPr>
          <a:xfrm>
            <a:off x="4528807" y="475604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3" name="Rectangle 32">
            <a:extLst>
              <a:ext uri="{FF2B5EF4-FFF2-40B4-BE49-F238E27FC236}">
                <a16:creationId xmlns:a16="http://schemas.microsoft.com/office/drawing/2014/main" id="{EC6EA4AC-B9BC-97AE-DA76-A4EEFACDE949}"/>
              </a:ext>
            </a:extLst>
          </p:cNvPr>
          <p:cNvSpPr/>
          <p:nvPr/>
        </p:nvSpPr>
        <p:spPr>
          <a:xfrm>
            <a:off x="4968753" y="475605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grpSp>
        <p:nvGrpSpPr>
          <p:cNvPr id="56" name="Group 55">
            <a:extLst>
              <a:ext uri="{FF2B5EF4-FFF2-40B4-BE49-F238E27FC236}">
                <a16:creationId xmlns:a16="http://schemas.microsoft.com/office/drawing/2014/main" id="{5B179C28-D0DD-1715-9BCC-1525A977DC18}"/>
              </a:ext>
            </a:extLst>
          </p:cNvPr>
          <p:cNvGrpSpPr/>
          <p:nvPr/>
        </p:nvGrpSpPr>
        <p:grpSpPr>
          <a:xfrm>
            <a:off x="4562077" y="4698578"/>
            <a:ext cx="4271109" cy="374405"/>
            <a:chOff x="4562077" y="4698578"/>
            <a:chExt cx="4271109" cy="374405"/>
          </a:xfrm>
        </p:grpSpPr>
        <p:sp>
          <p:nvSpPr>
            <p:cNvPr id="1418" name="TextBox 1417">
              <a:extLst>
                <a:ext uri="{FF2B5EF4-FFF2-40B4-BE49-F238E27FC236}">
                  <a16:creationId xmlns:a16="http://schemas.microsoft.com/office/drawing/2014/main" id="{89E854AD-E4C1-2E99-2F8A-2601ED957AF7}"/>
                </a:ext>
              </a:extLst>
            </p:cNvPr>
            <p:cNvSpPr txBox="1"/>
            <p:nvPr/>
          </p:nvSpPr>
          <p:spPr>
            <a:xfrm>
              <a:off x="5869289" y="4698928"/>
              <a:ext cx="336952" cy="369332"/>
            </a:xfrm>
            <a:prstGeom prst="rect">
              <a:avLst/>
            </a:prstGeom>
            <a:noFill/>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419" name="TextBox 1418">
              <a:extLst>
                <a:ext uri="{FF2B5EF4-FFF2-40B4-BE49-F238E27FC236}">
                  <a16:creationId xmlns:a16="http://schemas.microsoft.com/office/drawing/2014/main" id="{74DC11CF-BA5E-435C-51FC-77407649A315}"/>
                </a:ext>
              </a:extLst>
            </p:cNvPr>
            <p:cNvSpPr txBox="1"/>
            <p:nvPr/>
          </p:nvSpPr>
          <p:spPr>
            <a:xfrm>
              <a:off x="6307633" y="4698928"/>
              <a:ext cx="340158" cy="369332"/>
            </a:xfrm>
            <a:prstGeom prst="rect">
              <a:avLst/>
            </a:prstGeom>
            <a:noFill/>
          </p:spPr>
          <p:txBody>
            <a:bodyPr wrap="none" rtlCol="0">
              <a:spAutoFit/>
            </a:bodyPr>
            <a:lstStyle/>
            <a:p>
              <a:pPr algn="ctr"/>
              <a:r>
                <a:rPr lang="en-US" b="1"/>
                <a:t>G</a:t>
              </a:r>
              <a:endParaRPr lang="en-US" b="1" dirty="0"/>
            </a:p>
          </p:txBody>
        </p:sp>
        <p:sp>
          <p:nvSpPr>
            <p:cNvPr id="1421" name="TextBox 1420">
              <a:extLst>
                <a:ext uri="{FF2B5EF4-FFF2-40B4-BE49-F238E27FC236}">
                  <a16:creationId xmlns:a16="http://schemas.microsoft.com/office/drawing/2014/main" id="{5E31F7A3-1530-DBF9-FCF4-A2A692E95165}"/>
                </a:ext>
              </a:extLst>
            </p:cNvPr>
            <p:cNvSpPr txBox="1"/>
            <p:nvPr/>
          </p:nvSpPr>
          <p:spPr>
            <a:xfrm>
              <a:off x="6745976" y="4701310"/>
              <a:ext cx="343364" cy="369332"/>
            </a:xfrm>
            <a:prstGeom prst="rect">
              <a:avLst/>
            </a:prstGeom>
            <a:noFill/>
          </p:spPr>
          <p:txBody>
            <a:bodyPr wrap="none" rtlCol="0">
              <a:spAutoFit/>
            </a:bodyPr>
            <a:lstStyle/>
            <a:p>
              <a:pPr algn="ctr"/>
              <a:r>
                <a:rPr lang="en-US" b="1"/>
                <a:t>Q</a:t>
              </a:r>
              <a:endParaRPr lang="en-US" b="1" dirty="0"/>
            </a:p>
          </p:txBody>
        </p:sp>
        <p:sp>
          <p:nvSpPr>
            <p:cNvPr id="1426" name="TextBox 1425">
              <a:extLst>
                <a:ext uri="{FF2B5EF4-FFF2-40B4-BE49-F238E27FC236}">
                  <a16:creationId xmlns:a16="http://schemas.microsoft.com/office/drawing/2014/main" id="{0852B67D-0B54-035E-E7CF-541827AC601F}"/>
                </a:ext>
              </a:extLst>
            </p:cNvPr>
            <p:cNvSpPr txBox="1"/>
            <p:nvPr/>
          </p:nvSpPr>
          <p:spPr>
            <a:xfrm>
              <a:off x="7187524" y="4701268"/>
              <a:ext cx="340158" cy="369332"/>
            </a:xfrm>
            <a:prstGeom prst="rect">
              <a:avLst/>
            </a:prstGeom>
            <a:noFill/>
          </p:spPr>
          <p:txBody>
            <a:bodyPr wrap="none" rtlCol="0">
              <a:spAutoFit/>
            </a:bodyPr>
            <a:lstStyle/>
            <a:p>
              <a:pPr algn="ctr"/>
              <a:r>
                <a:rPr lang="en-US" b="1"/>
                <a:t>U</a:t>
              </a:r>
              <a:endParaRPr lang="en-US" b="1" dirty="0"/>
            </a:p>
          </p:txBody>
        </p:sp>
        <p:sp>
          <p:nvSpPr>
            <p:cNvPr id="1428" name="TextBox 1427">
              <a:extLst>
                <a:ext uri="{FF2B5EF4-FFF2-40B4-BE49-F238E27FC236}">
                  <a16:creationId xmlns:a16="http://schemas.microsoft.com/office/drawing/2014/main" id="{EA26FCA3-F0A4-5378-AD45-5A9F4E469A3E}"/>
                </a:ext>
              </a:extLst>
            </p:cNvPr>
            <p:cNvSpPr txBox="1"/>
            <p:nvPr/>
          </p:nvSpPr>
          <p:spPr>
            <a:xfrm>
              <a:off x="7644302" y="4703650"/>
              <a:ext cx="306494" cy="369332"/>
            </a:xfrm>
            <a:prstGeom prst="rect">
              <a:avLst/>
            </a:prstGeom>
            <a:noFill/>
          </p:spPr>
          <p:txBody>
            <a:bodyPr wrap="none" rtlCol="0">
              <a:spAutoFit/>
            </a:bodyPr>
            <a:lstStyle/>
            <a:p>
              <a:pPr algn="ctr"/>
              <a:r>
                <a:rPr lang="en-US" b="1"/>
                <a:t>Y</a:t>
              </a:r>
              <a:endParaRPr lang="en-US" b="1" dirty="0"/>
            </a:p>
          </p:txBody>
        </p:sp>
        <p:sp>
          <p:nvSpPr>
            <p:cNvPr id="1430" name="TextBox 1429">
              <a:extLst>
                <a:ext uri="{FF2B5EF4-FFF2-40B4-BE49-F238E27FC236}">
                  <a16:creationId xmlns:a16="http://schemas.microsoft.com/office/drawing/2014/main" id="{F15A47E5-B2DD-99A1-6A12-9F324891BCCD}"/>
                </a:ext>
              </a:extLst>
            </p:cNvPr>
            <p:cNvSpPr txBox="1"/>
            <p:nvPr/>
          </p:nvSpPr>
          <p:spPr>
            <a:xfrm>
              <a:off x="5414719" y="4698928"/>
              <a:ext cx="360996" cy="369332"/>
            </a:xfrm>
            <a:prstGeom prst="rect">
              <a:avLst/>
            </a:prstGeom>
            <a:noFill/>
          </p:spPr>
          <p:txBody>
            <a:bodyPr wrap="none" rtlCol="0">
              <a:spAutoFit/>
            </a:bodyPr>
            <a:lstStyle/>
            <a:p>
              <a:pPr algn="ctr"/>
              <a:r>
                <a:rPr lang="en-US" b="1"/>
                <a:t>Ơ</a:t>
              </a:r>
              <a:endParaRPr lang="en-US" b="1" dirty="0"/>
            </a:p>
          </p:txBody>
        </p:sp>
        <p:sp>
          <p:nvSpPr>
            <p:cNvPr id="30" name="TextBox 29">
              <a:extLst>
                <a:ext uri="{FF2B5EF4-FFF2-40B4-BE49-F238E27FC236}">
                  <a16:creationId xmlns:a16="http://schemas.microsoft.com/office/drawing/2014/main" id="{D3B7EAA3-C017-07CC-0974-02F492D1F24F}"/>
                </a:ext>
              </a:extLst>
            </p:cNvPr>
            <p:cNvSpPr txBox="1"/>
            <p:nvPr/>
          </p:nvSpPr>
          <p:spPr>
            <a:xfrm>
              <a:off x="8095562" y="4703650"/>
              <a:ext cx="296876" cy="369332"/>
            </a:xfrm>
            <a:prstGeom prst="rect">
              <a:avLst/>
            </a:prstGeom>
            <a:noFill/>
          </p:spPr>
          <p:txBody>
            <a:bodyPr wrap="none" rtlCol="0">
              <a:spAutoFit/>
            </a:bodyPr>
            <a:lstStyle/>
            <a:p>
              <a:pPr algn="ctr"/>
              <a:r>
                <a:rPr lang="en-US" b="1"/>
                <a:t>Ế</a:t>
              </a:r>
              <a:endParaRPr lang="en-US" b="1" dirty="0"/>
            </a:p>
          </p:txBody>
        </p:sp>
        <p:sp>
          <p:nvSpPr>
            <p:cNvPr id="31" name="TextBox 30">
              <a:extLst>
                <a:ext uri="{FF2B5EF4-FFF2-40B4-BE49-F238E27FC236}">
                  <a16:creationId xmlns:a16="http://schemas.microsoft.com/office/drawing/2014/main" id="{A8178012-55AA-E7C9-2D23-E1D4EA3F1F2B}"/>
                </a:ext>
              </a:extLst>
            </p:cNvPr>
            <p:cNvSpPr txBox="1"/>
            <p:nvPr/>
          </p:nvSpPr>
          <p:spPr>
            <a:xfrm>
              <a:off x="8534706" y="4703651"/>
              <a:ext cx="298480" cy="369332"/>
            </a:xfrm>
            <a:prstGeom prst="rect">
              <a:avLst/>
            </a:prstGeom>
            <a:noFill/>
          </p:spPr>
          <p:txBody>
            <a:bodyPr wrap="none" rtlCol="0">
              <a:spAutoFit/>
            </a:bodyPr>
            <a:lstStyle/>
            <a:p>
              <a:pPr algn="ctr"/>
              <a:r>
                <a:rPr lang="en-US" b="1"/>
                <a:t>T</a:t>
              </a:r>
              <a:endParaRPr lang="en-US" b="1" dirty="0"/>
            </a:p>
          </p:txBody>
        </p:sp>
        <p:sp>
          <p:nvSpPr>
            <p:cNvPr id="34" name="TextBox 33">
              <a:extLst>
                <a:ext uri="{FF2B5EF4-FFF2-40B4-BE49-F238E27FC236}">
                  <a16:creationId xmlns:a16="http://schemas.microsoft.com/office/drawing/2014/main" id="{ABB6FE7C-1AF3-1B1F-3667-3012CC386E7A}"/>
                </a:ext>
              </a:extLst>
            </p:cNvPr>
            <p:cNvSpPr txBox="1"/>
            <p:nvPr/>
          </p:nvSpPr>
          <p:spPr>
            <a:xfrm>
              <a:off x="4562077" y="4698578"/>
              <a:ext cx="306494" cy="369332"/>
            </a:xfrm>
            <a:prstGeom prst="rect">
              <a:avLst/>
            </a:prstGeom>
            <a:noFill/>
          </p:spPr>
          <p:txBody>
            <a:bodyPr wrap="none" rtlCol="0">
              <a:spAutoFit/>
            </a:bodyPr>
            <a:lstStyle/>
            <a:p>
              <a:pPr algn="ctr"/>
              <a:r>
                <a:rPr lang="en-US" b="1" dirty="0"/>
                <a:t>C</a:t>
              </a:r>
            </a:p>
          </p:txBody>
        </p:sp>
        <p:sp>
          <p:nvSpPr>
            <p:cNvPr id="35" name="TextBox 34">
              <a:extLst>
                <a:ext uri="{FF2B5EF4-FFF2-40B4-BE49-F238E27FC236}">
                  <a16:creationId xmlns:a16="http://schemas.microsoft.com/office/drawing/2014/main" id="{6474CE16-C340-031F-A42C-E9AA8E9D46F9}"/>
                </a:ext>
              </a:extLst>
            </p:cNvPr>
            <p:cNvSpPr txBox="1"/>
            <p:nvPr/>
          </p:nvSpPr>
          <p:spPr>
            <a:xfrm>
              <a:off x="4974772" y="4698579"/>
              <a:ext cx="360996" cy="369332"/>
            </a:xfrm>
            <a:prstGeom prst="rect">
              <a:avLst/>
            </a:prstGeom>
            <a:noFill/>
          </p:spPr>
          <p:txBody>
            <a:bodyPr wrap="none" rtlCol="0">
              <a:spAutoFit/>
            </a:bodyPr>
            <a:lstStyle/>
            <a:p>
              <a:pPr algn="ctr"/>
              <a:r>
                <a:rPr lang="en-US" b="1"/>
                <a:t>Ư</a:t>
              </a:r>
              <a:endParaRPr lang="en-US" b="1" dirty="0"/>
            </a:p>
          </p:txBody>
        </p:sp>
      </p:grpSp>
      <p:pic>
        <p:nvPicPr>
          <p:cNvPr id="37" name="image4.png">
            <a:extLst>
              <a:ext uri="{FF2B5EF4-FFF2-40B4-BE49-F238E27FC236}">
                <a16:creationId xmlns:a16="http://schemas.microsoft.com/office/drawing/2014/main" id="{59ABEB69-C3F1-F089-906E-7534FEB63BC6}"/>
              </a:ext>
            </a:extLst>
          </p:cNvPr>
          <p:cNvPicPr>
            <a:picLocks noChangeAspect="1"/>
          </p:cNvPicPr>
          <p:nvPr/>
        </p:nvPicPr>
        <p:blipFill>
          <a:blip r:embed="rId19" cstate="print"/>
          <a:stretch>
            <a:fillRect/>
          </a:stretch>
        </p:blipFill>
        <p:spPr>
          <a:xfrm>
            <a:off x="10166740" y="687856"/>
            <a:ext cx="742683" cy="744563"/>
          </a:xfrm>
          <a:prstGeom prst="rect">
            <a:avLst/>
          </a:prstGeom>
        </p:spPr>
      </p:pic>
      <p:grpSp>
        <p:nvGrpSpPr>
          <p:cNvPr id="38" name="Group 11">
            <a:extLst>
              <a:ext uri="{FF2B5EF4-FFF2-40B4-BE49-F238E27FC236}">
                <a16:creationId xmlns:a16="http://schemas.microsoft.com/office/drawing/2014/main" id="{FC0D8BA2-06B6-D558-E110-76712F21B6FF}"/>
              </a:ext>
            </a:extLst>
          </p:cNvPr>
          <p:cNvGrpSpPr>
            <a:grpSpLocks/>
          </p:cNvGrpSpPr>
          <p:nvPr/>
        </p:nvGrpSpPr>
        <p:grpSpPr bwMode="auto">
          <a:xfrm>
            <a:off x="11053594" y="785557"/>
            <a:ext cx="625171" cy="612210"/>
            <a:chOff x="0" y="0"/>
            <a:chExt cx="666" cy="559"/>
          </a:xfrm>
        </p:grpSpPr>
        <p:sp>
          <p:nvSpPr>
            <p:cNvPr id="41" name="Freeform 12">
              <a:extLst>
                <a:ext uri="{FF2B5EF4-FFF2-40B4-BE49-F238E27FC236}">
                  <a16:creationId xmlns:a16="http://schemas.microsoft.com/office/drawing/2014/main" id="{D8CDD0D4-40DD-933E-334A-C7A4B7E3E8B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TextBox 41">
            <a:hlinkClick r:id="rId20" action="ppaction://hlinksldjump"/>
            <a:extLst>
              <a:ext uri="{FF2B5EF4-FFF2-40B4-BE49-F238E27FC236}">
                <a16:creationId xmlns:a16="http://schemas.microsoft.com/office/drawing/2014/main" id="{E679AA4D-0F2E-EA13-1A11-3577DF692A8A}"/>
              </a:ext>
            </a:extLst>
          </p:cNvPr>
          <p:cNvSpPr txBox="1"/>
          <p:nvPr/>
        </p:nvSpPr>
        <p:spPr>
          <a:xfrm>
            <a:off x="8999643" y="6264388"/>
            <a:ext cx="3076876" cy="523220"/>
          </a:xfrm>
          <a:prstGeom prst="rect">
            <a:avLst/>
          </a:prstGeom>
          <a:noFill/>
          <a:ln>
            <a:solidFill>
              <a:srgbClr val="00B050"/>
            </a:solidFill>
          </a:ln>
        </p:spPr>
        <p:txBody>
          <a:bodyPr wrap="square">
            <a:spAutoFit/>
          </a:bodyPr>
          <a:lstStyle/>
          <a:p>
            <a:pPr algn="ctr"/>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click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pPr algn="ctr"/>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44" name="Graphic 43" descr="Right pointing backhand index">
            <a:hlinkClick r:id="rId20" action="ppaction://hlinksldjump"/>
            <a:extLst>
              <a:ext uri="{FF2B5EF4-FFF2-40B4-BE49-F238E27FC236}">
                <a16:creationId xmlns:a16="http://schemas.microsoft.com/office/drawing/2014/main" id="{65D3F1C3-4B81-17CB-3556-14303733F16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1779572" y="6291982"/>
            <a:ext cx="240790" cy="240790"/>
          </a:xfrm>
          <a:prstGeom prst="rect">
            <a:avLst/>
          </a:prstGeom>
        </p:spPr>
      </p:pic>
    </p:spTree>
    <p:extLst>
      <p:ext uri="{BB962C8B-B14F-4D97-AF65-F5344CB8AC3E}">
        <p14:creationId xmlns:p14="http://schemas.microsoft.com/office/powerpoint/2010/main" val="1708985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2000" fill="hold"/>
                                        <p:tgtEl>
                                          <p:spTgt spid="159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with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fade">
                                      <p:cBhvr>
                                        <p:cTn id="24" dur="500"/>
                                        <p:tgtEl>
                                          <p:spTgt spid="43"/>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with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fade">
                                      <p:cBhvr>
                                        <p:cTn id="30" dur="500"/>
                                        <p:tgtEl>
                                          <p:spTgt spid="45"/>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fade">
                                      <p:cBhvr>
                                        <p:cTn id="36" dur="500"/>
                                        <p:tgtEl>
                                          <p:spTgt spid="46"/>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2"/>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fade">
                                      <p:cBhvr>
                                        <p:cTn id="42" dur="500"/>
                                        <p:tgtEl>
                                          <p:spTgt spid="49"/>
                                        </p:tgtEl>
                                      </p:cBhvr>
                                    </p:animEffect>
                                  </p:childTnLst>
                                </p:cTn>
                              </p:par>
                            </p:childTnLst>
                          </p:cTn>
                        </p:par>
                      </p:childTnLst>
                    </p:cTn>
                  </p:par>
                </p:childTnLst>
              </p:cTn>
              <p:nextCondLst>
                <p:cond evt="onClick" delay="0">
                  <p:tgtEl>
                    <p:spTgt spid="1442"/>
                  </p:tgtEl>
                </p:cond>
              </p:nextCondLst>
            </p:seq>
            <p:seq concurrent="1" nextAc="seek">
              <p:cTn id="43" restart="whenNotActive" fill="hold" evtFilter="cancelBubble" nodeType="interactiveSeq">
                <p:stCondLst>
                  <p:cond evt="onClick" delay="0">
                    <p:tgtEl>
                      <p:spTgt spid="144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fade">
                                      <p:cBhvr>
                                        <p:cTn id="48" dur="500"/>
                                        <p:tgtEl>
                                          <p:spTgt spid="50"/>
                                        </p:tgtEl>
                                      </p:cBhvr>
                                    </p:animEffect>
                                  </p:childTnLst>
                                </p:cTn>
                              </p:par>
                            </p:childTnLst>
                          </p:cTn>
                        </p:par>
                      </p:childTnLst>
                    </p:cTn>
                  </p:par>
                </p:childTnLst>
              </p:cTn>
              <p:nextCondLst>
                <p:cond evt="onClick" delay="0">
                  <p:tgtEl>
                    <p:spTgt spid="1443"/>
                  </p:tgtEl>
                </p:cond>
              </p:nextCondLst>
            </p:seq>
            <p:seq concurrent="1" nextAc="seek">
              <p:cTn id="49" restart="whenNotActive" fill="hold" evtFilter="cancelBubble" nodeType="interactiveSeq">
                <p:stCondLst>
                  <p:cond evt="onClick" delay="0">
                    <p:tgtEl>
                      <p:spTgt spid="1444"/>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500"/>
                                        <p:tgtEl>
                                          <p:spTgt spid="51"/>
                                        </p:tgtEl>
                                      </p:cBhvr>
                                    </p:animEffect>
                                  </p:childTnLst>
                                </p:cTn>
                              </p:par>
                            </p:childTnLst>
                          </p:cTn>
                        </p:par>
                      </p:childTnLst>
                    </p:cTn>
                  </p:par>
                </p:childTnLst>
              </p:cTn>
              <p:nextCondLst>
                <p:cond evt="onClick" delay="0">
                  <p:tgtEl>
                    <p:spTgt spid="1444"/>
                  </p:tgtEl>
                </p:cond>
              </p:nextCondLst>
            </p:seq>
            <p:seq concurrent="1" nextAc="seek">
              <p:cTn id="55" restart="whenNotActive" fill="hold" evtFilter="cancelBubble" nodeType="interactiveSeq">
                <p:stCondLst>
                  <p:cond evt="onClick" delay="0">
                    <p:tgtEl>
                      <p:spTgt spid="1445"/>
                    </p:tgtEl>
                  </p:cond>
                </p:stCondLst>
                <p:endSync evt="end" delay="0">
                  <p:rtn val="all"/>
                </p:endSync>
                <p:childTnLst>
                  <p:par>
                    <p:cTn id="56" fill="hold">
                      <p:stCondLst>
                        <p:cond delay="0"/>
                      </p:stCondLst>
                      <p:childTnLst>
                        <p:par>
                          <p:cTn id="57" fill="hold">
                            <p:stCondLst>
                              <p:cond delay="0"/>
                            </p:stCondLst>
                            <p:childTnLst>
                              <p:par>
                                <p:cTn id="58" presetID="10" presetClass="entr" presetSubtype="0" fill="hold" nodeType="with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fade">
                                      <p:cBhvr>
                                        <p:cTn id="60" dur="500"/>
                                        <p:tgtEl>
                                          <p:spTgt spid="53"/>
                                        </p:tgtEl>
                                      </p:cBhvr>
                                    </p:animEffect>
                                  </p:childTnLst>
                                </p:cTn>
                              </p:par>
                            </p:childTnLst>
                          </p:cTn>
                        </p:par>
                      </p:childTnLst>
                    </p:cTn>
                  </p:par>
                </p:childTnLst>
              </p:cTn>
              <p:nextCondLst>
                <p:cond evt="onClick" delay="0">
                  <p:tgtEl>
                    <p:spTgt spid="1445"/>
                  </p:tgtEl>
                </p:cond>
              </p:nextCondLst>
            </p:seq>
            <p:seq concurrent="1" nextAc="seek">
              <p:cTn id="61" restart="whenNotActive" fill="hold" evtFilter="cancelBubble" nodeType="interactiveSeq">
                <p:stCondLst>
                  <p:cond evt="onClick" delay="0">
                    <p:tgtEl>
                      <p:spTgt spid="1446"/>
                    </p:tgtEl>
                  </p:cond>
                </p:stCondLst>
                <p:endSync evt="end" delay="0">
                  <p:rtn val="all"/>
                </p:endSync>
                <p:childTnLst>
                  <p:par>
                    <p:cTn id="62" fill="hold">
                      <p:stCondLst>
                        <p:cond delay="0"/>
                      </p:stCondLst>
                      <p:childTnLst>
                        <p:par>
                          <p:cTn id="63" fill="hold">
                            <p:stCondLst>
                              <p:cond delay="0"/>
                            </p:stCondLst>
                            <p:childTnLst>
                              <p:par>
                                <p:cTn id="64" presetID="10" presetClass="entr" presetSubtype="0" fill="hold" nodeType="with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fade">
                                      <p:cBhvr>
                                        <p:cTn id="66" dur="500"/>
                                        <p:tgtEl>
                                          <p:spTgt spid="56"/>
                                        </p:tgtEl>
                                      </p:cBhvr>
                                    </p:animEffect>
                                  </p:childTnLst>
                                </p:cTn>
                              </p:par>
                            </p:childTnLst>
                          </p:cTn>
                        </p:par>
                      </p:childTnLst>
                    </p:cTn>
                  </p:par>
                </p:childTnLst>
              </p:cTn>
              <p:nextCondLst>
                <p:cond evt="onClick" delay="0">
                  <p:tgtEl>
                    <p:spTgt spid="1446"/>
                  </p:tgtEl>
                </p:cond>
              </p:nextCondLst>
            </p:seq>
            <p:seq concurrent="1" nextAc="seek">
              <p:cTn id="67" restart="whenNotActive" fill="hold" evtFilter="cancelBubble" nodeType="interactiveSeq">
                <p:stCondLst>
                  <p:cond evt="onClick" delay="0">
                    <p:tgtEl>
                      <p:spTgt spid="1447"/>
                    </p:tgtEl>
                  </p:cond>
                </p:stCondLst>
                <p:endSync evt="end" delay="0">
                  <p:rtn val="all"/>
                </p:endSync>
                <p:childTnLst>
                  <p:par>
                    <p:cTn id="68" fill="hold">
                      <p:stCondLst>
                        <p:cond delay="0"/>
                      </p:stCondLst>
                      <p:childTnLst>
                        <p:par>
                          <p:cTn id="69" fill="hold">
                            <p:stCondLst>
                              <p:cond delay="0"/>
                            </p:stCondLst>
                            <p:childTnLst>
                              <p:par>
                                <p:cTn id="70" presetID="10" presetClass="entr" presetSubtype="0" fill="hold"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childTnLst>
                          </p:cTn>
                        </p:par>
                      </p:childTnLst>
                    </p:cTn>
                  </p:par>
                </p:childTnLst>
              </p:cTn>
              <p:nextCondLst>
                <p:cond evt="onClick" delay="0">
                  <p:tgtEl>
                    <p:spTgt spid="1447"/>
                  </p:tgtEl>
                </p:cond>
              </p:nextCondLst>
            </p:seq>
            <p:seq concurrent="1" nextAc="seek">
              <p:cTn id="73" restart="whenNotActive" fill="hold" evtFilter="cancelBubble" nodeType="interactiveSeq">
                <p:stCondLst>
                  <p:cond evt="onClick" delay="0">
                    <p:tgtEl>
                      <p:spTgt spid="1448"/>
                    </p:tgtEl>
                  </p:cond>
                </p:stCondLst>
                <p:endSync evt="end" delay="0">
                  <p:rtn val="all"/>
                </p:endSync>
                <p:childTnLst>
                  <p:par>
                    <p:cTn id="74" fill="hold">
                      <p:stCondLst>
                        <p:cond delay="0"/>
                      </p:stCondLst>
                      <p:childTnLst>
                        <p:par>
                          <p:cTn id="75" fill="hold">
                            <p:stCondLst>
                              <p:cond delay="0"/>
                            </p:stCondLst>
                            <p:childTnLst>
                              <p:par>
                                <p:cTn id="76" presetID="10" presetClass="entr" presetSubtype="0"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500"/>
                                        <p:tgtEl>
                                          <p:spTgt spid="58"/>
                                        </p:tgtEl>
                                      </p:cBhvr>
                                    </p:animEffect>
                                  </p:childTnLst>
                                </p:cTn>
                              </p:par>
                            </p:childTnLst>
                          </p:cTn>
                        </p:par>
                      </p:childTnLst>
                    </p:cTn>
                  </p:par>
                </p:childTnLst>
              </p:cTn>
              <p:nextCondLst>
                <p:cond evt="onClick" delay="0">
                  <p:tgtEl>
                    <p:spTgt spid="1448"/>
                  </p:tgtEl>
                </p:cond>
              </p:nextCondLst>
            </p:seq>
            <p:seq concurrent="1" nextAc="seek">
              <p:cTn id="79" restart="whenNotActive" fill="hold" evtFilter="cancelBubble" nodeType="interactiveSeq">
                <p:stCondLst>
                  <p:cond evt="onClick" delay="0">
                    <p:tgtEl>
                      <p:spTgt spid="1449"/>
                    </p:tgtEl>
                  </p:cond>
                </p:stCondLst>
                <p:endSync evt="end" delay="0">
                  <p:rtn val="all"/>
                </p:endSync>
                <p:childTnLst>
                  <p:par>
                    <p:cTn id="80" fill="hold">
                      <p:stCondLst>
                        <p:cond delay="0"/>
                      </p:stCondLst>
                      <p:childTnLst>
                        <p:par>
                          <p:cTn id="81" fill="hold">
                            <p:stCondLst>
                              <p:cond delay="0"/>
                            </p:stCondLst>
                            <p:childTnLst>
                              <p:par>
                                <p:cTn id="82" presetID="10" presetClass="entr" presetSubtype="0" fill="hold" nodeType="withEffect">
                                  <p:stCondLst>
                                    <p:cond delay="0"/>
                                  </p:stCondLst>
                                  <p:childTnLst>
                                    <p:set>
                                      <p:cBhvr>
                                        <p:cTn id="83" dur="1" fill="hold">
                                          <p:stCondLst>
                                            <p:cond delay="0"/>
                                          </p:stCondLst>
                                        </p:cTn>
                                        <p:tgtEl>
                                          <p:spTgt spid="62"/>
                                        </p:tgtEl>
                                        <p:attrNameLst>
                                          <p:attrName>style.visibility</p:attrName>
                                        </p:attrNameLst>
                                      </p:cBhvr>
                                      <p:to>
                                        <p:strVal val="visible"/>
                                      </p:to>
                                    </p:set>
                                    <p:animEffect transition="in" filter="fade">
                                      <p:cBhvr>
                                        <p:cTn id="84" dur="500"/>
                                        <p:tgtEl>
                                          <p:spTgt spid="62"/>
                                        </p:tgtEl>
                                      </p:cBhvr>
                                    </p:animEffect>
                                  </p:childTnLst>
                                </p:cTn>
                              </p:par>
                            </p:childTnLst>
                          </p:cTn>
                        </p:par>
                      </p:childTnLst>
                    </p:cTn>
                  </p:par>
                </p:childTnLst>
              </p:cTn>
              <p:nextCondLst>
                <p:cond evt="onClick" delay="0">
                  <p:tgtEl>
                    <p:spTgt spid="1449"/>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95949" y="23005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9" name="Picture 8">
            <a:extLst>
              <a:ext uri="{FF2B5EF4-FFF2-40B4-BE49-F238E27FC236}">
                <a16:creationId xmlns:a16="http://schemas.microsoft.com/office/drawing/2014/main" id="{1948FB09-664C-4CC1-85F2-4A55953798A5}"/>
              </a:ext>
            </a:extLst>
          </p:cNvPr>
          <p:cNvPicPr>
            <a:picLocks noChangeAspect="1"/>
          </p:cNvPicPr>
          <p:nvPr/>
        </p:nvPicPr>
        <p:blipFill>
          <a:blip r:embed="rId4"/>
          <a:stretch>
            <a:fillRect/>
          </a:stretch>
        </p:blipFill>
        <p:spPr>
          <a:xfrm>
            <a:off x="5019652" y="1580836"/>
            <a:ext cx="323895" cy="4496427"/>
          </a:xfrm>
          <a:prstGeom prst="rect">
            <a:avLst/>
          </a:prstGeom>
        </p:spPr>
      </p:pic>
      <p:sp>
        <p:nvSpPr>
          <p:cNvPr id="27" name="TextBox 26">
            <a:extLst>
              <a:ext uri="{FF2B5EF4-FFF2-40B4-BE49-F238E27FC236}">
                <a16:creationId xmlns:a16="http://schemas.microsoft.com/office/drawing/2014/main" id="{877A8978-F690-4004-8A4B-EE802D1434BD}"/>
              </a:ext>
            </a:extLst>
          </p:cNvPr>
          <p:cNvSpPr txBox="1"/>
          <p:nvPr/>
        </p:nvSpPr>
        <p:spPr>
          <a:xfrm>
            <a:off x="1674386" y="380599"/>
            <a:ext cx="2085976" cy="461665"/>
          </a:xfrm>
          <a:prstGeom prst="rect">
            <a:avLst/>
          </a:prstGeom>
          <a:solidFill>
            <a:schemeClr val="bg1"/>
          </a:solidFill>
          <a:ln>
            <a:noFill/>
          </a:ln>
        </p:spPr>
        <p:txBody>
          <a:bodyPr wrap="square">
            <a:spAutoFit/>
          </a:bodyPr>
          <a:lstStyle/>
          <a:p>
            <a:pPr algn="ctr"/>
            <a:r>
              <a:rPr lang="vi-VN" sz="2400" b="1" dirty="0">
                <a:solidFill>
                  <a:srgbClr val="0000FF"/>
                </a:solidFill>
                <a:latin typeface="Noto Serif" panose="020B0604020202020204" pitchFamily="18" charset="0"/>
              </a:rPr>
              <a:t>MỞ ĐẦU</a:t>
            </a:r>
            <a:endParaRPr lang="en-US" sz="2400" b="1" dirty="0">
              <a:solidFill>
                <a:srgbClr val="0000FF"/>
              </a:solidFill>
              <a:latin typeface="Noto Serif" panose="020B0604020202020204" pitchFamily="18" charset="0"/>
            </a:endParaRPr>
          </a:p>
        </p:txBody>
      </p:sp>
      <p:sp>
        <p:nvSpPr>
          <p:cNvPr id="28" name="TextBox 27">
            <a:extLst>
              <a:ext uri="{FF2B5EF4-FFF2-40B4-BE49-F238E27FC236}">
                <a16:creationId xmlns:a16="http://schemas.microsoft.com/office/drawing/2014/main" id="{639F491E-362A-498B-8071-126871B87F96}"/>
              </a:ext>
            </a:extLst>
          </p:cNvPr>
          <p:cNvSpPr txBox="1"/>
          <p:nvPr/>
        </p:nvSpPr>
        <p:spPr>
          <a:xfrm>
            <a:off x="78949" y="1080125"/>
            <a:ext cx="4524375" cy="5740033"/>
          </a:xfrm>
          <a:prstGeom prst="rect">
            <a:avLst/>
          </a:prstGeom>
          <a:solidFill>
            <a:schemeClr val="bg1"/>
          </a:solidFill>
          <a:ln>
            <a:solidFill>
              <a:srgbClr val="00B050"/>
            </a:solidFill>
          </a:ln>
        </p:spPr>
        <p:txBody>
          <a:bodyPr wrap="square">
            <a:spAutoFit/>
          </a:bodyPr>
          <a:lstStyle/>
          <a:p>
            <a:pPr algn="ctr"/>
            <a:r>
              <a:rPr lang="vi-VN" sz="2200" b="1" dirty="0">
                <a:solidFill>
                  <a:srgbClr val="FF0000"/>
                </a:solidFill>
                <a:latin typeface="+mj-lt"/>
              </a:rPr>
              <a:t>PHIẾU HỌC TẬP 1.1</a:t>
            </a:r>
          </a:p>
          <a:p>
            <a:pPr marL="342900" indent="-342900" algn="just">
              <a:lnSpc>
                <a:spcPts val="2640"/>
              </a:lnSpc>
              <a:spcBef>
                <a:spcPts val="600"/>
              </a:spcBef>
              <a:spcAft>
                <a:spcPts val="600"/>
              </a:spcAft>
              <a:buFont typeface="Wingdings" panose="05000000000000000000" pitchFamily="2" charset="2"/>
              <a:buChar char="v"/>
            </a:pPr>
            <a:r>
              <a:rPr lang="vi-VN" sz="2200" dirty="0">
                <a:latin typeface="+mj-lt"/>
              </a:rPr>
              <a:t>Nhiệm vụ </a:t>
            </a:r>
            <a:r>
              <a:rPr lang="vi-VN" sz="2200" dirty="0">
                <a:solidFill>
                  <a:srgbClr val="00B050"/>
                </a:solidFill>
                <a:latin typeface="+mj-lt"/>
              </a:rPr>
              <a:t>(HS làm việc theo cặp):</a:t>
            </a:r>
          </a:p>
          <a:p>
            <a:pPr algn="just">
              <a:lnSpc>
                <a:spcPts val="2640"/>
              </a:lnSpc>
              <a:spcBef>
                <a:spcPts val="600"/>
              </a:spcBef>
              <a:spcAft>
                <a:spcPts val="600"/>
              </a:spcAft>
            </a:pPr>
            <a:r>
              <a:rPr lang="en-US" sz="2200" dirty="0" err="1">
                <a:latin typeface="Times New Roman" panose="02020603050405020304" pitchFamily="18" charset="0"/>
                <a:cs typeface="Times New Roman" panose="02020603050405020304" pitchFamily="18" charset="0"/>
              </a:rPr>
              <a:t>Đọc</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cs typeface="Times New Roman" panose="02020603050405020304" pitchFamily="18" charset="0"/>
              </a:rPr>
              <a:t> tin </a:t>
            </a:r>
            <a:r>
              <a:rPr lang="vi-VN" sz="2200" dirty="0">
                <a:latin typeface="Times New Roman" panose="02020603050405020304" pitchFamily="18" charset="0"/>
                <a:cs typeface="Times New Roman" panose="02020603050405020304" pitchFamily="18" charset="0"/>
              </a:rPr>
              <a:t>Mở đầu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trang</a:t>
            </a:r>
            <a:r>
              <a:rPr lang="en-US" sz="2200" dirty="0">
                <a:latin typeface="Times New Roman" panose="02020603050405020304" pitchFamily="18" charset="0"/>
                <a:cs typeface="Times New Roman" panose="02020603050405020304" pitchFamily="18" charset="0"/>
              </a:rPr>
              <a:t> 5 SGK), </a:t>
            </a:r>
            <a:r>
              <a:rPr lang="en-US" sz="2200" dirty="0" err="1">
                <a:latin typeface="Times New Roman" panose="02020603050405020304" pitchFamily="18" charset="0"/>
                <a:cs typeface="Times New Roman" panose="02020603050405020304" pitchFamily="18" charset="0"/>
              </a:rPr>
              <a:t>tìm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hiểu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thuật</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ngữ</a:t>
            </a:r>
            <a:r>
              <a:rPr lang="en-US" sz="2200" dirty="0">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cửa</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khẩu</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dân</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quân</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tự</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vệ</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hải</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quan</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vệ</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sĩ</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đánh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dấu</a:t>
            </a:r>
            <a:r>
              <a:rPr lang="en-US" sz="2200" dirty="0">
                <a:latin typeface="Times New Roman" panose="02020603050405020304" pitchFamily="18" charset="0"/>
                <a:cs typeface="Times New Roman" panose="02020603050405020304" pitchFamily="18" charset="0"/>
              </a:rPr>
              <a:t> X </a:t>
            </a:r>
            <a:r>
              <a:rPr lang="en-US" sz="2200" dirty="0" err="1">
                <a:latin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cs typeface="Times New Roman" panose="02020603050405020304" pitchFamily="18" charset="0"/>
              </a:rPr>
              <a:t> ô </a:t>
            </a:r>
            <a:r>
              <a:rPr lang="en-US" sz="2200" dirty="0" err="1">
                <a:latin typeface="Times New Roman" panose="02020603050405020304" pitchFamily="18" charset="0"/>
                <a:cs typeface="Times New Roman" panose="02020603050405020304" pitchFamily="18" charset="0"/>
              </a:rPr>
              <a:t>thích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hợp</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trong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bảng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sau</a:t>
            </a:r>
            <a:r>
              <a:rPr lang="en-US" sz="2200" dirty="0">
                <a:latin typeface="Times New Roman" panose="02020603050405020304" pitchFamily="18" charset="0"/>
                <a:cs typeface="Times New Roman" panose="02020603050405020304" pitchFamily="18" charset="0"/>
              </a:rPr>
              <a:t>:</a:t>
            </a: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algn="just">
              <a:lnSpc>
                <a:spcPts val="2640"/>
              </a:lnSpc>
              <a:spcBef>
                <a:spcPts val="600"/>
              </a:spcBef>
              <a:spcAft>
                <a:spcPts val="600"/>
              </a:spcAft>
            </a:pPr>
            <a:endParaRPr lang="vi-VN" sz="2200" dirty="0">
              <a:latin typeface="Times New Roman" panose="02020603050405020304" pitchFamily="18" charset="0"/>
              <a:cs typeface="Times New Roman" panose="02020603050405020304" pitchFamily="18" charset="0"/>
            </a:endParaRPr>
          </a:p>
          <a:p>
            <a:pPr marL="342900" indent="-342900" algn="just">
              <a:lnSpc>
                <a:spcPts val="2640"/>
              </a:lnSpc>
              <a:spcBef>
                <a:spcPts val="600"/>
              </a:spcBef>
              <a:spcAft>
                <a:spcPts val="600"/>
              </a:spcAft>
              <a:buFont typeface="Wingdings" panose="05000000000000000000" pitchFamily="2" charset="2"/>
              <a:buChar char="v"/>
            </a:pPr>
            <a:r>
              <a:rPr lang="vi-VN" sz="2200" dirty="0">
                <a:latin typeface="Times New Roman" panose="02020603050405020304" pitchFamily="18" charset="0"/>
                <a:cs typeface="Times New Roman" panose="02020603050405020304" pitchFamily="18" charset="0"/>
              </a:rPr>
              <a:t>Thời gian thực hiện: </a:t>
            </a:r>
            <a:r>
              <a:rPr lang="vi-VN" sz="2200" dirty="0">
                <a:solidFill>
                  <a:srgbClr val="00B050"/>
                </a:solidFill>
                <a:latin typeface="Times New Roman" panose="02020603050405020304" pitchFamily="18" charset="0"/>
                <a:cs typeface="Times New Roman" panose="02020603050405020304" pitchFamily="18" charset="0"/>
              </a:rPr>
              <a:t>03 </a:t>
            </a:r>
            <a:r>
              <a:rPr lang="vi-VN" sz="2200" dirty="0">
                <a:latin typeface="Times New Roman" panose="02020603050405020304" pitchFamily="18" charset="0"/>
                <a:cs typeface="Times New Roman" panose="02020603050405020304" pitchFamily="18" charset="0"/>
              </a:rPr>
              <a:t>phút</a:t>
            </a:r>
          </a:p>
        </p:txBody>
      </p:sp>
      <p:pic>
        <p:nvPicPr>
          <p:cNvPr id="25" name="Picture 24">
            <a:extLst>
              <a:ext uri="{FF2B5EF4-FFF2-40B4-BE49-F238E27FC236}">
                <a16:creationId xmlns:a16="http://schemas.microsoft.com/office/drawing/2014/main" id="{93E0FF25-A513-488C-AAD6-27FD27033206}"/>
              </a:ext>
            </a:extLst>
          </p:cNvPr>
          <p:cNvPicPr>
            <a:picLocks noChangeAspect="1"/>
          </p:cNvPicPr>
          <p:nvPr/>
        </p:nvPicPr>
        <p:blipFill>
          <a:blip r:embed="rId5"/>
          <a:stretch>
            <a:fillRect/>
          </a:stretch>
        </p:blipFill>
        <p:spPr>
          <a:xfrm>
            <a:off x="4657725" y="611431"/>
            <a:ext cx="7524750" cy="990738"/>
          </a:xfrm>
          <a:prstGeom prst="rect">
            <a:avLst/>
          </a:prstGeom>
        </p:spPr>
      </p:pic>
      <p:pic>
        <p:nvPicPr>
          <p:cNvPr id="31" name="Picture 30">
            <a:extLst>
              <a:ext uri="{FF2B5EF4-FFF2-40B4-BE49-F238E27FC236}">
                <a16:creationId xmlns:a16="http://schemas.microsoft.com/office/drawing/2014/main" id="{953081DD-E2EA-48C5-8963-8166913E839F}"/>
              </a:ext>
            </a:extLst>
          </p:cNvPr>
          <p:cNvPicPr>
            <a:picLocks noChangeAspect="1"/>
          </p:cNvPicPr>
          <p:nvPr/>
        </p:nvPicPr>
        <p:blipFill>
          <a:blip r:embed="rId6"/>
          <a:stretch>
            <a:fillRect/>
          </a:stretch>
        </p:blipFill>
        <p:spPr>
          <a:xfrm>
            <a:off x="5334093" y="2531681"/>
            <a:ext cx="5210902" cy="847843"/>
          </a:xfrm>
          <a:prstGeom prst="rect">
            <a:avLst/>
          </a:prstGeom>
        </p:spPr>
      </p:pic>
      <p:pic>
        <p:nvPicPr>
          <p:cNvPr id="35" name="Picture 34">
            <a:extLst>
              <a:ext uri="{FF2B5EF4-FFF2-40B4-BE49-F238E27FC236}">
                <a16:creationId xmlns:a16="http://schemas.microsoft.com/office/drawing/2014/main" id="{919A60CD-49FA-41E1-B1AC-7BF9CE116B4F}"/>
              </a:ext>
            </a:extLst>
          </p:cNvPr>
          <p:cNvPicPr>
            <a:picLocks noChangeAspect="1"/>
          </p:cNvPicPr>
          <p:nvPr/>
        </p:nvPicPr>
        <p:blipFill>
          <a:blip r:embed="rId7"/>
          <a:stretch>
            <a:fillRect/>
          </a:stretch>
        </p:blipFill>
        <p:spPr>
          <a:xfrm>
            <a:off x="5334093" y="4291878"/>
            <a:ext cx="3000794" cy="523948"/>
          </a:xfrm>
          <a:prstGeom prst="rect">
            <a:avLst/>
          </a:prstGeom>
        </p:spPr>
      </p:pic>
      <p:pic>
        <p:nvPicPr>
          <p:cNvPr id="37" name="Picture 36">
            <a:extLst>
              <a:ext uri="{FF2B5EF4-FFF2-40B4-BE49-F238E27FC236}">
                <a16:creationId xmlns:a16="http://schemas.microsoft.com/office/drawing/2014/main" id="{ABBFD22C-5041-46A7-922B-504434447188}"/>
              </a:ext>
            </a:extLst>
          </p:cNvPr>
          <p:cNvPicPr>
            <a:picLocks noChangeAspect="1"/>
          </p:cNvPicPr>
          <p:nvPr/>
        </p:nvPicPr>
        <p:blipFill>
          <a:blip r:embed="rId8"/>
          <a:stretch>
            <a:fillRect/>
          </a:stretch>
        </p:blipFill>
        <p:spPr>
          <a:xfrm>
            <a:off x="5334138" y="5010029"/>
            <a:ext cx="5144218" cy="523948"/>
          </a:xfrm>
          <a:prstGeom prst="rect">
            <a:avLst/>
          </a:prstGeom>
        </p:spPr>
      </p:pic>
      <p:pic>
        <p:nvPicPr>
          <p:cNvPr id="39" name="Picture 38">
            <a:extLst>
              <a:ext uri="{FF2B5EF4-FFF2-40B4-BE49-F238E27FC236}">
                <a16:creationId xmlns:a16="http://schemas.microsoft.com/office/drawing/2014/main" id="{E89DB498-4ECA-403A-9CC0-CEB96E4E5F76}"/>
              </a:ext>
            </a:extLst>
          </p:cNvPr>
          <p:cNvPicPr>
            <a:picLocks noChangeAspect="1"/>
          </p:cNvPicPr>
          <p:nvPr/>
        </p:nvPicPr>
        <p:blipFill>
          <a:blip r:embed="rId9"/>
          <a:stretch>
            <a:fillRect/>
          </a:stretch>
        </p:blipFill>
        <p:spPr>
          <a:xfrm>
            <a:off x="5343547" y="5732147"/>
            <a:ext cx="5849166" cy="514422"/>
          </a:xfrm>
          <a:prstGeom prst="rect">
            <a:avLst/>
          </a:prstGeom>
        </p:spPr>
      </p:pic>
      <p:graphicFrame>
        <p:nvGraphicFramePr>
          <p:cNvPr id="40" name="Table 42">
            <a:extLst>
              <a:ext uri="{FF2B5EF4-FFF2-40B4-BE49-F238E27FC236}">
                <a16:creationId xmlns:a16="http://schemas.microsoft.com/office/drawing/2014/main" id="{71F53FB9-6BC7-4E83-BFCE-1F3443CD501B}"/>
              </a:ext>
            </a:extLst>
          </p:cNvPr>
          <p:cNvGraphicFramePr>
            <a:graphicFrameLocks noGrp="1"/>
          </p:cNvGraphicFramePr>
          <p:nvPr>
            <p:extLst>
              <p:ext uri="{D42A27DB-BD31-4B8C-83A1-F6EECF244321}">
                <p14:modId xmlns:p14="http://schemas.microsoft.com/office/powerpoint/2010/main" val="1006147855"/>
              </p:ext>
            </p:extLst>
          </p:nvPr>
        </p:nvGraphicFramePr>
        <p:xfrm>
          <a:off x="314324" y="3573727"/>
          <a:ext cx="4181475" cy="2560320"/>
        </p:xfrm>
        <a:graphic>
          <a:graphicData uri="http://schemas.openxmlformats.org/drawingml/2006/table">
            <a:tbl>
              <a:tblPr firstRow="1" bandRow="1">
                <a:tableStyleId>{5C22544A-7EE6-4342-B048-85BDC9FD1C3A}</a:tableStyleId>
              </a:tblPr>
              <a:tblGrid>
                <a:gridCol w="1238251">
                  <a:extLst>
                    <a:ext uri="{9D8B030D-6E8A-4147-A177-3AD203B41FA5}">
                      <a16:colId xmlns:a16="http://schemas.microsoft.com/office/drawing/2014/main" val="1811165107"/>
                    </a:ext>
                  </a:extLst>
                </a:gridCol>
                <a:gridCol w="952500">
                  <a:extLst>
                    <a:ext uri="{9D8B030D-6E8A-4147-A177-3AD203B41FA5}">
                      <a16:colId xmlns:a16="http://schemas.microsoft.com/office/drawing/2014/main" val="1373920198"/>
                    </a:ext>
                  </a:extLst>
                </a:gridCol>
                <a:gridCol w="1019175">
                  <a:extLst>
                    <a:ext uri="{9D8B030D-6E8A-4147-A177-3AD203B41FA5}">
                      <a16:colId xmlns:a16="http://schemas.microsoft.com/office/drawing/2014/main" val="1718768642"/>
                    </a:ext>
                  </a:extLst>
                </a:gridCol>
                <a:gridCol w="971549">
                  <a:extLst>
                    <a:ext uri="{9D8B030D-6E8A-4147-A177-3AD203B41FA5}">
                      <a16:colId xmlns:a16="http://schemas.microsoft.com/office/drawing/2014/main" val="258201737"/>
                    </a:ext>
                  </a:extLst>
                </a:gridCol>
              </a:tblGrid>
              <a:tr h="0">
                <a:tc>
                  <a:txBody>
                    <a:bodyPr/>
                    <a:lstStyle/>
                    <a:p>
                      <a:pPr algn="ctr"/>
                      <a:r>
                        <a:rPr lang="vi-VN" sz="1600" b="0" dirty="0">
                          <a:latin typeface="Arial" panose="020B0604020202020204" pitchFamily="34" charset="0"/>
                          <a:cs typeface="Arial" panose="020B0604020202020204" pitchFamily="34" charset="0"/>
                        </a:rPr>
                        <a:t>Đối tượng</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latin typeface="Arial" panose="020B0604020202020204" pitchFamily="34" charset="0"/>
                          <a:cs typeface="Arial" panose="020B0604020202020204" pitchFamily="34" charset="0"/>
                        </a:rPr>
                        <a:t>QĐND</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latin typeface="Arial" panose="020B0604020202020204" pitchFamily="34" charset="0"/>
                          <a:cs typeface="Arial" panose="020B0604020202020204" pitchFamily="34" charset="0"/>
                        </a:rPr>
                        <a:t>CAND</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t>DQTV</a:t>
                      </a:r>
                      <a:endParaRPr lang="en-US" sz="1600" b="0" dirty="0"/>
                    </a:p>
                  </a:txBody>
                  <a:tcPr/>
                </a:tc>
                <a:extLst>
                  <a:ext uri="{0D108BD9-81ED-4DB2-BD59-A6C34878D82A}">
                    <a16:rowId xmlns:a16="http://schemas.microsoft.com/office/drawing/2014/main" val="19802555"/>
                  </a:ext>
                </a:extLst>
              </a:tr>
              <a:tr h="370840">
                <a:tc>
                  <a:txBody>
                    <a:bodyPr/>
                    <a:lstStyle/>
                    <a:p>
                      <a:pPr algn="ctr"/>
                      <a:r>
                        <a:rPr lang="vi-VN" dirty="0"/>
                        <a:t>A</a:t>
                      </a:r>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631771458"/>
                  </a:ext>
                </a:extLst>
              </a:tr>
              <a:tr h="370840">
                <a:tc>
                  <a:txBody>
                    <a:bodyPr/>
                    <a:lstStyle/>
                    <a:p>
                      <a:pPr algn="ctr"/>
                      <a:r>
                        <a:rPr lang="vi-VN" dirty="0"/>
                        <a:t>B</a:t>
                      </a:r>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005634856"/>
                  </a:ext>
                </a:extLst>
              </a:tr>
              <a:tr h="370840">
                <a:tc>
                  <a:txBody>
                    <a:bodyPr/>
                    <a:lstStyle/>
                    <a:p>
                      <a:pPr algn="ctr"/>
                      <a:r>
                        <a:rPr lang="vi-VN" dirty="0"/>
                        <a:t>C</a:t>
                      </a:r>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954054015"/>
                  </a:ext>
                </a:extLst>
              </a:tr>
              <a:tr h="370840">
                <a:tc>
                  <a:txBody>
                    <a:bodyPr/>
                    <a:lstStyle/>
                    <a:p>
                      <a:pPr algn="ctr"/>
                      <a:r>
                        <a:rPr lang="vi-VN" dirty="0"/>
                        <a:t>D</a:t>
                      </a:r>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3273060423"/>
                  </a:ext>
                </a:extLst>
              </a:tr>
              <a:tr h="370840">
                <a:tc>
                  <a:txBody>
                    <a:bodyPr/>
                    <a:lstStyle/>
                    <a:p>
                      <a:pPr algn="ctr"/>
                      <a:r>
                        <a:rPr lang="vi-VN" dirty="0"/>
                        <a:t>E</a:t>
                      </a:r>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547295529"/>
                  </a:ext>
                </a:extLst>
              </a:tr>
              <a:tr h="370840">
                <a:tc>
                  <a:txBody>
                    <a:bodyPr/>
                    <a:lstStyle/>
                    <a:p>
                      <a:pPr algn="ctr"/>
                      <a:r>
                        <a:rPr lang="vi-VN" dirty="0"/>
                        <a:t>G</a:t>
                      </a:r>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446632048"/>
                  </a:ext>
                </a:extLst>
              </a:tr>
            </a:tbl>
          </a:graphicData>
        </a:graphic>
      </p:graphicFrame>
      <p:pic>
        <p:nvPicPr>
          <p:cNvPr id="45" name="Picture 44">
            <a:extLst>
              <a:ext uri="{FF2B5EF4-FFF2-40B4-BE49-F238E27FC236}">
                <a16:creationId xmlns:a16="http://schemas.microsoft.com/office/drawing/2014/main" id="{FA7B9A81-0FA1-4D3A-9458-D49E9D2DB850}"/>
              </a:ext>
            </a:extLst>
          </p:cNvPr>
          <p:cNvPicPr>
            <a:picLocks noChangeAspect="1"/>
          </p:cNvPicPr>
          <p:nvPr/>
        </p:nvPicPr>
        <p:blipFill>
          <a:blip r:embed="rId10"/>
          <a:stretch>
            <a:fillRect/>
          </a:stretch>
        </p:blipFill>
        <p:spPr>
          <a:xfrm>
            <a:off x="5343547" y="1791609"/>
            <a:ext cx="6620799" cy="533474"/>
          </a:xfrm>
          <a:prstGeom prst="rect">
            <a:avLst/>
          </a:prstGeom>
        </p:spPr>
      </p:pic>
      <p:pic>
        <p:nvPicPr>
          <p:cNvPr id="47" name="Picture 46">
            <a:extLst>
              <a:ext uri="{FF2B5EF4-FFF2-40B4-BE49-F238E27FC236}">
                <a16:creationId xmlns:a16="http://schemas.microsoft.com/office/drawing/2014/main" id="{5F50BA98-7D12-4DC3-84A8-0E3E5DEF1018}"/>
              </a:ext>
            </a:extLst>
          </p:cNvPr>
          <p:cNvPicPr>
            <a:picLocks noChangeAspect="1"/>
          </p:cNvPicPr>
          <p:nvPr/>
        </p:nvPicPr>
        <p:blipFill>
          <a:blip r:embed="rId11"/>
          <a:stretch>
            <a:fillRect/>
          </a:stretch>
        </p:blipFill>
        <p:spPr>
          <a:xfrm>
            <a:off x="5346412" y="3581363"/>
            <a:ext cx="6535062" cy="514422"/>
          </a:xfrm>
          <a:prstGeom prst="rect">
            <a:avLst/>
          </a:prstGeom>
        </p:spPr>
      </p:pic>
    </p:spTree>
    <p:extLst>
      <p:ext uri="{BB962C8B-B14F-4D97-AF65-F5344CB8AC3E}">
        <p14:creationId xmlns:p14="http://schemas.microsoft.com/office/powerpoint/2010/main" val="167433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heel(1)">
                                      <p:cBhvr>
                                        <p:cTn id="7" dur="20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heel(1)">
                                      <p:cBhvr>
                                        <p:cTn id="12" dur="20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1000" fill="hold"/>
                                        <p:tgtEl>
                                          <p:spTgt spid="31"/>
                                        </p:tgtEl>
                                        <p:attrNameLst>
                                          <p:attrName>ppt_w</p:attrName>
                                        </p:attrNameLst>
                                      </p:cBhvr>
                                      <p:tavLst>
                                        <p:tav tm="0">
                                          <p:val>
                                            <p:fltVal val="0"/>
                                          </p:val>
                                        </p:tav>
                                        <p:tav tm="100000">
                                          <p:val>
                                            <p:strVal val="#ppt_w"/>
                                          </p:val>
                                        </p:tav>
                                      </p:tavLst>
                                    </p:anim>
                                    <p:anim calcmode="lin" valueType="num">
                                      <p:cBhvr>
                                        <p:cTn id="32" dur="1000" fill="hold"/>
                                        <p:tgtEl>
                                          <p:spTgt spid="31"/>
                                        </p:tgtEl>
                                        <p:attrNameLst>
                                          <p:attrName>ppt_h</p:attrName>
                                        </p:attrNameLst>
                                      </p:cBhvr>
                                      <p:tavLst>
                                        <p:tav tm="0">
                                          <p:val>
                                            <p:fltVal val="0"/>
                                          </p:val>
                                        </p:tav>
                                        <p:tav tm="100000">
                                          <p:val>
                                            <p:strVal val="#ppt_h"/>
                                          </p:val>
                                        </p:tav>
                                      </p:tavLst>
                                    </p:anim>
                                    <p:anim calcmode="lin" valueType="num">
                                      <p:cBhvr>
                                        <p:cTn id="33" dur="1000" fill="hold"/>
                                        <p:tgtEl>
                                          <p:spTgt spid="31"/>
                                        </p:tgtEl>
                                        <p:attrNameLst>
                                          <p:attrName>style.rotation</p:attrName>
                                        </p:attrNameLst>
                                      </p:cBhvr>
                                      <p:tavLst>
                                        <p:tav tm="0">
                                          <p:val>
                                            <p:fltVal val="90"/>
                                          </p:val>
                                        </p:tav>
                                        <p:tav tm="100000">
                                          <p:val>
                                            <p:fltVal val="0"/>
                                          </p:val>
                                        </p:tav>
                                      </p:tavLst>
                                    </p:anim>
                                    <p:animEffect transition="in" filter="fade">
                                      <p:cBhvr>
                                        <p:cTn id="34" dur="1000"/>
                                        <p:tgtEl>
                                          <p:spTgt spid="31"/>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fade">
                                      <p:cBhvr>
                                        <p:cTn id="39" dur="1000"/>
                                        <p:tgtEl>
                                          <p:spTgt spid="47"/>
                                        </p:tgtEl>
                                      </p:cBhvr>
                                    </p:animEffect>
                                    <p:anim calcmode="lin" valueType="num">
                                      <p:cBhvr>
                                        <p:cTn id="40" dur="1000" fill="hold"/>
                                        <p:tgtEl>
                                          <p:spTgt spid="47"/>
                                        </p:tgtEl>
                                        <p:attrNameLst>
                                          <p:attrName>ppt_x</p:attrName>
                                        </p:attrNameLst>
                                      </p:cBhvr>
                                      <p:tavLst>
                                        <p:tav tm="0">
                                          <p:val>
                                            <p:strVal val="#ppt_x"/>
                                          </p:val>
                                        </p:tav>
                                        <p:tav tm="100000">
                                          <p:val>
                                            <p:strVal val="#ppt_x"/>
                                          </p:val>
                                        </p:tav>
                                      </p:tavLst>
                                    </p:anim>
                                    <p:anim calcmode="lin" valueType="num">
                                      <p:cBhvr>
                                        <p:cTn id="41"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p:cTn id="53" dur="500" fill="hold"/>
                                        <p:tgtEl>
                                          <p:spTgt spid="37"/>
                                        </p:tgtEl>
                                        <p:attrNameLst>
                                          <p:attrName>ppt_w</p:attrName>
                                        </p:attrNameLst>
                                      </p:cBhvr>
                                      <p:tavLst>
                                        <p:tav tm="0">
                                          <p:val>
                                            <p:fltVal val="0"/>
                                          </p:val>
                                        </p:tav>
                                        <p:tav tm="100000">
                                          <p:val>
                                            <p:strVal val="#ppt_w"/>
                                          </p:val>
                                        </p:tav>
                                      </p:tavLst>
                                    </p:anim>
                                    <p:anim calcmode="lin" valueType="num">
                                      <p:cBhvr>
                                        <p:cTn id="54" dur="500" fill="hold"/>
                                        <p:tgtEl>
                                          <p:spTgt spid="37"/>
                                        </p:tgtEl>
                                        <p:attrNameLst>
                                          <p:attrName>ppt_h</p:attrName>
                                        </p:attrNameLst>
                                      </p:cBhvr>
                                      <p:tavLst>
                                        <p:tav tm="0">
                                          <p:val>
                                            <p:fltVal val="0"/>
                                          </p:val>
                                        </p:tav>
                                        <p:tav tm="100000">
                                          <p:val>
                                            <p:strVal val="#ppt_h"/>
                                          </p:val>
                                        </p:tav>
                                      </p:tavLst>
                                    </p:anim>
                                    <p:animEffect transition="in" filter="fade">
                                      <p:cBhvr>
                                        <p:cTn id="55" dur="500"/>
                                        <p:tgtEl>
                                          <p:spTgt spid="37"/>
                                        </p:tgtEl>
                                      </p:cBhvr>
                                    </p:animEffec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nodeType="clickEffect">
                                  <p:stCondLst>
                                    <p:cond delay="0"/>
                                  </p:stCondLst>
                                  <p:childTnLst>
                                    <p:set>
                                      <p:cBhvr>
                                        <p:cTn id="59" dur="1" fill="hold">
                                          <p:stCondLst>
                                            <p:cond delay="0"/>
                                          </p:stCondLst>
                                        </p:cTn>
                                        <p:tgtEl>
                                          <p:spTgt spid="39"/>
                                        </p:tgtEl>
                                        <p:attrNameLst>
                                          <p:attrName>style.visibility</p:attrName>
                                        </p:attrNameLst>
                                      </p:cBhvr>
                                      <p:to>
                                        <p:strVal val="visible"/>
                                      </p:to>
                                    </p:set>
                                    <p:anim calcmode="lin" valueType="num">
                                      <p:cBhvr>
                                        <p:cTn id="60" dur="500" fill="hold"/>
                                        <p:tgtEl>
                                          <p:spTgt spid="39"/>
                                        </p:tgtEl>
                                        <p:attrNameLst>
                                          <p:attrName>ppt_w</p:attrName>
                                        </p:attrNameLst>
                                      </p:cBhvr>
                                      <p:tavLst>
                                        <p:tav tm="0">
                                          <p:val>
                                            <p:fltVal val="0"/>
                                          </p:val>
                                        </p:tav>
                                        <p:tav tm="100000">
                                          <p:val>
                                            <p:strVal val="#ppt_w"/>
                                          </p:val>
                                        </p:tav>
                                      </p:tavLst>
                                    </p:anim>
                                    <p:anim calcmode="lin" valueType="num">
                                      <p:cBhvr>
                                        <p:cTn id="61" dur="500" fill="hold"/>
                                        <p:tgtEl>
                                          <p:spTgt spid="39"/>
                                        </p:tgtEl>
                                        <p:attrNameLst>
                                          <p:attrName>ppt_h</p:attrName>
                                        </p:attrNameLst>
                                      </p:cBhvr>
                                      <p:tavLst>
                                        <p:tav tm="0">
                                          <p:val>
                                            <p:fltVal val="0"/>
                                          </p:val>
                                        </p:tav>
                                        <p:tav tm="100000">
                                          <p:val>
                                            <p:strVal val="#ppt_h"/>
                                          </p:val>
                                        </p:tav>
                                      </p:tavLst>
                                    </p:anim>
                                    <p:animEffect transition="in" filter="fade">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1" presetClass="entr" presetSubtype="1" fill="hold" grpId="0" nodeType="click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wheel(1)">
                                      <p:cBhvr>
                                        <p:cTn id="67" dur="2000"/>
                                        <p:tgtEl>
                                          <p:spTgt spid="28"/>
                                        </p:tgtEl>
                                      </p:cBhvr>
                                    </p:animEffect>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nodeType="clickEffect">
                                  <p:stCondLst>
                                    <p:cond delay="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p:cTn id="72" dur="500" fill="hold"/>
                                        <p:tgtEl>
                                          <p:spTgt spid="28">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28">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28">
                                            <p:txEl>
                                              <p:pRg st="0" end="0"/>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nodeType="clickEffect">
                                  <p:stCondLst>
                                    <p:cond delay="0"/>
                                  </p:stCondLst>
                                  <p:childTnLst>
                                    <p:set>
                                      <p:cBhvr>
                                        <p:cTn id="78" dur="1" fill="hold">
                                          <p:stCondLst>
                                            <p:cond delay="0"/>
                                          </p:stCondLst>
                                        </p:cTn>
                                        <p:tgtEl>
                                          <p:spTgt spid="28">
                                            <p:txEl>
                                              <p:pRg st="1" end="1"/>
                                            </p:txEl>
                                          </p:spTgt>
                                        </p:tgtEl>
                                        <p:attrNameLst>
                                          <p:attrName>style.visibility</p:attrName>
                                        </p:attrNameLst>
                                      </p:cBhvr>
                                      <p:to>
                                        <p:strVal val="visible"/>
                                      </p:to>
                                    </p:set>
                                    <p:animEffect transition="in" filter="wipe(down)">
                                      <p:cBhvr>
                                        <p:cTn id="79" dur="580">
                                          <p:stCondLst>
                                            <p:cond delay="0"/>
                                          </p:stCondLst>
                                        </p:cTn>
                                        <p:tgtEl>
                                          <p:spTgt spid="28">
                                            <p:txEl>
                                              <p:pRg st="1" end="1"/>
                                            </p:txEl>
                                          </p:spTgt>
                                        </p:tgtEl>
                                      </p:cBhvr>
                                    </p:animEffect>
                                    <p:anim calcmode="lin" valueType="num">
                                      <p:cBhvr>
                                        <p:cTn id="80" dur="1822" tmFilter="0,0; 0.14,0.36; 0.43,0.73; 0.71,0.91; 1.0,1.0">
                                          <p:stCondLst>
                                            <p:cond delay="0"/>
                                          </p:stCondLst>
                                        </p:cTn>
                                        <p:tgtEl>
                                          <p:spTgt spid="28">
                                            <p:txEl>
                                              <p:pRg st="1" end="1"/>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28">
                                            <p:txEl>
                                              <p:pRg st="1" end="1"/>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28">
                                            <p:txEl>
                                              <p:pRg st="1" end="1"/>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28">
                                            <p:txEl>
                                              <p:pRg st="1" end="1"/>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28">
                                            <p:txEl>
                                              <p:pRg st="1" end="1"/>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28">
                                            <p:txEl>
                                              <p:pRg st="1" end="1"/>
                                            </p:txEl>
                                          </p:spTgt>
                                        </p:tgtEl>
                                      </p:cBhvr>
                                      <p:to x="100000" y="60000"/>
                                    </p:animScale>
                                    <p:animScale>
                                      <p:cBhvr>
                                        <p:cTn id="86" dur="166" decel="50000">
                                          <p:stCondLst>
                                            <p:cond delay="676"/>
                                          </p:stCondLst>
                                        </p:cTn>
                                        <p:tgtEl>
                                          <p:spTgt spid="28">
                                            <p:txEl>
                                              <p:pRg st="1" end="1"/>
                                            </p:txEl>
                                          </p:spTgt>
                                        </p:tgtEl>
                                      </p:cBhvr>
                                      <p:to x="100000" y="100000"/>
                                    </p:animScale>
                                    <p:animScale>
                                      <p:cBhvr>
                                        <p:cTn id="87" dur="26">
                                          <p:stCondLst>
                                            <p:cond delay="1312"/>
                                          </p:stCondLst>
                                        </p:cTn>
                                        <p:tgtEl>
                                          <p:spTgt spid="28">
                                            <p:txEl>
                                              <p:pRg st="1" end="1"/>
                                            </p:txEl>
                                          </p:spTgt>
                                        </p:tgtEl>
                                      </p:cBhvr>
                                      <p:to x="100000" y="80000"/>
                                    </p:animScale>
                                    <p:animScale>
                                      <p:cBhvr>
                                        <p:cTn id="88" dur="166" decel="50000">
                                          <p:stCondLst>
                                            <p:cond delay="1338"/>
                                          </p:stCondLst>
                                        </p:cTn>
                                        <p:tgtEl>
                                          <p:spTgt spid="28">
                                            <p:txEl>
                                              <p:pRg st="1" end="1"/>
                                            </p:txEl>
                                          </p:spTgt>
                                        </p:tgtEl>
                                      </p:cBhvr>
                                      <p:to x="100000" y="100000"/>
                                    </p:animScale>
                                    <p:animScale>
                                      <p:cBhvr>
                                        <p:cTn id="89" dur="26">
                                          <p:stCondLst>
                                            <p:cond delay="1642"/>
                                          </p:stCondLst>
                                        </p:cTn>
                                        <p:tgtEl>
                                          <p:spTgt spid="28">
                                            <p:txEl>
                                              <p:pRg st="1" end="1"/>
                                            </p:txEl>
                                          </p:spTgt>
                                        </p:tgtEl>
                                      </p:cBhvr>
                                      <p:to x="100000" y="90000"/>
                                    </p:animScale>
                                    <p:animScale>
                                      <p:cBhvr>
                                        <p:cTn id="90" dur="166" decel="50000">
                                          <p:stCondLst>
                                            <p:cond delay="1668"/>
                                          </p:stCondLst>
                                        </p:cTn>
                                        <p:tgtEl>
                                          <p:spTgt spid="28">
                                            <p:txEl>
                                              <p:pRg st="1" end="1"/>
                                            </p:txEl>
                                          </p:spTgt>
                                        </p:tgtEl>
                                      </p:cBhvr>
                                      <p:to x="100000" y="100000"/>
                                    </p:animScale>
                                    <p:animScale>
                                      <p:cBhvr>
                                        <p:cTn id="91" dur="26">
                                          <p:stCondLst>
                                            <p:cond delay="1808"/>
                                          </p:stCondLst>
                                        </p:cTn>
                                        <p:tgtEl>
                                          <p:spTgt spid="28">
                                            <p:txEl>
                                              <p:pRg st="1" end="1"/>
                                            </p:txEl>
                                          </p:spTgt>
                                        </p:tgtEl>
                                      </p:cBhvr>
                                      <p:to x="100000" y="95000"/>
                                    </p:animScale>
                                    <p:animScale>
                                      <p:cBhvr>
                                        <p:cTn id="92" dur="166" decel="50000">
                                          <p:stCondLst>
                                            <p:cond delay="1834"/>
                                          </p:stCondLst>
                                        </p:cTn>
                                        <p:tgtEl>
                                          <p:spTgt spid="28">
                                            <p:txEl>
                                              <p:pRg st="1" end="1"/>
                                            </p:txEl>
                                          </p:spTgt>
                                        </p:tgtEl>
                                      </p:cBhvr>
                                      <p:to x="100000" y="100000"/>
                                    </p:animScale>
                                  </p:childTnLst>
                                </p:cTn>
                              </p:par>
                              <p:par>
                                <p:cTn id="93" presetID="26" presetClass="entr" presetSubtype="0" fill="hold" nodeType="withEffect">
                                  <p:stCondLst>
                                    <p:cond delay="0"/>
                                  </p:stCondLst>
                                  <p:childTnLst>
                                    <p:set>
                                      <p:cBhvr>
                                        <p:cTn id="94" dur="1" fill="hold">
                                          <p:stCondLst>
                                            <p:cond delay="0"/>
                                          </p:stCondLst>
                                        </p:cTn>
                                        <p:tgtEl>
                                          <p:spTgt spid="28">
                                            <p:txEl>
                                              <p:pRg st="2" end="2"/>
                                            </p:txEl>
                                          </p:spTgt>
                                        </p:tgtEl>
                                        <p:attrNameLst>
                                          <p:attrName>style.visibility</p:attrName>
                                        </p:attrNameLst>
                                      </p:cBhvr>
                                      <p:to>
                                        <p:strVal val="visible"/>
                                      </p:to>
                                    </p:set>
                                    <p:animEffect transition="in" filter="wipe(down)">
                                      <p:cBhvr>
                                        <p:cTn id="95" dur="580">
                                          <p:stCondLst>
                                            <p:cond delay="0"/>
                                          </p:stCondLst>
                                        </p:cTn>
                                        <p:tgtEl>
                                          <p:spTgt spid="28">
                                            <p:txEl>
                                              <p:pRg st="2" end="2"/>
                                            </p:txEl>
                                          </p:spTgt>
                                        </p:tgtEl>
                                      </p:cBhvr>
                                    </p:animEffect>
                                    <p:anim calcmode="lin" valueType="num">
                                      <p:cBhvr>
                                        <p:cTn id="96" dur="1822" tmFilter="0,0; 0.14,0.36; 0.43,0.73; 0.71,0.91; 1.0,1.0">
                                          <p:stCondLst>
                                            <p:cond delay="0"/>
                                          </p:stCondLst>
                                        </p:cTn>
                                        <p:tgtEl>
                                          <p:spTgt spid="28">
                                            <p:txEl>
                                              <p:pRg st="2" end="2"/>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28">
                                            <p:txEl>
                                              <p:pRg st="2" end="2"/>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28">
                                            <p:txEl>
                                              <p:pRg st="2" end="2"/>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28">
                                            <p:txEl>
                                              <p:pRg st="2" end="2"/>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28">
                                            <p:txEl>
                                              <p:pRg st="2" end="2"/>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28">
                                            <p:txEl>
                                              <p:pRg st="2" end="2"/>
                                            </p:txEl>
                                          </p:spTgt>
                                        </p:tgtEl>
                                      </p:cBhvr>
                                      <p:to x="100000" y="60000"/>
                                    </p:animScale>
                                    <p:animScale>
                                      <p:cBhvr>
                                        <p:cTn id="102" dur="166" decel="50000">
                                          <p:stCondLst>
                                            <p:cond delay="676"/>
                                          </p:stCondLst>
                                        </p:cTn>
                                        <p:tgtEl>
                                          <p:spTgt spid="28">
                                            <p:txEl>
                                              <p:pRg st="2" end="2"/>
                                            </p:txEl>
                                          </p:spTgt>
                                        </p:tgtEl>
                                      </p:cBhvr>
                                      <p:to x="100000" y="100000"/>
                                    </p:animScale>
                                    <p:animScale>
                                      <p:cBhvr>
                                        <p:cTn id="103" dur="26">
                                          <p:stCondLst>
                                            <p:cond delay="1312"/>
                                          </p:stCondLst>
                                        </p:cTn>
                                        <p:tgtEl>
                                          <p:spTgt spid="28">
                                            <p:txEl>
                                              <p:pRg st="2" end="2"/>
                                            </p:txEl>
                                          </p:spTgt>
                                        </p:tgtEl>
                                      </p:cBhvr>
                                      <p:to x="100000" y="80000"/>
                                    </p:animScale>
                                    <p:animScale>
                                      <p:cBhvr>
                                        <p:cTn id="104" dur="166" decel="50000">
                                          <p:stCondLst>
                                            <p:cond delay="1338"/>
                                          </p:stCondLst>
                                        </p:cTn>
                                        <p:tgtEl>
                                          <p:spTgt spid="28">
                                            <p:txEl>
                                              <p:pRg st="2" end="2"/>
                                            </p:txEl>
                                          </p:spTgt>
                                        </p:tgtEl>
                                      </p:cBhvr>
                                      <p:to x="100000" y="100000"/>
                                    </p:animScale>
                                    <p:animScale>
                                      <p:cBhvr>
                                        <p:cTn id="105" dur="26">
                                          <p:stCondLst>
                                            <p:cond delay="1642"/>
                                          </p:stCondLst>
                                        </p:cTn>
                                        <p:tgtEl>
                                          <p:spTgt spid="28">
                                            <p:txEl>
                                              <p:pRg st="2" end="2"/>
                                            </p:txEl>
                                          </p:spTgt>
                                        </p:tgtEl>
                                      </p:cBhvr>
                                      <p:to x="100000" y="90000"/>
                                    </p:animScale>
                                    <p:animScale>
                                      <p:cBhvr>
                                        <p:cTn id="106" dur="166" decel="50000">
                                          <p:stCondLst>
                                            <p:cond delay="1668"/>
                                          </p:stCondLst>
                                        </p:cTn>
                                        <p:tgtEl>
                                          <p:spTgt spid="28">
                                            <p:txEl>
                                              <p:pRg st="2" end="2"/>
                                            </p:txEl>
                                          </p:spTgt>
                                        </p:tgtEl>
                                      </p:cBhvr>
                                      <p:to x="100000" y="100000"/>
                                    </p:animScale>
                                    <p:animScale>
                                      <p:cBhvr>
                                        <p:cTn id="107" dur="26">
                                          <p:stCondLst>
                                            <p:cond delay="1808"/>
                                          </p:stCondLst>
                                        </p:cTn>
                                        <p:tgtEl>
                                          <p:spTgt spid="28">
                                            <p:txEl>
                                              <p:pRg st="2" end="2"/>
                                            </p:txEl>
                                          </p:spTgt>
                                        </p:tgtEl>
                                      </p:cBhvr>
                                      <p:to x="100000" y="95000"/>
                                    </p:animScale>
                                    <p:animScale>
                                      <p:cBhvr>
                                        <p:cTn id="108" dur="166" decel="50000">
                                          <p:stCondLst>
                                            <p:cond delay="1834"/>
                                          </p:stCondLst>
                                        </p:cTn>
                                        <p:tgtEl>
                                          <p:spTgt spid="28">
                                            <p:txEl>
                                              <p:pRg st="2" end="2"/>
                                            </p:txEl>
                                          </p:spTgt>
                                        </p:tgtEl>
                                      </p:cBhvr>
                                      <p:to x="100000" y="100000"/>
                                    </p:animScale>
                                  </p:childTnLst>
                                </p:cTn>
                              </p:par>
                            </p:childTnLst>
                          </p:cTn>
                        </p:par>
                      </p:childTnLst>
                    </p:cTn>
                  </p:par>
                  <p:par>
                    <p:cTn id="109" fill="hold">
                      <p:stCondLst>
                        <p:cond delay="indefinite"/>
                      </p:stCondLst>
                      <p:childTnLst>
                        <p:par>
                          <p:cTn id="110" fill="hold">
                            <p:stCondLst>
                              <p:cond delay="0"/>
                            </p:stCondLst>
                            <p:childTnLst>
                              <p:par>
                                <p:cTn id="111" presetID="45" presetClass="entr" presetSubtype="0" fill="hold" nodeType="clickEffect">
                                  <p:stCondLst>
                                    <p:cond delay="0"/>
                                  </p:stCondLst>
                                  <p:childTnLst>
                                    <p:set>
                                      <p:cBhvr>
                                        <p:cTn id="112" dur="1" fill="hold">
                                          <p:stCondLst>
                                            <p:cond delay="0"/>
                                          </p:stCondLst>
                                        </p:cTn>
                                        <p:tgtEl>
                                          <p:spTgt spid="40"/>
                                        </p:tgtEl>
                                        <p:attrNameLst>
                                          <p:attrName>style.visibility</p:attrName>
                                        </p:attrNameLst>
                                      </p:cBhvr>
                                      <p:to>
                                        <p:strVal val="visible"/>
                                      </p:to>
                                    </p:set>
                                    <p:animEffect transition="in" filter="fade">
                                      <p:cBhvr>
                                        <p:cTn id="113" dur="2000"/>
                                        <p:tgtEl>
                                          <p:spTgt spid="40"/>
                                        </p:tgtEl>
                                      </p:cBhvr>
                                    </p:animEffect>
                                    <p:anim calcmode="lin" valueType="num">
                                      <p:cBhvr>
                                        <p:cTn id="114" dur="2000" fill="hold"/>
                                        <p:tgtEl>
                                          <p:spTgt spid="40"/>
                                        </p:tgtEl>
                                        <p:attrNameLst>
                                          <p:attrName>ppt_w</p:attrName>
                                        </p:attrNameLst>
                                      </p:cBhvr>
                                      <p:tavLst>
                                        <p:tav tm="0" fmla="#ppt_w*sin(2.5*pi*$)">
                                          <p:val>
                                            <p:fltVal val="0"/>
                                          </p:val>
                                        </p:tav>
                                        <p:tav tm="100000">
                                          <p:val>
                                            <p:fltVal val="1"/>
                                          </p:val>
                                        </p:tav>
                                      </p:tavLst>
                                    </p:anim>
                                    <p:anim calcmode="lin" valueType="num">
                                      <p:cBhvr>
                                        <p:cTn id="115" dur="2000" fill="hold"/>
                                        <p:tgtEl>
                                          <p:spTgt spid="40"/>
                                        </p:tgtEl>
                                        <p:attrNameLst>
                                          <p:attrName>ppt_h</p:attrName>
                                        </p:attrNameLst>
                                      </p:cBhvr>
                                      <p:tavLst>
                                        <p:tav tm="0">
                                          <p:val>
                                            <p:strVal val="#ppt_h"/>
                                          </p:val>
                                        </p:tav>
                                        <p:tav tm="100000">
                                          <p:val>
                                            <p:strVal val="#ppt_h"/>
                                          </p:val>
                                        </p:tav>
                                      </p:tavLst>
                                    </p:anim>
                                  </p:childTnLst>
                                </p:cTn>
                              </p:par>
                            </p:childTnLst>
                          </p:cTn>
                        </p:par>
                      </p:childTnLst>
                    </p:cTn>
                  </p:par>
                  <p:par>
                    <p:cTn id="116" fill="hold">
                      <p:stCondLst>
                        <p:cond delay="indefinite"/>
                      </p:stCondLst>
                      <p:childTnLst>
                        <p:par>
                          <p:cTn id="117" fill="hold">
                            <p:stCondLst>
                              <p:cond delay="0"/>
                            </p:stCondLst>
                            <p:childTnLst>
                              <p:par>
                                <p:cTn id="118" presetID="42" presetClass="entr" presetSubtype="0" fill="hold" nodeType="clickEffect">
                                  <p:stCondLst>
                                    <p:cond delay="0"/>
                                  </p:stCondLst>
                                  <p:childTnLst>
                                    <p:set>
                                      <p:cBhvr>
                                        <p:cTn id="119" dur="1" fill="hold">
                                          <p:stCondLst>
                                            <p:cond delay="0"/>
                                          </p:stCondLst>
                                        </p:cTn>
                                        <p:tgtEl>
                                          <p:spTgt spid="28">
                                            <p:txEl>
                                              <p:pRg st="9" end="9"/>
                                            </p:txEl>
                                          </p:spTgt>
                                        </p:tgtEl>
                                        <p:attrNameLst>
                                          <p:attrName>style.visibility</p:attrName>
                                        </p:attrNameLst>
                                      </p:cBhvr>
                                      <p:to>
                                        <p:strVal val="visible"/>
                                      </p:to>
                                    </p:set>
                                    <p:animEffect transition="in" filter="fade">
                                      <p:cBhvr>
                                        <p:cTn id="120" dur="1000"/>
                                        <p:tgtEl>
                                          <p:spTgt spid="28">
                                            <p:txEl>
                                              <p:pRg st="9" end="9"/>
                                            </p:txEl>
                                          </p:spTgt>
                                        </p:tgtEl>
                                      </p:cBhvr>
                                    </p:animEffect>
                                    <p:anim calcmode="lin" valueType="num">
                                      <p:cBhvr>
                                        <p:cTn id="121" dur="1000" fill="hold"/>
                                        <p:tgtEl>
                                          <p:spTgt spid="28">
                                            <p:txEl>
                                              <p:pRg st="9" end="9"/>
                                            </p:txEl>
                                          </p:spTgt>
                                        </p:tgtEl>
                                        <p:attrNameLst>
                                          <p:attrName>ppt_x</p:attrName>
                                        </p:attrNameLst>
                                      </p:cBhvr>
                                      <p:tavLst>
                                        <p:tav tm="0">
                                          <p:val>
                                            <p:strVal val="#ppt_x"/>
                                          </p:val>
                                        </p:tav>
                                        <p:tav tm="100000">
                                          <p:val>
                                            <p:strVal val="#ppt_x"/>
                                          </p:val>
                                        </p:tav>
                                      </p:tavLst>
                                    </p:anim>
                                    <p:anim calcmode="lin" valueType="num">
                                      <p:cBhvr>
                                        <p:cTn id="122" dur="1000" fill="hold"/>
                                        <p:tgtEl>
                                          <p:spTgt spid="28">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6719"/>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671779" y="788599"/>
            <a:ext cx="7866992" cy="92645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09643" y="884056"/>
            <a:ext cx="9195296"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chú</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ý</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thường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xuyên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kịp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phát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âm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mưu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hoặc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hành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kẻ</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thù</a:t>
            </a:r>
            <a:r>
              <a:rPr lang="en-GB" sz="2400" b="1" dirty="0">
                <a:effectLst/>
                <a:latin typeface="Times New Roman" panose="02020603050405020304" pitchFamily="18" charset="0"/>
                <a:ea typeface="Calibri" panose="020F0502020204030204" pitchFamily="34" charset="0"/>
              </a:rPr>
              <a:t> hay </a:t>
            </a:r>
            <a:r>
              <a:rPr lang="en-GB" sz="2400" b="1" dirty="0" err="1">
                <a:effectLst/>
                <a:latin typeface="Times New Roman" panose="02020603050405020304" pitchFamily="18" charset="0"/>
                <a:ea typeface="Calibri" panose="020F0502020204030204" pitchFamily="34" charset="0"/>
              </a:rPr>
              <a:t>kẻ</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gian</a:t>
            </a:r>
            <a:r>
              <a:rPr lang="en-GB" sz="2400" b="1" dirty="0">
                <a:effectLst/>
                <a:latin typeface="Times New Roman" panose="02020603050405020304" pitchFamily="18" charset="0"/>
                <a:ea typeface="Calibri" panose="020F0502020204030204" pitchFamily="34" charset="0"/>
              </a:rPr>
              <a:t>.</a:t>
            </a:r>
            <a:endParaRPr lang="vi-VN" sz="72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53685" y="17882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520794" y="23376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321530" y="23376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561149" y="233697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722896" y="23376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580620" y="23427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360167" y="23871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2613336" y="240090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C</a:t>
            </a:r>
          </a:p>
        </p:txBody>
      </p:sp>
      <p:sp>
        <p:nvSpPr>
          <p:cNvPr id="60" name="Rectangle 59">
            <a:extLst>
              <a:ext uri="{FF2B5EF4-FFF2-40B4-BE49-F238E27FC236}">
                <a16:creationId xmlns:a16="http://schemas.microsoft.com/office/drawing/2014/main" id="{1F017F13-725B-C7E0-72AC-D281CFC76CA8}"/>
              </a:ext>
            </a:extLst>
          </p:cNvPr>
          <p:cNvSpPr/>
          <p:nvPr/>
        </p:nvSpPr>
        <p:spPr>
          <a:xfrm>
            <a:off x="5772407" y="23427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1028" name="Rectangle 1027">
            <a:extLst>
              <a:ext uri="{FF2B5EF4-FFF2-40B4-BE49-F238E27FC236}">
                <a16:creationId xmlns:a16="http://schemas.microsoft.com/office/drawing/2014/main" id="{0FD93FDE-B660-4608-0E37-674140509675}"/>
              </a:ext>
            </a:extLst>
          </p:cNvPr>
          <p:cNvSpPr/>
          <p:nvPr/>
        </p:nvSpPr>
        <p:spPr>
          <a:xfrm>
            <a:off x="4127401" y="23328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913105" y="23376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3353810" y="23349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4211392" y="240090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032" name="Rectangle 1031">
            <a:extLst>
              <a:ext uri="{FF2B5EF4-FFF2-40B4-BE49-F238E27FC236}">
                <a16:creationId xmlns:a16="http://schemas.microsoft.com/office/drawing/2014/main" id="{702274D1-158E-89BE-5DA6-4F72AA7ACAF5}"/>
              </a:ext>
            </a:extLst>
          </p:cNvPr>
          <p:cNvSpPr/>
          <p:nvPr/>
        </p:nvSpPr>
        <p:spPr>
          <a:xfrm>
            <a:off x="5012128" y="23513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3437801" y="24020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230751" y="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01A19C42-4A4D-CEC9-5575-ED5313862436}"/>
              </a:ext>
            </a:extLst>
          </p:cNvPr>
          <p:cNvSpPr/>
          <p:nvPr/>
        </p:nvSpPr>
        <p:spPr>
          <a:xfrm>
            <a:off x="8093112" y="233031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269B004-EBF2-79D9-E93A-24948AB3903F}"/>
              </a:ext>
            </a:extLst>
          </p:cNvPr>
          <p:cNvSpPr/>
          <p:nvPr/>
        </p:nvSpPr>
        <p:spPr>
          <a:xfrm>
            <a:off x="8122266" y="23871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4" name="Arrow: Left 5">
            <a:hlinkClick r:id="rId10" action="ppaction://hlinksldjump"/>
            <a:extLst>
              <a:ext uri="{FF2B5EF4-FFF2-40B4-BE49-F238E27FC236}">
                <a16:creationId xmlns:a16="http://schemas.microsoft.com/office/drawing/2014/main" id="{593D7718-A39B-67D1-5EE5-EF47261B5B17}"/>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5" name="TextBox 14">
            <a:extLst>
              <a:ext uri="{FF2B5EF4-FFF2-40B4-BE49-F238E27FC236}">
                <a16:creationId xmlns:a16="http://schemas.microsoft.com/office/drawing/2014/main" id="{170D0752-BED1-BB57-A34B-B671A0C6DAE7}"/>
              </a:ext>
            </a:extLst>
          </p:cNvPr>
          <p:cNvSpPr txBox="1"/>
          <p:nvPr/>
        </p:nvSpPr>
        <p:spPr>
          <a:xfrm>
            <a:off x="909643" y="3327379"/>
            <a:ext cx="10118756" cy="1964640"/>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a:t>
            </a:r>
            <a:r>
              <a:rPr lang="vi-VN" sz="2400" b="0" i="0" dirty="0">
                <a:solidFill>
                  <a:srgbClr val="242021"/>
                </a:solidFill>
                <a:effectLst/>
                <a:latin typeface="TimesNewRomanPSMT"/>
              </a:rPr>
              <a:t>Luôn nêu cao tinh thần </a:t>
            </a:r>
            <a:r>
              <a:rPr lang="vi-VN" sz="2400" b="0" i="0" dirty="0">
                <a:solidFill>
                  <a:srgbClr val="FF0000"/>
                </a:solidFill>
                <a:effectLst/>
                <a:latin typeface="TimesNewRomanPSMT"/>
              </a:rPr>
              <a:t>cảnh giác</a:t>
            </a:r>
            <a:r>
              <a:rPr lang="vi-VN" sz="2400" b="0" i="0" dirty="0">
                <a:solidFill>
                  <a:srgbClr val="242021"/>
                </a:solidFill>
                <a:effectLst/>
                <a:latin typeface="TimesNewRomanPSMT"/>
              </a:rPr>
              <a:t>, bí mật, mưu trí, dũng cảm, cương quyết, khôn khéo, tích cực phòng ngừa, chủ động tiến công kẻ địch và bọn tội phạm.</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dirty="0"/>
              <a:t>- …”</a:t>
            </a:r>
            <a:r>
              <a:rPr lang="vi-VN" sz="2400" dirty="0"/>
              <a:t> </a:t>
            </a:r>
            <a:endParaRPr lang="en-GB" dirty="0"/>
          </a:p>
        </p:txBody>
      </p:sp>
      <p:pic>
        <p:nvPicPr>
          <p:cNvPr id="6" name="Picture 5" descr="A blue and white alarm clock with bells&#10;&#10;Description automatically generated">
            <a:extLst>
              <a:ext uri="{FF2B5EF4-FFF2-40B4-BE49-F238E27FC236}">
                <a16:creationId xmlns:a16="http://schemas.microsoft.com/office/drawing/2014/main" id="{046B8B46-087E-7134-B0E0-A477917CB90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6" name="Oval 15">
            <a:extLst>
              <a:ext uri="{FF2B5EF4-FFF2-40B4-BE49-F238E27FC236}">
                <a16:creationId xmlns:a16="http://schemas.microsoft.com/office/drawing/2014/main" id="{84C0E83E-CD50-DB5D-BB89-1E0924ABFCD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7" name="Oval 16">
            <a:extLst>
              <a:ext uri="{FF2B5EF4-FFF2-40B4-BE49-F238E27FC236}">
                <a16:creationId xmlns:a16="http://schemas.microsoft.com/office/drawing/2014/main" id="{5EB026BB-7D01-3C55-9D16-9D97A262DF6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8" name="Oval 17">
            <a:extLst>
              <a:ext uri="{FF2B5EF4-FFF2-40B4-BE49-F238E27FC236}">
                <a16:creationId xmlns:a16="http://schemas.microsoft.com/office/drawing/2014/main" id="{5C2FA460-F143-99D2-DEC2-E490232C2F4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9" name="Oval 18">
            <a:extLst>
              <a:ext uri="{FF2B5EF4-FFF2-40B4-BE49-F238E27FC236}">
                <a16:creationId xmlns:a16="http://schemas.microsoft.com/office/drawing/2014/main" id="{99DF93CC-0BCE-C5CA-D74F-84ACCF2C14D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0" name="Oval 19">
            <a:extLst>
              <a:ext uri="{FF2B5EF4-FFF2-40B4-BE49-F238E27FC236}">
                <a16:creationId xmlns:a16="http://schemas.microsoft.com/office/drawing/2014/main" id="{EE5E94B0-210C-B411-7281-861426C5AD1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1" name="Oval 20">
            <a:extLst>
              <a:ext uri="{FF2B5EF4-FFF2-40B4-BE49-F238E27FC236}">
                <a16:creationId xmlns:a16="http://schemas.microsoft.com/office/drawing/2014/main" id="{DA87F3BE-115D-8C66-6090-13AEF5C4719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2" name="Oval 21">
            <a:extLst>
              <a:ext uri="{FF2B5EF4-FFF2-40B4-BE49-F238E27FC236}">
                <a16:creationId xmlns:a16="http://schemas.microsoft.com/office/drawing/2014/main" id="{8381ED3E-B14C-BFBB-5283-4A12B755073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3" name="Oval 22">
            <a:extLst>
              <a:ext uri="{FF2B5EF4-FFF2-40B4-BE49-F238E27FC236}">
                <a16:creationId xmlns:a16="http://schemas.microsoft.com/office/drawing/2014/main" id="{1BB0A3D6-D0B7-BBDE-241C-6BE66806AD0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4" name="Oval 23">
            <a:extLst>
              <a:ext uri="{FF2B5EF4-FFF2-40B4-BE49-F238E27FC236}">
                <a16:creationId xmlns:a16="http://schemas.microsoft.com/office/drawing/2014/main" id="{30C6BB49-72C8-1478-AAAD-C954024C29B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5" name="Oval 24">
            <a:extLst>
              <a:ext uri="{FF2B5EF4-FFF2-40B4-BE49-F238E27FC236}">
                <a16:creationId xmlns:a16="http://schemas.microsoft.com/office/drawing/2014/main" id="{693F2994-9C9E-E038-54C4-2AEA74447AE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6" name="Oval 25">
            <a:extLst>
              <a:ext uri="{FF2B5EF4-FFF2-40B4-BE49-F238E27FC236}">
                <a16:creationId xmlns:a16="http://schemas.microsoft.com/office/drawing/2014/main" id="{0CD77DEE-4264-DD56-7FA7-26C04B2B901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7" name="Oval 26">
            <a:extLst>
              <a:ext uri="{FF2B5EF4-FFF2-40B4-BE49-F238E27FC236}">
                <a16:creationId xmlns:a16="http://schemas.microsoft.com/office/drawing/2014/main" id="{F3ADA311-85DE-FBE1-011F-CC5E5E4DEFF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8" name="Oval 27">
            <a:extLst>
              <a:ext uri="{FF2B5EF4-FFF2-40B4-BE49-F238E27FC236}">
                <a16:creationId xmlns:a16="http://schemas.microsoft.com/office/drawing/2014/main" id="{F59A726F-A2F6-7CDB-7320-F331B1D761E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9" name="Oval 28">
            <a:extLst>
              <a:ext uri="{FF2B5EF4-FFF2-40B4-BE49-F238E27FC236}">
                <a16:creationId xmlns:a16="http://schemas.microsoft.com/office/drawing/2014/main" id="{F8489C78-B04A-0C40-66DF-2D0CCDE0535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0" name="Oval 29">
            <a:extLst>
              <a:ext uri="{FF2B5EF4-FFF2-40B4-BE49-F238E27FC236}">
                <a16:creationId xmlns:a16="http://schemas.microsoft.com/office/drawing/2014/main" id="{258A07E9-5728-0275-A96C-124AB9B2B92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1" name="Oval 30">
            <a:extLst>
              <a:ext uri="{FF2B5EF4-FFF2-40B4-BE49-F238E27FC236}">
                <a16:creationId xmlns:a16="http://schemas.microsoft.com/office/drawing/2014/main" id="{960BD3D1-F3EC-96AD-F381-FADD9C59876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2" name="image4.png">
            <a:extLst>
              <a:ext uri="{FF2B5EF4-FFF2-40B4-BE49-F238E27FC236}">
                <a16:creationId xmlns:a16="http://schemas.microsoft.com/office/drawing/2014/main" id="{38383CDD-9A3F-F457-2087-0ED08F62A485}"/>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3" name="Group 11">
            <a:extLst>
              <a:ext uri="{FF2B5EF4-FFF2-40B4-BE49-F238E27FC236}">
                <a16:creationId xmlns:a16="http://schemas.microsoft.com/office/drawing/2014/main" id="{1B131694-6A57-75A1-138D-AEA4775BE6B3}"/>
              </a:ext>
            </a:extLst>
          </p:cNvPr>
          <p:cNvGrpSpPr>
            <a:grpSpLocks/>
          </p:cNvGrpSpPr>
          <p:nvPr/>
        </p:nvGrpSpPr>
        <p:grpSpPr bwMode="auto">
          <a:xfrm>
            <a:off x="11053594" y="785557"/>
            <a:ext cx="625171" cy="612210"/>
            <a:chOff x="0" y="0"/>
            <a:chExt cx="666" cy="559"/>
          </a:xfrm>
        </p:grpSpPr>
        <p:sp>
          <p:nvSpPr>
            <p:cNvPr id="34" name="Freeform 12">
              <a:extLst>
                <a:ext uri="{FF2B5EF4-FFF2-40B4-BE49-F238E27FC236}">
                  <a16:creationId xmlns:a16="http://schemas.microsoft.com/office/drawing/2014/main" id="{BD20A882-4245-E192-4C86-DBBC8B033D4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3112147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1"/>
                </p:tgtEl>
              </p:cMediaNode>
            </p:audio>
            <p:seq concurrent="1" nextAc="seek">
              <p:cTn id="36" restart="whenNotActive" fill="hold" evtFilter="cancelBubble" nodeType="interactiveSeq">
                <p:stCondLst>
                  <p:cond evt="onClick" delay="0">
                    <p:tgtEl>
                      <p:spTgt spid="16"/>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6"/>
                  </p:tgtEl>
                </p:cond>
              </p:nextCondLst>
            </p:seq>
          </p:childTnLst>
        </p:cTn>
      </p:par>
    </p:tnLst>
    <p:bldLst>
      <p:bldP spid="55" grpId="0" animBg="1"/>
      <p:bldP spid="56" grpId="0" animBg="1"/>
      <p:bldP spid="58" grpId="0" animBg="1"/>
      <p:bldP spid="60" grpId="0" animBg="1"/>
      <p:bldP spid="1031" grpId="0" animBg="1"/>
      <p:bldP spid="1032" grpId="0" animBg="1"/>
      <p:bldP spid="1033" grpId="0" animBg="1"/>
      <p:bldP spid="13" grpId="0" animBg="1"/>
      <p:bldP spid="15"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878203" y="811869"/>
            <a:ext cx="7044669" cy="122167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99417" y="1006755"/>
            <a:ext cx="8748238"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Tư</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tưởng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đạo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toàn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vì</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lợi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ích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chung</a:t>
            </a:r>
            <a:r>
              <a:rPr lang="en-GB" sz="2400" b="1" dirty="0">
                <a:effectLst/>
                <a:latin typeface="Times New Roman" panose="02020603050405020304" pitchFamily="18" charset="0"/>
                <a:ea typeface="Calibri" panose="020F0502020204030204" pitchFamily="34" charset="0"/>
              </a:rPr>
              <a:t>, </a:t>
            </a:r>
          </a:p>
          <a:p>
            <a:pPr algn="ctr"/>
            <a:r>
              <a:rPr lang="en-GB" sz="2400" b="1" dirty="0" err="1">
                <a:effectLst/>
                <a:latin typeface="Times New Roman" panose="02020603050405020304" pitchFamily="18" charset="0"/>
                <a:ea typeface="Calibri" panose="020F0502020204030204" pitchFamily="34" charset="0"/>
              </a:rPr>
              <a:t>không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vì</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lợi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ích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riêng</a:t>
            </a:r>
            <a:r>
              <a:rPr lang="en-GB" sz="2400" b="1" dirty="0">
                <a:effectLst/>
                <a:latin typeface="Times New Roman" panose="02020603050405020304" pitchFamily="18" charset="0"/>
                <a:ea typeface="Calibri" panose="020F0502020204030204" pitchFamily="34" charset="0"/>
              </a:rPr>
              <a:t>.</a:t>
            </a:r>
            <a:endParaRPr lang="vi-VN" sz="88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60423" y="211641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032371" y="26616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826354" y="26616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258780" y="267129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6641923" y="26712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485189" y="268595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131394" y="269839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859288" y="269519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58" name="Rectangle 57">
            <a:extLst>
              <a:ext uri="{FF2B5EF4-FFF2-40B4-BE49-F238E27FC236}">
                <a16:creationId xmlns:a16="http://schemas.microsoft.com/office/drawing/2014/main" id="{C1C08036-D90F-A019-49A3-FCA9E0CD5BC8}"/>
              </a:ext>
            </a:extLst>
          </p:cNvPr>
          <p:cNvSpPr/>
          <p:nvPr/>
        </p:nvSpPr>
        <p:spPr>
          <a:xfrm>
            <a:off x="4324652" y="272036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Ô</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6691434" y="27108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V</a:t>
            </a:r>
          </a:p>
        </p:txBody>
      </p:sp>
      <p:sp>
        <p:nvSpPr>
          <p:cNvPr id="60" name="Rectangle 59">
            <a:extLst>
              <a:ext uri="{FF2B5EF4-FFF2-40B4-BE49-F238E27FC236}">
                <a16:creationId xmlns:a16="http://schemas.microsoft.com/office/drawing/2014/main" id="{1F017F13-725B-C7E0-72AC-D281CFC76CA8}"/>
              </a:ext>
            </a:extLst>
          </p:cNvPr>
          <p:cNvSpPr/>
          <p:nvPr/>
        </p:nvSpPr>
        <p:spPr>
          <a:xfrm>
            <a:off x="3583805" y="27208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1946187" y="27049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2719778" y="269718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1188957" y="27049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2022858" y="27396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32" name="Rectangle 1031">
            <a:extLst>
              <a:ext uri="{FF2B5EF4-FFF2-40B4-BE49-F238E27FC236}">
                <a16:creationId xmlns:a16="http://schemas.microsoft.com/office/drawing/2014/main" id="{702274D1-158E-89BE-5DA6-4F72AA7ACAF5}"/>
              </a:ext>
            </a:extLst>
          </p:cNvPr>
          <p:cNvSpPr/>
          <p:nvPr/>
        </p:nvSpPr>
        <p:spPr>
          <a:xfrm>
            <a:off x="2777470" y="27466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Í</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1253147" y="273561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036" name="Oval 1035">
            <a:extLst>
              <a:ext uri="{FF2B5EF4-FFF2-40B4-BE49-F238E27FC236}">
                <a16:creationId xmlns:a16="http://schemas.microsoft.com/office/drawing/2014/main" id="{2787A4A9-43D1-C6DD-7B6F-93118C6F43A7}"/>
              </a:ext>
            </a:extLst>
          </p:cNvPr>
          <p:cNvSpPr/>
          <p:nvPr/>
        </p:nvSpPr>
        <p:spPr>
          <a:xfrm>
            <a:off x="5054872" y="2968"/>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7408452" y="26712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7457492" y="271681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Ô</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B11277AB-A5A3-3529-F00B-41FA0153B1B1}"/>
              </a:ext>
            </a:extLst>
          </p:cNvPr>
          <p:cNvSpPr/>
          <p:nvPr/>
        </p:nvSpPr>
        <p:spPr>
          <a:xfrm>
            <a:off x="8198793" y="26712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3F505C2-E7B0-1368-EB13-72DDC37194D8}"/>
              </a:ext>
            </a:extLst>
          </p:cNvPr>
          <p:cNvSpPr/>
          <p:nvPr/>
        </p:nvSpPr>
        <p:spPr>
          <a:xfrm>
            <a:off x="8246136" y="27068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16" name="Rectangle 15">
            <a:extLst>
              <a:ext uri="{FF2B5EF4-FFF2-40B4-BE49-F238E27FC236}">
                <a16:creationId xmlns:a16="http://schemas.microsoft.com/office/drawing/2014/main" id="{5DC08217-DB7C-068F-68B2-1FF299968C56}"/>
              </a:ext>
            </a:extLst>
          </p:cNvPr>
          <p:cNvSpPr/>
          <p:nvPr/>
        </p:nvSpPr>
        <p:spPr>
          <a:xfrm>
            <a:off x="8984185" y="26616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7" name="Rectangle 16">
            <a:extLst>
              <a:ext uri="{FF2B5EF4-FFF2-40B4-BE49-F238E27FC236}">
                <a16:creationId xmlns:a16="http://schemas.microsoft.com/office/drawing/2014/main" id="{4E45D804-5FEC-9B96-9A3E-A4ECE78426A6}"/>
              </a:ext>
            </a:extLst>
          </p:cNvPr>
          <p:cNvSpPr/>
          <p:nvPr/>
        </p:nvSpPr>
        <p:spPr>
          <a:xfrm>
            <a:off x="9025066" y="27260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8" name="Arrow: Left 5">
            <a:hlinkClick r:id="rId10" action="ppaction://hlinksldjump"/>
            <a:extLst>
              <a:ext uri="{FF2B5EF4-FFF2-40B4-BE49-F238E27FC236}">
                <a16:creationId xmlns:a16="http://schemas.microsoft.com/office/drawing/2014/main" id="{D93B6143-27CF-ADA6-22FF-F399FE85497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9" name="TextBox 18">
            <a:extLst>
              <a:ext uri="{FF2B5EF4-FFF2-40B4-BE49-F238E27FC236}">
                <a16:creationId xmlns:a16="http://schemas.microsoft.com/office/drawing/2014/main" id="{39852A3D-2A12-CB50-CE14-7B8539683C53}"/>
              </a:ext>
            </a:extLst>
          </p:cNvPr>
          <p:cNvSpPr txBox="1"/>
          <p:nvPr/>
        </p:nvSpPr>
        <p:spPr>
          <a:xfrm>
            <a:off x="706451" y="3770720"/>
            <a:ext cx="10118756"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K</a:t>
            </a:r>
            <a:r>
              <a:rPr lang="vi-VN" sz="2400" b="0" i="0" dirty="0">
                <a:solidFill>
                  <a:srgbClr val="242021"/>
                </a:solidFill>
                <a:effectLst/>
                <a:latin typeface="TimesNewRomanPSMT"/>
              </a:rPr>
              <a:t>hông ngừng tu dưỡng, rèn luyện phẩm chất đạo đức cần, kiệm, liêm, chính, </a:t>
            </a:r>
            <a:r>
              <a:rPr lang="vi-VN" sz="2400" b="0" i="0" dirty="0">
                <a:solidFill>
                  <a:srgbClr val="FF0000"/>
                </a:solidFill>
                <a:effectLst/>
                <a:latin typeface="TimesNewRomanPSMT"/>
              </a:rPr>
              <a:t>chí công vô tư</a:t>
            </a:r>
            <a:r>
              <a:rPr lang="vi-VN" sz="2400" b="0" i="0" dirty="0">
                <a:solidFill>
                  <a:srgbClr val="242021"/>
                </a:solidFill>
                <a:effectLst/>
                <a:latin typeface="TimesNewRomanPSMT"/>
              </a:rPr>
              <a:t>, có lối sống trong sạch, lành mạnh, trung thực, khách quan.</a:t>
            </a:r>
            <a:r>
              <a:rPr lang="vi-VN" sz="2400" dirty="0"/>
              <a:t> </a:t>
            </a:r>
            <a:br>
              <a:rPr lang="vi-VN" sz="2400" dirty="0"/>
            </a:br>
            <a:r>
              <a:rPr lang="en-GB" sz="2400" dirty="0"/>
              <a:t>- …”</a:t>
            </a:r>
            <a:r>
              <a:rPr lang="vi-VN" sz="2400" dirty="0"/>
              <a:t> </a:t>
            </a:r>
            <a:endParaRPr lang="en-GB" dirty="0"/>
          </a:p>
        </p:txBody>
      </p:sp>
      <p:pic>
        <p:nvPicPr>
          <p:cNvPr id="6" name="Picture 5" descr="A blue and white alarm clock with bells&#10;&#10;Description automatically generated">
            <a:extLst>
              <a:ext uri="{FF2B5EF4-FFF2-40B4-BE49-F238E27FC236}">
                <a16:creationId xmlns:a16="http://schemas.microsoft.com/office/drawing/2014/main" id="{560C7E59-814C-0E65-8432-D3C134252EF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0" name="Oval 19">
            <a:extLst>
              <a:ext uri="{FF2B5EF4-FFF2-40B4-BE49-F238E27FC236}">
                <a16:creationId xmlns:a16="http://schemas.microsoft.com/office/drawing/2014/main" id="{00702033-4CA4-EFDB-FF8B-C1A512C639D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1" name="Oval 20">
            <a:extLst>
              <a:ext uri="{FF2B5EF4-FFF2-40B4-BE49-F238E27FC236}">
                <a16:creationId xmlns:a16="http://schemas.microsoft.com/office/drawing/2014/main" id="{7DE5E5B9-CF8F-861A-195B-4E1B6F992B1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2" name="Oval 21">
            <a:extLst>
              <a:ext uri="{FF2B5EF4-FFF2-40B4-BE49-F238E27FC236}">
                <a16:creationId xmlns:a16="http://schemas.microsoft.com/office/drawing/2014/main" id="{22AA87D4-CDA0-C2C7-BE79-842972C68FF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3" name="Oval 22">
            <a:extLst>
              <a:ext uri="{FF2B5EF4-FFF2-40B4-BE49-F238E27FC236}">
                <a16:creationId xmlns:a16="http://schemas.microsoft.com/office/drawing/2014/main" id="{F02FB1B0-216A-8CCC-EE3E-3C8103B5588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4" name="Oval 23">
            <a:extLst>
              <a:ext uri="{FF2B5EF4-FFF2-40B4-BE49-F238E27FC236}">
                <a16:creationId xmlns:a16="http://schemas.microsoft.com/office/drawing/2014/main" id="{E11EE87D-39AC-1A4B-0796-8C378807CCF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5" name="Oval 24">
            <a:extLst>
              <a:ext uri="{FF2B5EF4-FFF2-40B4-BE49-F238E27FC236}">
                <a16:creationId xmlns:a16="http://schemas.microsoft.com/office/drawing/2014/main" id="{EEAB0E3D-D459-C3DE-F3D1-B6C5973BB10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6" name="Oval 25">
            <a:extLst>
              <a:ext uri="{FF2B5EF4-FFF2-40B4-BE49-F238E27FC236}">
                <a16:creationId xmlns:a16="http://schemas.microsoft.com/office/drawing/2014/main" id="{3F75D9D7-58AF-6613-6B7F-728879C4F4C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7" name="Oval 26">
            <a:extLst>
              <a:ext uri="{FF2B5EF4-FFF2-40B4-BE49-F238E27FC236}">
                <a16:creationId xmlns:a16="http://schemas.microsoft.com/office/drawing/2014/main" id="{4CBB4E21-9177-5A35-4320-BE684C99E57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8" name="Oval 27">
            <a:extLst>
              <a:ext uri="{FF2B5EF4-FFF2-40B4-BE49-F238E27FC236}">
                <a16:creationId xmlns:a16="http://schemas.microsoft.com/office/drawing/2014/main" id="{5C32BCAE-63F1-7FB1-FC2A-DF62E2144C1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9" name="Oval 28">
            <a:extLst>
              <a:ext uri="{FF2B5EF4-FFF2-40B4-BE49-F238E27FC236}">
                <a16:creationId xmlns:a16="http://schemas.microsoft.com/office/drawing/2014/main" id="{0E64D5FF-F2EA-FE3B-ABA0-86B3390296E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0" name="Oval 29">
            <a:extLst>
              <a:ext uri="{FF2B5EF4-FFF2-40B4-BE49-F238E27FC236}">
                <a16:creationId xmlns:a16="http://schemas.microsoft.com/office/drawing/2014/main" id="{7B742832-D8E3-5921-24B3-B3759987D5A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1" name="Oval 30">
            <a:extLst>
              <a:ext uri="{FF2B5EF4-FFF2-40B4-BE49-F238E27FC236}">
                <a16:creationId xmlns:a16="http://schemas.microsoft.com/office/drawing/2014/main" id="{8121383E-5021-A093-F2C3-DC2E91F3FE6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2" name="Oval 31">
            <a:extLst>
              <a:ext uri="{FF2B5EF4-FFF2-40B4-BE49-F238E27FC236}">
                <a16:creationId xmlns:a16="http://schemas.microsoft.com/office/drawing/2014/main" id="{1CFA792B-9C43-CC46-40CB-BA13D46F7F6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3" name="Oval 32">
            <a:extLst>
              <a:ext uri="{FF2B5EF4-FFF2-40B4-BE49-F238E27FC236}">
                <a16:creationId xmlns:a16="http://schemas.microsoft.com/office/drawing/2014/main" id="{C318DF2C-E8DB-7D3C-A35C-79F46EB3578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4" name="Oval 33">
            <a:extLst>
              <a:ext uri="{FF2B5EF4-FFF2-40B4-BE49-F238E27FC236}">
                <a16:creationId xmlns:a16="http://schemas.microsoft.com/office/drawing/2014/main" id="{BF88BC5B-5295-E648-CAE0-89D74D9DBDE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5" name="Oval 34">
            <a:extLst>
              <a:ext uri="{FF2B5EF4-FFF2-40B4-BE49-F238E27FC236}">
                <a16:creationId xmlns:a16="http://schemas.microsoft.com/office/drawing/2014/main" id="{F08AB5CC-6280-F710-A269-F3763E57AFC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6" name="image4.png">
            <a:extLst>
              <a:ext uri="{FF2B5EF4-FFF2-40B4-BE49-F238E27FC236}">
                <a16:creationId xmlns:a16="http://schemas.microsoft.com/office/drawing/2014/main" id="{2A6D8414-2114-5BA2-8C47-F7214BB33846}"/>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7" name="Group 11">
            <a:extLst>
              <a:ext uri="{FF2B5EF4-FFF2-40B4-BE49-F238E27FC236}">
                <a16:creationId xmlns:a16="http://schemas.microsoft.com/office/drawing/2014/main" id="{1FFE841F-48EE-88F4-4231-5B9B8AAF2801}"/>
              </a:ext>
            </a:extLst>
          </p:cNvPr>
          <p:cNvGrpSpPr>
            <a:grpSpLocks/>
          </p:cNvGrpSpPr>
          <p:nvPr/>
        </p:nvGrpSpPr>
        <p:grpSpPr bwMode="auto">
          <a:xfrm>
            <a:off x="11053594" y="785557"/>
            <a:ext cx="625171" cy="612210"/>
            <a:chOff x="0" y="0"/>
            <a:chExt cx="666" cy="559"/>
          </a:xfrm>
        </p:grpSpPr>
        <p:sp>
          <p:nvSpPr>
            <p:cNvPr id="38" name="Freeform 12">
              <a:extLst>
                <a:ext uri="{FF2B5EF4-FFF2-40B4-BE49-F238E27FC236}">
                  <a16:creationId xmlns:a16="http://schemas.microsoft.com/office/drawing/2014/main" id="{8FF38A5B-D593-A158-48E6-2CBE560BA30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8031457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fade">
                                      <p:cBhvr>
                                        <p:cTn id="13" dur="500"/>
                                        <p:tgtEl>
                                          <p:spTgt spid="10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32"/>
                                        </p:tgtEl>
                                        <p:attrNameLst>
                                          <p:attrName>style.visibility</p:attrName>
                                        </p:attrNameLst>
                                      </p:cBhvr>
                                      <p:to>
                                        <p:strVal val="visible"/>
                                      </p:to>
                                    </p:set>
                                    <p:animEffect transition="in" filter="fade">
                                      <p:cBhvr>
                                        <p:cTn id="16" dur="500"/>
                                        <p:tgtEl>
                                          <p:spTgt spid="10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childTnLst>
                          </p:cTn>
                        </p:par>
                        <p:par>
                          <p:cTn id="41" fill="hold">
                            <p:stCondLst>
                              <p:cond delay="500"/>
                            </p:stCondLst>
                            <p:childTnLst>
                              <p:par>
                                <p:cTn id="42" presetID="1" presetClass="mediacall" presetSubtype="0" fill="hold" nodeType="afterEffect">
                                  <p:stCondLst>
                                    <p:cond delay="0"/>
                                  </p:stCondLst>
                                  <p:childTnLst>
                                    <p:cmd type="call" cmd="playFrom(0.0)">
                                      <p:cBhvr>
                                        <p:cTn id="43"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4" fill="hold" display="0">
                  <p:stCondLst>
                    <p:cond delay="indefinite"/>
                  </p:stCondLst>
                  <p:endCondLst>
                    <p:cond evt="onStopAudio" delay="0">
                      <p:tgtEl>
                        <p:sldTgt/>
                      </p:tgtEl>
                    </p:cond>
                  </p:endCondLst>
                </p:cTn>
                <p:tgtEl>
                  <p:spTgt spid="15"/>
                </p:tgtEl>
              </p:cMediaNode>
            </p:audio>
            <p:seq concurrent="1" nextAc="seek">
              <p:cTn id="45" restart="whenNotActive" fill="hold" evtFilter="cancelBubble" nodeType="interactiveSeq">
                <p:stCondLst>
                  <p:cond evt="onClick" delay="0">
                    <p:tgtEl>
                      <p:spTgt spid="20"/>
                    </p:tgtEl>
                  </p:cond>
                </p:stCondLst>
                <p:endSync evt="end" delay="0">
                  <p:rtn val="all"/>
                </p:endSync>
                <p:childTnLst>
                  <p:par>
                    <p:cTn id="46" fill="hold">
                      <p:stCondLst>
                        <p:cond delay="0"/>
                      </p:stCondLst>
                      <p:childTnLst>
                        <p:par>
                          <p:cTn id="47" fill="hold">
                            <p:stCondLst>
                              <p:cond delay="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1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2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3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4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5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7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8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9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0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1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2000"/>
                            </p:stCondLst>
                            <p:childTnLst>
                              <p:par>
                                <p:cTn id="84" presetID="1" presetClass="entr" presetSubtype="0" fill="hold" grpId="0" nodeType="afterEffect">
                                  <p:stCondLst>
                                    <p:cond delay="0"/>
                                  </p:stCondLst>
                                  <p:childTnLst>
                                    <p:set>
                                      <p:cBhvr>
                                        <p:cTn id="85"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3000"/>
                            </p:stCondLst>
                            <p:childTnLst>
                              <p:par>
                                <p:cTn id="87" presetID="1" presetClass="entr" presetSubtype="0" fill="hold" grpId="0" nodeType="afterEffect">
                                  <p:stCondLst>
                                    <p:cond delay="0"/>
                                  </p:stCondLst>
                                  <p:childTnLst>
                                    <p:set>
                                      <p:cBhvr>
                                        <p:cTn id="88"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4" name="demgiay.wav"/>
                                        </p:tgtEl>
                                      </p:cMediaNode>
                                    </p:audio>
                                  </p:subTnLst>
                                </p:cTn>
                              </p:par>
                            </p:childTnLst>
                          </p:cTn>
                        </p:par>
                        <p:par>
                          <p:cTn id="89" fill="hold">
                            <p:stCondLst>
                              <p:cond delay="14000"/>
                            </p:stCondLst>
                            <p:childTnLst>
                              <p:par>
                                <p:cTn id="90" presetID="1" presetClass="entr" presetSubtype="0" fill="hold" grpId="0" nodeType="afterEffect">
                                  <p:stCondLst>
                                    <p:cond delay="0"/>
                                  </p:stCondLst>
                                  <p:childTnLst>
                                    <p:set>
                                      <p:cBhvr>
                                        <p:cTn id="91"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9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0"/>
                  </p:tgtEl>
                </p:cond>
              </p:nextCondLst>
            </p:seq>
          </p:childTnLst>
        </p:cTn>
      </p:par>
    </p:tnLst>
    <p:bldLst>
      <p:bldP spid="55" grpId="0" animBg="1"/>
      <p:bldP spid="56" grpId="0" animBg="1"/>
      <p:bldP spid="58" grpId="0" animBg="1"/>
      <p:bldP spid="59" grpId="0" animBg="1"/>
      <p:bldP spid="60" grpId="0" animBg="1"/>
      <p:bldP spid="1031" grpId="0" animBg="1"/>
      <p:bldP spid="1032" grpId="0" animBg="1"/>
      <p:bldP spid="1033" grpId="0" animBg="1"/>
      <p:bldP spid="13" grpId="0" animBg="1"/>
      <p:bldP spid="14" grpId="0" animBg="1"/>
      <p:bldP spid="17"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364496" y="807550"/>
            <a:ext cx="6779491" cy="88409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794715" y="1039659"/>
            <a:ext cx="6035250"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Yên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ổn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về</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mặt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chính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về</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trật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hội</a:t>
            </a:r>
            <a:r>
              <a:rPr lang="en-GB" sz="2400" b="1" dirty="0">
                <a:effectLst/>
                <a:latin typeface="Times New Roman" panose="02020603050405020304" pitchFamily="18" charset="0"/>
                <a:ea typeface="Calibri" panose="020F0502020204030204" pitchFamily="34" charset="0"/>
              </a:rPr>
              <a:t>.</a:t>
            </a:r>
            <a:endParaRPr lang="vi-VN" sz="115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94764" y="176935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407043" y="14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9930DBFA-8E35-67BA-7E0F-6F10F1FC4CB7}"/>
              </a:ext>
            </a:extLst>
          </p:cNvPr>
          <p:cNvSpPr/>
          <p:nvPr/>
        </p:nvSpPr>
        <p:spPr>
          <a:xfrm>
            <a:off x="3480781" y="23546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CDD4AC80-F89C-8E8D-FCE9-3543BF0D89BC}"/>
              </a:ext>
            </a:extLst>
          </p:cNvPr>
          <p:cNvSpPr/>
          <p:nvPr/>
        </p:nvSpPr>
        <p:spPr>
          <a:xfrm>
            <a:off x="5045003" y="2344749"/>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2260FEE1-8C9D-4BAF-D03E-5D649AD5389D}"/>
              </a:ext>
            </a:extLst>
          </p:cNvPr>
          <p:cNvSpPr/>
          <p:nvPr/>
        </p:nvSpPr>
        <p:spPr>
          <a:xfrm>
            <a:off x="4254372" y="23445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D742B3C7-82E5-4EA2-E752-39D151129D5C}"/>
              </a:ext>
            </a:extLst>
          </p:cNvPr>
          <p:cNvSpPr/>
          <p:nvPr/>
        </p:nvSpPr>
        <p:spPr>
          <a:xfrm>
            <a:off x="3562764" y="23829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1D698AFC-FAA3-CFF9-5A13-CA8F79368A98}"/>
              </a:ext>
            </a:extLst>
          </p:cNvPr>
          <p:cNvSpPr/>
          <p:nvPr/>
        </p:nvSpPr>
        <p:spPr>
          <a:xfrm>
            <a:off x="5094514" y="238484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19" name="Rectangle 18">
            <a:extLst>
              <a:ext uri="{FF2B5EF4-FFF2-40B4-BE49-F238E27FC236}">
                <a16:creationId xmlns:a16="http://schemas.microsoft.com/office/drawing/2014/main" id="{305DFD94-86E6-001E-F140-E629C525B464}"/>
              </a:ext>
            </a:extLst>
          </p:cNvPr>
          <p:cNvSpPr/>
          <p:nvPr/>
        </p:nvSpPr>
        <p:spPr>
          <a:xfrm>
            <a:off x="4353395" y="239403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9BF1E843-B700-C8FE-A3AA-160574625780}"/>
              </a:ext>
            </a:extLst>
          </p:cNvPr>
          <p:cNvSpPr/>
          <p:nvPr/>
        </p:nvSpPr>
        <p:spPr>
          <a:xfrm>
            <a:off x="5835634" y="234452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1" name="Rectangle 20">
            <a:extLst>
              <a:ext uri="{FF2B5EF4-FFF2-40B4-BE49-F238E27FC236}">
                <a16:creationId xmlns:a16="http://schemas.microsoft.com/office/drawing/2014/main" id="{23B0FCF1-184A-A541-D894-F66E7CD2813C}"/>
              </a:ext>
            </a:extLst>
          </p:cNvPr>
          <p:cNvSpPr/>
          <p:nvPr/>
        </p:nvSpPr>
        <p:spPr>
          <a:xfrm>
            <a:off x="5885146" y="23753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9686E96F-5D5C-879D-5DE4-7EADAA2FC666}"/>
              </a:ext>
            </a:extLst>
          </p:cNvPr>
          <p:cNvSpPr/>
          <p:nvPr/>
        </p:nvSpPr>
        <p:spPr>
          <a:xfrm>
            <a:off x="7405100" y="23566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38A3C71-F6F3-CC02-2551-A6F5DD3C0B1E}"/>
              </a:ext>
            </a:extLst>
          </p:cNvPr>
          <p:cNvSpPr/>
          <p:nvPr/>
        </p:nvSpPr>
        <p:spPr>
          <a:xfrm>
            <a:off x="6626265" y="234452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13043CF7-CF57-6221-9010-A68B935E6C17}"/>
              </a:ext>
            </a:extLst>
          </p:cNvPr>
          <p:cNvSpPr/>
          <p:nvPr/>
        </p:nvSpPr>
        <p:spPr>
          <a:xfrm>
            <a:off x="7471403" y="24041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25" name="Rectangle 24">
            <a:extLst>
              <a:ext uri="{FF2B5EF4-FFF2-40B4-BE49-F238E27FC236}">
                <a16:creationId xmlns:a16="http://schemas.microsoft.com/office/drawing/2014/main" id="{52345F86-11C3-3486-C962-51B87CADA94A}"/>
              </a:ext>
            </a:extLst>
          </p:cNvPr>
          <p:cNvSpPr/>
          <p:nvPr/>
        </p:nvSpPr>
        <p:spPr>
          <a:xfrm>
            <a:off x="6681021" y="239403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1" name="Arrow: Left 5">
            <a:hlinkClick r:id="rId10" action="ppaction://hlinksldjump"/>
            <a:extLst>
              <a:ext uri="{FF2B5EF4-FFF2-40B4-BE49-F238E27FC236}">
                <a16:creationId xmlns:a16="http://schemas.microsoft.com/office/drawing/2014/main" id="{C37C1B20-D82D-B26C-D28C-4EF78E0053DB}"/>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6" name="TextBox 15">
            <a:extLst>
              <a:ext uri="{FF2B5EF4-FFF2-40B4-BE49-F238E27FC236}">
                <a16:creationId xmlns:a16="http://schemas.microsoft.com/office/drawing/2014/main" id="{A9BD9488-35B3-37ED-FA9F-32D727988938}"/>
              </a:ext>
            </a:extLst>
          </p:cNvPr>
          <p:cNvSpPr txBox="1"/>
          <p:nvPr/>
        </p:nvSpPr>
        <p:spPr>
          <a:xfrm>
            <a:off x="797718" y="3634571"/>
            <a:ext cx="9931672" cy="1569660"/>
          </a:xfrm>
          <a:prstGeom prst="rect">
            <a:avLst/>
          </a:prstGeom>
          <a:noFill/>
          <a:ln>
            <a:solidFill>
              <a:srgbClr val="00B050"/>
            </a:solidFill>
          </a:ln>
        </p:spPr>
        <p:txBody>
          <a:bodyPr wrap="square">
            <a:spAutoFit/>
          </a:bodyPr>
          <a:lstStyle/>
          <a:p>
            <a:pPr algn="just"/>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b="0" i="0" dirty="0" err="1">
                <a:solidFill>
                  <a:srgbClr val="00B050"/>
                </a:solidFill>
                <a:effectLst/>
                <a:latin typeface="TimesNewRomanPSMT"/>
              </a:rPr>
              <a:t>Bài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Năm 1946, thực hiện lời kêu gọi toàn quốc kháng chiến của Chủ tịch Hồ Chí Minh, Công an nhân dân đấu tranh chống phản cách mạng và tội phạm trong vùng địch tạm chiếm, vùng tranh chấp giữa ta và địch; chống phản cách mạng, bảo vệ </a:t>
            </a:r>
            <a:r>
              <a:rPr lang="vi-VN" sz="2400" b="0" i="0" dirty="0">
                <a:solidFill>
                  <a:srgbClr val="FF0000"/>
                </a:solidFill>
                <a:effectLst/>
                <a:latin typeface="TimesNewRomanPSMT"/>
              </a:rPr>
              <a:t>an ninh</a:t>
            </a:r>
            <a:r>
              <a:rPr lang="vi-VN" sz="2400" b="0" i="0" dirty="0">
                <a:solidFill>
                  <a:srgbClr val="242021"/>
                </a:solidFill>
                <a:effectLst/>
                <a:latin typeface="TimesNewRomanPSMT"/>
              </a:rPr>
              <a:t>, trật tự vùng hậu phương.</a:t>
            </a:r>
            <a:r>
              <a:rPr lang="en-GB" sz="2400" b="0" i="0" dirty="0">
                <a:solidFill>
                  <a:srgbClr val="242021"/>
                </a:solidFill>
                <a:effectLst/>
                <a:latin typeface="TimesNewRomanPSMT"/>
              </a:rPr>
              <a:t>”</a:t>
            </a:r>
          </a:p>
        </p:txBody>
      </p:sp>
      <p:pic>
        <p:nvPicPr>
          <p:cNvPr id="6" name="Picture 5" descr="A blue and white alarm clock with bells&#10;&#10;Description automatically generated">
            <a:extLst>
              <a:ext uri="{FF2B5EF4-FFF2-40B4-BE49-F238E27FC236}">
                <a16:creationId xmlns:a16="http://schemas.microsoft.com/office/drawing/2014/main" id="{CBEC651F-DB04-B1DD-0926-35D5CAF040A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6" name="Oval 25">
            <a:extLst>
              <a:ext uri="{FF2B5EF4-FFF2-40B4-BE49-F238E27FC236}">
                <a16:creationId xmlns:a16="http://schemas.microsoft.com/office/drawing/2014/main" id="{D970C1A1-0E74-6D65-E74D-68EC6432A3C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7" name="Oval 26">
            <a:extLst>
              <a:ext uri="{FF2B5EF4-FFF2-40B4-BE49-F238E27FC236}">
                <a16:creationId xmlns:a16="http://schemas.microsoft.com/office/drawing/2014/main" id="{04B36D02-84D8-3C2F-1A0F-CFF7D46522F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8" name="Oval 27">
            <a:extLst>
              <a:ext uri="{FF2B5EF4-FFF2-40B4-BE49-F238E27FC236}">
                <a16:creationId xmlns:a16="http://schemas.microsoft.com/office/drawing/2014/main" id="{1334519E-B860-7BF5-77DD-470577EBEA4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9" name="Oval 28">
            <a:extLst>
              <a:ext uri="{FF2B5EF4-FFF2-40B4-BE49-F238E27FC236}">
                <a16:creationId xmlns:a16="http://schemas.microsoft.com/office/drawing/2014/main" id="{DBAEA84B-4034-5105-E196-0E21C826C40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0" name="Oval 29">
            <a:extLst>
              <a:ext uri="{FF2B5EF4-FFF2-40B4-BE49-F238E27FC236}">
                <a16:creationId xmlns:a16="http://schemas.microsoft.com/office/drawing/2014/main" id="{CBDDA4F9-B64E-1664-F31D-7A01FDF1C41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1" name="Oval 30">
            <a:extLst>
              <a:ext uri="{FF2B5EF4-FFF2-40B4-BE49-F238E27FC236}">
                <a16:creationId xmlns:a16="http://schemas.microsoft.com/office/drawing/2014/main" id="{8B3EDD6E-3521-9847-6576-2424EF5F415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2" name="Oval 31">
            <a:extLst>
              <a:ext uri="{FF2B5EF4-FFF2-40B4-BE49-F238E27FC236}">
                <a16:creationId xmlns:a16="http://schemas.microsoft.com/office/drawing/2014/main" id="{E6FB96B8-B216-7AB3-5738-9DB0F131929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3" name="Oval 32">
            <a:extLst>
              <a:ext uri="{FF2B5EF4-FFF2-40B4-BE49-F238E27FC236}">
                <a16:creationId xmlns:a16="http://schemas.microsoft.com/office/drawing/2014/main" id="{2BDCD128-ECE9-D3B3-4177-BD9F7058A1C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4" name="Oval 33">
            <a:extLst>
              <a:ext uri="{FF2B5EF4-FFF2-40B4-BE49-F238E27FC236}">
                <a16:creationId xmlns:a16="http://schemas.microsoft.com/office/drawing/2014/main" id="{D1195DD4-1CA8-2D20-7F42-C7D9B12FC8B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5" name="Oval 34">
            <a:extLst>
              <a:ext uri="{FF2B5EF4-FFF2-40B4-BE49-F238E27FC236}">
                <a16:creationId xmlns:a16="http://schemas.microsoft.com/office/drawing/2014/main" id="{12010291-5F7F-DD56-410A-32E2BC788CA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6" name="Oval 35">
            <a:extLst>
              <a:ext uri="{FF2B5EF4-FFF2-40B4-BE49-F238E27FC236}">
                <a16:creationId xmlns:a16="http://schemas.microsoft.com/office/drawing/2014/main" id="{CD702CF5-85F4-7A9E-95AB-AF66F20FDF1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7" name="Oval 36">
            <a:extLst>
              <a:ext uri="{FF2B5EF4-FFF2-40B4-BE49-F238E27FC236}">
                <a16:creationId xmlns:a16="http://schemas.microsoft.com/office/drawing/2014/main" id="{40DDD073-5EF1-69FF-C74E-4E6A9BD557C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8" name="Oval 37">
            <a:extLst>
              <a:ext uri="{FF2B5EF4-FFF2-40B4-BE49-F238E27FC236}">
                <a16:creationId xmlns:a16="http://schemas.microsoft.com/office/drawing/2014/main" id="{47E9A6DE-43C1-1CC0-7698-F52BB970CE5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9" name="Oval 38">
            <a:extLst>
              <a:ext uri="{FF2B5EF4-FFF2-40B4-BE49-F238E27FC236}">
                <a16:creationId xmlns:a16="http://schemas.microsoft.com/office/drawing/2014/main" id="{5BCC0897-BCA8-BD33-2650-637A284E572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0" name="Oval 39">
            <a:extLst>
              <a:ext uri="{FF2B5EF4-FFF2-40B4-BE49-F238E27FC236}">
                <a16:creationId xmlns:a16="http://schemas.microsoft.com/office/drawing/2014/main" id="{87864AFC-78CA-96D9-0B1C-FADA777EDFE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1" name="Oval 40">
            <a:extLst>
              <a:ext uri="{FF2B5EF4-FFF2-40B4-BE49-F238E27FC236}">
                <a16:creationId xmlns:a16="http://schemas.microsoft.com/office/drawing/2014/main" id="{F541F1F7-2746-BABF-DA7B-F023159A68C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2" name="image4.png">
            <a:extLst>
              <a:ext uri="{FF2B5EF4-FFF2-40B4-BE49-F238E27FC236}">
                <a16:creationId xmlns:a16="http://schemas.microsoft.com/office/drawing/2014/main" id="{5F689E7C-E603-9945-6E51-0D66C79A799D}"/>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3" name="Group 11">
            <a:extLst>
              <a:ext uri="{FF2B5EF4-FFF2-40B4-BE49-F238E27FC236}">
                <a16:creationId xmlns:a16="http://schemas.microsoft.com/office/drawing/2014/main" id="{964A725B-47E4-25F7-DBBC-D8F59290EB81}"/>
              </a:ext>
            </a:extLst>
          </p:cNvPr>
          <p:cNvGrpSpPr>
            <a:grpSpLocks/>
          </p:cNvGrpSpPr>
          <p:nvPr/>
        </p:nvGrpSpPr>
        <p:grpSpPr bwMode="auto">
          <a:xfrm>
            <a:off x="11053594" y="785557"/>
            <a:ext cx="625171" cy="612210"/>
            <a:chOff x="0" y="0"/>
            <a:chExt cx="666" cy="559"/>
          </a:xfrm>
        </p:grpSpPr>
        <p:sp>
          <p:nvSpPr>
            <p:cNvPr id="44" name="Freeform 12">
              <a:extLst>
                <a:ext uri="{FF2B5EF4-FFF2-40B4-BE49-F238E27FC236}">
                  <a16:creationId xmlns:a16="http://schemas.microsoft.com/office/drawing/2014/main" id="{7FFDDCE4-2635-16AD-17F6-23ECCF353A8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063638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par>
                                <p:cTn id="7" presetID="10"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animEffect transition="in" filter="fade">
                                      <p:cBhvr>
                                        <p:cTn id="9" dur="500"/>
                                        <p:tgtEl>
                                          <p:spTgt spid="2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childTnLst>
              </p:cTn>
              <p:nextCondLst>
                <p:cond evt="onClick" delay="0">
                  <p:tgtEl>
                    <p:spTgt spid="48"/>
                  </p:tgtEl>
                </p:cond>
              </p:nextCondLst>
            </p:seq>
            <p:audio>
              <p:cMediaNode vol="80000" numSld="999" showWhenStopped="0">
                <p:cTn id="28" fill="hold" display="0">
                  <p:stCondLst>
                    <p:cond delay="indefinite"/>
                  </p:stCondLst>
                  <p:endCondLst>
                    <p:cond evt="onStopAudio" delay="0">
                      <p:tgtEl>
                        <p:sldTgt/>
                      </p:tgtEl>
                    </p:cond>
                  </p:endCondLst>
                </p:cTn>
                <p:tgtEl>
                  <p:spTgt spid="15"/>
                </p:tgtEl>
              </p:cMediaNode>
            </p:audio>
            <p:seq concurrent="1" nextAc="seek">
              <p:cTn id="29" restart="whenNotActive" fill="hold" evtFilter="cancelBubble" nodeType="interactiveSeq">
                <p:stCondLst>
                  <p:cond evt="onClick" delay="0">
                    <p:tgtEl>
                      <p:spTgt spid="26"/>
                    </p:tgtEl>
                  </p:cond>
                </p:stCondLst>
                <p:endSync evt="end" delay="0">
                  <p:rtn val="all"/>
                </p:endSync>
                <p:childTnLst>
                  <p:par>
                    <p:cTn id="30" fill="hold">
                      <p:stCondLst>
                        <p:cond delay="0"/>
                      </p:stCondLst>
                      <p:childTnLst>
                        <p:par>
                          <p:cTn id="31" fill="hold">
                            <p:stCondLst>
                              <p:cond delay="0"/>
                            </p:stCondLst>
                            <p:childTnLst>
                              <p:par>
                                <p:cTn id="32" presetID="1" presetClass="entr" presetSubtype="0" fill="hold" grpId="0" nodeType="afterEffect">
                                  <p:stCondLst>
                                    <p:cond delay="0"/>
                                  </p:stCondLst>
                                  <p:childTnLst>
                                    <p:set>
                                      <p:cBhvr>
                                        <p:cTn id="3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2000"/>
                            </p:stCondLst>
                            <p:childTnLst>
                              <p:par>
                                <p:cTn id="38" presetID="1" presetClass="entr" presetSubtype="0" fill="hold" grpId="0" nodeType="afterEffect">
                                  <p:stCondLst>
                                    <p:cond delay="0"/>
                                  </p:stCondLst>
                                  <p:childTnLst>
                                    <p:set>
                                      <p:cBhvr>
                                        <p:cTn id="3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3000"/>
                            </p:stCondLst>
                            <p:childTnLst>
                              <p:par>
                                <p:cTn id="41" presetID="1" presetClass="entr" presetSubtype="0" fill="hold" grpId="0" nodeType="afterEffect">
                                  <p:stCondLst>
                                    <p:cond delay="0"/>
                                  </p:stCondLst>
                                  <p:childTnLst>
                                    <p:set>
                                      <p:cBhvr>
                                        <p:cTn id="42"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4000"/>
                            </p:stCondLst>
                            <p:childTnLst>
                              <p:par>
                                <p:cTn id="44" presetID="1" presetClass="entr" presetSubtype="0" fill="hold" grpId="0" nodeType="afterEffect">
                                  <p:stCondLst>
                                    <p:cond delay="0"/>
                                  </p:stCondLst>
                                  <p:childTnLst>
                                    <p:set>
                                      <p:cBhvr>
                                        <p:cTn id="45"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6000"/>
                            </p:stCondLst>
                            <p:childTnLst>
                              <p:par>
                                <p:cTn id="50" presetID="1" presetClass="entr" presetSubtype="0" fill="hold" grpId="0" nodeType="afterEffect">
                                  <p:stCondLst>
                                    <p:cond delay="0"/>
                                  </p:stCondLst>
                                  <p:childTnLst>
                                    <p:set>
                                      <p:cBhvr>
                                        <p:cTn id="51"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7000"/>
                            </p:stCondLst>
                            <p:childTnLst>
                              <p:par>
                                <p:cTn id="53" presetID="1" presetClass="entr" presetSubtype="0" fill="hold" grpId="0" nodeType="afterEffect">
                                  <p:stCondLst>
                                    <p:cond delay="0"/>
                                  </p:stCondLst>
                                  <p:childTnLst>
                                    <p:set>
                                      <p:cBhvr>
                                        <p:cTn id="54"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8000"/>
                            </p:stCondLst>
                            <p:childTnLst>
                              <p:par>
                                <p:cTn id="56" presetID="1" presetClass="entr" presetSubtype="0" fill="hold" grpId="0" nodeType="afterEffect">
                                  <p:stCondLst>
                                    <p:cond delay="0"/>
                                  </p:stCondLst>
                                  <p:childTnLst>
                                    <p:set>
                                      <p:cBhvr>
                                        <p:cTn id="57"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1000"/>
                            </p:stCondLst>
                            <p:childTnLst>
                              <p:par>
                                <p:cTn id="65" presetID="1" presetClass="entr" presetSubtype="0" fill="hold" grpId="0" nodeType="afterEffect">
                                  <p:stCondLst>
                                    <p:cond delay="0"/>
                                  </p:stCondLst>
                                  <p:childTnLst>
                                    <p:set>
                                      <p:cBhvr>
                                        <p:cTn id="66"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2000"/>
                            </p:stCondLst>
                            <p:childTnLst>
                              <p:par>
                                <p:cTn id="68" presetID="1" presetClass="entr" presetSubtype="0" fill="hold" grpId="0" nodeType="afterEffect">
                                  <p:stCondLst>
                                    <p:cond delay="0"/>
                                  </p:stCondLst>
                                  <p:childTnLst>
                                    <p:set>
                                      <p:cBhvr>
                                        <p:cTn id="69"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3000"/>
                            </p:stCondLst>
                            <p:childTnLst>
                              <p:par>
                                <p:cTn id="71" presetID="1" presetClass="entr" presetSubtype="0" fill="hold" grpId="0" nodeType="afterEffect">
                                  <p:stCondLst>
                                    <p:cond delay="0"/>
                                  </p:stCondLst>
                                  <p:childTnLst>
                                    <p:set>
                                      <p:cBhvr>
                                        <p:cTn id="72"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4000"/>
                            </p:stCondLst>
                            <p:childTnLst>
                              <p:par>
                                <p:cTn id="74" presetID="1" presetClass="entr" presetSubtype="0" fill="hold" grpId="0" nodeType="afterEffect">
                                  <p:stCondLst>
                                    <p:cond delay="0"/>
                                  </p:stCondLst>
                                  <p:childTnLst>
                                    <p:set>
                                      <p:cBhvr>
                                        <p:cTn id="75"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6"/>
                  </p:tgtEl>
                </p:cond>
              </p:nextCondLst>
            </p:seq>
          </p:childTnLst>
        </p:cTn>
      </p:par>
    </p:tnLst>
    <p:bldLst>
      <p:bldP spid="17" grpId="0" animBg="1"/>
      <p:bldP spid="18" grpId="0" animBg="1"/>
      <p:bldP spid="19" grpId="0" animBg="1"/>
      <p:bldP spid="21" grpId="0" animBg="1"/>
      <p:bldP spid="24" grpId="0" animBg="1"/>
      <p:bldP spid="25" grpId="0" animBg="1"/>
      <p:bldP spid="1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4" y="532116"/>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484582" y="792826"/>
            <a:ext cx="6428509" cy="77810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080259" y="954014"/>
            <a:ext cx="7258051"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rPr>
              <a:t>Ngay thẳng, thật thà.</a:t>
            </a:r>
            <a:endParaRPr lang="vi-VN" sz="16600" b="1" dirty="0">
              <a:latin typeface="Times" panose="020B0500000000000000" pitchFamily="34" charset="-93"/>
              <a:ea typeface="Times" panose="020B0500000000000000" pitchFamily="34" charset="-93"/>
              <a:cs typeface="Times" panose="020B0500000000000000" pitchFamily="34" charset="-93"/>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76092" y="163696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055571" y="22171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829161" y="221715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353569" y="2201117"/>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591365" y="221715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136687" y="22177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R</a:t>
            </a:r>
          </a:p>
        </p:txBody>
      </p:sp>
      <p:sp>
        <p:nvSpPr>
          <p:cNvPr id="56" name="Rectangle 55">
            <a:extLst>
              <a:ext uri="{FF2B5EF4-FFF2-40B4-BE49-F238E27FC236}">
                <a16:creationId xmlns:a16="http://schemas.microsoft.com/office/drawing/2014/main" id="{67EC20DD-02FB-8151-877B-2D53AAEF884E}"/>
              </a:ext>
            </a:extLst>
          </p:cNvPr>
          <p:cNvSpPr/>
          <p:nvPr/>
        </p:nvSpPr>
        <p:spPr>
          <a:xfrm>
            <a:off x="3909225" y="22473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58" name="Rectangle 57">
            <a:extLst>
              <a:ext uri="{FF2B5EF4-FFF2-40B4-BE49-F238E27FC236}">
                <a16:creationId xmlns:a16="http://schemas.microsoft.com/office/drawing/2014/main" id="{C1C08036-D90F-A019-49A3-FCA9E0CD5BC8}"/>
              </a:ext>
            </a:extLst>
          </p:cNvPr>
          <p:cNvSpPr/>
          <p:nvPr/>
        </p:nvSpPr>
        <p:spPr>
          <a:xfrm>
            <a:off x="5425433" y="223254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688305" y="22325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036" name="Oval 1035">
            <a:extLst>
              <a:ext uri="{FF2B5EF4-FFF2-40B4-BE49-F238E27FC236}">
                <a16:creationId xmlns:a16="http://schemas.microsoft.com/office/drawing/2014/main" id="{2787A4A9-43D1-C6DD-7B6F-93118C6F43A7}"/>
              </a:ext>
            </a:extLst>
          </p:cNvPr>
          <p:cNvSpPr/>
          <p:nvPr/>
        </p:nvSpPr>
        <p:spPr>
          <a:xfrm>
            <a:off x="5370541" y="14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122353" y="220111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207576" y="2240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67197F19-CFC9-D792-719A-7FA9EAD41974}"/>
              </a:ext>
            </a:extLst>
          </p:cNvPr>
          <p:cNvSpPr/>
          <p:nvPr/>
        </p:nvSpPr>
        <p:spPr>
          <a:xfrm>
            <a:off x="7669804" y="221715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F6A52FD4-9428-4CE2-E953-9C402C14E149}"/>
              </a:ext>
            </a:extLst>
          </p:cNvPr>
          <p:cNvSpPr/>
          <p:nvPr/>
        </p:nvSpPr>
        <p:spPr>
          <a:xfrm>
            <a:off x="6894285" y="22101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6F92E13F-802B-F46B-0D58-466650E75B68}"/>
              </a:ext>
            </a:extLst>
          </p:cNvPr>
          <p:cNvSpPr/>
          <p:nvPr/>
        </p:nvSpPr>
        <p:spPr>
          <a:xfrm>
            <a:off x="7710555" y="2240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D80E77C8-5B57-8667-6A7E-48EE6A4563B6}"/>
              </a:ext>
            </a:extLst>
          </p:cNvPr>
          <p:cNvSpPr/>
          <p:nvPr/>
        </p:nvSpPr>
        <p:spPr>
          <a:xfrm>
            <a:off x="6931655" y="2240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8" name="Rectangle 17">
            <a:extLst>
              <a:ext uri="{FF2B5EF4-FFF2-40B4-BE49-F238E27FC236}">
                <a16:creationId xmlns:a16="http://schemas.microsoft.com/office/drawing/2014/main" id="{1D672AF4-BEF8-B05B-353C-61F31A1ACBD0}"/>
              </a:ext>
            </a:extLst>
          </p:cNvPr>
          <p:cNvSpPr/>
          <p:nvPr/>
        </p:nvSpPr>
        <p:spPr>
          <a:xfrm>
            <a:off x="2287674" y="221715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9" name="Rectangle 18">
            <a:extLst>
              <a:ext uri="{FF2B5EF4-FFF2-40B4-BE49-F238E27FC236}">
                <a16:creationId xmlns:a16="http://schemas.microsoft.com/office/drawing/2014/main" id="{F74C6D2E-B74E-80F3-8EDF-DA2B3466F2A2}"/>
              </a:ext>
            </a:extLst>
          </p:cNvPr>
          <p:cNvSpPr/>
          <p:nvPr/>
        </p:nvSpPr>
        <p:spPr>
          <a:xfrm>
            <a:off x="2385810" y="22247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20" name="Rectangle 19">
            <a:extLst>
              <a:ext uri="{FF2B5EF4-FFF2-40B4-BE49-F238E27FC236}">
                <a16:creationId xmlns:a16="http://schemas.microsoft.com/office/drawing/2014/main" id="{C7113224-1F7B-DDF4-3604-439169B68750}"/>
              </a:ext>
            </a:extLst>
          </p:cNvPr>
          <p:cNvSpPr/>
          <p:nvPr/>
        </p:nvSpPr>
        <p:spPr>
          <a:xfrm>
            <a:off x="8445323" y="22101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100290B2-7A65-6B7A-9D11-93D70D8515FD}"/>
              </a:ext>
            </a:extLst>
          </p:cNvPr>
          <p:cNvSpPr/>
          <p:nvPr/>
        </p:nvSpPr>
        <p:spPr>
          <a:xfrm>
            <a:off x="8461874" y="226171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2" name="Arrow: Left 5">
            <a:hlinkClick r:id="rId10" action="ppaction://hlinksldjump"/>
            <a:extLst>
              <a:ext uri="{FF2B5EF4-FFF2-40B4-BE49-F238E27FC236}">
                <a16:creationId xmlns:a16="http://schemas.microsoft.com/office/drawing/2014/main" id="{8DB1B7C2-0378-76CC-C353-EFAFBC038CBB}"/>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4BDF295D-B007-3917-9615-6C4C88BADF92}"/>
              </a:ext>
            </a:extLst>
          </p:cNvPr>
          <p:cNvSpPr txBox="1"/>
          <p:nvPr/>
        </p:nvSpPr>
        <p:spPr>
          <a:xfrm>
            <a:off x="797718" y="3473348"/>
            <a:ext cx="10118756"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a:t>
            </a:r>
            <a:r>
              <a:rPr lang="en-GB" sz="2400" b="0" i="0" dirty="0">
                <a:effectLst/>
                <a:latin typeface="TimesNewRomanPSMT"/>
              </a:rPr>
              <a:t>K</a:t>
            </a:r>
            <a:r>
              <a:rPr lang="vi-VN" sz="2400" b="0" i="0" dirty="0">
                <a:effectLst/>
                <a:latin typeface="TimesNewRomanPSMT"/>
              </a:rPr>
              <a:t>hông ngừng tu dưỡng, rèn luyện phẩm chất đạo đức cần, kiệm, liêm, chính, chí công vô tư</a:t>
            </a:r>
            <a:r>
              <a:rPr lang="vi-VN" sz="2400" b="0" i="0" dirty="0">
                <a:solidFill>
                  <a:srgbClr val="242021"/>
                </a:solidFill>
                <a:effectLst/>
                <a:latin typeface="TimesNewRomanPSMT"/>
              </a:rPr>
              <a:t>, có lối sống trong sạch, lành mạnh, </a:t>
            </a:r>
            <a:r>
              <a:rPr lang="vi-VN" sz="2400" b="0" i="0" dirty="0">
                <a:solidFill>
                  <a:srgbClr val="FF0000"/>
                </a:solidFill>
                <a:effectLst/>
                <a:latin typeface="TimesNewRomanPSMT"/>
              </a:rPr>
              <a:t>trung thực</a:t>
            </a:r>
            <a:r>
              <a:rPr lang="vi-VN" sz="2400" b="0" i="0" dirty="0">
                <a:solidFill>
                  <a:srgbClr val="242021"/>
                </a:solidFill>
                <a:effectLst/>
                <a:latin typeface="TimesNewRomanPSMT"/>
              </a:rPr>
              <a:t>, khách quan.</a:t>
            </a:r>
            <a:r>
              <a:rPr lang="vi-VN" sz="2400" dirty="0"/>
              <a:t> </a:t>
            </a:r>
            <a:br>
              <a:rPr lang="vi-VN" sz="2400" dirty="0"/>
            </a:br>
            <a:r>
              <a:rPr lang="en-GB" sz="2400" dirty="0"/>
              <a:t>- …”</a:t>
            </a:r>
            <a:r>
              <a:rPr lang="vi-VN" sz="2400" dirty="0"/>
              <a:t> </a:t>
            </a:r>
            <a:endParaRPr lang="en-GB" dirty="0"/>
          </a:p>
        </p:txBody>
      </p:sp>
      <p:pic>
        <p:nvPicPr>
          <p:cNvPr id="23" name="Picture 22" descr="A blue and white alarm clock with bells&#10;&#10;Description automatically generated">
            <a:extLst>
              <a:ext uri="{FF2B5EF4-FFF2-40B4-BE49-F238E27FC236}">
                <a16:creationId xmlns:a16="http://schemas.microsoft.com/office/drawing/2014/main" id="{206B72C6-E3BE-F4CE-0E9E-9DC9BECF82FA}"/>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4" name="Oval 23">
            <a:extLst>
              <a:ext uri="{FF2B5EF4-FFF2-40B4-BE49-F238E27FC236}">
                <a16:creationId xmlns:a16="http://schemas.microsoft.com/office/drawing/2014/main" id="{0CB02B2D-FA0D-E9E0-A295-17CBB3D1271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5" name="Oval 24">
            <a:extLst>
              <a:ext uri="{FF2B5EF4-FFF2-40B4-BE49-F238E27FC236}">
                <a16:creationId xmlns:a16="http://schemas.microsoft.com/office/drawing/2014/main" id="{5CE485B3-CF07-D9A7-5025-D83E8DEDCBD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6" name="Oval 25">
            <a:extLst>
              <a:ext uri="{FF2B5EF4-FFF2-40B4-BE49-F238E27FC236}">
                <a16:creationId xmlns:a16="http://schemas.microsoft.com/office/drawing/2014/main" id="{26D2F903-8CE8-52C2-C976-917874149A1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7" name="Oval 26">
            <a:extLst>
              <a:ext uri="{FF2B5EF4-FFF2-40B4-BE49-F238E27FC236}">
                <a16:creationId xmlns:a16="http://schemas.microsoft.com/office/drawing/2014/main" id="{DCFA390B-1B9D-729E-D1BC-F5E1C6AC715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B6E8C21-862A-D3AC-B89D-CA04447B726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4E08BF2-939A-D12D-5E48-DE7C58404F9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9ECD9118-1D30-D949-6C15-103654E5CC8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4E91DE7-95FE-FE82-917C-541BE30F97C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2" name="Oval 31">
            <a:extLst>
              <a:ext uri="{FF2B5EF4-FFF2-40B4-BE49-F238E27FC236}">
                <a16:creationId xmlns:a16="http://schemas.microsoft.com/office/drawing/2014/main" id="{38453BD3-46DE-019D-C550-CDAA4371D0D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3" name="Oval 32">
            <a:extLst>
              <a:ext uri="{FF2B5EF4-FFF2-40B4-BE49-F238E27FC236}">
                <a16:creationId xmlns:a16="http://schemas.microsoft.com/office/drawing/2014/main" id="{92822724-086E-1DA1-A962-378C46D8CB4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4" name="Oval 33">
            <a:extLst>
              <a:ext uri="{FF2B5EF4-FFF2-40B4-BE49-F238E27FC236}">
                <a16:creationId xmlns:a16="http://schemas.microsoft.com/office/drawing/2014/main" id="{83FA1BCF-4490-7E67-A4C9-0F05D463949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5" name="Oval 34">
            <a:extLst>
              <a:ext uri="{FF2B5EF4-FFF2-40B4-BE49-F238E27FC236}">
                <a16:creationId xmlns:a16="http://schemas.microsoft.com/office/drawing/2014/main" id="{0D1648E8-F026-A0F7-5905-8A4EA03DA71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6" name="Oval 35">
            <a:extLst>
              <a:ext uri="{FF2B5EF4-FFF2-40B4-BE49-F238E27FC236}">
                <a16:creationId xmlns:a16="http://schemas.microsoft.com/office/drawing/2014/main" id="{A05B43C5-FE1A-31A5-44DA-196565166B9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7" name="Oval 36">
            <a:extLst>
              <a:ext uri="{FF2B5EF4-FFF2-40B4-BE49-F238E27FC236}">
                <a16:creationId xmlns:a16="http://schemas.microsoft.com/office/drawing/2014/main" id="{86985366-8D6A-BE79-8038-1E5BF3DE691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8" name="Oval 37">
            <a:extLst>
              <a:ext uri="{FF2B5EF4-FFF2-40B4-BE49-F238E27FC236}">
                <a16:creationId xmlns:a16="http://schemas.microsoft.com/office/drawing/2014/main" id="{B3FE9911-9398-0D28-6EB4-A0DFBE6DB61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9" name="Oval 38">
            <a:extLst>
              <a:ext uri="{FF2B5EF4-FFF2-40B4-BE49-F238E27FC236}">
                <a16:creationId xmlns:a16="http://schemas.microsoft.com/office/drawing/2014/main" id="{5303295B-BDF0-2B0D-E213-6F239CEEB3B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0" name="image4.png">
            <a:extLst>
              <a:ext uri="{FF2B5EF4-FFF2-40B4-BE49-F238E27FC236}">
                <a16:creationId xmlns:a16="http://schemas.microsoft.com/office/drawing/2014/main" id="{56457A7A-5CC2-7165-EAE4-CC694F7D07BC}"/>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1" name="Group 11">
            <a:extLst>
              <a:ext uri="{FF2B5EF4-FFF2-40B4-BE49-F238E27FC236}">
                <a16:creationId xmlns:a16="http://schemas.microsoft.com/office/drawing/2014/main" id="{B3087ECE-11EA-AD41-FFBA-1B3C797A9E77}"/>
              </a:ext>
            </a:extLst>
          </p:cNvPr>
          <p:cNvGrpSpPr>
            <a:grpSpLocks/>
          </p:cNvGrpSpPr>
          <p:nvPr/>
        </p:nvGrpSpPr>
        <p:grpSpPr bwMode="auto">
          <a:xfrm>
            <a:off x="11053594" y="785557"/>
            <a:ext cx="625171" cy="612210"/>
            <a:chOff x="0" y="0"/>
            <a:chExt cx="666" cy="559"/>
          </a:xfrm>
        </p:grpSpPr>
        <p:sp>
          <p:nvSpPr>
            <p:cNvPr id="42" name="Freeform 12">
              <a:extLst>
                <a:ext uri="{FF2B5EF4-FFF2-40B4-BE49-F238E27FC236}">
                  <a16:creationId xmlns:a16="http://schemas.microsoft.com/office/drawing/2014/main" id="{98A63049-C3D6-4B53-E376-1BFA4B4ED53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7307785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24"/>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4"/>
                  </p:tgtEl>
                </p:cond>
              </p:nextCondLst>
            </p:seq>
          </p:childTnLst>
        </p:cTn>
      </p:par>
    </p:tnLst>
    <p:bldLst>
      <p:bldP spid="55" grpId="0" animBg="1"/>
      <p:bldP spid="56" grpId="0" animBg="1"/>
      <p:bldP spid="58" grpId="0" animBg="1"/>
      <p:bldP spid="59" grpId="0" animBg="1"/>
      <p:bldP spid="13" grpId="0" animBg="1"/>
      <p:bldP spid="16" grpId="0" animBg="1"/>
      <p:bldP spid="17" grpId="0" animBg="1"/>
      <p:bldP spid="19" grpId="0" animBg="1"/>
      <p:bldP spid="21" grpId="0" animBg="1"/>
      <p:bldP spid="6"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607131" y="807813"/>
            <a:ext cx="7609468" cy="88382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84524" y="990186"/>
            <a:ext cx="8861440"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Yên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ổn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hẳn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tránh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được</a:t>
            </a:r>
            <a:r>
              <a:rPr lang="en-GB" sz="2400" b="1" dirty="0">
                <a:effectLst/>
                <a:latin typeface="Times New Roman" panose="02020603050405020304" pitchFamily="18" charset="0"/>
                <a:ea typeface="Calibri" panose="020F0502020204030204" pitchFamily="34" charset="0"/>
              </a:rPr>
              <a:t> tai </a:t>
            </a:r>
            <a:r>
              <a:rPr lang="en-GB" sz="2400" b="1" dirty="0" err="1">
                <a:effectLst/>
                <a:latin typeface="Times New Roman" panose="02020603050405020304" pitchFamily="18" charset="0"/>
                <a:ea typeface="Calibri" panose="020F0502020204030204" pitchFamily="34" charset="0"/>
              </a:rPr>
              <a:t>nạn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tránh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được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thiệt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hại</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559379" y="175323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618799" y="23355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381837" y="23348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083434" y="233006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6149631" y="23449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835300" y="232620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640970" y="2384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56" name="Rectangle 55">
            <a:extLst>
              <a:ext uri="{FF2B5EF4-FFF2-40B4-BE49-F238E27FC236}">
                <a16:creationId xmlns:a16="http://schemas.microsoft.com/office/drawing/2014/main" id="{67EC20DD-02FB-8151-877B-2D53AAEF884E}"/>
              </a:ext>
            </a:extLst>
          </p:cNvPr>
          <p:cNvSpPr/>
          <p:nvPr/>
        </p:nvSpPr>
        <p:spPr>
          <a:xfrm>
            <a:off x="5446143" y="2384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O</a:t>
            </a:r>
          </a:p>
        </p:txBody>
      </p:sp>
      <p:sp>
        <p:nvSpPr>
          <p:cNvPr id="58" name="Rectangle 57">
            <a:extLst>
              <a:ext uri="{FF2B5EF4-FFF2-40B4-BE49-F238E27FC236}">
                <a16:creationId xmlns:a16="http://schemas.microsoft.com/office/drawing/2014/main" id="{C1C08036-D90F-A019-49A3-FCA9E0CD5BC8}"/>
              </a:ext>
            </a:extLst>
          </p:cNvPr>
          <p:cNvSpPr/>
          <p:nvPr/>
        </p:nvSpPr>
        <p:spPr>
          <a:xfrm>
            <a:off x="3161269" y="234493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A</a:t>
            </a:r>
          </a:p>
        </p:txBody>
      </p:sp>
      <p:sp>
        <p:nvSpPr>
          <p:cNvPr id="59" name="Rectangle 58">
            <a:extLst>
              <a:ext uri="{FF2B5EF4-FFF2-40B4-BE49-F238E27FC236}">
                <a16:creationId xmlns:a16="http://schemas.microsoft.com/office/drawing/2014/main" id="{27449AFD-2492-CCC5-B1FE-6CFC46CDF5DE}"/>
              </a:ext>
            </a:extLst>
          </p:cNvPr>
          <p:cNvSpPr/>
          <p:nvPr/>
        </p:nvSpPr>
        <p:spPr>
          <a:xfrm>
            <a:off x="6165336" y="239009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933251" y="23608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036" name="Oval 1035">
            <a:extLst>
              <a:ext uri="{FF2B5EF4-FFF2-40B4-BE49-F238E27FC236}">
                <a16:creationId xmlns:a16="http://schemas.microsoft.com/office/drawing/2014/main" id="{2787A4A9-43D1-C6DD-7B6F-93118C6F43A7}"/>
              </a:ext>
            </a:extLst>
          </p:cNvPr>
          <p:cNvSpPr/>
          <p:nvPr/>
        </p:nvSpPr>
        <p:spPr>
          <a:xfrm>
            <a:off x="4896932" y="3281"/>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5</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85C42F4C-C0D6-41FD-8092-106EDE6438C9}"/>
              </a:ext>
            </a:extLst>
          </p:cNvPr>
          <p:cNvSpPr/>
          <p:nvPr/>
        </p:nvSpPr>
        <p:spPr>
          <a:xfrm>
            <a:off x="6915904" y="23449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9" name="Rectangle 18">
            <a:extLst>
              <a:ext uri="{FF2B5EF4-FFF2-40B4-BE49-F238E27FC236}">
                <a16:creationId xmlns:a16="http://schemas.microsoft.com/office/drawing/2014/main" id="{4C91248E-1A7C-78E7-7CD7-F2EE3A9D9B1B}"/>
              </a:ext>
            </a:extLst>
          </p:cNvPr>
          <p:cNvSpPr/>
          <p:nvPr/>
        </p:nvSpPr>
        <p:spPr>
          <a:xfrm>
            <a:off x="6928374" y="24173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1" name="Arrow: Left 5">
            <a:hlinkClick r:id="rId10" action="ppaction://hlinksldjump"/>
            <a:extLst>
              <a:ext uri="{FF2B5EF4-FFF2-40B4-BE49-F238E27FC236}">
                <a16:creationId xmlns:a16="http://schemas.microsoft.com/office/drawing/2014/main" id="{11F890B5-7A71-3B44-AE69-E634559BD060}"/>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0573ADBE-5B50-50B9-1E61-F86762BE839C}"/>
              </a:ext>
            </a:extLst>
          </p:cNvPr>
          <p:cNvSpPr txBox="1"/>
          <p:nvPr/>
        </p:nvSpPr>
        <p:spPr>
          <a:xfrm>
            <a:off x="511393" y="3473348"/>
            <a:ext cx="10118756" cy="2092881"/>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Năm 1976, Bộ Công an và một phần Bộ Nội vụ hợp nhất thành Bộ Nội vụ, Công an nhân dân vừa chống phản động vừa tập trung giáo dục cải tạo thực hiện nhiệm vụ tiếp quản; đấu tranh chống địch lợi dụng các vấn đề dân tộc, tôn giáo; phòng, chống bạo loạn; chống chiến tranh xâm lược biên giới Tây Nam và chiến tranh xâm lược biên giới phía Bắc; đấu tranh phòng, chống tội phạm, giữ gìn trật tự, </a:t>
            </a:r>
            <a:r>
              <a:rPr lang="vi-VN" sz="2400" b="0" i="0" dirty="0">
                <a:solidFill>
                  <a:srgbClr val="FF0000"/>
                </a:solidFill>
                <a:effectLst/>
                <a:latin typeface="TimesNewRomanPSMT"/>
              </a:rPr>
              <a:t>an toàn </a:t>
            </a:r>
            <a:r>
              <a:rPr lang="vi-VN" sz="2400" b="0" i="0" dirty="0">
                <a:solidFill>
                  <a:srgbClr val="242021"/>
                </a:solidFill>
                <a:effectLst/>
                <a:latin typeface="TimesNewRomanPSMT"/>
              </a:rPr>
              <a:t>xã hội</a:t>
            </a:r>
            <a:r>
              <a:rPr lang="vi-VN" sz="2400" b="0" i="1" dirty="0">
                <a:solidFill>
                  <a:srgbClr val="242021"/>
                </a:solidFill>
                <a:effectLst/>
                <a:latin typeface="TimesNewRomanPS-ItalicMT"/>
              </a:rPr>
              <a:t>.</a:t>
            </a:r>
            <a:r>
              <a:rPr lang="en-GB" sz="2400" b="0" i="1" dirty="0">
                <a:solidFill>
                  <a:srgbClr val="242021"/>
                </a:solidFill>
                <a:effectLst/>
                <a:latin typeface="TimesNewRomanPS-ItalicMT"/>
              </a:rPr>
              <a:t>”</a:t>
            </a:r>
          </a:p>
        </p:txBody>
      </p:sp>
      <p:pic>
        <p:nvPicPr>
          <p:cNvPr id="12" name="Picture 11" descr="A blue and white alarm clock with bells&#10;&#10;Description automatically generated">
            <a:extLst>
              <a:ext uri="{FF2B5EF4-FFF2-40B4-BE49-F238E27FC236}">
                <a16:creationId xmlns:a16="http://schemas.microsoft.com/office/drawing/2014/main" id="{2F89F910-D24B-CDD5-209F-91F3534B04D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3" name="Oval 12">
            <a:extLst>
              <a:ext uri="{FF2B5EF4-FFF2-40B4-BE49-F238E27FC236}">
                <a16:creationId xmlns:a16="http://schemas.microsoft.com/office/drawing/2014/main" id="{B7D1EDFD-C14B-FFD2-4984-BDF0F954F59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4" name="Oval 13">
            <a:extLst>
              <a:ext uri="{FF2B5EF4-FFF2-40B4-BE49-F238E27FC236}">
                <a16:creationId xmlns:a16="http://schemas.microsoft.com/office/drawing/2014/main" id="{86108AF1-9909-CED3-D392-0F5AAD48F47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0CB24961-EFE9-EFE7-581D-E803D8D4938F}"/>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4F51F562-B9F6-8DC0-2673-2AC937B1C8D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0" name="Oval 19">
            <a:extLst>
              <a:ext uri="{FF2B5EF4-FFF2-40B4-BE49-F238E27FC236}">
                <a16:creationId xmlns:a16="http://schemas.microsoft.com/office/drawing/2014/main" id="{A4015EDE-7B33-6BD9-3297-3D17B6D298A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1" name="Oval 20">
            <a:extLst>
              <a:ext uri="{FF2B5EF4-FFF2-40B4-BE49-F238E27FC236}">
                <a16:creationId xmlns:a16="http://schemas.microsoft.com/office/drawing/2014/main" id="{845B7FA2-2614-9588-C03F-635EBCA7260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2" name="Oval 21">
            <a:extLst>
              <a:ext uri="{FF2B5EF4-FFF2-40B4-BE49-F238E27FC236}">
                <a16:creationId xmlns:a16="http://schemas.microsoft.com/office/drawing/2014/main" id="{835C8D20-D3D5-6768-05C2-553638A852B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3" name="Oval 22">
            <a:extLst>
              <a:ext uri="{FF2B5EF4-FFF2-40B4-BE49-F238E27FC236}">
                <a16:creationId xmlns:a16="http://schemas.microsoft.com/office/drawing/2014/main" id="{583E57E6-8C46-957F-ABD1-B5AE140D358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4" name="Oval 23">
            <a:extLst>
              <a:ext uri="{FF2B5EF4-FFF2-40B4-BE49-F238E27FC236}">
                <a16:creationId xmlns:a16="http://schemas.microsoft.com/office/drawing/2014/main" id="{40B01F3B-4B64-7D2E-0C24-5C288B85709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5" name="Oval 24">
            <a:extLst>
              <a:ext uri="{FF2B5EF4-FFF2-40B4-BE49-F238E27FC236}">
                <a16:creationId xmlns:a16="http://schemas.microsoft.com/office/drawing/2014/main" id="{345DEF8B-5F67-1CF7-0085-4548039CF47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6" name="Oval 25">
            <a:extLst>
              <a:ext uri="{FF2B5EF4-FFF2-40B4-BE49-F238E27FC236}">
                <a16:creationId xmlns:a16="http://schemas.microsoft.com/office/drawing/2014/main" id="{BA544E54-0CE6-D16F-8DA4-39AA85F1107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7" name="Oval 26">
            <a:extLst>
              <a:ext uri="{FF2B5EF4-FFF2-40B4-BE49-F238E27FC236}">
                <a16:creationId xmlns:a16="http://schemas.microsoft.com/office/drawing/2014/main" id="{D8DC6517-7FC5-04CA-C3AE-74ED88DE755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8" name="Oval 27">
            <a:extLst>
              <a:ext uri="{FF2B5EF4-FFF2-40B4-BE49-F238E27FC236}">
                <a16:creationId xmlns:a16="http://schemas.microsoft.com/office/drawing/2014/main" id="{E7DD283F-3D26-C734-15DE-EF70783E9D9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9" name="Oval 28">
            <a:extLst>
              <a:ext uri="{FF2B5EF4-FFF2-40B4-BE49-F238E27FC236}">
                <a16:creationId xmlns:a16="http://schemas.microsoft.com/office/drawing/2014/main" id="{F533FBCD-D7D8-8147-976B-701109CC27A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0" name="Oval 29">
            <a:extLst>
              <a:ext uri="{FF2B5EF4-FFF2-40B4-BE49-F238E27FC236}">
                <a16:creationId xmlns:a16="http://schemas.microsoft.com/office/drawing/2014/main" id="{F3CB57DE-23CC-D777-399E-3E2A5E93F0D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1" name="Oval 30">
            <a:extLst>
              <a:ext uri="{FF2B5EF4-FFF2-40B4-BE49-F238E27FC236}">
                <a16:creationId xmlns:a16="http://schemas.microsoft.com/office/drawing/2014/main" id="{99F8A2C9-BCEF-AC7F-5EDC-27B28560FE3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2" name="image4.png">
            <a:extLst>
              <a:ext uri="{FF2B5EF4-FFF2-40B4-BE49-F238E27FC236}">
                <a16:creationId xmlns:a16="http://schemas.microsoft.com/office/drawing/2014/main" id="{955F9936-2D26-5C98-6643-19A609BE6859}"/>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3" name="Group 11">
            <a:extLst>
              <a:ext uri="{FF2B5EF4-FFF2-40B4-BE49-F238E27FC236}">
                <a16:creationId xmlns:a16="http://schemas.microsoft.com/office/drawing/2014/main" id="{58AB2761-AC97-3B87-A992-CE59ED027BCB}"/>
              </a:ext>
            </a:extLst>
          </p:cNvPr>
          <p:cNvGrpSpPr>
            <a:grpSpLocks/>
          </p:cNvGrpSpPr>
          <p:nvPr/>
        </p:nvGrpSpPr>
        <p:grpSpPr bwMode="auto">
          <a:xfrm>
            <a:off x="11053594" y="785557"/>
            <a:ext cx="625171" cy="612210"/>
            <a:chOff x="0" y="0"/>
            <a:chExt cx="666" cy="559"/>
          </a:xfrm>
        </p:grpSpPr>
        <p:sp>
          <p:nvSpPr>
            <p:cNvPr id="34" name="Freeform 12">
              <a:extLst>
                <a:ext uri="{FF2B5EF4-FFF2-40B4-BE49-F238E27FC236}">
                  <a16:creationId xmlns:a16="http://schemas.microsoft.com/office/drawing/2014/main" id="{54BCA136-9B59-B7BB-E163-F32390E094B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2406266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3"/>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6" grpId="0" animBg="1"/>
      <p:bldP spid="58" grpId="0" animBg="1"/>
      <p:bldP spid="59" grpId="0" animBg="1"/>
      <p:bldP spid="60" grpId="0" animBg="1"/>
      <p:bldP spid="19" grpId="0" animBg="1"/>
      <p:bldP spid="6" grpId="0" animBg="1"/>
      <p:bldP spid="14" grpId="0" animBg="1"/>
      <p:bldP spid="17" grpId="0" animBg="1"/>
      <p:bldP spid="18"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48282"/>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080654" y="831926"/>
            <a:ext cx="8211127" cy="109974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40034" y="952784"/>
            <a:ext cx="7774924"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mạnh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thần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thường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dám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vượt</a:t>
            </a:r>
            <a:r>
              <a:rPr lang="en-GB" sz="2400" b="1" dirty="0">
                <a:effectLst/>
                <a:latin typeface="Times New Roman" panose="02020603050405020304" pitchFamily="18" charset="0"/>
                <a:ea typeface="Calibri" panose="020F0502020204030204" pitchFamily="34" charset="0"/>
              </a:rPr>
              <a:t> qua    </a:t>
            </a:r>
            <a:r>
              <a:rPr lang="en-GB" sz="2400" b="1" dirty="0" err="1">
                <a:effectLst/>
                <a:latin typeface="Times New Roman" panose="02020603050405020304" pitchFamily="18" charset="0"/>
                <a:ea typeface="Calibri" panose="020F0502020204030204" pitchFamily="34" charset="0"/>
              </a:rPr>
              <a:t>khó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hiểm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cao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đẹp</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Times" panose="020B0500000000000000" pitchFamily="34" charset="-93"/>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545329" y="198926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2648530" y="25494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399887" y="25494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529975" y="2549416"/>
            <a:ext cx="724079" cy="724078"/>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181612" y="25494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316582" y="2549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2747553" y="25799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A</a:t>
            </a:r>
          </a:p>
        </p:txBody>
      </p:sp>
      <p:sp>
        <p:nvSpPr>
          <p:cNvPr id="56" name="Rectangle 55">
            <a:extLst>
              <a:ext uri="{FF2B5EF4-FFF2-40B4-BE49-F238E27FC236}">
                <a16:creationId xmlns:a16="http://schemas.microsoft.com/office/drawing/2014/main" id="{67EC20DD-02FB-8151-877B-2D53AAEF884E}"/>
              </a:ext>
            </a:extLst>
          </p:cNvPr>
          <p:cNvSpPr/>
          <p:nvPr/>
        </p:nvSpPr>
        <p:spPr>
          <a:xfrm>
            <a:off x="3498566" y="25755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58" name="Rectangle 57">
            <a:extLst>
              <a:ext uri="{FF2B5EF4-FFF2-40B4-BE49-F238E27FC236}">
                <a16:creationId xmlns:a16="http://schemas.microsoft.com/office/drawing/2014/main" id="{C1C08036-D90F-A019-49A3-FCA9E0CD5BC8}"/>
              </a:ext>
            </a:extLst>
          </p:cNvPr>
          <p:cNvSpPr/>
          <p:nvPr/>
        </p:nvSpPr>
        <p:spPr>
          <a:xfrm>
            <a:off x="6532013" y="260603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59" name="Rectangle 58">
            <a:extLst>
              <a:ext uri="{FF2B5EF4-FFF2-40B4-BE49-F238E27FC236}">
                <a16:creationId xmlns:a16="http://schemas.microsoft.com/office/drawing/2014/main" id="{27449AFD-2492-CCC5-B1FE-6CFC46CDF5DE}"/>
              </a:ext>
            </a:extLst>
          </p:cNvPr>
          <p:cNvSpPr/>
          <p:nvPr/>
        </p:nvSpPr>
        <p:spPr>
          <a:xfrm>
            <a:off x="4251319" y="25608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60" name="Rectangle 59">
            <a:extLst>
              <a:ext uri="{FF2B5EF4-FFF2-40B4-BE49-F238E27FC236}">
                <a16:creationId xmlns:a16="http://schemas.microsoft.com/office/drawing/2014/main" id="{1F017F13-725B-C7E0-72AC-D281CFC76CA8}"/>
              </a:ext>
            </a:extLst>
          </p:cNvPr>
          <p:cNvSpPr/>
          <p:nvPr/>
        </p:nvSpPr>
        <p:spPr>
          <a:xfrm>
            <a:off x="7316582" y="260603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1036" name="Oval 1035">
            <a:extLst>
              <a:ext uri="{FF2B5EF4-FFF2-40B4-BE49-F238E27FC236}">
                <a16:creationId xmlns:a16="http://schemas.microsoft.com/office/drawing/2014/main" id="{2787A4A9-43D1-C6DD-7B6F-93118C6F43A7}"/>
              </a:ext>
            </a:extLst>
          </p:cNvPr>
          <p:cNvSpPr/>
          <p:nvPr/>
        </p:nvSpPr>
        <p:spPr>
          <a:xfrm>
            <a:off x="4939778" y="14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6</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20387163-5E6C-133F-64DB-F14612D8B30E}"/>
              </a:ext>
            </a:extLst>
          </p:cNvPr>
          <p:cNvSpPr/>
          <p:nvPr/>
        </p:nvSpPr>
        <p:spPr>
          <a:xfrm>
            <a:off x="4968219" y="254941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403AD421-B521-8A25-4C3B-63373263DD55}"/>
              </a:ext>
            </a:extLst>
          </p:cNvPr>
          <p:cNvSpPr/>
          <p:nvPr/>
        </p:nvSpPr>
        <p:spPr>
          <a:xfrm>
            <a:off x="5750288" y="25565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230F5120-96FC-FB3F-F6C8-A117446196C1}"/>
              </a:ext>
            </a:extLst>
          </p:cNvPr>
          <p:cNvSpPr/>
          <p:nvPr/>
        </p:nvSpPr>
        <p:spPr>
          <a:xfrm>
            <a:off x="5053081" y="25755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D</a:t>
            </a:r>
          </a:p>
        </p:txBody>
      </p:sp>
      <p:sp>
        <p:nvSpPr>
          <p:cNvPr id="14" name="Rectangle 13">
            <a:extLst>
              <a:ext uri="{FF2B5EF4-FFF2-40B4-BE49-F238E27FC236}">
                <a16:creationId xmlns:a16="http://schemas.microsoft.com/office/drawing/2014/main" id="{C35208C9-3EF4-B5BC-2121-0757B09F019D}"/>
              </a:ext>
            </a:extLst>
          </p:cNvPr>
          <p:cNvSpPr/>
          <p:nvPr/>
        </p:nvSpPr>
        <p:spPr>
          <a:xfrm>
            <a:off x="5799800" y="259892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Ũ</a:t>
            </a:r>
            <a:endParaRPr lang="en-US" sz="4000" b="1" dirty="0">
              <a:solidFill>
                <a:schemeClr val="tx1"/>
              </a:solidFill>
              <a:latin typeface="UTM Avo" panose="02040603050506020204" pitchFamily="18" charset="0"/>
            </a:endParaRPr>
          </a:p>
        </p:txBody>
      </p:sp>
      <p:sp>
        <p:nvSpPr>
          <p:cNvPr id="16" name="Arrow: Left 5">
            <a:hlinkClick r:id="rId10" action="ppaction://hlinksldjump"/>
            <a:extLst>
              <a:ext uri="{FF2B5EF4-FFF2-40B4-BE49-F238E27FC236}">
                <a16:creationId xmlns:a16="http://schemas.microsoft.com/office/drawing/2014/main" id="{644E54F0-64A7-BA7C-172B-65197AD229D1}"/>
              </a:ext>
            </a:extLst>
          </p:cNvPr>
          <p:cNvSpPr/>
          <p:nvPr/>
        </p:nvSpPr>
        <p:spPr>
          <a:xfrm>
            <a:off x="578483" y="5957654"/>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7" name="TextBox 16">
            <a:extLst>
              <a:ext uri="{FF2B5EF4-FFF2-40B4-BE49-F238E27FC236}">
                <a16:creationId xmlns:a16="http://schemas.microsoft.com/office/drawing/2014/main" id="{8BEF8D4F-56E7-C0A6-C52C-5B19FFA54368}"/>
              </a:ext>
            </a:extLst>
          </p:cNvPr>
          <p:cNvSpPr txBox="1"/>
          <p:nvPr/>
        </p:nvSpPr>
        <p:spPr>
          <a:xfrm>
            <a:off x="502164" y="3380988"/>
            <a:ext cx="9457273" cy="2631490"/>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a:t>
            </a:r>
            <a:r>
              <a:rPr lang="vi-VN" sz="2400" b="0" i="0" dirty="0">
                <a:solidFill>
                  <a:srgbClr val="242021"/>
                </a:solidFill>
                <a:effectLst/>
                <a:latin typeface="TimesNewRomanPSMT"/>
              </a:rPr>
              <a:t>Tuyệt đối trung thành với Tổ quốc, với Đảng Cộng sản Việt Nam, với Nhà nước Cộng hoà xã hội chủ nghĩa Việt Nam và nhân dân Việt Nam; chiến đấu </a:t>
            </a:r>
            <a:r>
              <a:rPr lang="vi-VN" sz="2400" b="0" i="0" dirty="0">
                <a:solidFill>
                  <a:srgbClr val="FF0000"/>
                </a:solidFill>
                <a:effectLst/>
                <a:latin typeface="TimesNewRomanPSMT"/>
              </a:rPr>
              <a:t>anh dũng </a:t>
            </a:r>
            <a:r>
              <a:rPr lang="vi-VN" sz="2400" b="0" i="0" dirty="0">
                <a:solidFill>
                  <a:srgbClr val="242021"/>
                </a:solidFill>
                <a:effectLst/>
                <a:latin typeface="TimesNewRomanPSMT"/>
              </a:rPr>
              <a:t>không ngại hi sinh vì nền độc lập, tự do, chủ quyền, thống nhất và toàn vẹn lãnh thổ, vì an ninh Tổ quốc.</a:t>
            </a:r>
            <a:endParaRPr lang="en-GB" sz="2400" b="0" i="0" dirty="0">
              <a:solidFill>
                <a:srgbClr val="242021"/>
              </a:solidFill>
              <a:effectLst/>
              <a:latin typeface="TimesNewRomanPSMT"/>
            </a:endParaRPr>
          </a:p>
          <a:p>
            <a:pPr>
              <a:lnSpc>
                <a:spcPts val="2600"/>
              </a:lnSpc>
              <a:spcBef>
                <a:spcPts val="400"/>
              </a:spcBef>
              <a:spcAft>
                <a:spcPts val="400"/>
              </a:spcAft>
            </a:pPr>
            <a:r>
              <a:rPr lang="en-GB" sz="2400" dirty="0"/>
              <a:t>-...”</a:t>
            </a:r>
            <a:endParaRPr lang="en-GB" dirty="0"/>
          </a:p>
        </p:txBody>
      </p:sp>
      <p:pic>
        <p:nvPicPr>
          <p:cNvPr id="6" name="Picture 5" descr="A blue and white alarm clock with bells&#10;&#10;Description automatically generated">
            <a:extLst>
              <a:ext uri="{FF2B5EF4-FFF2-40B4-BE49-F238E27FC236}">
                <a16:creationId xmlns:a16="http://schemas.microsoft.com/office/drawing/2014/main" id="{DA8B49F0-956D-0FC6-8AAA-FBD7A179F3C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8" name="Oval 17">
            <a:extLst>
              <a:ext uri="{FF2B5EF4-FFF2-40B4-BE49-F238E27FC236}">
                <a16:creationId xmlns:a16="http://schemas.microsoft.com/office/drawing/2014/main" id="{0825915C-42EE-B751-32C6-B51080BEEEF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9" name="Oval 18">
            <a:extLst>
              <a:ext uri="{FF2B5EF4-FFF2-40B4-BE49-F238E27FC236}">
                <a16:creationId xmlns:a16="http://schemas.microsoft.com/office/drawing/2014/main" id="{114C8FA2-B666-5060-1FEC-E8ABA6BE6AA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0" name="Oval 19">
            <a:extLst>
              <a:ext uri="{FF2B5EF4-FFF2-40B4-BE49-F238E27FC236}">
                <a16:creationId xmlns:a16="http://schemas.microsoft.com/office/drawing/2014/main" id="{2A187DC4-C0D8-2809-FEB1-CC1BDD3683B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1" name="Oval 20">
            <a:extLst>
              <a:ext uri="{FF2B5EF4-FFF2-40B4-BE49-F238E27FC236}">
                <a16:creationId xmlns:a16="http://schemas.microsoft.com/office/drawing/2014/main" id="{92331F7F-2FCA-631A-D6F1-E1E83AEB3B7D}"/>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2" name="Oval 21">
            <a:extLst>
              <a:ext uri="{FF2B5EF4-FFF2-40B4-BE49-F238E27FC236}">
                <a16:creationId xmlns:a16="http://schemas.microsoft.com/office/drawing/2014/main" id="{C52A86C9-38E3-84E3-88FD-A0F45E33332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3" name="Oval 22">
            <a:extLst>
              <a:ext uri="{FF2B5EF4-FFF2-40B4-BE49-F238E27FC236}">
                <a16:creationId xmlns:a16="http://schemas.microsoft.com/office/drawing/2014/main" id="{531A1DF3-C2B4-1FFE-DE29-6930ADE6B86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4" name="Oval 23">
            <a:extLst>
              <a:ext uri="{FF2B5EF4-FFF2-40B4-BE49-F238E27FC236}">
                <a16:creationId xmlns:a16="http://schemas.microsoft.com/office/drawing/2014/main" id="{313A7EEF-8EFD-6F58-7876-B0122500D0E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5" name="Oval 24">
            <a:extLst>
              <a:ext uri="{FF2B5EF4-FFF2-40B4-BE49-F238E27FC236}">
                <a16:creationId xmlns:a16="http://schemas.microsoft.com/office/drawing/2014/main" id="{110A4F7C-2810-5F79-1873-3747F2A0524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6" name="Oval 25">
            <a:extLst>
              <a:ext uri="{FF2B5EF4-FFF2-40B4-BE49-F238E27FC236}">
                <a16:creationId xmlns:a16="http://schemas.microsoft.com/office/drawing/2014/main" id="{AB040019-350D-CCB2-6D46-51768FBC9EC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7" name="Oval 26">
            <a:extLst>
              <a:ext uri="{FF2B5EF4-FFF2-40B4-BE49-F238E27FC236}">
                <a16:creationId xmlns:a16="http://schemas.microsoft.com/office/drawing/2014/main" id="{D1C8420F-8476-AC44-786F-80D6445F509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8" name="Oval 27">
            <a:extLst>
              <a:ext uri="{FF2B5EF4-FFF2-40B4-BE49-F238E27FC236}">
                <a16:creationId xmlns:a16="http://schemas.microsoft.com/office/drawing/2014/main" id="{91A45F94-5428-BA75-8F4D-CD1844737B0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AD0CA0C1-389B-F65D-C462-037DE97971C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5A1264D5-6773-BBD9-3543-1C4A48D9AA6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6EF229AF-B1FB-8787-2175-80436ADC6A7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CC6DFF35-068A-A282-9CAC-6DAE02A3974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DA5943A0-5DF6-BFA2-9E19-C05B0DCCC90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6E2D1AA1-9B64-7383-3C18-16A26B27389B}"/>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D070851F-AA2C-74E8-6F67-743C1C63DDDB}"/>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97FDF697-A268-BF40-8FC8-BAF3FFFB162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8928260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8"/>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8"/>
                  </p:tgtEl>
                </p:cond>
              </p:nextCondLst>
            </p:seq>
          </p:childTnLst>
        </p:cTn>
      </p:par>
    </p:tnLst>
    <p:bldLst>
      <p:bldP spid="55" grpId="0" animBg="1"/>
      <p:bldP spid="56" grpId="0" animBg="1"/>
      <p:bldP spid="58" grpId="0" animBg="1"/>
      <p:bldP spid="59" grpId="0" animBg="1"/>
      <p:bldP spid="60" grpId="0" animBg="1"/>
      <p:bldP spid="13" grpId="0" animBg="1"/>
      <p:bldP spid="14" grpId="0" animBg="1"/>
      <p:bldP spid="17"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13284"/>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150246" y="814813"/>
            <a:ext cx="7066441" cy="98669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516276" y="842163"/>
            <a:ext cx="8105598"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Trở</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lớn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mạnh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vàng</a:t>
            </a:r>
            <a:r>
              <a:rPr lang="en-GB" sz="2400" b="1" dirty="0">
                <a:effectLst/>
                <a:latin typeface="Times New Roman" panose="02020603050405020304" pitchFamily="18" charset="0"/>
                <a:ea typeface="Calibri" panose="020F0502020204030204" pitchFamily="34" charset="0"/>
              </a:rPr>
              <a:t>, </a:t>
            </a:r>
          </a:p>
          <a:p>
            <a:pPr algn="ctr"/>
            <a:r>
              <a:rPr lang="en-GB" sz="2400" b="1" dirty="0">
                <a:effectLst/>
                <a:latin typeface="Times New Roman" panose="02020603050405020304" pitchFamily="18" charset="0"/>
                <a:ea typeface="Calibri" panose="020F0502020204030204" pitchFamily="34" charset="0"/>
              </a:rPr>
              <a:t>qua </a:t>
            </a:r>
            <a:r>
              <a:rPr lang="en-GB" sz="2400" b="1" dirty="0" err="1">
                <a:effectLst/>
                <a:latin typeface="Times New Roman" panose="02020603050405020304" pitchFamily="18" charset="0"/>
                <a:ea typeface="Calibri" panose="020F0502020204030204" pitchFamily="34" charset="0"/>
              </a:rPr>
              <a:t>quá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trình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thách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rèn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luyện</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96407" y="1872873"/>
            <a:ext cx="1566999" cy="39460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277644" y="-1300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AF266FEF-991A-9A00-01D2-8A87180BE436}"/>
              </a:ext>
            </a:extLst>
          </p:cNvPr>
          <p:cNvSpPr/>
          <p:nvPr/>
        </p:nvSpPr>
        <p:spPr>
          <a:xfrm>
            <a:off x="2975313" y="23322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2" name="Rectangle 11">
            <a:extLst>
              <a:ext uri="{FF2B5EF4-FFF2-40B4-BE49-F238E27FC236}">
                <a16:creationId xmlns:a16="http://schemas.microsoft.com/office/drawing/2014/main" id="{B6FA0A67-7E0F-03A9-118D-1E993BDC8BAC}"/>
              </a:ext>
            </a:extLst>
          </p:cNvPr>
          <p:cNvSpPr/>
          <p:nvPr/>
        </p:nvSpPr>
        <p:spPr>
          <a:xfrm>
            <a:off x="3750868" y="233229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95A072F4-928F-0375-0A7A-7C794AF8A6C4}"/>
              </a:ext>
            </a:extLst>
          </p:cNvPr>
          <p:cNvSpPr/>
          <p:nvPr/>
        </p:nvSpPr>
        <p:spPr>
          <a:xfrm>
            <a:off x="4534367" y="232298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7479AEF5-D09A-6618-9013-134303A9F07B}"/>
              </a:ext>
            </a:extLst>
          </p:cNvPr>
          <p:cNvSpPr/>
          <p:nvPr/>
        </p:nvSpPr>
        <p:spPr>
          <a:xfrm>
            <a:off x="5317866" y="233088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8E96DAF5-8B91-9194-87CB-C6D24E90CCE8}"/>
              </a:ext>
            </a:extLst>
          </p:cNvPr>
          <p:cNvSpPr/>
          <p:nvPr/>
        </p:nvSpPr>
        <p:spPr>
          <a:xfrm>
            <a:off x="2199758" y="232298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C7BC559B-56AE-3C34-1A51-11E6D1268F8D}"/>
              </a:ext>
            </a:extLst>
          </p:cNvPr>
          <p:cNvSpPr/>
          <p:nvPr/>
        </p:nvSpPr>
        <p:spPr>
          <a:xfrm>
            <a:off x="3074336" y="23599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03840F78-A62B-CF48-C14C-CC89E749E268}"/>
              </a:ext>
            </a:extLst>
          </p:cNvPr>
          <p:cNvSpPr/>
          <p:nvPr/>
        </p:nvSpPr>
        <p:spPr>
          <a:xfrm>
            <a:off x="3837733"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Ở</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A6E2B652-E43A-6D90-AB5E-19CDC630B35E}"/>
              </a:ext>
            </a:extLst>
          </p:cNvPr>
          <p:cNvSpPr/>
          <p:nvPr/>
        </p:nvSpPr>
        <p:spPr>
          <a:xfrm>
            <a:off x="4625490" y="235318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20" name="Rectangle 19">
            <a:extLst>
              <a:ext uri="{FF2B5EF4-FFF2-40B4-BE49-F238E27FC236}">
                <a16:creationId xmlns:a16="http://schemas.microsoft.com/office/drawing/2014/main" id="{0E62D902-D152-3600-CBA2-4AC3E3D9ABEB}"/>
              </a:ext>
            </a:extLst>
          </p:cNvPr>
          <p:cNvSpPr/>
          <p:nvPr/>
        </p:nvSpPr>
        <p:spPr>
          <a:xfrm>
            <a:off x="5367377" y="237249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G</a:t>
            </a:r>
          </a:p>
        </p:txBody>
      </p:sp>
      <p:sp>
        <p:nvSpPr>
          <p:cNvPr id="21" name="Rectangle 20">
            <a:extLst>
              <a:ext uri="{FF2B5EF4-FFF2-40B4-BE49-F238E27FC236}">
                <a16:creationId xmlns:a16="http://schemas.microsoft.com/office/drawing/2014/main" id="{FF1B1D3C-5D44-C07A-523D-2A374922CC11}"/>
              </a:ext>
            </a:extLst>
          </p:cNvPr>
          <p:cNvSpPr/>
          <p:nvPr/>
        </p:nvSpPr>
        <p:spPr>
          <a:xfrm>
            <a:off x="2290837" y="23779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B13B589B-57AA-5A3F-632A-00DD4C52D41C}"/>
              </a:ext>
            </a:extLst>
          </p:cNvPr>
          <p:cNvSpPr/>
          <p:nvPr/>
        </p:nvSpPr>
        <p:spPr>
          <a:xfrm>
            <a:off x="8445810" y="23340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0F530137-0583-A60D-2F41-AF9CD9909134}"/>
              </a:ext>
            </a:extLst>
          </p:cNvPr>
          <p:cNvSpPr/>
          <p:nvPr/>
        </p:nvSpPr>
        <p:spPr>
          <a:xfrm>
            <a:off x="1426167" y="23229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4" name="Rectangle 23">
            <a:extLst>
              <a:ext uri="{FF2B5EF4-FFF2-40B4-BE49-F238E27FC236}">
                <a16:creationId xmlns:a16="http://schemas.microsoft.com/office/drawing/2014/main" id="{6D5B9793-F99D-A278-41BC-8041148A0C78}"/>
              </a:ext>
            </a:extLst>
          </p:cNvPr>
          <p:cNvSpPr/>
          <p:nvPr/>
        </p:nvSpPr>
        <p:spPr>
          <a:xfrm>
            <a:off x="7665337" y="233088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791E870E-E806-5B2A-92BC-EF3DC8B280BA}"/>
              </a:ext>
            </a:extLst>
          </p:cNvPr>
          <p:cNvSpPr/>
          <p:nvPr/>
        </p:nvSpPr>
        <p:spPr>
          <a:xfrm>
            <a:off x="8482872"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26" name="Rectangle 25">
            <a:extLst>
              <a:ext uri="{FF2B5EF4-FFF2-40B4-BE49-F238E27FC236}">
                <a16:creationId xmlns:a16="http://schemas.microsoft.com/office/drawing/2014/main" id="{F9D51876-1356-CABB-FF63-71E8326CE4E1}"/>
              </a:ext>
            </a:extLst>
          </p:cNvPr>
          <p:cNvSpPr/>
          <p:nvPr/>
        </p:nvSpPr>
        <p:spPr>
          <a:xfrm>
            <a:off x="1537048" y="23599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27" name="Rectangle 26">
            <a:extLst>
              <a:ext uri="{FF2B5EF4-FFF2-40B4-BE49-F238E27FC236}">
                <a16:creationId xmlns:a16="http://schemas.microsoft.com/office/drawing/2014/main" id="{B62E3334-4166-38B9-D2E1-0F5AC2C6D47F}"/>
              </a:ext>
            </a:extLst>
          </p:cNvPr>
          <p:cNvSpPr/>
          <p:nvPr/>
        </p:nvSpPr>
        <p:spPr>
          <a:xfrm>
            <a:off x="7708417"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536FCA61-D5C0-9DF7-02C1-54B78C2FDFF0}"/>
              </a:ext>
            </a:extLst>
          </p:cNvPr>
          <p:cNvSpPr/>
          <p:nvPr/>
        </p:nvSpPr>
        <p:spPr>
          <a:xfrm>
            <a:off x="6116870" y="23312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41F3F282-79C9-02C2-FF6A-BFF68153D125}"/>
              </a:ext>
            </a:extLst>
          </p:cNvPr>
          <p:cNvSpPr/>
          <p:nvPr/>
        </p:nvSpPr>
        <p:spPr>
          <a:xfrm>
            <a:off x="6881838" y="233088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332D0E9D-4CA0-E890-F728-A5E2C2A25116}"/>
              </a:ext>
            </a:extLst>
          </p:cNvPr>
          <p:cNvSpPr/>
          <p:nvPr/>
        </p:nvSpPr>
        <p:spPr>
          <a:xfrm>
            <a:off x="6157759"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sp>
        <p:nvSpPr>
          <p:cNvPr id="31" name="Rectangle 30">
            <a:extLst>
              <a:ext uri="{FF2B5EF4-FFF2-40B4-BE49-F238E27FC236}">
                <a16:creationId xmlns:a16="http://schemas.microsoft.com/office/drawing/2014/main" id="{0060F8C7-0F9A-DF44-0773-7D7C0CBFB12F}"/>
              </a:ext>
            </a:extLst>
          </p:cNvPr>
          <p:cNvSpPr/>
          <p:nvPr/>
        </p:nvSpPr>
        <p:spPr>
          <a:xfrm>
            <a:off x="6923319"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32" name="Rectangle 31">
            <a:extLst>
              <a:ext uri="{FF2B5EF4-FFF2-40B4-BE49-F238E27FC236}">
                <a16:creationId xmlns:a16="http://schemas.microsoft.com/office/drawing/2014/main" id="{4302C000-1843-9C70-7171-EDCFBCF44669}"/>
              </a:ext>
            </a:extLst>
          </p:cNvPr>
          <p:cNvSpPr/>
          <p:nvPr/>
        </p:nvSpPr>
        <p:spPr>
          <a:xfrm>
            <a:off x="9216687" y="234128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3" name="Rectangle 32">
            <a:extLst>
              <a:ext uri="{FF2B5EF4-FFF2-40B4-BE49-F238E27FC236}">
                <a16:creationId xmlns:a16="http://schemas.microsoft.com/office/drawing/2014/main" id="{00E78E8B-8187-9626-287D-E51F74B066F1}"/>
              </a:ext>
            </a:extLst>
          </p:cNvPr>
          <p:cNvSpPr/>
          <p:nvPr/>
        </p:nvSpPr>
        <p:spPr>
          <a:xfrm>
            <a:off x="9219472" y="23804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35" name="Arrow: Left 5">
            <a:hlinkClick r:id="rId10" action="ppaction://hlinksldjump"/>
            <a:extLst>
              <a:ext uri="{FF2B5EF4-FFF2-40B4-BE49-F238E27FC236}">
                <a16:creationId xmlns:a16="http://schemas.microsoft.com/office/drawing/2014/main" id="{2EDAF9C1-E787-039C-12B4-4BF4EF01CA2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9E3B442D-F176-C959-FA96-09B500E888C5}"/>
              </a:ext>
            </a:extLst>
          </p:cNvPr>
          <p:cNvSpPr txBox="1"/>
          <p:nvPr/>
        </p:nvSpPr>
        <p:spPr>
          <a:xfrm>
            <a:off x="824472" y="3171503"/>
            <a:ext cx="9671905" cy="2631490"/>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a:t>
            </a:r>
            <a:r>
              <a:rPr lang="vi-VN" sz="2400" b="0" i="0" dirty="0">
                <a:solidFill>
                  <a:srgbClr val="FF0000"/>
                </a:solidFill>
                <a:effectLst/>
                <a:latin typeface="TimesNewRomanPSMT"/>
              </a:rPr>
              <a:t>trưởng thành</a:t>
            </a:r>
            <a:r>
              <a:rPr lang="vi-VN" sz="2400" b="0" i="0" dirty="0">
                <a:solidFill>
                  <a:srgbClr val="242021"/>
                </a:solidFill>
                <a:effectLst/>
                <a:latin typeface="TimesNewRomanPSMT"/>
              </a:rPr>
              <a:t>,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a:t>
            </a:r>
            <a:r>
              <a:rPr lang="vi-VN" sz="2400" b="0" i="0" dirty="0">
                <a:solidFill>
                  <a:srgbClr val="242021"/>
                </a:solidFill>
                <a:effectLst/>
                <a:latin typeface="TimesNewRomanPSMT"/>
              </a:rPr>
              <a:t>Tuyệt đối trung thành với Tổ quốc, với Đảng Cộng sản Việt Nam, với Nhà nước Cộng hoà xã hội chủ nghĩa Việt Nam và nhân dân Việt Nam; chiến đấu </a:t>
            </a:r>
            <a:r>
              <a:rPr lang="vi-VN" sz="2400" b="0" i="0" dirty="0">
                <a:effectLst/>
                <a:latin typeface="TimesNewRomanPSMT"/>
              </a:rPr>
              <a:t>anh dũng </a:t>
            </a:r>
            <a:r>
              <a:rPr lang="vi-VN" sz="2400" b="0" i="0" dirty="0">
                <a:solidFill>
                  <a:srgbClr val="242021"/>
                </a:solidFill>
                <a:effectLst/>
                <a:latin typeface="TimesNewRomanPSMT"/>
              </a:rPr>
              <a:t>không ngại hi sinh vì nền độc lập, tự do, chủ quyền, thống nhất và toàn vẹn lãnh thổ, vì an ninh Tổ quốc.</a:t>
            </a:r>
            <a:endParaRPr lang="en-GB" sz="2400" b="0" i="0" dirty="0">
              <a:solidFill>
                <a:srgbClr val="242021"/>
              </a:solidFill>
              <a:effectLst/>
              <a:latin typeface="TimesNewRomanPSMT"/>
            </a:endParaRPr>
          </a:p>
          <a:p>
            <a:pPr>
              <a:lnSpc>
                <a:spcPts val="2600"/>
              </a:lnSpc>
              <a:spcBef>
                <a:spcPts val="400"/>
              </a:spcBef>
              <a:spcAft>
                <a:spcPts val="400"/>
              </a:spcAft>
            </a:pPr>
            <a:r>
              <a:rPr lang="en-GB" sz="2400" dirty="0"/>
              <a:t>-...”</a:t>
            </a:r>
            <a:endParaRPr lang="en-GB" dirty="0"/>
          </a:p>
        </p:txBody>
      </p:sp>
      <p:pic>
        <p:nvPicPr>
          <p:cNvPr id="34" name="Picture 33" descr="A blue and white alarm clock with bells&#10;&#10;Description automatically generated">
            <a:extLst>
              <a:ext uri="{FF2B5EF4-FFF2-40B4-BE49-F238E27FC236}">
                <a16:creationId xmlns:a16="http://schemas.microsoft.com/office/drawing/2014/main" id="{594747CE-B3D1-1C5B-2518-7AE8A17EAE0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36" name="Oval 35">
            <a:extLst>
              <a:ext uri="{FF2B5EF4-FFF2-40B4-BE49-F238E27FC236}">
                <a16:creationId xmlns:a16="http://schemas.microsoft.com/office/drawing/2014/main" id="{62B115E7-DFFF-753C-8B3C-77765BD417A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37" name="Oval 36">
            <a:extLst>
              <a:ext uri="{FF2B5EF4-FFF2-40B4-BE49-F238E27FC236}">
                <a16:creationId xmlns:a16="http://schemas.microsoft.com/office/drawing/2014/main" id="{577A6EF9-521C-B770-1C04-0E5A3BCF544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38" name="Oval 37">
            <a:extLst>
              <a:ext uri="{FF2B5EF4-FFF2-40B4-BE49-F238E27FC236}">
                <a16:creationId xmlns:a16="http://schemas.microsoft.com/office/drawing/2014/main" id="{B8971F2E-2A51-A3AC-03E4-0A436A2B848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9" name="Oval 38">
            <a:extLst>
              <a:ext uri="{FF2B5EF4-FFF2-40B4-BE49-F238E27FC236}">
                <a16:creationId xmlns:a16="http://schemas.microsoft.com/office/drawing/2014/main" id="{BC3CFE29-A653-1858-37C8-AE6A79B5B43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40" name="Oval 39">
            <a:extLst>
              <a:ext uri="{FF2B5EF4-FFF2-40B4-BE49-F238E27FC236}">
                <a16:creationId xmlns:a16="http://schemas.microsoft.com/office/drawing/2014/main" id="{84D4D5E8-8016-E31D-8EB3-1D006DA9709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41" name="Oval 40">
            <a:extLst>
              <a:ext uri="{FF2B5EF4-FFF2-40B4-BE49-F238E27FC236}">
                <a16:creationId xmlns:a16="http://schemas.microsoft.com/office/drawing/2014/main" id="{C98FBEF9-736A-509D-ABC4-CA62CC30E05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42" name="Oval 41">
            <a:extLst>
              <a:ext uri="{FF2B5EF4-FFF2-40B4-BE49-F238E27FC236}">
                <a16:creationId xmlns:a16="http://schemas.microsoft.com/office/drawing/2014/main" id="{C8B16834-543D-5EBD-5F56-E63E06F5D16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43" name="Oval 42">
            <a:extLst>
              <a:ext uri="{FF2B5EF4-FFF2-40B4-BE49-F238E27FC236}">
                <a16:creationId xmlns:a16="http://schemas.microsoft.com/office/drawing/2014/main" id="{36998541-DE75-D7FB-27C8-24561E92063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44" name="Oval 43">
            <a:extLst>
              <a:ext uri="{FF2B5EF4-FFF2-40B4-BE49-F238E27FC236}">
                <a16:creationId xmlns:a16="http://schemas.microsoft.com/office/drawing/2014/main" id="{9B074F65-52A9-9D7E-0D35-3F1175C6EAE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45" name="Oval 44">
            <a:extLst>
              <a:ext uri="{FF2B5EF4-FFF2-40B4-BE49-F238E27FC236}">
                <a16:creationId xmlns:a16="http://schemas.microsoft.com/office/drawing/2014/main" id="{B0245297-3356-87E8-DC19-AAF7D3DBC0D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46" name="Oval 45">
            <a:extLst>
              <a:ext uri="{FF2B5EF4-FFF2-40B4-BE49-F238E27FC236}">
                <a16:creationId xmlns:a16="http://schemas.microsoft.com/office/drawing/2014/main" id="{1B629BF7-D28C-0C19-890D-9659E4A2FA5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47" name="Oval 46">
            <a:extLst>
              <a:ext uri="{FF2B5EF4-FFF2-40B4-BE49-F238E27FC236}">
                <a16:creationId xmlns:a16="http://schemas.microsoft.com/office/drawing/2014/main" id="{423DC599-24F6-7ABF-947D-AB90BB63606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9" name="Oval 48">
            <a:extLst>
              <a:ext uri="{FF2B5EF4-FFF2-40B4-BE49-F238E27FC236}">
                <a16:creationId xmlns:a16="http://schemas.microsoft.com/office/drawing/2014/main" id="{E5D73F1D-65BA-B868-33C5-7ADE23FC15E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50" name="Oval 49">
            <a:extLst>
              <a:ext uri="{FF2B5EF4-FFF2-40B4-BE49-F238E27FC236}">
                <a16:creationId xmlns:a16="http://schemas.microsoft.com/office/drawing/2014/main" id="{9EAE953D-1B37-734E-3257-7D8609EE129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51" name="Oval 50">
            <a:extLst>
              <a:ext uri="{FF2B5EF4-FFF2-40B4-BE49-F238E27FC236}">
                <a16:creationId xmlns:a16="http://schemas.microsoft.com/office/drawing/2014/main" id="{B2079DF1-8903-2727-2EE0-DCBDDEA8D31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52" name="Oval 51">
            <a:extLst>
              <a:ext uri="{FF2B5EF4-FFF2-40B4-BE49-F238E27FC236}">
                <a16:creationId xmlns:a16="http://schemas.microsoft.com/office/drawing/2014/main" id="{4F8F6300-74CD-D9A4-C42B-AD647FD145D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53" name="image4.png">
            <a:extLst>
              <a:ext uri="{FF2B5EF4-FFF2-40B4-BE49-F238E27FC236}">
                <a16:creationId xmlns:a16="http://schemas.microsoft.com/office/drawing/2014/main" id="{8454BB5A-9D9F-5475-848A-E115F03C6ACC}"/>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54" name="Group 11">
            <a:extLst>
              <a:ext uri="{FF2B5EF4-FFF2-40B4-BE49-F238E27FC236}">
                <a16:creationId xmlns:a16="http://schemas.microsoft.com/office/drawing/2014/main" id="{F67250A8-6ECC-34D3-D632-BA5A26C19C58}"/>
              </a:ext>
            </a:extLst>
          </p:cNvPr>
          <p:cNvGrpSpPr>
            <a:grpSpLocks/>
          </p:cNvGrpSpPr>
          <p:nvPr/>
        </p:nvGrpSpPr>
        <p:grpSpPr bwMode="auto">
          <a:xfrm>
            <a:off x="11053594" y="785557"/>
            <a:ext cx="625171" cy="612210"/>
            <a:chOff x="0" y="0"/>
            <a:chExt cx="666" cy="559"/>
          </a:xfrm>
        </p:grpSpPr>
        <p:sp>
          <p:nvSpPr>
            <p:cNvPr id="55" name="Freeform 12">
              <a:extLst>
                <a:ext uri="{FF2B5EF4-FFF2-40B4-BE49-F238E27FC236}">
                  <a16:creationId xmlns:a16="http://schemas.microsoft.com/office/drawing/2014/main" id="{A094834B-F710-5568-7F5D-EE52DE8F09C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7462315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par>
                                <p:cTn id="7" presetID="10"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animEffect transition="in" filter="fade">
                                      <p:cBhvr>
                                        <p:cTn id="9" dur="500"/>
                                        <p:tgtEl>
                                          <p:spTgt spid="2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childTnLst>
              </p:cTn>
              <p:nextCondLst>
                <p:cond evt="onClick" delay="0">
                  <p:tgtEl>
                    <p:spTgt spid="48"/>
                  </p:tgtEl>
                </p:cond>
              </p:nextCondLst>
            </p:seq>
            <p:audio>
              <p:cMediaNode vol="80000" numSld="999" showWhenStopped="0">
                <p:cTn id="43" fill="hold" display="0">
                  <p:stCondLst>
                    <p:cond delay="indefinite"/>
                  </p:stCondLst>
                  <p:endCondLst>
                    <p:cond evt="onStopAudio" delay="0">
                      <p:tgtEl>
                        <p:sldTgt/>
                      </p:tgtEl>
                    </p:cond>
                  </p:endCondLst>
                </p:cTn>
                <p:tgtEl>
                  <p:spTgt spid="15"/>
                </p:tgtEl>
              </p:cMediaNode>
            </p:audio>
            <p:seq concurrent="1" nextAc="seek">
              <p:cTn id="44" restart="whenNotActive" fill="hold" evtFilter="cancelBubble" nodeType="interactiveSeq">
                <p:stCondLst>
                  <p:cond evt="onClick" delay="0">
                    <p:tgtEl>
                      <p:spTgt spid="36"/>
                    </p:tgtEl>
                  </p:cond>
                </p:stCondLst>
                <p:endSync evt="end" delay="0">
                  <p:rtn val="all"/>
                </p:endSync>
                <p:childTnLst>
                  <p:par>
                    <p:cTn id="45" fill="hold">
                      <p:stCondLst>
                        <p:cond delay="0"/>
                      </p:stCondLst>
                      <p:childTnLst>
                        <p:par>
                          <p:cTn id="46" fill="hold">
                            <p:stCondLst>
                              <p:cond delay="0"/>
                            </p:stCondLst>
                            <p:childTnLst>
                              <p:par>
                                <p:cTn id="47" presetID="1" presetClass="entr" presetSubtype="0" fill="hold" grpId="0" nodeType="afterEffect">
                                  <p:stCondLst>
                                    <p:cond delay="0"/>
                                  </p:stCondLst>
                                  <p:childTnLst>
                                    <p:set>
                                      <p:cBhvr>
                                        <p:cTn id="48"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000"/>
                            </p:stCondLst>
                            <p:childTnLst>
                              <p:par>
                                <p:cTn id="50" presetID="1" presetClass="entr" presetSubtype="0" fill="hold" grpId="0" nodeType="afterEffect">
                                  <p:stCondLst>
                                    <p:cond delay="0"/>
                                  </p:stCondLst>
                                  <p:childTnLst>
                                    <p:set>
                                      <p:cBhvr>
                                        <p:cTn id="51"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2000"/>
                            </p:stCondLst>
                            <p:childTnLst>
                              <p:par>
                                <p:cTn id="53" presetID="1" presetClass="entr" presetSubtype="0" fill="hold" grpId="0" nodeType="afterEffect">
                                  <p:stCondLst>
                                    <p:cond delay="0"/>
                                  </p:stCondLst>
                                  <p:childTnLst>
                                    <p:set>
                                      <p:cBhvr>
                                        <p:cTn id="54"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3000"/>
                            </p:stCondLst>
                            <p:childTnLst>
                              <p:par>
                                <p:cTn id="56" presetID="1" presetClass="entr" presetSubtype="0" fill="hold" grpId="0" nodeType="afterEffect">
                                  <p:stCondLst>
                                    <p:cond delay="0"/>
                                  </p:stCondLst>
                                  <p:childTnLst>
                                    <p:set>
                                      <p:cBhvr>
                                        <p:cTn id="57"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4000"/>
                            </p:stCondLst>
                            <p:childTnLst>
                              <p:par>
                                <p:cTn id="59" presetID="1" presetClass="entr" presetSubtype="0" fill="hold" grpId="0" nodeType="afterEffect">
                                  <p:stCondLst>
                                    <p:cond delay="0"/>
                                  </p:stCondLst>
                                  <p:childTnLst>
                                    <p:set>
                                      <p:cBhvr>
                                        <p:cTn id="60"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6000"/>
                            </p:stCondLst>
                            <p:childTnLst>
                              <p:par>
                                <p:cTn id="65" presetID="1" presetClass="entr" presetSubtype="0" fill="hold" grpId="0" nodeType="afterEffect">
                                  <p:stCondLst>
                                    <p:cond delay="0"/>
                                  </p:stCondLst>
                                  <p:childTnLst>
                                    <p:set>
                                      <p:cBhvr>
                                        <p:cTn id="66"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7000"/>
                            </p:stCondLst>
                            <p:childTnLst>
                              <p:par>
                                <p:cTn id="68" presetID="1" presetClass="entr" presetSubtype="0" fill="hold" grpId="0" nodeType="afterEffect">
                                  <p:stCondLst>
                                    <p:cond delay="0"/>
                                  </p:stCondLst>
                                  <p:childTnLst>
                                    <p:set>
                                      <p:cBhvr>
                                        <p:cTn id="69" dur="1" fill="hold">
                                          <p:stCondLst>
                                            <p:cond delay="999"/>
                                          </p:stCondLst>
                                        </p:cTn>
                                        <p:tgtEl>
                                          <p:spTgt spid="44"/>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8000"/>
                            </p:stCondLst>
                            <p:childTnLst>
                              <p:par>
                                <p:cTn id="71" presetID="1" presetClass="entr" presetSubtype="0" fill="hold" grpId="0" nodeType="afterEffect">
                                  <p:stCondLst>
                                    <p:cond delay="0"/>
                                  </p:stCondLst>
                                  <p:childTnLst>
                                    <p:set>
                                      <p:cBhvr>
                                        <p:cTn id="72" dur="1" fill="hold">
                                          <p:stCondLst>
                                            <p:cond delay="999"/>
                                          </p:stCondLst>
                                        </p:cTn>
                                        <p:tgtEl>
                                          <p:spTgt spid="45"/>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9000"/>
                            </p:stCondLst>
                            <p:childTnLst>
                              <p:par>
                                <p:cTn id="74" presetID="1" presetClass="entr" presetSubtype="0" fill="hold" grpId="0" nodeType="afterEffect">
                                  <p:stCondLst>
                                    <p:cond delay="0"/>
                                  </p:stCondLst>
                                  <p:childTnLst>
                                    <p:set>
                                      <p:cBhvr>
                                        <p:cTn id="75" dur="1" fill="hold">
                                          <p:stCondLst>
                                            <p:cond delay="999"/>
                                          </p:stCondLst>
                                        </p:cTn>
                                        <p:tgtEl>
                                          <p:spTgt spid="46"/>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0000"/>
                            </p:stCondLst>
                            <p:childTnLst>
                              <p:par>
                                <p:cTn id="77" presetID="1" presetClass="entr" presetSubtype="0" fill="hold" grpId="0" nodeType="afterEffect">
                                  <p:stCondLst>
                                    <p:cond delay="0"/>
                                  </p:stCondLst>
                                  <p:childTnLst>
                                    <p:set>
                                      <p:cBhvr>
                                        <p:cTn id="78" dur="1" fill="hold">
                                          <p:stCondLst>
                                            <p:cond delay="999"/>
                                          </p:stCondLst>
                                        </p:cTn>
                                        <p:tgtEl>
                                          <p:spTgt spid="47"/>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1000"/>
                            </p:stCondLst>
                            <p:childTnLst>
                              <p:par>
                                <p:cTn id="80" presetID="1" presetClass="entr" presetSubtype="0" fill="hold" grpId="0" nodeType="afterEffect">
                                  <p:stCondLst>
                                    <p:cond delay="0"/>
                                  </p:stCondLst>
                                  <p:childTnLst>
                                    <p:set>
                                      <p:cBhvr>
                                        <p:cTn id="81" dur="1" fill="hold">
                                          <p:stCondLst>
                                            <p:cond delay="999"/>
                                          </p:stCondLst>
                                        </p:cTn>
                                        <p:tgtEl>
                                          <p:spTgt spid="49"/>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12000"/>
                            </p:stCondLst>
                            <p:childTnLst>
                              <p:par>
                                <p:cTn id="83" presetID="1" presetClass="entr" presetSubtype="0" fill="hold" grpId="0" nodeType="afterEffect">
                                  <p:stCondLst>
                                    <p:cond delay="0"/>
                                  </p:stCondLst>
                                  <p:childTnLst>
                                    <p:set>
                                      <p:cBhvr>
                                        <p:cTn id="84" dur="1" fill="hold">
                                          <p:stCondLst>
                                            <p:cond delay="999"/>
                                          </p:stCondLst>
                                        </p:cTn>
                                        <p:tgtEl>
                                          <p:spTgt spid="50"/>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13000"/>
                            </p:stCondLst>
                            <p:childTnLst>
                              <p:par>
                                <p:cTn id="86" presetID="1" presetClass="entr" presetSubtype="0" fill="hold" grpId="0" nodeType="afterEffect">
                                  <p:stCondLst>
                                    <p:cond delay="0"/>
                                  </p:stCondLst>
                                  <p:childTnLst>
                                    <p:set>
                                      <p:cBhvr>
                                        <p:cTn id="87" dur="1" fill="hold">
                                          <p:stCondLst>
                                            <p:cond delay="999"/>
                                          </p:stCondLst>
                                        </p:cTn>
                                        <p:tgtEl>
                                          <p:spTgt spid="51"/>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14000"/>
                            </p:stCondLst>
                            <p:childTnLst>
                              <p:par>
                                <p:cTn id="89" presetID="1" presetClass="entr" presetSubtype="0" fill="hold" grpId="0" nodeType="afterEffect">
                                  <p:stCondLst>
                                    <p:cond delay="0"/>
                                  </p:stCondLst>
                                  <p:childTnLst>
                                    <p:set>
                                      <p:cBhvr>
                                        <p:cTn id="90" dur="1" fill="hold">
                                          <p:stCondLst>
                                            <p:cond delay="999"/>
                                          </p:stCondLst>
                                        </p:cTn>
                                        <p:tgtEl>
                                          <p:spTgt spid="52"/>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36"/>
                  </p:tgtEl>
                </p:cond>
              </p:nextCondLst>
            </p:seq>
          </p:childTnLst>
        </p:cTn>
      </p:par>
    </p:tnLst>
    <p:bldLst>
      <p:bldP spid="17" grpId="0" animBg="1"/>
      <p:bldP spid="18" grpId="0" animBg="1"/>
      <p:bldP spid="19" grpId="0" animBg="1"/>
      <p:bldP spid="20" grpId="0" animBg="1"/>
      <p:bldP spid="21" grpId="0" animBg="1"/>
      <p:bldP spid="25" grpId="0" animBg="1"/>
      <p:bldP spid="26" grpId="0" animBg="1"/>
      <p:bldP spid="27" grpId="0" animBg="1"/>
      <p:bldP spid="30" grpId="0" animBg="1"/>
      <p:bldP spid="31" grpId="0" animBg="1"/>
      <p:bldP spid="33" grpId="0" animBg="1"/>
      <p:bldP spid="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9" grpId="0" animBg="1"/>
      <p:bldP spid="50" grpId="0" animBg="1"/>
      <p:bldP spid="51" grpId="0" animBg="1"/>
      <p:bldP spid="5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429160" y="821853"/>
            <a:ext cx="6677891" cy="75204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004291" y="915601"/>
            <a:ext cx="7387039"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Cái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hay </a:t>
            </a:r>
            <a:r>
              <a:rPr lang="en-GB" sz="2400" b="1" dirty="0" err="1">
                <a:effectLst/>
                <a:latin typeface="Times New Roman" panose="02020603050405020304" pitchFamily="18" charset="0"/>
                <a:ea typeface="Calibri" panose="020F0502020204030204" pitchFamily="34" charset="0"/>
              </a:rPr>
              <a:t>vật</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23996" y="163149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066450" y="21943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831181" y="21983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595912" y="220541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7360643" y="2192274"/>
            <a:ext cx="674567"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301719" y="21943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108461" y="22123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M</a:t>
            </a:r>
          </a:p>
        </p:txBody>
      </p:sp>
      <p:sp>
        <p:nvSpPr>
          <p:cNvPr id="56" name="Rectangle 55">
            <a:extLst>
              <a:ext uri="{FF2B5EF4-FFF2-40B4-BE49-F238E27FC236}">
                <a16:creationId xmlns:a16="http://schemas.microsoft.com/office/drawing/2014/main" id="{67EC20DD-02FB-8151-877B-2D53AAEF884E}"/>
              </a:ext>
            </a:extLst>
          </p:cNvPr>
          <p:cNvSpPr/>
          <p:nvPr/>
        </p:nvSpPr>
        <p:spPr>
          <a:xfrm>
            <a:off x="5888435" y="22232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58" name="Rectangle 57">
            <a:extLst>
              <a:ext uri="{FF2B5EF4-FFF2-40B4-BE49-F238E27FC236}">
                <a16:creationId xmlns:a16="http://schemas.microsoft.com/office/drawing/2014/main" id="{C1C08036-D90F-A019-49A3-FCA9E0CD5BC8}"/>
              </a:ext>
            </a:extLst>
          </p:cNvPr>
          <p:cNvSpPr/>
          <p:nvPr/>
        </p:nvSpPr>
        <p:spPr>
          <a:xfrm>
            <a:off x="6645423" y="220862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H</a:t>
            </a:r>
          </a:p>
        </p:txBody>
      </p:sp>
      <p:sp>
        <p:nvSpPr>
          <p:cNvPr id="59" name="Rectangle 58">
            <a:extLst>
              <a:ext uri="{FF2B5EF4-FFF2-40B4-BE49-F238E27FC236}">
                <a16:creationId xmlns:a16="http://schemas.microsoft.com/office/drawing/2014/main" id="{27449AFD-2492-CCC5-B1FE-6CFC46CDF5DE}"/>
              </a:ext>
            </a:extLst>
          </p:cNvPr>
          <p:cNvSpPr/>
          <p:nvPr/>
        </p:nvSpPr>
        <p:spPr>
          <a:xfrm>
            <a:off x="7423412" y="22417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384382" y="22417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Ẩ</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2770897" y="21922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536308" y="21922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2878781" y="219612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P</a:t>
            </a:r>
          </a:p>
        </p:txBody>
      </p:sp>
      <p:sp>
        <p:nvSpPr>
          <p:cNvPr id="1032" name="Rectangle 1031">
            <a:extLst>
              <a:ext uri="{FF2B5EF4-FFF2-40B4-BE49-F238E27FC236}">
                <a16:creationId xmlns:a16="http://schemas.microsoft.com/office/drawing/2014/main" id="{702274D1-158E-89BE-5DA6-4F72AA7ACAF5}"/>
              </a:ext>
            </a:extLst>
          </p:cNvPr>
          <p:cNvSpPr/>
          <p:nvPr/>
        </p:nvSpPr>
        <p:spPr>
          <a:xfrm>
            <a:off x="3594000" y="22232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36" name="Oval 1035">
            <a:extLst>
              <a:ext uri="{FF2B5EF4-FFF2-40B4-BE49-F238E27FC236}">
                <a16:creationId xmlns:a16="http://schemas.microsoft.com/office/drawing/2014/main" id="{2787A4A9-43D1-C6DD-7B6F-93118C6F43A7}"/>
              </a:ext>
            </a:extLst>
          </p:cNvPr>
          <p:cNvSpPr/>
          <p:nvPr/>
        </p:nvSpPr>
        <p:spPr>
          <a:xfrm>
            <a:off x="5408888" y="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8097979" y="21943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8147491" y="22361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T</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2" name="Arrow: Left 5">
            <a:hlinkClick r:id="rId10" action="ppaction://hlinksldjump"/>
            <a:extLst>
              <a:ext uri="{FF2B5EF4-FFF2-40B4-BE49-F238E27FC236}">
                <a16:creationId xmlns:a16="http://schemas.microsoft.com/office/drawing/2014/main" id="{3D7C038D-BF83-B12A-EC12-B7BCD5AB1B0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4" name="TextBox 13">
            <a:extLst>
              <a:ext uri="{FF2B5EF4-FFF2-40B4-BE49-F238E27FC236}">
                <a16:creationId xmlns:a16="http://schemas.microsoft.com/office/drawing/2014/main" id="{19EFEC84-9872-973F-CFE2-45E0D1C665C2}"/>
              </a:ext>
            </a:extLst>
          </p:cNvPr>
          <p:cNvSpPr txBox="1"/>
          <p:nvPr/>
        </p:nvSpPr>
        <p:spPr>
          <a:xfrm>
            <a:off x="832962" y="3321151"/>
            <a:ext cx="10118756"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b="0" i="0" dirty="0">
                <a:solidFill>
                  <a:srgbClr val="242021"/>
                </a:solidFill>
                <a:effectLst/>
                <a:latin typeface="TimesNewRomanPSMT"/>
              </a:rPr>
              <a:t>- </a:t>
            </a:r>
            <a:r>
              <a:rPr lang="en-GB" sz="2400" b="0" i="0" dirty="0">
                <a:effectLst/>
                <a:latin typeface="TimesNewRomanPSMT"/>
              </a:rPr>
              <a:t>K</a:t>
            </a:r>
            <a:r>
              <a:rPr lang="vi-VN" sz="2400" b="0" i="0" dirty="0">
                <a:effectLst/>
                <a:latin typeface="TimesNewRomanPSMT"/>
              </a:rPr>
              <a:t>hông ngừng tu dưỡng, rèn luyện </a:t>
            </a:r>
            <a:r>
              <a:rPr lang="vi-VN" sz="2400" b="0" i="0" dirty="0">
                <a:solidFill>
                  <a:srgbClr val="FF0000"/>
                </a:solidFill>
                <a:effectLst/>
                <a:latin typeface="TimesNewRomanPSMT"/>
              </a:rPr>
              <a:t>phẩm chất </a:t>
            </a:r>
            <a:r>
              <a:rPr lang="vi-VN" sz="2400" b="0" i="0" dirty="0">
                <a:effectLst/>
                <a:latin typeface="TimesNewRomanPSMT"/>
              </a:rPr>
              <a:t>đạo đức cần, kiệm, liêm, chính, chí công vô tư, </a:t>
            </a:r>
            <a:r>
              <a:rPr lang="vi-VN" sz="2400" b="0" i="0" dirty="0">
                <a:solidFill>
                  <a:srgbClr val="242021"/>
                </a:solidFill>
                <a:effectLst/>
                <a:latin typeface="TimesNewRomanPSMT"/>
              </a:rPr>
              <a:t>có lối sống trong sạch, lành mạnh, trung thực, khách quan.</a:t>
            </a:r>
            <a:r>
              <a:rPr lang="vi-VN" sz="2400" dirty="0"/>
              <a:t> </a:t>
            </a:r>
            <a:br>
              <a:rPr lang="vi-VN" sz="2400" dirty="0"/>
            </a:br>
            <a:r>
              <a:rPr lang="en-GB" sz="2400" dirty="0"/>
              <a:t>- …”</a:t>
            </a:r>
            <a:r>
              <a:rPr lang="vi-VN" sz="2400" dirty="0"/>
              <a:t> </a:t>
            </a:r>
            <a:endParaRPr lang="en-GB" dirty="0"/>
          </a:p>
        </p:txBody>
      </p:sp>
      <p:pic>
        <p:nvPicPr>
          <p:cNvPr id="6" name="Picture 5" descr="A blue and white alarm clock with bells&#10;&#10;Description automatically generated">
            <a:extLst>
              <a:ext uri="{FF2B5EF4-FFF2-40B4-BE49-F238E27FC236}">
                <a16:creationId xmlns:a16="http://schemas.microsoft.com/office/drawing/2014/main" id="{1EB7BFBB-98B4-1CFE-C4DB-05E1F473727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6" name="Oval 15">
            <a:extLst>
              <a:ext uri="{FF2B5EF4-FFF2-40B4-BE49-F238E27FC236}">
                <a16:creationId xmlns:a16="http://schemas.microsoft.com/office/drawing/2014/main" id="{87445536-681F-0B6C-A374-1FE5DA0CFF4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7" name="Oval 16">
            <a:extLst>
              <a:ext uri="{FF2B5EF4-FFF2-40B4-BE49-F238E27FC236}">
                <a16:creationId xmlns:a16="http://schemas.microsoft.com/office/drawing/2014/main" id="{01EA380F-9E0D-ED8A-1B3C-90AACF762B9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8" name="Oval 17">
            <a:extLst>
              <a:ext uri="{FF2B5EF4-FFF2-40B4-BE49-F238E27FC236}">
                <a16:creationId xmlns:a16="http://schemas.microsoft.com/office/drawing/2014/main" id="{BDAED0F6-7FFB-D409-E5A1-9C2A8E027482}"/>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9" name="Oval 18">
            <a:extLst>
              <a:ext uri="{FF2B5EF4-FFF2-40B4-BE49-F238E27FC236}">
                <a16:creationId xmlns:a16="http://schemas.microsoft.com/office/drawing/2014/main" id="{1270FECE-5D09-8C58-9B94-7BCCC221E8E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0" name="Oval 19">
            <a:extLst>
              <a:ext uri="{FF2B5EF4-FFF2-40B4-BE49-F238E27FC236}">
                <a16:creationId xmlns:a16="http://schemas.microsoft.com/office/drawing/2014/main" id="{FC2AABA7-7C33-4188-B556-2D972853D56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1" name="Oval 20">
            <a:extLst>
              <a:ext uri="{FF2B5EF4-FFF2-40B4-BE49-F238E27FC236}">
                <a16:creationId xmlns:a16="http://schemas.microsoft.com/office/drawing/2014/main" id="{8197E4D3-74B3-1CF5-37AC-3F7AA728FBA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2" name="Oval 21">
            <a:extLst>
              <a:ext uri="{FF2B5EF4-FFF2-40B4-BE49-F238E27FC236}">
                <a16:creationId xmlns:a16="http://schemas.microsoft.com/office/drawing/2014/main" id="{336F32CC-7B75-E500-189B-0F3C6CB3C56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3" name="Oval 22">
            <a:extLst>
              <a:ext uri="{FF2B5EF4-FFF2-40B4-BE49-F238E27FC236}">
                <a16:creationId xmlns:a16="http://schemas.microsoft.com/office/drawing/2014/main" id="{CB79C8D1-68EB-6016-E264-C1574922B22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4" name="Oval 23">
            <a:extLst>
              <a:ext uri="{FF2B5EF4-FFF2-40B4-BE49-F238E27FC236}">
                <a16:creationId xmlns:a16="http://schemas.microsoft.com/office/drawing/2014/main" id="{5C430083-AB21-D948-620B-FEBABE513AC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5" name="Oval 24">
            <a:extLst>
              <a:ext uri="{FF2B5EF4-FFF2-40B4-BE49-F238E27FC236}">
                <a16:creationId xmlns:a16="http://schemas.microsoft.com/office/drawing/2014/main" id="{AE7E19B5-ECD9-EF9A-3EC2-B832905F364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6" name="Oval 25">
            <a:extLst>
              <a:ext uri="{FF2B5EF4-FFF2-40B4-BE49-F238E27FC236}">
                <a16:creationId xmlns:a16="http://schemas.microsoft.com/office/drawing/2014/main" id="{BB08108B-94E5-34C6-8333-A37BD0FA19F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7" name="Oval 26">
            <a:extLst>
              <a:ext uri="{FF2B5EF4-FFF2-40B4-BE49-F238E27FC236}">
                <a16:creationId xmlns:a16="http://schemas.microsoft.com/office/drawing/2014/main" id="{96F66A74-AE33-631F-A1D6-E26203E1487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8" name="Oval 27">
            <a:extLst>
              <a:ext uri="{FF2B5EF4-FFF2-40B4-BE49-F238E27FC236}">
                <a16:creationId xmlns:a16="http://schemas.microsoft.com/office/drawing/2014/main" id="{10367782-920A-D1E3-2C78-F309311F482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9" name="Oval 28">
            <a:extLst>
              <a:ext uri="{FF2B5EF4-FFF2-40B4-BE49-F238E27FC236}">
                <a16:creationId xmlns:a16="http://schemas.microsoft.com/office/drawing/2014/main" id="{974A9346-9EC1-30C5-7971-786214592E3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0" name="Oval 29">
            <a:extLst>
              <a:ext uri="{FF2B5EF4-FFF2-40B4-BE49-F238E27FC236}">
                <a16:creationId xmlns:a16="http://schemas.microsoft.com/office/drawing/2014/main" id="{3BF3DB5D-F0C3-70F8-D27A-F9645DA4EED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1" name="Oval 30">
            <a:extLst>
              <a:ext uri="{FF2B5EF4-FFF2-40B4-BE49-F238E27FC236}">
                <a16:creationId xmlns:a16="http://schemas.microsoft.com/office/drawing/2014/main" id="{6129FFBC-7D4E-348A-A303-125055CBBBE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2" name="image4.png">
            <a:extLst>
              <a:ext uri="{FF2B5EF4-FFF2-40B4-BE49-F238E27FC236}">
                <a16:creationId xmlns:a16="http://schemas.microsoft.com/office/drawing/2014/main" id="{D4DC341C-60BF-2ED9-F837-C2E0F7A96313}"/>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3" name="Group 11">
            <a:extLst>
              <a:ext uri="{FF2B5EF4-FFF2-40B4-BE49-F238E27FC236}">
                <a16:creationId xmlns:a16="http://schemas.microsoft.com/office/drawing/2014/main" id="{6A9D54D5-F519-3DCE-34E7-711C0C7954FC}"/>
              </a:ext>
            </a:extLst>
          </p:cNvPr>
          <p:cNvGrpSpPr>
            <a:grpSpLocks/>
          </p:cNvGrpSpPr>
          <p:nvPr/>
        </p:nvGrpSpPr>
        <p:grpSpPr bwMode="auto">
          <a:xfrm>
            <a:off x="11053594" y="785557"/>
            <a:ext cx="625171" cy="612210"/>
            <a:chOff x="0" y="0"/>
            <a:chExt cx="666" cy="559"/>
          </a:xfrm>
        </p:grpSpPr>
        <p:sp>
          <p:nvSpPr>
            <p:cNvPr id="34" name="Freeform 12">
              <a:extLst>
                <a:ext uri="{FF2B5EF4-FFF2-40B4-BE49-F238E27FC236}">
                  <a16:creationId xmlns:a16="http://schemas.microsoft.com/office/drawing/2014/main" id="{BBCDD300-8D19-F51C-9B62-62EABB4CDA8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3856374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500"/>
                                        <p:tgtEl>
                                          <p:spTgt spid="10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32"/>
                                        </p:tgtEl>
                                        <p:attrNameLst>
                                          <p:attrName>style.visibility</p:attrName>
                                        </p:attrNameLst>
                                      </p:cBhvr>
                                      <p:to>
                                        <p:strVal val="visible"/>
                                      </p:to>
                                    </p:set>
                                    <p:animEffect transition="in" filter="fade">
                                      <p:cBhvr>
                                        <p:cTn id="28" dur="500"/>
                                        <p:tgtEl>
                                          <p:spTgt spid="103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3824" fill="hold"/>
                                        <p:tgtEl>
                                          <p:spTgt spid="15"/>
                                        </p:tgtEl>
                                      </p:cBhvr>
                                    </p:cmd>
                                  </p:childTnLst>
                                </p:cTn>
                              </p:par>
                            </p:childTnLst>
                          </p:cTn>
                        </p:par>
                      </p:childTnLst>
                    </p:cTn>
                  </p:par>
                </p:childTnLst>
              </p:cTn>
              <p:nextCondLst>
                <p:cond evt="onClick" delay="0">
                  <p:tgtEl>
                    <p:spTgt spid="48"/>
                  </p:tgtEl>
                </p:cond>
              </p:nextCondLst>
            </p:seq>
            <p:audio>
              <p:cMediaNode vol="8000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6"/>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6"/>
                  </p:tgtEl>
                </p:cond>
              </p:nextCondLst>
            </p:seq>
          </p:childTnLst>
        </p:cTn>
      </p:par>
    </p:tnLst>
    <p:bldLst>
      <p:bldP spid="55" grpId="0" animBg="1"/>
      <p:bldP spid="56" grpId="0" animBg="1"/>
      <p:bldP spid="58" grpId="0" animBg="1"/>
      <p:bldP spid="59" grpId="0" animBg="1"/>
      <p:bldP spid="60" grpId="0" animBg="1"/>
      <p:bldP spid="1031" grpId="0" animBg="1"/>
      <p:bldP spid="1032" grpId="0" animBg="1"/>
      <p:bldP spid="13" grpId="0" animBg="1"/>
      <p:bldP spid="14"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59" y="555860"/>
            <a:ext cx="12192000" cy="633342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57743" y="819256"/>
            <a:ext cx="8155709" cy="103240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40253" y="908939"/>
            <a:ext cx="8485176"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Phương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tôn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trọng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quyền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mọi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tham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gia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quyết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định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chung</a:t>
            </a:r>
            <a:r>
              <a:rPr lang="en-GB" sz="2400" b="1" dirty="0">
                <a:effectLst/>
                <a:latin typeface="Times New Roman" panose="02020603050405020304" pitchFamily="18" charset="0"/>
                <a:ea typeface="Calibri" panose="020F0502020204030204" pitchFamily="34" charset="0"/>
              </a:rPr>
              <a:t>.</a:t>
            </a:r>
            <a:endParaRPr lang="vi-VN" sz="3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77793" y="1894786"/>
            <a:ext cx="1436578"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3902995" y="244224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675334" y="24422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982830" y="246363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724846" y="24552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3138998" y="24427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6965936" y="24422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3228428" y="24422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D</a:t>
            </a:r>
          </a:p>
        </p:txBody>
      </p:sp>
      <p:sp>
        <p:nvSpPr>
          <p:cNvPr id="1033" name="Rectangle 1032">
            <a:extLst>
              <a:ext uri="{FF2B5EF4-FFF2-40B4-BE49-F238E27FC236}">
                <a16:creationId xmlns:a16="http://schemas.microsoft.com/office/drawing/2014/main" id="{2FC7B557-C215-460B-8BE0-A9F03367D2DF}"/>
              </a:ext>
            </a:extLst>
          </p:cNvPr>
          <p:cNvSpPr/>
          <p:nvPr/>
        </p:nvSpPr>
        <p:spPr>
          <a:xfrm>
            <a:off x="6990947" y="24640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97795" y="14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430393" y="24422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185452" y="24422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501162" y="24552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4" name="Rectangle 13">
            <a:extLst>
              <a:ext uri="{FF2B5EF4-FFF2-40B4-BE49-F238E27FC236}">
                <a16:creationId xmlns:a16="http://schemas.microsoft.com/office/drawing/2014/main" id="{4A3E13BE-CFAA-4134-15C6-BA5D910FAD84}"/>
              </a:ext>
            </a:extLst>
          </p:cNvPr>
          <p:cNvSpPr/>
          <p:nvPr/>
        </p:nvSpPr>
        <p:spPr>
          <a:xfrm>
            <a:off x="6243108" y="24544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Arrow: Left 5">
            <a:hlinkClick r:id="rId10" action="ppaction://hlinksldjump"/>
            <a:extLst>
              <a:ext uri="{FF2B5EF4-FFF2-40B4-BE49-F238E27FC236}">
                <a16:creationId xmlns:a16="http://schemas.microsoft.com/office/drawing/2014/main" id="{B91A2B33-B574-2A8A-F445-3BDAA61B9F8F}"/>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8C169A49-8E2B-F9F6-2CDA-954FBE7DA559}"/>
              </a:ext>
            </a:extLst>
          </p:cNvPr>
          <p:cNvSpPr txBox="1"/>
          <p:nvPr/>
        </p:nvSpPr>
        <p:spPr>
          <a:xfrm>
            <a:off x="598892" y="3386561"/>
            <a:ext cx="9656099" cy="1964640"/>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2400" dirty="0">
                <a:solidFill>
                  <a:srgbClr val="242021"/>
                </a:solidFill>
                <a:latin typeface="TimesNewRomanPSMT"/>
              </a:rPr>
              <a:t>- </a:t>
            </a:r>
            <a:r>
              <a:rPr lang="vi-VN" sz="2400" dirty="0">
                <a:solidFill>
                  <a:srgbClr val="242021"/>
                </a:solidFill>
                <a:latin typeface="TimesNewRomanPSMT"/>
              </a:rPr>
              <a:t>Nội bộ đoàn kết, thống nhất, </a:t>
            </a:r>
            <a:r>
              <a:rPr lang="vi-VN" sz="2400" dirty="0">
                <a:solidFill>
                  <a:srgbClr val="FF0000"/>
                </a:solidFill>
                <a:latin typeface="TimesNewRomanPSMT"/>
              </a:rPr>
              <a:t>dân chủ</a:t>
            </a:r>
            <a:r>
              <a:rPr lang="vi-VN" sz="2400" dirty="0">
                <a:solidFill>
                  <a:srgbClr val="242021"/>
                </a:solidFill>
                <a:latin typeface="TimesNewRomanPSMT"/>
              </a:rPr>
              <a:t>, kỉ luật nghiêm minh, phối hợp hiệp đồng chặt chẽ với các cấp, các ngành, các lực lượng.</a:t>
            </a:r>
            <a:endParaRPr lang="en-GB" sz="2400" dirty="0">
              <a:solidFill>
                <a:srgbClr val="242021"/>
              </a:solidFill>
              <a:latin typeface="TimesNewRomanPSMT"/>
            </a:endParaRPr>
          </a:p>
          <a:p>
            <a:pPr>
              <a:lnSpc>
                <a:spcPts val="2600"/>
              </a:lnSpc>
              <a:spcBef>
                <a:spcPts val="400"/>
              </a:spcBef>
              <a:spcAft>
                <a:spcPts val="400"/>
              </a:spcAft>
            </a:pPr>
            <a:r>
              <a:rPr lang="en-GB" sz="2400" dirty="0"/>
              <a:t>- …”</a:t>
            </a:r>
            <a:r>
              <a:rPr lang="vi-VN" sz="2400" dirty="0"/>
              <a:t> </a:t>
            </a:r>
            <a:endParaRPr lang="en-GB" dirty="0"/>
          </a:p>
        </p:txBody>
      </p:sp>
      <p:pic>
        <p:nvPicPr>
          <p:cNvPr id="17" name="Picture 16" descr="A blue and white alarm clock with bells&#10;&#10;Description automatically generated">
            <a:extLst>
              <a:ext uri="{FF2B5EF4-FFF2-40B4-BE49-F238E27FC236}">
                <a16:creationId xmlns:a16="http://schemas.microsoft.com/office/drawing/2014/main" id="{F47F05C3-553C-F764-1EBA-844C64B2777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8" name="Oval 17">
            <a:extLst>
              <a:ext uri="{FF2B5EF4-FFF2-40B4-BE49-F238E27FC236}">
                <a16:creationId xmlns:a16="http://schemas.microsoft.com/office/drawing/2014/main" id="{ADE86EDD-17F3-39EF-CCA1-5CD182EC127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9" name="Oval 18">
            <a:extLst>
              <a:ext uri="{FF2B5EF4-FFF2-40B4-BE49-F238E27FC236}">
                <a16:creationId xmlns:a16="http://schemas.microsoft.com/office/drawing/2014/main" id="{99E3206E-264E-941E-DB6D-B39B310D20B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0" name="Oval 19">
            <a:extLst>
              <a:ext uri="{FF2B5EF4-FFF2-40B4-BE49-F238E27FC236}">
                <a16:creationId xmlns:a16="http://schemas.microsoft.com/office/drawing/2014/main" id="{5DF4C7EB-CC3D-3B8D-468E-95095481701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1" name="Oval 20">
            <a:extLst>
              <a:ext uri="{FF2B5EF4-FFF2-40B4-BE49-F238E27FC236}">
                <a16:creationId xmlns:a16="http://schemas.microsoft.com/office/drawing/2014/main" id="{246693DB-F0E4-37EF-82E0-276B28D7CF8F}"/>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2" name="Oval 21">
            <a:extLst>
              <a:ext uri="{FF2B5EF4-FFF2-40B4-BE49-F238E27FC236}">
                <a16:creationId xmlns:a16="http://schemas.microsoft.com/office/drawing/2014/main" id="{3226D23D-ADA1-CF43-57A9-68B78AF1F19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3" name="Oval 22">
            <a:extLst>
              <a:ext uri="{FF2B5EF4-FFF2-40B4-BE49-F238E27FC236}">
                <a16:creationId xmlns:a16="http://schemas.microsoft.com/office/drawing/2014/main" id="{DA2D2641-39DA-391B-A9AE-DC071C0476F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4" name="Oval 23">
            <a:extLst>
              <a:ext uri="{FF2B5EF4-FFF2-40B4-BE49-F238E27FC236}">
                <a16:creationId xmlns:a16="http://schemas.microsoft.com/office/drawing/2014/main" id="{D1C418A9-6BE2-6619-BFDE-997DDFDA8B8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5" name="Oval 24">
            <a:extLst>
              <a:ext uri="{FF2B5EF4-FFF2-40B4-BE49-F238E27FC236}">
                <a16:creationId xmlns:a16="http://schemas.microsoft.com/office/drawing/2014/main" id="{32379041-23C6-C83A-C6FF-EB24B4878A1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6" name="Oval 25">
            <a:extLst>
              <a:ext uri="{FF2B5EF4-FFF2-40B4-BE49-F238E27FC236}">
                <a16:creationId xmlns:a16="http://schemas.microsoft.com/office/drawing/2014/main" id="{D269A549-617B-CA15-E116-4B6E5CAFF17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7" name="Oval 26">
            <a:extLst>
              <a:ext uri="{FF2B5EF4-FFF2-40B4-BE49-F238E27FC236}">
                <a16:creationId xmlns:a16="http://schemas.microsoft.com/office/drawing/2014/main" id="{1AC8AD6D-A276-49D7-6EE0-1FB0EC00F49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8" name="Oval 27">
            <a:extLst>
              <a:ext uri="{FF2B5EF4-FFF2-40B4-BE49-F238E27FC236}">
                <a16:creationId xmlns:a16="http://schemas.microsoft.com/office/drawing/2014/main" id="{866FEFE1-090E-0F0E-3035-7021AF4AD25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4FB06ABE-EE37-0881-8713-FE46A6ECC94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29C00CB2-4DD3-F5CD-F283-F4B9DF3D362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EA2C0EF8-B52D-C798-1840-0FA6565BDDA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0E81B960-4D3F-C84D-B4BE-963DD9B0C7A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170D0C63-61DB-3513-A1D9-81105EC660A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71A70543-74B4-935B-7B54-B522B95D758D}"/>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CFF6EEB7-E580-E665-9E92-942D1F3C24FB}"/>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A2DAF945-D000-02F5-9CF3-0FD399EF06C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174414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8"/>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8"/>
                  </p:tgtEl>
                </p:cond>
              </p:nextCondLst>
            </p:seq>
          </p:childTnLst>
        </p:cTn>
      </p:par>
    </p:tnLst>
    <p:bldLst>
      <p:bldP spid="58" grpId="0" animBg="1"/>
      <p:bldP spid="59" grpId="0" animBg="1"/>
      <p:bldP spid="1031" grpId="0" animBg="1"/>
      <p:bldP spid="1033" grpId="0" animBg="1"/>
      <p:bldP spid="13" grpId="0" animBg="1"/>
      <p:bldP spid="14" grpId="0" animBg="1"/>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833579" y="833508"/>
            <a:ext cx="7536022" cy="104101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11782" y="962471"/>
            <a:ext cx="8326578"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thần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quyết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ý</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định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mình</a:t>
            </a:r>
            <a:r>
              <a:rPr lang="en-GB" sz="2400" b="1" dirty="0">
                <a:effectLst/>
                <a:latin typeface="Times New Roman" panose="02020603050405020304" pitchFamily="18" charset="0"/>
                <a:ea typeface="Calibri" panose="020F0502020204030204" pitchFamily="34" charset="0"/>
              </a:rPr>
              <a:t> </a:t>
            </a:r>
          </a:p>
          <a:p>
            <a:pPr algn="ctr"/>
            <a:r>
              <a:rPr lang="en-GB" sz="2400" b="1" dirty="0" err="1">
                <a:effectLst/>
                <a:latin typeface="Times New Roman" panose="02020603050405020304" pitchFamily="18" charset="0"/>
                <a:ea typeface="Calibri" panose="020F0502020204030204" pitchFamily="34" charset="0"/>
              </a:rPr>
              <a:t>bị</a:t>
            </a:r>
            <a:r>
              <a:rPr lang="en-GB" sz="2400" b="1" dirty="0">
                <a:effectLst/>
                <a:latin typeface="Times New Roman" panose="02020603050405020304" pitchFamily="18" charset="0"/>
                <a:ea typeface="Calibri" panose="020F0502020204030204" pitchFamily="34" charset="0"/>
              </a:rPr>
              <a:t> lung lay </a:t>
            </a:r>
            <a:r>
              <a:rPr lang="en-GB" sz="2400" b="1" dirty="0" err="1">
                <a:effectLst/>
                <a:latin typeface="Times New Roman" panose="02020603050405020304" pitchFamily="18" charset="0"/>
                <a:ea typeface="Calibri" panose="020F0502020204030204" pitchFamily="34" charset="0"/>
              </a:rPr>
              <a:t>dù</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gặp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trở</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lực</a:t>
            </a:r>
            <a:r>
              <a:rPr lang="en-GB" sz="2400" b="1" dirty="0">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86574" y="192688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088656" y="9078"/>
            <a:ext cx="914977" cy="792826"/>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07ED8A61-D82B-85AE-AC8E-CD9E2E51FE52}"/>
              </a:ext>
            </a:extLst>
          </p:cNvPr>
          <p:cNvSpPr/>
          <p:nvPr/>
        </p:nvSpPr>
        <p:spPr>
          <a:xfrm>
            <a:off x="7896686" y="24649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7848B38F-54EF-1BC6-5464-969467EECA4A}"/>
              </a:ext>
            </a:extLst>
          </p:cNvPr>
          <p:cNvSpPr/>
          <p:nvPr/>
        </p:nvSpPr>
        <p:spPr>
          <a:xfrm>
            <a:off x="1833579" y="24725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6200193D-AA10-80FD-FA9C-E6E46C9CEEE5}"/>
              </a:ext>
            </a:extLst>
          </p:cNvPr>
          <p:cNvSpPr/>
          <p:nvPr/>
        </p:nvSpPr>
        <p:spPr>
          <a:xfrm>
            <a:off x="4088763" y="247987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A5B8468E-A617-DF90-FF28-2DFEB612CF7A}"/>
              </a:ext>
            </a:extLst>
          </p:cNvPr>
          <p:cNvSpPr/>
          <p:nvPr/>
        </p:nvSpPr>
        <p:spPr>
          <a:xfrm>
            <a:off x="2582556" y="24798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466AAA12-FB3A-AF20-4E4C-2C0BA636417D}"/>
              </a:ext>
            </a:extLst>
          </p:cNvPr>
          <p:cNvSpPr/>
          <p:nvPr/>
        </p:nvSpPr>
        <p:spPr>
          <a:xfrm>
            <a:off x="7147568" y="24725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BCC4A284-2A2D-F10E-6DF5-16F691ABBE69}"/>
              </a:ext>
            </a:extLst>
          </p:cNvPr>
          <p:cNvSpPr/>
          <p:nvPr/>
        </p:nvSpPr>
        <p:spPr>
          <a:xfrm>
            <a:off x="7968518" y="25293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Ế</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E5471390-BE5F-C643-4806-CE594DC76B00}"/>
              </a:ext>
            </a:extLst>
          </p:cNvPr>
          <p:cNvSpPr/>
          <p:nvPr/>
        </p:nvSpPr>
        <p:spPr>
          <a:xfrm>
            <a:off x="1874837" y="25382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23" name="Rectangle 22">
            <a:extLst>
              <a:ext uri="{FF2B5EF4-FFF2-40B4-BE49-F238E27FC236}">
                <a16:creationId xmlns:a16="http://schemas.microsoft.com/office/drawing/2014/main" id="{B88C0225-D96F-DC5C-60A6-79E85C0EA18E}"/>
              </a:ext>
            </a:extLst>
          </p:cNvPr>
          <p:cNvSpPr/>
          <p:nvPr/>
        </p:nvSpPr>
        <p:spPr>
          <a:xfrm>
            <a:off x="4138275" y="252938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24" name="Rectangle 23">
            <a:extLst>
              <a:ext uri="{FF2B5EF4-FFF2-40B4-BE49-F238E27FC236}">
                <a16:creationId xmlns:a16="http://schemas.microsoft.com/office/drawing/2014/main" id="{9B294833-9273-D09F-5980-11748C201007}"/>
              </a:ext>
            </a:extLst>
          </p:cNvPr>
          <p:cNvSpPr/>
          <p:nvPr/>
        </p:nvSpPr>
        <p:spPr>
          <a:xfrm>
            <a:off x="2656966" y="25382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E80674B6-D3C0-F2A2-07DF-1C6B8F2C21E0}"/>
              </a:ext>
            </a:extLst>
          </p:cNvPr>
          <p:cNvSpPr/>
          <p:nvPr/>
        </p:nvSpPr>
        <p:spPr>
          <a:xfrm>
            <a:off x="7197079" y="25002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Y</a:t>
            </a:r>
          </a:p>
        </p:txBody>
      </p:sp>
      <p:sp>
        <p:nvSpPr>
          <p:cNvPr id="26" name="Rectangle 25">
            <a:extLst>
              <a:ext uri="{FF2B5EF4-FFF2-40B4-BE49-F238E27FC236}">
                <a16:creationId xmlns:a16="http://schemas.microsoft.com/office/drawing/2014/main" id="{CFA76B82-3F2F-0777-C330-95EBE2213157}"/>
              </a:ext>
            </a:extLst>
          </p:cNvPr>
          <p:cNvSpPr/>
          <p:nvPr/>
        </p:nvSpPr>
        <p:spPr>
          <a:xfrm>
            <a:off x="6381281" y="24798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7" name="Rectangle 26">
            <a:extLst>
              <a:ext uri="{FF2B5EF4-FFF2-40B4-BE49-F238E27FC236}">
                <a16:creationId xmlns:a16="http://schemas.microsoft.com/office/drawing/2014/main" id="{D51070E9-28B0-611D-EF6B-56F3F6DC46EF}"/>
              </a:ext>
            </a:extLst>
          </p:cNvPr>
          <p:cNvSpPr/>
          <p:nvPr/>
        </p:nvSpPr>
        <p:spPr>
          <a:xfrm>
            <a:off x="5624051" y="24798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C9A9929F-08A7-BF8C-258D-AEBADA2ADAAC}"/>
              </a:ext>
            </a:extLst>
          </p:cNvPr>
          <p:cNvSpPr/>
          <p:nvPr/>
        </p:nvSpPr>
        <p:spPr>
          <a:xfrm>
            <a:off x="6437245" y="25074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29" name="Rectangle 28">
            <a:extLst>
              <a:ext uri="{FF2B5EF4-FFF2-40B4-BE49-F238E27FC236}">
                <a16:creationId xmlns:a16="http://schemas.microsoft.com/office/drawing/2014/main" id="{D4BB3D7E-0A4A-792B-5445-6515FFE29FBF}"/>
              </a:ext>
            </a:extLst>
          </p:cNvPr>
          <p:cNvSpPr/>
          <p:nvPr/>
        </p:nvSpPr>
        <p:spPr>
          <a:xfrm>
            <a:off x="5664680" y="25074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Q</a:t>
            </a:r>
          </a:p>
        </p:txBody>
      </p:sp>
      <p:sp>
        <p:nvSpPr>
          <p:cNvPr id="30" name="Rectangle 29">
            <a:extLst>
              <a:ext uri="{FF2B5EF4-FFF2-40B4-BE49-F238E27FC236}">
                <a16:creationId xmlns:a16="http://schemas.microsoft.com/office/drawing/2014/main" id="{428F09D9-6496-E497-0CB9-79C63D71029E}"/>
              </a:ext>
            </a:extLst>
          </p:cNvPr>
          <p:cNvSpPr/>
          <p:nvPr/>
        </p:nvSpPr>
        <p:spPr>
          <a:xfrm>
            <a:off x="3331533" y="24798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1" name="Rectangle 30">
            <a:extLst>
              <a:ext uri="{FF2B5EF4-FFF2-40B4-BE49-F238E27FC236}">
                <a16:creationId xmlns:a16="http://schemas.microsoft.com/office/drawing/2014/main" id="{86D6100F-29A3-6214-FB55-6E3462F72D71}"/>
              </a:ext>
            </a:extLst>
          </p:cNvPr>
          <p:cNvSpPr/>
          <p:nvPr/>
        </p:nvSpPr>
        <p:spPr>
          <a:xfrm>
            <a:off x="4845994" y="24798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0FB65996-3FE7-113B-D617-5A5B19311557}"/>
              </a:ext>
            </a:extLst>
          </p:cNvPr>
          <p:cNvSpPr/>
          <p:nvPr/>
        </p:nvSpPr>
        <p:spPr>
          <a:xfrm>
            <a:off x="3423999" y="253033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Ơ</a:t>
            </a:r>
            <a:endParaRPr lang="en-US" sz="4000" b="1" dirty="0">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55BE8451-1749-64C6-E9F7-475BAC1FD4DD}"/>
              </a:ext>
            </a:extLst>
          </p:cNvPr>
          <p:cNvSpPr/>
          <p:nvPr/>
        </p:nvSpPr>
        <p:spPr>
          <a:xfrm>
            <a:off x="4945017" y="25002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BF4BF8D3-0E86-E0B1-247F-EBAAC70D9A5C}"/>
              </a:ext>
            </a:extLst>
          </p:cNvPr>
          <p:cNvSpPr/>
          <p:nvPr/>
        </p:nvSpPr>
        <p:spPr>
          <a:xfrm>
            <a:off x="8645522" y="24649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5" name="Rectangle 34">
            <a:extLst>
              <a:ext uri="{FF2B5EF4-FFF2-40B4-BE49-F238E27FC236}">
                <a16:creationId xmlns:a16="http://schemas.microsoft.com/office/drawing/2014/main" id="{64EE1C93-F894-C6BF-5F78-9704771984EC}"/>
              </a:ext>
            </a:extLst>
          </p:cNvPr>
          <p:cNvSpPr/>
          <p:nvPr/>
        </p:nvSpPr>
        <p:spPr>
          <a:xfrm>
            <a:off x="8662029" y="25293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1" name="Arrow: Left 5">
            <a:hlinkClick r:id="rId10" action="ppaction://hlinksldjump"/>
            <a:extLst>
              <a:ext uri="{FF2B5EF4-FFF2-40B4-BE49-F238E27FC236}">
                <a16:creationId xmlns:a16="http://schemas.microsoft.com/office/drawing/2014/main" id="{DF34D360-4C36-0997-13B0-EBF7DE803E4E}"/>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4708067C-8DC7-D9FF-61F4-C39A67AC120E}"/>
              </a:ext>
            </a:extLst>
          </p:cNvPr>
          <p:cNvSpPr txBox="1"/>
          <p:nvPr/>
        </p:nvSpPr>
        <p:spPr>
          <a:xfrm>
            <a:off x="660265" y="3521339"/>
            <a:ext cx="9795302"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1800" b="0" i="0" dirty="0">
                <a:solidFill>
                  <a:srgbClr val="242021"/>
                </a:solidFill>
                <a:effectLst/>
                <a:latin typeface="TimesNewRomanPSMT"/>
              </a:rPr>
              <a:t>- </a:t>
            </a:r>
            <a:r>
              <a:rPr lang="vi-VN" sz="2400" dirty="0">
                <a:solidFill>
                  <a:srgbClr val="242021"/>
                </a:solidFill>
                <a:latin typeface="TimesNewRomanPSMT"/>
              </a:rPr>
              <a:t>Luôn nêu cao tinh thần cảnh giác, bí mật, mưu trí, dũng cảm, </a:t>
            </a:r>
            <a:r>
              <a:rPr lang="vi-VN" sz="2400" dirty="0">
                <a:solidFill>
                  <a:srgbClr val="FF0000"/>
                </a:solidFill>
                <a:latin typeface="TimesNewRomanPSMT"/>
              </a:rPr>
              <a:t>cương quyết</a:t>
            </a:r>
            <a:r>
              <a:rPr lang="vi-VN" sz="2400" dirty="0">
                <a:solidFill>
                  <a:srgbClr val="242021"/>
                </a:solidFill>
                <a:latin typeface="TimesNewRomanPSMT"/>
              </a:rPr>
              <a:t>, khôn khéo, tích cực phòng ngừa, chủ động tiến công kẻ địch và bọn tội phạm.</a:t>
            </a:r>
            <a:r>
              <a:rPr lang="vi-VN" sz="2400" dirty="0"/>
              <a:t> </a:t>
            </a:r>
            <a:br>
              <a:rPr lang="vi-VN" sz="2400" dirty="0"/>
            </a:br>
            <a:r>
              <a:rPr lang="en-GB" sz="2400" dirty="0"/>
              <a:t>- …”</a:t>
            </a:r>
            <a:r>
              <a:rPr lang="vi-VN" sz="2400" dirty="0"/>
              <a:t> </a:t>
            </a:r>
            <a:endParaRPr lang="en-GB" dirty="0"/>
          </a:p>
        </p:txBody>
      </p:sp>
      <p:pic>
        <p:nvPicPr>
          <p:cNvPr id="12" name="Picture 11" descr="A blue and white alarm clock with bells&#10;&#10;Description automatically generated">
            <a:extLst>
              <a:ext uri="{FF2B5EF4-FFF2-40B4-BE49-F238E27FC236}">
                <a16:creationId xmlns:a16="http://schemas.microsoft.com/office/drawing/2014/main" id="{26DA45AF-53C2-DAE1-D133-C8DE2F50DF7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3" name="Oval 12">
            <a:extLst>
              <a:ext uri="{FF2B5EF4-FFF2-40B4-BE49-F238E27FC236}">
                <a16:creationId xmlns:a16="http://schemas.microsoft.com/office/drawing/2014/main" id="{AAEA3529-A3C8-2F7A-6B1C-3F5C9F281E2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4" name="Oval 13">
            <a:extLst>
              <a:ext uri="{FF2B5EF4-FFF2-40B4-BE49-F238E27FC236}">
                <a16:creationId xmlns:a16="http://schemas.microsoft.com/office/drawing/2014/main" id="{0D1CE9C1-44AC-ECA1-2276-4C4AC50B58F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36" name="Oval 35">
            <a:extLst>
              <a:ext uri="{FF2B5EF4-FFF2-40B4-BE49-F238E27FC236}">
                <a16:creationId xmlns:a16="http://schemas.microsoft.com/office/drawing/2014/main" id="{203A4270-7EA1-EC2D-4DC8-D4950D012585}"/>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7" name="Oval 36">
            <a:extLst>
              <a:ext uri="{FF2B5EF4-FFF2-40B4-BE49-F238E27FC236}">
                <a16:creationId xmlns:a16="http://schemas.microsoft.com/office/drawing/2014/main" id="{1BFE18BD-ACAE-B8BD-3492-E378F84BA91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8" name="Oval 37">
            <a:extLst>
              <a:ext uri="{FF2B5EF4-FFF2-40B4-BE49-F238E27FC236}">
                <a16:creationId xmlns:a16="http://schemas.microsoft.com/office/drawing/2014/main" id="{359AB856-CD04-EB8C-4A4B-D4DA89D65B7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9" name="Oval 38">
            <a:extLst>
              <a:ext uri="{FF2B5EF4-FFF2-40B4-BE49-F238E27FC236}">
                <a16:creationId xmlns:a16="http://schemas.microsoft.com/office/drawing/2014/main" id="{2CBD68BC-1A05-ED8B-D2AD-E3D9865E985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40" name="Oval 39">
            <a:extLst>
              <a:ext uri="{FF2B5EF4-FFF2-40B4-BE49-F238E27FC236}">
                <a16:creationId xmlns:a16="http://schemas.microsoft.com/office/drawing/2014/main" id="{7E0D6772-D675-6539-929F-D1B7F486601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41" name="Oval 40">
            <a:extLst>
              <a:ext uri="{FF2B5EF4-FFF2-40B4-BE49-F238E27FC236}">
                <a16:creationId xmlns:a16="http://schemas.microsoft.com/office/drawing/2014/main" id="{E629C41B-0F8F-594F-5563-5F113845899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42" name="Oval 41">
            <a:extLst>
              <a:ext uri="{FF2B5EF4-FFF2-40B4-BE49-F238E27FC236}">
                <a16:creationId xmlns:a16="http://schemas.microsoft.com/office/drawing/2014/main" id="{6C53AE01-62BF-D046-7DF7-974929E2B73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43" name="Oval 42">
            <a:extLst>
              <a:ext uri="{FF2B5EF4-FFF2-40B4-BE49-F238E27FC236}">
                <a16:creationId xmlns:a16="http://schemas.microsoft.com/office/drawing/2014/main" id="{4322567B-BD5A-22C0-B7CD-2454209772F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44" name="Oval 43">
            <a:extLst>
              <a:ext uri="{FF2B5EF4-FFF2-40B4-BE49-F238E27FC236}">
                <a16:creationId xmlns:a16="http://schemas.microsoft.com/office/drawing/2014/main" id="{837F9367-010C-2AC3-F781-47E16613507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45" name="Oval 44">
            <a:extLst>
              <a:ext uri="{FF2B5EF4-FFF2-40B4-BE49-F238E27FC236}">
                <a16:creationId xmlns:a16="http://schemas.microsoft.com/office/drawing/2014/main" id="{117E7792-FDDC-30A7-3652-D28778A98DD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6" name="Oval 45">
            <a:extLst>
              <a:ext uri="{FF2B5EF4-FFF2-40B4-BE49-F238E27FC236}">
                <a16:creationId xmlns:a16="http://schemas.microsoft.com/office/drawing/2014/main" id="{3D05F503-97D0-16BD-6F25-BAF804891B3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7" name="Oval 46">
            <a:extLst>
              <a:ext uri="{FF2B5EF4-FFF2-40B4-BE49-F238E27FC236}">
                <a16:creationId xmlns:a16="http://schemas.microsoft.com/office/drawing/2014/main" id="{90F39EDD-9001-68F9-8291-179CC52216B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9" name="Oval 48">
            <a:extLst>
              <a:ext uri="{FF2B5EF4-FFF2-40B4-BE49-F238E27FC236}">
                <a16:creationId xmlns:a16="http://schemas.microsoft.com/office/drawing/2014/main" id="{439EDF38-361D-9990-3069-4DFC9BC7BBE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50" name="Oval 49">
            <a:extLst>
              <a:ext uri="{FF2B5EF4-FFF2-40B4-BE49-F238E27FC236}">
                <a16:creationId xmlns:a16="http://schemas.microsoft.com/office/drawing/2014/main" id="{47724EF4-4C60-DB07-A3B4-183226B7C22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51" name="image4.png">
            <a:extLst>
              <a:ext uri="{FF2B5EF4-FFF2-40B4-BE49-F238E27FC236}">
                <a16:creationId xmlns:a16="http://schemas.microsoft.com/office/drawing/2014/main" id="{242041D9-43BA-1DC2-B675-133BC96150EC}"/>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52" name="Group 11">
            <a:extLst>
              <a:ext uri="{FF2B5EF4-FFF2-40B4-BE49-F238E27FC236}">
                <a16:creationId xmlns:a16="http://schemas.microsoft.com/office/drawing/2014/main" id="{94934073-6517-DCF3-774F-D44CE8E0AF32}"/>
              </a:ext>
            </a:extLst>
          </p:cNvPr>
          <p:cNvGrpSpPr>
            <a:grpSpLocks/>
          </p:cNvGrpSpPr>
          <p:nvPr/>
        </p:nvGrpSpPr>
        <p:grpSpPr bwMode="auto">
          <a:xfrm>
            <a:off x="11053594" y="785557"/>
            <a:ext cx="625171" cy="612210"/>
            <a:chOff x="0" y="0"/>
            <a:chExt cx="666" cy="559"/>
          </a:xfrm>
        </p:grpSpPr>
        <p:sp>
          <p:nvSpPr>
            <p:cNvPr id="53" name="Freeform 12">
              <a:extLst>
                <a:ext uri="{FF2B5EF4-FFF2-40B4-BE49-F238E27FC236}">
                  <a16:creationId xmlns:a16="http://schemas.microsoft.com/office/drawing/2014/main" id="{488FD7D1-1713-95BA-D1A6-A256C95ABAA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6412810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par>
                                <p:cTn id="7" presetID="10"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animEffect transition="in" filter="fade">
                                      <p:cBhvr>
                                        <p:cTn id="9" dur="500"/>
                                        <p:tgtEl>
                                          <p:spTgt spid="28"/>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500"/>
                                        <p:tgtEl>
                                          <p:spTgt spid="2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childTnLst>
                    </p:cTn>
                  </p:par>
                </p:childTnLst>
              </p:cTn>
              <p:nextCondLst>
                <p:cond evt="onClick" delay="0">
                  <p:tgtEl>
                    <p:spTgt spid="48"/>
                  </p:tgtEl>
                </p:cond>
              </p:nextCondLst>
            </p:seq>
            <p:audio>
              <p:cMediaNode vol="80000" numSld="999" showWhenStopped="0">
                <p:cTn id="40" fill="hold" display="0">
                  <p:stCondLst>
                    <p:cond delay="indefinite"/>
                  </p:stCondLst>
                  <p:endCondLst>
                    <p:cond evt="onStopAudio" delay="0">
                      <p:tgtEl>
                        <p:sldTgt/>
                      </p:tgtEl>
                    </p:cond>
                  </p:endCondLst>
                </p:cTn>
                <p:tgtEl>
                  <p:spTgt spid="15"/>
                </p:tgtEl>
              </p:cMediaNode>
            </p:audio>
            <p:seq concurrent="1" nextAc="seek">
              <p:cTn id="41" restart="whenNotActive" fill="hold" evtFilter="cancelBubble" nodeType="interactiveSeq">
                <p:stCondLst>
                  <p:cond evt="onClick" delay="0">
                    <p:tgtEl>
                      <p:spTgt spid="13"/>
                    </p:tgtEl>
                  </p:cond>
                </p:stCondLst>
                <p:endSync evt="end" delay="0">
                  <p:rtn val="all"/>
                </p:endSync>
                <p:childTnLst>
                  <p:par>
                    <p:cTn id="42" fill="hold">
                      <p:stCondLst>
                        <p:cond delay="0"/>
                      </p:stCondLst>
                      <p:childTnLst>
                        <p:par>
                          <p:cTn id="43" fill="hold">
                            <p:stCondLst>
                              <p:cond delay="0"/>
                            </p:stCondLst>
                            <p:childTnLst>
                              <p:par>
                                <p:cTn id="44" presetID="1" presetClass="entr" presetSubtype="0" fill="hold" grpId="0" nodeType="afterEffect">
                                  <p:stCondLst>
                                    <p:cond delay="0"/>
                                  </p:stCondLst>
                                  <p:childTnLst>
                                    <p:set>
                                      <p:cBhvr>
                                        <p:cTn id="4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
                            </p:stCondLst>
                            <p:childTnLst>
                              <p:par>
                                <p:cTn id="47" presetID="1" presetClass="entr" presetSubtype="0" fill="hold" grpId="0" nodeType="afterEffect">
                                  <p:stCondLst>
                                    <p:cond delay="0"/>
                                  </p:stCondLst>
                                  <p:childTnLst>
                                    <p:set>
                                      <p:cBhvr>
                                        <p:cTn id="48"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2000"/>
                            </p:stCondLst>
                            <p:childTnLst>
                              <p:par>
                                <p:cTn id="50" presetID="1" presetClass="entr" presetSubtype="0" fill="hold" grpId="0" nodeType="afterEffect">
                                  <p:stCondLst>
                                    <p:cond delay="0"/>
                                  </p:stCondLst>
                                  <p:childTnLst>
                                    <p:set>
                                      <p:cBhvr>
                                        <p:cTn id="51"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3000"/>
                            </p:stCondLst>
                            <p:childTnLst>
                              <p:par>
                                <p:cTn id="53" presetID="1" presetClass="entr" presetSubtype="0" fill="hold" grpId="0" nodeType="afterEffect">
                                  <p:stCondLst>
                                    <p:cond delay="0"/>
                                  </p:stCondLst>
                                  <p:childTnLst>
                                    <p:set>
                                      <p:cBhvr>
                                        <p:cTn id="54"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4000"/>
                            </p:stCondLst>
                            <p:childTnLst>
                              <p:par>
                                <p:cTn id="56" presetID="1" presetClass="entr" presetSubtype="0" fill="hold" grpId="0" nodeType="afterEffect">
                                  <p:stCondLst>
                                    <p:cond delay="0"/>
                                  </p:stCondLst>
                                  <p:childTnLst>
                                    <p:set>
                                      <p:cBhvr>
                                        <p:cTn id="57"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6000"/>
                            </p:stCondLst>
                            <p:childTnLst>
                              <p:par>
                                <p:cTn id="62" presetID="1" presetClass="entr" presetSubtype="0" fill="hold" grpId="0" nodeType="afterEffect">
                                  <p:stCondLst>
                                    <p:cond delay="0"/>
                                  </p:stCondLst>
                                  <p:childTnLst>
                                    <p:set>
                                      <p:cBhvr>
                                        <p:cTn id="63"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7000"/>
                            </p:stCondLst>
                            <p:childTnLst>
                              <p:par>
                                <p:cTn id="65" presetID="1" presetClass="entr" presetSubtype="0" fill="hold" grpId="0" nodeType="afterEffect">
                                  <p:stCondLst>
                                    <p:cond delay="0"/>
                                  </p:stCondLst>
                                  <p:childTnLst>
                                    <p:set>
                                      <p:cBhvr>
                                        <p:cTn id="66"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8000"/>
                            </p:stCondLst>
                            <p:childTnLst>
                              <p:par>
                                <p:cTn id="68" presetID="1" presetClass="entr" presetSubtype="0" fill="hold" grpId="0" nodeType="afterEffect">
                                  <p:stCondLst>
                                    <p:cond delay="0"/>
                                  </p:stCondLst>
                                  <p:childTnLst>
                                    <p:set>
                                      <p:cBhvr>
                                        <p:cTn id="69"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9000"/>
                            </p:stCondLst>
                            <p:childTnLst>
                              <p:par>
                                <p:cTn id="71" presetID="1" presetClass="entr" presetSubtype="0" fill="hold" grpId="0" nodeType="afterEffect">
                                  <p:stCondLst>
                                    <p:cond delay="0"/>
                                  </p:stCondLst>
                                  <p:childTnLst>
                                    <p:set>
                                      <p:cBhvr>
                                        <p:cTn id="72" dur="1" fill="hold">
                                          <p:stCondLst>
                                            <p:cond delay="999"/>
                                          </p:stCondLst>
                                        </p:cTn>
                                        <p:tgtEl>
                                          <p:spTgt spid="44"/>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0000"/>
                            </p:stCondLst>
                            <p:childTnLst>
                              <p:par>
                                <p:cTn id="74" presetID="1" presetClass="entr" presetSubtype="0" fill="hold" grpId="0" nodeType="afterEffect">
                                  <p:stCondLst>
                                    <p:cond delay="0"/>
                                  </p:stCondLst>
                                  <p:childTnLst>
                                    <p:set>
                                      <p:cBhvr>
                                        <p:cTn id="75" dur="1" fill="hold">
                                          <p:stCondLst>
                                            <p:cond delay="999"/>
                                          </p:stCondLst>
                                        </p:cTn>
                                        <p:tgtEl>
                                          <p:spTgt spid="45"/>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1000"/>
                            </p:stCondLst>
                            <p:childTnLst>
                              <p:par>
                                <p:cTn id="77" presetID="1" presetClass="entr" presetSubtype="0" fill="hold" grpId="0" nodeType="afterEffect">
                                  <p:stCondLst>
                                    <p:cond delay="0"/>
                                  </p:stCondLst>
                                  <p:childTnLst>
                                    <p:set>
                                      <p:cBhvr>
                                        <p:cTn id="78" dur="1" fill="hold">
                                          <p:stCondLst>
                                            <p:cond delay="999"/>
                                          </p:stCondLst>
                                        </p:cTn>
                                        <p:tgtEl>
                                          <p:spTgt spid="46"/>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2000"/>
                            </p:stCondLst>
                            <p:childTnLst>
                              <p:par>
                                <p:cTn id="80" presetID="1" presetClass="entr" presetSubtype="0" fill="hold" grpId="0" nodeType="afterEffect">
                                  <p:stCondLst>
                                    <p:cond delay="0"/>
                                  </p:stCondLst>
                                  <p:childTnLst>
                                    <p:set>
                                      <p:cBhvr>
                                        <p:cTn id="81" dur="1" fill="hold">
                                          <p:stCondLst>
                                            <p:cond delay="999"/>
                                          </p:stCondLst>
                                        </p:cTn>
                                        <p:tgtEl>
                                          <p:spTgt spid="47"/>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13000"/>
                            </p:stCondLst>
                            <p:childTnLst>
                              <p:par>
                                <p:cTn id="83" presetID="1" presetClass="entr" presetSubtype="0" fill="hold" grpId="0" nodeType="afterEffect">
                                  <p:stCondLst>
                                    <p:cond delay="0"/>
                                  </p:stCondLst>
                                  <p:childTnLst>
                                    <p:set>
                                      <p:cBhvr>
                                        <p:cTn id="84" dur="1" fill="hold">
                                          <p:stCondLst>
                                            <p:cond delay="999"/>
                                          </p:stCondLst>
                                        </p:cTn>
                                        <p:tgtEl>
                                          <p:spTgt spid="49"/>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14000"/>
                            </p:stCondLst>
                            <p:childTnLst>
                              <p:par>
                                <p:cTn id="86" presetID="1" presetClass="entr" presetSubtype="0" fill="hold" grpId="0" nodeType="afterEffect">
                                  <p:stCondLst>
                                    <p:cond delay="0"/>
                                  </p:stCondLst>
                                  <p:childTnLst>
                                    <p:set>
                                      <p:cBhvr>
                                        <p:cTn id="87" dur="1" fill="hold">
                                          <p:stCondLst>
                                            <p:cond delay="999"/>
                                          </p:stCondLst>
                                        </p:cTn>
                                        <p:tgtEl>
                                          <p:spTgt spid="50"/>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21" grpId="0" animBg="1"/>
      <p:bldP spid="22" grpId="0" animBg="1"/>
      <p:bldP spid="23" grpId="0" animBg="1"/>
      <p:bldP spid="24" grpId="0" animBg="1"/>
      <p:bldP spid="25" grpId="0" animBg="1"/>
      <p:bldP spid="28" grpId="0" animBg="1"/>
      <p:bldP spid="29" grpId="0" animBg="1"/>
      <p:bldP spid="32" grpId="0" animBg="1"/>
      <p:bldP spid="33" grpId="0" animBg="1"/>
      <p:bldP spid="35" grpId="0" animBg="1"/>
      <p:bldP spid="6" grpId="0" animBg="1"/>
      <p:bldP spid="14"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9" grpId="0" animBg="1"/>
      <p:bldP spid="5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6CE6C6CE-73D0-75E1-9C5C-06EB66E0E2AA}"/>
              </a:ext>
            </a:extLst>
          </p:cNvPr>
          <p:cNvSpPr txBox="1"/>
          <p:nvPr/>
        </p:nvSpPr>
        <p:spPr>
          <a:xfrm>
            <a:off x="1600200" y="206004"/>
            <a:ext cx="10335126" cy="2677656"/>
          </a:xfrm>
          <a:prstGeom prst="rect">
            <a:avLst/>
          </a:prstGeom>
          <a:noFill/>
        </p:spPr>
        <p:txBody>
          <a:bodyPr wrap="square">
            <a:spAutoFit/>
          </a:bodyPr>
          <a:lstStyle/>
          <a:p>
            <a:pPr marL="342900" indent="-342900" algn="just">
              <a:buFont typeface="Wingdings" panose="05000000000000000000" pitchFamily="2" charset="2"/>
              <a:buChar char="ü"/>
            </a:pPr>
            <a:r>
              <a:rPr lang="en-GB" sz="2400" dirty="0" err="1">
                <a:solidFill>
                  <a:srgbClr val="00B050"/>
                </a:solidFill>
                <a:latin typeface="Times New Roman" panose="02020603050405020304" pitchFamily="18" charset="0"/>
                <a:cs typeface="Times New Roman" panose="02020603050405020304" pitchFamily="18" charset="0"/>
              </a:rPr>
              <a:t>Hải</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quan</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là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kiểm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soát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đánh</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thuế</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đối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với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hàng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hoá</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xuất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nhập</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cảnh</a:t>
            </a:r>
            <a:r>
              <a:rPr lang="en-GB" sz="2400" dirty="0">
                <a:latin typeface="Times New Roman" panose="02020603050405020304" pitchFamily="18" charset="0"/>
                <a:cs typeface="Times New Roman" panose="02020603050405020304" pitchFamily="18" charset="0"/>
              </a:rPr>
              <a:t>. </a:t>
            </a:r>
          </a:p>
          <a:p>
            <a:pPr marL="342900" indent="-342900" algn="just">
              <a:buFont typeface="Wingdings" panose="05000000000000000000" pitchFamily="2" charset="2"/>
              <a:buChar char="ü"/>
            </a:pPr>
            <a:r>
              <a:rPr lang="en-GB" sz="2400" dirty="0" err="1">
                <a:solidFill>
                  <a:srgbClr val="00B050"/>
                </a:solidFill>
                <a:latin typeface="Times New Roman" panose="02020603050405020304" pitchFamily="18" charset="0"/>
                <a:cs typeface="Times New Roman" panose="02020603050405020304" pitchFamily="18" charset="0"/>
              </a:rPr>
              <a:t>Cửa</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khẩu</a:t>
            </a:r>
            <a:r>
              <a:rPr lang="en-GB"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là chỗ dùng làm nơi ra vào của một nước.</a:t>
            </a:r>
            <a:endParaRPr lang="en-GB" sz="2400" dirty="0">
              <a:latin typeface="Times New Roman" panose="02020603050405020304" pitchFamily="18" charset="0"/>
              <a:cs typeface="Times New Roman" panose="02020603050405020304" pitchFamily="18" charset="0"/>
            </a:endParaRPr>
          </a:p>
          <a:p>
            <a:pPr marL="342900" indent="-342900" algn="just">
              <a:buFont typeface="Wingdings" panose="05000000000000000000" pitchFamily="2" charset="2"/>
              <a:buChar char="ü"/>
            </a:pPr>
            <a:r>
              <a:rPr lang="en-GB" sz="2400" dirty="0" err="1">
                <a:solidFill>
                  <a:srgbClr val="00B050"/>
                </a:solidFill>
                <a:latin typeface="Times New Roman" panose="02020603050405020304" pitchFamily="18" charset="0"/>
                <a:cs typeface="Times New Roman" panose="02020603050405020304" pitchFamily="18" charset="0"/>
              </a:rPr>
              <a:t>Dân</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quân</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tự</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vệ</a:t>
            </a:r>
            <a:r>
              <a:rPr lang="en-GB"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là lực lượng vũ trang quần chúng không thoát li sản xuất, công tác, được tổ chức ở địa phương gọi là dân quân; được tổ chức ở cơ quan nhà nước, tổ chức chính trị, tổ chức chính trị – xã hội, đơn vị sự nghiệp, tổ chức kinh tế gọi là tự vệ</a:t>
            </a:r>
            <a:endParaRPr lang="en-GB" sz="2400" dirty="0">
              <a:latin typeface="Times New Roman" panose="02020603050405020304" pitchFamily="18" charset="0"/>
              <a:cs typeface="Times New Roman" panose="02020603050405020304" pitchFamily="18" charset="0"/>
            </a:endParaRPr>
          </a:p>
          <a:p>
            <a:pPr marL="342900" indent="-342900" algn="just">
              <a:buFont typeface="Wingdings" panose="05000000000000000000" pitchFamily="2" charset="2"/>
              <a:buChar char="ü"/>
            </a:pPr>
            <a:r>
              <a:rPr lang="en-GB" sz="2400" dirty="0" err="1">
                <a:solidFill>
                  <a:srgbClr val="00B050"/>
                </a:solidFill>
                <a:latin typeface="Times New Roman" panose="02020603050405020304" pitchFamily="18" charset="0"/>
                <a:cs typeface="Times New Roman" panose="02020603050405020304" pitchFamily="18" charset="0"/>
              </a:rPr>
              <a:t>Vệ</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sĩ</a:t>
            </a:r>
            <a:r>
              <a:rPr lang="en-GB"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là người chuyên làm nhiệm vụ bảo vệ nhân vật quan trọng</a:t>
            </a:r>
            <a:endParaRPr lang="en-GB" sz="2400" dirty="0">
              <a:latin typeface="Times New Roman" panose="02020603050405020304" pitchFamily="18" charset="0"/>
              <a:cs typeface="Times New Roman" panose="02020603050405020304" pitchFamily="18" charset="0"/>
            </a:endParaRPr>
          </a:p>
        </p:txBody>
      </p:sp>
      <p:graphicFrame>
        <p:nvGraphicFramePr>
          <p:cNvPr id="23" name="Table 42">
            <a:extLst>
              <a:ext uri="{FF2B5EF4-FFF2-40B4-BE49-F238E27FC236}">
                <a16:creationId xmlns:a16="http://schemas.microsoft.com/office/drawing/2014/main" id="{A477BF89-454E-4CE5-95C7-04D8D4BA486B}"/>
              </a:ext>
            </a:extLst>
          </p:cNvPr>
          <p:cNvGraphicFramePr>
            <a:graphicFrameLocks noGrp="1"/>
          </p:cNvGraphicFramePr>
          <p:nvPr>
            <p:extLst>
              <p:ext uri="{D42A27DB-BD31-4B8C-83A1-F6EECF244321}">
                <p14:modId xmlns:p14="http://schemas.microsoft.com/office/powerpoint/2010/main" val="49728799"/>
              </p:ext>
            </p:extLst>
          </p:nvPr>
        </p:nvGraphicFramePr>
        <p:xfrm>
          <a:off x="314324" y="3573726"/>
          <a:ext cx="4667251" cy="3078273"/>
        </p:xfrm>
        <a:graphic>
          <a:graphicData uri="http://schemas.openxmlformats.org/drawingml/2006/table">
            <a:tbl>
              <a:tblPr firstRow="1" bandRow="1">
                <a:tableStyleId>{5C22544A-7EE6-4342-B048-85BDC9FD1C3A}</a:tableStyleId>
              </a:tblPr>
              <a:tblGrid>
                <a:gridCol w="1382103">
                  <a:extLst>
                    <a:ext uri="{9D8B030D-6E8A-4147-A177-3AD203B41FA5}">
                      <a16:colId xmlns:a16="http://schemas.microsoft.com/office/drawing/2014/main" val="1811165107"/>
                    </a:ext>
                  </a:extLst>
                </a:gridCol>
                <a:gridCol w="1063155">
                  <a:extLst>
                    <a:ext uri="{9D8B030D-6E8A-4147-A177-3AD203B41FA5}">
                      <a16:colId xmlns:a16="http://schemas.microsoft.com/office/drawing/2014/main" val="1373920198"/>
                    </a:ext>
                  </a:extLst>
                </a:gridCol>
                <a:gridCol w="1137576">
                  <a:extLst>
                    <a:ext uri="{9D8B030D-6E8A-4147-A177-3AD203B41FA5}">
                      <a16:colId xmlns:a16="http://schemas.microsoft.com/office/drawing/2014/main" val="1718768642"/>
                    </a:ext>
                  </a:extLst>
                </a:gridCol>
                <a:gridCol w="1084417">
                  <a:extLst>
                    <a:ext uri="{9D8B030D-6E8A-4147-A177-3AD203B41FA5}">
                      <a16:colId xmlns:a16="http://schemas.microsoft.com/office/drawing/2014/main" val="258201737"/>
                    </a:ext>
                  </a:extLst>
                </a:gridCol>
              </a:tblGrid>
              <a:tr h="403107">
                <a:tc>
                  <a:txBody>
                    <a:bodyPr/>
                    <a:lstStyle/>
                    <a:p>
                      <a:pPr algn="ctr"/>
                      <a:r>
                        <a:rPr lang="vi-VN" sz="1600" b="0" dirty="0">
                          <a:latin typeface="Arial" panose="020B0604020202020204" pitchFamily="34" charset="0"/>
                          <a:cs typeface="Arial" panose="020B0604020202020204" pitchFamily="34" charset="0"/>
                        </a:rPr>
                        <a:t>Đối tượng</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latin typeface="Arial" panose="020B0604020202020204" pitchFamily="34" charset="0"/>
                          <a:cs typeface="Arial" panose="020B0604020202020204" pitchFamily="34" charset="0"/>
                        </a:rPr>
                        <a:t>QĐND</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latin typeface="Arial" panose="020B0604020202020204" pitchFamily="34" charset="0"/>
                          <a:cs typeface="Arial" panose="020B0604020202020204" pitchFamily="34" charset="0"/>
                        </a:rPr>
                        <a:t>CAND</a:t>
                      </a:r>
                      <a:endParaRPr lang="en-US" sz="1600" b="0" dirty="0">
                        <a:latin typeface="Arial" panose="020B0604020202020204" pitchFamily="34" charset="0"/>
                        <a:cs typeface="Arial" panose="020B0604020202020204" pitchFamily="34" charset="0"/>
                      </a:endParaRPr>
                    </a:p>
                  </a:txBody>
                  <a:tcPr/>
                </a:tc>
                <a:tc>
                  <a:txBody>
                    <a:bodyPr/>
                    <a:lstStyle/>
                    <a:p>
                      <a:pPr algn="ctr"/>
                      <a:r>
                        <a:rPr lang="vi-VN" sz="1600" b="0" dirty="0"/>
                        <a:t>DQTV</a:t>
                      </a:r>
                      <a:endParaRPr lang="en-US" sz="1600" b="0" dirty="0"/>
                    </a:p>
                  </a:txBody>
                  <a:tcPr/>
                </a:tc>
                <a:extLst>
                  <a:ext uri="{0D108BD9-81ED-4DB2-BD59-A6C34878D82A}">
                    <a16:rowId xmlns:a16="http://schemas.microsoft.com/office/drawing/2014/main" val="19802555"/>
                  </a:ext>
                </a:extLst>
              </a:tr>
              <a:tr h="445861">
                <a:tc>
                  <a:txBody>
                    <a:bodyPr/>
                    <a:lstStyle/>
                    <a:p>
                      <a:pPr algn="ctr"/>
                      <a:r>
                        <a:rPr lang="vi-VN" dirty="0"/>
                        <a:t>A</a:t>
                      </a:r>
                      <a:endParaRPr lang="en-US" dirty="0"/>
                    </a:p>
                  </a:txBody>
                  <a:tcPr/>
                </a:tc>
                <a:tc>
                  <a:txBody>
                    <a:bodyPr/>
                    <a:lstStyle/>
                    <a:p>
                      <a:pPr algn="ctr"/>
                      <a:r>
                        <a:rPr lang="vi-VN" dirty="0"/>
                        <a:t>X</a:t>
                      </a:r>
                      <a:endParaRPr lang="en-US" dirty="0"/>
                    </a:p>
                  </a:txBody>
                  <a:tcPr/>
                </a:tc>
                <a:tc>
                  <a:txBody>
                    <a:bodyPr/>
                    <a:lstStyle/>
                    <a:p>
                      <a:pPr algn="ctr"/>
                      <a:endParaRPr lang="en-US" dirty="0"/>
                    </a:p>
                  </a:txBody>
                  <a:tcPr/>
                </a:tc>
                <a:tc>
                  <a:txBody>
                    <a:bodyPr/>
                    <a:lstStyle/>
                    <a:p>
                      <a:pPr algn="ctr"/>
                      <a:endParaRPr lang="en-US" dirty="0"/>
                    </a:p>
                  </a:txBody>
                  <a:tcPr/>
                </a:tc>
                <a:extLst>
                  <a:ext uri="{0D108BD9-81ED-4DB2-BD59-A6C34878D82A}">
                    <a16:rowId xmlns:a16="http://schemas.microsoft.com/office/drawing/2014/main" val="1631771458"/>
                  </a:ext>
                </a:extLst>
              </a:tr>
              <a:tr h="445861">
                <a:tc>
                  <a:txBody>
                    <a:bodyPr/>
                    <a:lstStyle/>
                    <a:p>
                      <a:pPr algn="ctr"/>
                      <a:r>
                        <a:rPr lang="vi-VN" dirty="0"/>
                        <a:t>B</a:t>
                      </a:r>
                      <a:endParaRPr lang="en-US" dirty="0"/>
                    </a:p>
                  </a:txBody>
                  <a:tcPr/>
                </a:tc>
                <a:tc>
                  <a:txBody>
                    <a:bodyPr/>
                    <a:lstStyle/>
                    <a:p>
                      <a:pPr algn="ctr"/>
                      <a:endParaRPr lang="en-US" dirty="0"/>
                    </a:p>
                  </a:txBody>
                  <a:tcPr/>
                </a:tc>
                <a:tc>
                  <a:txBody>
                    <a:bodyPr/>
                    <a:lstStyle/>
                    <a:p>
                      <a:pPr algn="ctr"/>
                      <a:endParaRPr lang="en-US" dirty="0"/>
                    </a:p>
                  </a:txBody>
                  <a:tcPr/>
                </a:tc>
                <a:tc>
                  <a:txBody>
                    <a:bodyPr/>
                    <a:lstStyle/>
                    <a:p>
                      <a:pPr algn="ctr"/>
                      <a:endParaRPr lang="en-US" dirty="0"/>
                    </a:p>
                  </a:txBody>
                  <a:tcPr/>
                </a:tc>
                <a:extLst>
                  <a:ext uri="{0D108BD9-81ED-4DB2-BD59-A6C34878D82A}">
                    <a16:rowId xmlns:a16="http://schemas.microsoft.com/office/drawing/2014/main" val="2005634856"/>
                  </a:ext>
                </a:extLst>
              </a:tr>
              <a:tr h="445861">
                <a:tc>
                  <a:txBody>
                    <a:bodyPr/>
                    <a:lstStyle/>
                    <a:p>
                      <a:pPr algn="ctr"/>
                      <a:r>
                        <a:rPr lang="vi-VN" dirty="0"/>
                        <a:t>C</a:t>
                      </a:r>
                      <a:endParaRPr lang="en-US" dirty="0"/>
                    </a:p>
                  </a:txBody>
                  <a:tcPr/>
                </a:tc>
                <a:tc>
                  <a:txBody>
                    <a:bodyPr/>
                    <a:lstStyle/>
                    <a:p>
                      <a:pPr algn="ctr"/>
                      <a:endParaRPr lang="en-US" dirty="0"/>
                    </a:p>
                  </a:txBody>
                  <a:tcPr/>
                </a:tc>
                <a:tc>
                  <a:txBody>
                    <a:bodyPr/>
                    <a:lstStyle/>
                    <a:p>
                      <a:pPr algn="ctr"/>
                      <a:endParaRPr lang="en-US"/>
                    </a:p>
                  </a:txBody>
                  <a:tcPr/>
                </a:tc>
                <a:tc>
                  <a:txBody>
                    <a:bodyPr/>
                    <a:lstStyle/>
                    <a:p>
                      <a:pPr algn="ctr"/>
                      <a:r>
                        <a:rPr lang="vi-VN" dirty="0"/>
                        <a:t>X</a:t>
                      </a:r>
                      <a:endParaRPr lang="en-US" dirty="0"/>
                    </a:p>
                  </a:txBody>
                  <a:tcPr/>
                </a:tc>
                <a:extLst>
                  <a:ext uri="{0D108BD9-81ED-4DB2-BD59-A6C34878D82A}">
                    <a16:rowId xmlns:a16="http://schemas.microsoft.com/office/drawing/2014/main" val="2954054015"/>
                  </a:ext>
                </a:extLst>
              </a:tr>
              <a:tr h="445861">
                <a:tc>
                  <a:txBody>
                    <a:bodyPr/>
                    <a:lstStyle/>
                    <a:p>
                      <a:pPr algn="ctr"/>
                      <a:r>
                        <a:rPr lang="vi-VN" dirty="0"/>
                        <a:t>D</a:t>
                      </a:r>
                      <a:endParaRPr lang="en-US" dirty="0"/>
                    </a:p>
                  </a:txBody>
                  <a:tcPr/>
                </a:tc>
                <a:tc>
                  <a:txBody>
                    <a:bodyPr/>
                    <a:lstStyle/>
                    <a:p>
                      <a:pPr algn="ctr"/>
                      <a:endParaRPr lang="en-US" dirty="0"/>
                    </a:p>
                  </a:txBody>
                  <a:tcPr/>
                </a:tc>
                <a:tc>
                  <a:txBody>
                    <a:bodyPr/>
                    <a:lstStyle/>
                    <a:p>
                      <a:pPr algn="ctr"/>
                      <a:endParaRPr lang="en-US"/>
                    </a:p>
                  </a:txBody>
                  <a:tcPr/>
                </a:tc>
                <a:tc>
                  <a:txBody>
                    <a:bodyPr/>
                    <a:lstStyle/>
                    <a:p>
                      <a:pPr algn="ctr"/>
                      <a:endParaRPr lang="en-US" dirty="0"/>
                    </a:p>
                  </a:txBody>
                  <a:tcPr/>
                </a:tc>
                <a:extLst>
                  <a:ext uri="{0D108BD9-81ED-4DB2-BD59-A6C34878D82A}">
                    <a16:rowId xmlns:a16="http://schemas.microsoft.com/office/drawing/2014/main" val="3273060423"/>
                  </a:ext>
                </a:extLst>
              </a:tr>
              <a:tr h="445861">
                <a:tc>
                  <a:txBody>
                    <a:bodyPr/>
                    <a:lstStyle/>
                    <a:p>
                      <a:pPr algn="ctr"/>
                      <a:r>
                        <a:rPr lang="vi-VN" dirty="0"/>
                        <a:t>E</a:t>
                      </a:r>
                      <a:endParaRPr lang="en-US" dirty="0"/>
                    </a:p>
                  </a:txBody>
                  <a:tcPr/>
                </a:tc>
                <a:tc>
                  <a:txBody>
                    <a:bodyPr/>
                    <a:lstStyle/>
                    <a:p>
                      <a:pPr algn="ctr"/>
                      <a:endParaRPr lang="en-US" dirty="0"/>
                    </a:p>
                  </a:txBody>
                  <a:tcPr/>
                </a:tc>
                <a:tc>
                  <a:txBody>
                    <a:bodyPr/>
                    <a:lstStyle/>
                    <a:p>
                      <a:pPr algn="ctr"/>
                      <a:r>
                        <a:rPr lang="vi-VN" dirty="0"/>
                        <a:t>X</a:t>
                      </a:r>
                      <a:endParaRPr lang="en-US" dirty="0"/>
                    </a:p>
                  </a:txBody>
                  <a:tcPr/>
                </a:tc>
                <a:tc>
                  <a:txBody>
                    <a:bodyPr/>
                    <a:lstStyle/>
                    <a:p>
                      <a:pPr algn="ctr"/>
                      <a:endParaRPr lang="en-US" dirty="0"/>
                    </a:p>
                  </a:txBody>
                  <a:tcPr/>
                </a:tc>
                <a:extLst>
                  <a:ext uri="{0D108BD9-81ED-4DB2-BD59-A6C34878D82A}">
                    <a16:rowId xmlns:a16="http://schemas.microsoft.com/office/drawing/2014/main" val="547295529"/>
                  </a:ext>
                </a:extLst>
              </a:tr>
              <a:tr h="445861">
                <a:tc>
                  <a:txBody>
                    <a:bodyPr/>
                    <a:lstStyle/>
                    <a:p>
                      <a:pPr algn="ctr"/>
                      <a:r>
                        <a:rPr lang="vi-VN" dirty="0"/>
                        <a:t>G</a:t>
                      </a:r>
                      <a:endParaRPr lang="en-US" dirty="0"/>
                    </a:p>
                  </a:txBody>
                  <a:tcPr/>
                </a:tc>
                <a:tc>
                  <a:txBody>
                    <a:bodyPr/>
                    <a:lstStyle/>
                    <a:p>
                      <a:pPr algn="ctr"/>
                      <a:r>
                        <a:rPr lang="vi-VN" dirty="0"/>
                        <a:t>X</a:t>
                      </a:r>
                      <a:endParaRPr lang="en-US" dirty="0"/>
                    </a:p>
                  </a:txBody>
                  <a:tcPr/>
                </a:tc>
                <a:tc>
                  <a:txBody>
                    <a:bodyPr/>
                    <a:lstStyle/>
                    <a:p>
                      <a:pPr algn="ctr"/>
                      <a:endParaRPr lang="en-US"/>
                    </a:p>
                  </a:txBody>
                  <a:tcPr/>
                </a:tc>
                <a:tc>
                  <a:txBody>
                    <a:bodyPr/>
                    <a:lstStyle/>
                    <a:p>
                      <a:pPr algn="ctr"/>
                      <a:endParaRPr lang="en-US" dirty="0"/>
                    </a:p>
                  </a:txBody>
                  <a:tcPr/>
                </a:tc>
                <a:extLst>
                  <a:ext uri="{0D108BD9-81ED-4DB2-BD59-A6C34878D82A}">
                    <a16:rowId xmlns:a16="http://schemas.microsoft.com/office/drawing/2014/main" val="3446632048"/>
                  </a:ext>
                </a:extLst>
              </a:tr>
            </a:tbl>
          </a:graphicData>
        </a:graphic>
      </p:graphicFrame>
      <p:pic>
        <p:nvPicPr>
          <p:cNvPr id="6" name="Picture 5">
            <a:extLst>
              <a:ext uri="{FF2B5EF4-FFF2-40B4-BE49-F238E27FC236}">
                <a16:creationId xmlns:a16="http://schemas.microsoft.com/office/drawing/2014/main" id="{B4C7B992-73DD-4FA3-B314-83CC881A26C9}"/>
              </a:ext>
            </a:extLst>
          </p:cNvPr>
          <p:cNvPicPr>
            <a:picLocks noChangeAspect="1"/>
          </p:cNvPicPr>
          <p:nvPr/>
        </p:nvPicPr>
        <p:blipFill>
          <a:blip r:embed="rId4"/>
          <a:stretch>
            <a:fillRect/>
          </a:stretch>
        </p:blipFill>
        <p:spPr>
          <a:xfrm>
            <a:off x="5156401" y="2871720"/>
            <a:ext cx="6721275" cy="3780276"/>
          </a:xfrm>
          <a:prstGeom prst="rect">
            <a:avLst/>
          </a:prstGeom>
          <a:ln>
            <a:solidFill>
              <a:srgbClr val="ED0000"/>
            </a:solidFill>
          </a:ln>
        </p:spPr>
      </p:pic>
      <p:sp>
        <p:nvSpPr>
          <p:cNvPr id="24" name="TextBox 23">
            <a:extLst>
              <a:ext uri="{FF2B5EF4-FFF2-40B4-BE49-F238E27FC236}">
                <a16:creationId xmlns:a16="http://schemas.microsoft.com/office/drawing/2014/main" id="{B97057E8-3B74-467C-80BF-CA680303D736}"/>
              </a:ext>
            </a:extLst>
          </p:cNvPr>
          <p:cNvSpPr txBox="1"/>
          <p:nvPr/>
        </p:nvSpPr>
        <p:spPr>
          <a:xfrm>
            <a:off x="123860" y="3084219"/>
            <a:ext cx="1352684" cy="400110"/>
          </a:xfrm>
          <a:prstGeom prst="rect">
            <a:avLst/>
          </a:prstGeom>
          <a:noFill/>
          <a:ln>
            <a:noFill/>
          </a:ln>
        </p:spPr>
        <p:txBody>
          <a:bodyPr wrap="square">
            <a:spAutoFit/>
          </a:bodyPr>
          <a:lstStyle/>
          <a:p>
            <a:pPr algn="ctr"/>
            <a:r>
              <a:rPr lang="vi-VN" sz="2000" dirty="0">
                <a:solidFill>
                  <a:srgbClr val="FF0000"/>
                </a:solidFill>
                <a:latin typeface="Noto Serif" panose="020B0604020202020204" pitchFamily="18" charset="0"/>
              </a:rPr>
              <a:t>ĐÁP ÁN</a:t>
            </a:r>
            <a:endParaRPr lang="en-US" sz="2000" dirty="0">
              <a:solidFill>
                <a:srgbClr val="FF0000"/>
              </a:solidFill>
            </a:endParaRPr>
          </a:p>
        </p:txBody>
      </p:sp>
    </p:spTree>
    <p:extLst>
      <p:ext uri="{BB962C8B-B14F-4D97-AF65-F5344CB8AC3E}">
        <p14:creationId xmlns:p14="http://schemas.microsoft.com/office/powerpoint/2010/main" val="4081175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23"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24" dur="10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 calcmode="lin" valueType="num">
                                      <p:cBhvr>
                                        <p:cTn id="29"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30"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31"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32" dur="1000"/>
                                        <p:tgtEl>
                                          <p:spTgt spid="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1000" fill="hold"/>
                                        <p:tgtEl>
                                          <p:spTgt spid="24"/>
                                        </p:tgtEl>
                                        <p:attrNameLst>
                                          <p:attrName>ppt_w</p:attrName>
                                        </p:attrNameLst>
                                      </p:cBhvr>
                                      <p:tavLst>
                                        <p:tav tm="0">
                                          <p:val>
                                            <p:fltVal val="0"/>
                                          </p:val>
                                        </p:tav>
                                        <p:tav tm="100000">
                                          <p:val>
                                            <p:strVal val="#ppt_w"/>
                                          </p:val>
                                        </p:tav>
                                      </p:tavLst>
                                    </p:anim>
                                    <p:anim calcmode="lin" valueType="num">
                                      <p:cBhvr>
                                        <p:cTn id="38" dur="1000" fill="hold"/>
                                        <p:tgtEl>
                                          <p:spTgt spid="24"/>
                                        </p:tgtEl>
                                        <p:attrNameLst>
                                          <p:attrName>ppt_h</p:attrName>
                                        </p:attrNameLst>
                                      </p:cBhvr>
                                      <p:tavLst>
                                        <p:tav tm="0">
                                          <p:val>
                                            <p:fltVal val="0"/>
                                          </p:val>
                                        </p:tav>
                                        <p:tav tm="100000">
                                          <p:val>
                                            <p:strVal val="#ppt_h"/>
                                          </p:val>
                                        </p:tav>
                                      </p:tavLst>
                                    </p:anim>
                                    <p:anim calcmode="lin" valueType="num">
                                      <p:cBhvr>
                                        <p:cTn id="39" dur="1000" fill="hold"/>
                                        <p:tgtEl>
                                          <p:spTgt spid="24"/>
                                        </p:tgtEl>
                                        <p:attrNameLst>
                                          <p:attrName>style.rotation</p:attrName>
                                        </p:attrNameLst>
                                      </p:cBhvr>
                                      <p:tavLst>
                                        <p:tav tm="0">
                                          <p:val>
                                            <p:fltVal val="90"/>
                                          </p:val>
                                        </p:tav>
                                        <p:tav tm="100000">
                                          <p:val>
                                            <p:fltVal val="0"/>
                                          </p:val>
                                        </p:tav>
                                      </p:tavLst>
                                    </p:anim>
                                    <p:animEffect transition="in" filter="fade">
                                      <p:cBhvr>
                                        <p:cTn id="40" dur="1000"/>
                                        <p:tgtEl>
                                          <p:spTgt spid="24"/>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1000"/>
                                        <p:tgtEl>
                                          <p:spTgt spid="6"/>
                                        </p:tgtEl>
                                      </p:cBhvr>
                                    </p:animEffect>
                                    <p:anim calcmode="lin" valueType="num">
                                      <p:cBhvr>
                                        <p:cTn id="46" dur="1000" fill="hold"/>
                                        <p:tgtEl>
                                          <p:spTgt spid="6"/>
                                        </p:tgtEl>
                                        <p:attrNameLst>
                                          <p:attrName>ppt_x</p:attrName>
                                        </p:attrNameLst>
                                      </p:cBhvr>
                                      <p:tavLst>
                                        <p:tav tm="0">
                                          <p:val>
                                            <p:strVal val="#ppt_x"/>
                                          </p:val>
                                        </p:tav>
                                        <p:tav tm="100000">
                                          <p:val>
                                            <p:strVal val="#ppt_x"/>
                                          </p:val>
                                        </p:tav>
                                      </p:tavLst>
                                    </p:anim>
                                    <p:anim calcmode="lin" valueType="num">
                                      <p:cBhvr>
                                        <p:cTn id="4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5" presetClass="entr" presetSubtype="0" fill="hold" nodeType="click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2000"/>
                                        <p:tgtEl>
                                          <p:spTgt spid="23"/>
                                        </p:tgtEl>
                                      </p:cBhvr>
                                    </p:animEffect>
                                    <p:anim calcmode="lin" valueType="num">
                                      <p:cBhvr>
                                        <p:cTn id="53" dur="2000" fill="hold"/>
                                        <p:tgtEl>
                                          <p:spTgt spid="23"/>
                                        </p:tgtEl>
                                        <p:attrNameLst>
                                          <p:attrName>ppt_w</p:attrName>
                                        </p:attrNameLst>
                                      </p:cBhvr>
                                      <p:tavLst>
                                        <p:tav tm="0" fmla="#ppt_w*sin(2.5*pi*$)">
                                          <p:val>
                                            <p:fltVal val="0"/>
                                          </p:val>
                                        </p:tav>
                                        <p:tav tm="100000">
                                          <p:val>
                                            <p:fltVal val="1"/>
                                          </p:val>
                                        </p:tav>
                                      </p:tavLst>
                                    </p:anim>
                                    <p:anim calcmode="lin" valueType="num">
                                      <p:cBhvr>
                                        <p:cTn id="54" dur="2000" fill="hold"/>
                                        <p:tgtEl>
                                          <p:spTgt spid="2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530763" y="815922"/>
            <a:ext cx="6866157" cy="897328"/>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697017" y="882253"/>
            <a:ext cx="6511637" cy="830997"/>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dũng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dám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đương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đầu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chống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đối</a:t>
            </a:r>
            <a:r>
              <a:rPr lang="en-GB" sz="2400" b="1" dirty="0">
                <a:effectLst/>
                <a:latin typeface="Times New Roman" panose="02020603050405020304" pitchFamily="18" charset="0"/>
                <a:ea typeface="Calibri" panose="020F0502020204030204" pitchFamily="34" charset="0"/>
              </a:rPr>
              <a:t>, </a:t>
            </a:r>
          </a:p>
          <a:p>
            <a:pPr algn="ct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hiểm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94129" y="176160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818661" y="230771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299093" y="230771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569887" y="230771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070779" y="230771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907700" y="2330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58" name="Rectangle 57">
            <a:extLst>
              <a:ext uri="{FF2B5EF4-FFF2-40B4-BE49-F238E27FC236}">
                <a16:creationId xmlns:a16="http://schemas.microsoft.com/office/drawing/2014/main" id="{C1C08036-D90F-A019-49A3-FCA9E0CD5BC8}"/>
              </a:ext>
            </a:extLst>
          </p:cNvPr>
          <p:cNvSpPr/>
          <p:nvPr/>
        </p:nvSpPr>
        <p:spPr>
          <a:xfrm>
            <a:off x="3370737" y="235722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D</a:t>
            </a:r>
          </a:p>
        </p:txBody>
      </p:sp>
      <p:sp>
        <p:nvSpPr>
          <p:cNvPr id="59" name="Rectangle 58">
            <a:extLst>
              <a:ext uri="{FF2B5EF4-FFF2-40B4-BE49-F238E27FC236}">
                <a16:creationId xmlns:a16="http://schemas.microsoft.com/office/drawing/2014/main" id="{27449AFD-2492-CCC5-B1FE-6CFC46CDF5DE}"/>
              </a:ext>
            </a:extLst>
          </p:cNvPr>
          <p:cNvSpPr/>
          <p:nvPr/>
        </p:nvSpPr>
        <p:spPr>
          <a:xfrm>
            <a:off x="5665100" y="2330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145999" y="23572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Ũ</a:t>
            </a:r>
            <a:endParaRPr lang="en-US" sz="4000" b="1" dirty="0">
              <a:solidFill>
                <a:schemeClr val="tx1"/>
              </a:solidFill>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7839373" y="2313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7866701" y="2330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M</a:t>
            </a:r>
          </a:p>
        </p:txBody>
      </p:sp>
      <p:sp>
        <p:nvSpPr>
          <p:cNvPr id="1036" name="Oval 1035">
            <a:extLst>
              <a:ext uri="{FF2B5EF4-FFF2-40B4-BE49-F238E27FC236}">
                <a16:creationId xmlns:a16="http://schemas.microsoft.com/office/drawing/2014/main" id="{2787A4A9-43D1-C6DD-7B6F-93118C6F43A7}"/>
              </a:ext>
            </a:extLst>
          </p:cNvPr>
          <p:cNvSpPr/>
          <p:nvPr/>
        </p:nvSpPr>
        <p:spPr>
          <a:xfrm>
            <a:off x="5463331" y="0"/>
            <a:ext cx="1039708" cy="780756"/>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330825" y="2313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7085099" y="2313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373727" y="2330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4" name="Rectangle 13">
            <a:extLst>
              <a:ext uri="{FF2B5EF4-FFF2-40B4-BE49-F238E27FC236}">
                <a16:creationId xmlns:a16="http://schemas.microsoft.com/office/drawing/2014/main" id="{4A3E13BE-CFAA-4134-15C6-BA5D910FAD84}"/>
              </a:ext>
            </a:extLst>
          </p:cNvPr>
          <p:cNvSpPr/>
          <p:nvPr/>
        </p:nvSpPr>
        <p:spPr>
          <a:xfrm>
            <a:off x="7118819" y="23576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Arrow: Left 5">
            <a:hlinkClick r:id="rId10" action="ppaction://hlinksldjump"/>
            <a:extLst>
              <a:ext uri="{FF2B5EF4-FFF2-40B4-BE49-F238E27FC236}">
                <a16:creationId xmlns:a16="http://schemas.microsoft.com/office/drawing/2014/main" id="{9E983E42-B2C9-E462-8F6E-38D9CC996FB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 name="TextBox 5">
            <a:extLst>
              <a:ext uri="{FF2B5EF4-FFF2-40B4-BE49-F238E27FC236}">
                <a16:creationId xmlns:a16="http://schemas.microsoft.com/office/drawing/2014/main" id="{327FDA34-009A-AD14-569A-B0874EAADB05}"/>
              </a:ext>
            </a:extLst>
          </p:cNvPr>
          <p:cNvSpPr txBox="1"/>
          <p:nvPr/>
        </p:nvSpPr>
        <p:spPr>
          <a:xfrm>
            <a:off x="909643" y="3308909"/>
            <a:ext cx="10100102"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1800" b="0" i="0" dirty="0">
                <a:solidFill>
                  <a:srgbClr val="242021"/>
                </a:solidFill>
                <a:effectLst/>
                <a:latin typeface="TimesNewRomanPSMT"/>
              </a:rPr>
              <a:t>- </a:t>
            </a:r>
            <a:r>
              <a:rPr lang="vi-VN" sz="2400" dirty="0">
                <a:solidFill>
                  <a:srgbClr val="242021"/>
                </a:solidFill>
                <a:latin typeface="TimesNewRomanPSMT"/>
              </a:rPr>
              <a:t>Luôn nêu cao tinh thần cảnh giác, bí mật, mưu trí, </a:t>
            </a:r>
            <a:r>
              <a:rPr lang="vi-VN" sz="2400" dirty="0">
                <a:solidFill>
                  <a:srgbClr val="FF0000"/>
                </a:solidFill>
                <a:latin typeface="TimesNewRomanPSMT"/>
              </a:rPr>
              <a:t>dũng cảm</a:t>
            </a:r>
            <a:r>
              <a:rPr lang="vi-VN" sz="2400" dirty="0">
                <a:solidFill>
                  <a:srgbClr val="242021"/>
                </a:solidFill>
                <a:latin typeface="TimesNewRomanPSMT"/>
              </a:rPr>
              <a:t>, </a:t>
            </a:r>
            <a:r>
              <a:rPr lang="vi-VN" sz="2400" dirty="0">
                <a:latin typeface="TimesNewRomanPSMT"/>
              </a:rPr>
              <a:t>cương quyết</a:t>
            </a:r>
            <a:r>
              <a:rPr lang="vi-VN" sz="2400" dirty="0">
                <a:solidFill>
                  <a:srgbClr val="242021"/>
                </a:solidFill>
                <a:latin typeface="TimesNewRomanPSMT"/>
              </a:rPr>
              <a:t>, khôn khéo, tích cực phòng ngừa, chủ động tiến công kẻ địch và bọn tội phạm.</a:t>
            </a:r>
            <a:r>
              <a:rPr lang="vi-VN" sz="2400" dirty="0"/>
              <a:t> </a:t>
            </a:r>
            <a:br>
              <a:rPr lang="vi-VN" sz="2400" dirty="0"/>
            </a:br>
            <a:r>
              <a:rPr lang="en-GB" sz="2400" dirty="0"/>
              <a:t>- …”</a:t>
            </a:r>
            <a:endParaRPr lang="en-GB" dirty="0"/>
          </a:p>
        </p:txBody>
      </p:sp>
      <p:pic>
        <p:nvPicPr>
          <p:cNvPr id="17" name="Picture 16" descr="A blue and white alarm clock with bells&#10;&#10;Description automatically generated">
            <a:extLst>
              <a:ext uri="{FF2B5EF4-FFF2-40B4-BE49-F238E27FC236}">
                <a16:creationId xmlns:a16="http://schemas.microsoft.com/office/drawing/2014/main" id="{D30C9FD4-BA96-1B4C-6399-7C573585AE7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8" name="Oval 17">
            <a:extLst>
              <a:ext uri="{FF2B5EF4-FFF2-40B4-BE49-F238E27FC236}">
                <a16:creationId xmlns:a16="http://schemas.microsoft.com/office/drawing/2014/main" id="{A3047EB7-339C-9A6C-5F88-A62CD9994D3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9" name="Oval 18">
            <a:extLst>
              <a:ext uri="{FF2B5EF4-FFF2-40B4-BE49-F238E27FC236}">
                <a16:creationId xmlns:a16="http://schemas.microsoft.com/office/drawing/2014/main" id="{60F68E87-EEF6-0F4A-1164-E86E29F4B374}"/>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0" name="Oval 19">
            <a:extLst>
              <a:ext uri="{FF2B5EF4-FFF2-40B4-BE49-F238E27FC236}">
                <a16:creationId xmlns:a16="http://schemas.microsoft.com/office/drawing/2014/main" id="{2D71F7C2-43AF-CCE8-CE17-E40B7CEB5E4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1" name="Oval 20">
            <a:extLst>
              <a:ext uri="{FF2B5EF4-FFF2-40B4-BE49-F238E27FC236}">
                <a16:creationId xmlns:a16="http://schemas.microsoft.com/office/drawing/2014/main" id="{E3DB09BC-F707-8676-852E-A4647EDF2FA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2" name="Oval 21">
            <a:extLst>
              <a:ext uri="{FF2B5EF4-FFF2-40B4-BE49-F238E27FC236}">
                <a16:creationId xmlns:a16="http://schemas.microsoft.com/office/drawing/2014/main" id="{AF62020F-71A1-873B-8ED3-2FBA9C73FDD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3" name="Oval 22">
            <a:extLst>
              <a:ext uri="{FF2B5EF4-FFF2-40B4-BE49-F238E27FC236}">
                <a16:creationId xmlns:a16="http://schemas.microsoft.com/office/drawing/2014/main" id="{264BA1D9-AD46-FC0F-EA91-F1DBD4772C5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4" name="Oval 23">
            <a:extLst>
              <a:ext uri="{FF2B5EF4-FFF2-40B4-BE49-F238E27FC236}">
                <a16:creationId xmlns:a16="http://schemas.microsoft.com/office/drawing/2014/main" id="{C85C8697-0C78-0CF1-F14E-D57E68DEE9E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5" name="Oval 24">
            <a:extLst>
              <a:ext uri="{FF2B5EF4-FFF2-40B4-BE49-F238E27FC236}">
                <a16:creationId xmlns:a16="http://schemas.microsoft.com/office/drawing/2014/main" id="{B54CBFE4-E634-D816-4EF9-9E42FA3F529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6" name="Oval 25">
            <a:extLst>
              <a:ext uri="{FF2B5EF4-FFF2-40B4-BE49-F238E27FC236}">
                <a16:creationId xmlns:a16="http://schemas.microsoft.com/office/drawing/2014/main" id="{462F12D0-7B5A-5233-C1EF-08D7BB6A6FA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7" name="Oval 26">
            <a:extLst>
              <a:ext uri="{FF2B5EF4-FFF2-40B4-BE49-F238E27FC236}">
                <a16:creationId xmlns:a16="http://schemas.microsoft.com/office/drawing/2014/main" id="{06A49613-C0A0-E210-0033-4D4E3479AFD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8" name="Oval 27">
            <a:extLst>
              <a:ext uri="{FF2B5EF4-FFF2-40B4-BE49-F238E27FC236}">
                <a16:creationId xmlns:a16="http://schemas.microsoft.com/office/drawing/2014/main" id="{9E14C118-1DD7-7E2B-7427-3A41E356063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1927CDB9-9AAE-6EA6-07EC-A48161EA381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19D144A2-36BD-6456-B8F5-0A060F11CE8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18BAD70F-500C-C62D-A41A-F5E5442DDD9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4AB13450-03E9-F7B5-0DE0-E2D438A7174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BCAA71E1-224C-15D7-CD50-DE5B058A80E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4D8229C7-21F0-D3EA-ADCF-AEDCC2C2161F}"/>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79990B14-3B6F-1C7E-C23E-6045DF1F8A8C}"/>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C8B5521A-07CE-42EA-853F-43091AA9220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7049819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fade">
                                      <p:cBhvr>
                                        <p:cTn id="13" dur="500"/>
                                        <p:tgtEl>
                                          <p:spTgt spid="10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8"/>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8"/>
                  </p:tgtEl>
                </p:cond>
              </p:nextCondLst>
            </p:seq>
          </p:childTnLst>
        </p:cTn>
      </p:par>
    </p:tnLst>
    <p:bldLst>
      <p:bldP spid="55" grpId="0" animBg="1"/>
      <p:bldP spid="58" grpId="0" animBg="1"/>
      <p:bldP spid="59" grpId="0" animBg="1"/>
      <p:bldP spid="60" grpId="0" animBg="1"/>
      <p:bldP spid="1033" grpId="0" animBg="1"/>
      <p:bldP spid="13" grpId="0" animBg="1"/>
      <p:bldP spid="14" grpId="0" animBg="1"/>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565745" y="810152"/>
            <a:ext cx="7956944" cy="125567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933959" y="828045"/>
            <a:ext cx="7398328" cy="1200329"/>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Cộng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đồng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hình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thành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lịch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sử</a:t>
            </a:r>
            <a:r>
              <a:rPr lang="en-GB" sz="2400" b="1" dirty="0">
                <a:effectLst/>
                <a:latin typeface="Times New Roman" panose="02020603050405020304" pitchFamily="18" charset="0"/>
                <a:ea typeface="Calibri" panose="020F0502020204030204" pitchFamily="34" charset="0"/>
              </a:rPr>
              <a:t> </a:t>
            </a:r>
          </a:p>
          <a:p>
            <a:pPr algn="ct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chung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lãnh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thổ</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quan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hệ</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tế</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ngôn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ngữ</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học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số</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đặc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trưng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tính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cách</a:t>
            </a:r>
            <a:r>
              <a:rPr lang="en-GB" sz="2400" b="1" dirty="0">
                <a:effectLst/>
                <a:latin typeface="Times New Roman" panose="02020603050405020304" pitchFamily="18" charset="0"/>
                <a:ea typeface="Calibri" panose="020F0502020204030204" pitchFamily="34" charset="0"/>
              </a:rPr>
              <a:t>.</a:t>
            </a:r>
            <a:endParaRPr lang="vi-VN" sz="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65915" y="213854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036431" y="271378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099718" y="27087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098510" y="277177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119550" y="27745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6339059" y="27021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5578400" y="27021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6389852" y="27717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Ộ</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5633123" y="27475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71750" y="50135"/>
            <a:ext cx="996541" cy="72259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3262841" y="27143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4810021" y="27021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3361864" y="274161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D</a:t>
            </a:r>
          </a:p>
        </p:txBody>
      </p:sp>
      <p:sp>
        <p:nvSpPr>
          <p:cNvPr id="14" name="Rectangle 13">
            <a:extLst>
              <a:ext uri="{FF2B5EF4-FFF2-40B4-BE49-F238E27FC236}">
                <a16:creationId xmlns:a16="http://schemas.microsoft.com/office/drawing/2014/main" id="{4A3E13BE-CFAA-4134-15C6-BA5D910FAD84}"/>
              </a:ext>
            </a:extLst>
          </p:cNvPr>
          <p:cNvSpPr/>
          <p:nvPr/>
        </p:nvSpPr>
        <p:spPr>
          <a:xfrm>
            <a:off x="4909044" y="274161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6" name="Arrow: Left 5">
            <a:hlinkClick r:id="rId10" action="ppaction://hlinksldjump"/>
            <a:extLst>
              <a:ext uri="{FF2B5EF4-FFF2-40B4-BE49-F238E27FC236}">
                <a16:creationId xmlns:a16="http://schemas.microsoft.com/office/drawing/2014/main" id="{E35AAB6A-D34F-9705-FF7A-7C07CC0C79CE}"/>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7" name="TextBox 16">
            <a:extLst>
              <a:ext uri="{FF2B5EF4-FFF2-40B4-BE49-F238E27FC236}">
                <a16:creationId xmlns:a16="http://schemas.microsoft.com/office/drawing/2014/main" id="{35A715DC-F084-D197-FE58-1CC70A61E5B1}"/>
              </a:ext>
            </a:extLst>
          </p:cNvPr>
          <p:cNvSpPr txBox="1"/>
          <p:nvPr/>
        </p:nvSpPr>
        <p:spPr>
          <a:xfrm>
            <a:off x="511108" y="3750733"/>
            <a:ext cx="10007945" cy="1200329"/>
          </a:xfrm>
          <a:prstGeom prst="rect">
            <a:avLst/>
          </a:prstGeom>
          <a:noFill/>
          <a:ln>
            <a:solidFill>
              <a:srgbClr val="00B050"/>
            </a:solidFill>
          </a:ln>
        </p:spPr>
        <p:txBody>
          <a:bodyPr wrap="square">
            <a:spAutoFit/>
          </a:bodyPr>
          <a:lstStyle/>
          <a:p>
            <a:pPr algn="just"/>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b="0" i="0" dirty="0" err="1">
                <a:solidFill>
                  <a:srgbClr val="00B050"/>
                </a:solidFill>
                <a:effectLst/>
                <a:latin typeface="TimesNewRomanPSMT"/>
              </a:rPr>
              <a:t>Bài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Công an nhân dân Việt Nam mang bản chất giai cấp công nhân, tính nhân dân và tính </a:t>
            </a:r>
            <a:r>
              <a:rPr lang="vi-VN" sz="2400" b="0" i="0" dirty="0">
                <a:solidFill>
                  <a:srgbClr val="00B050"/>
                </a:solidFill>
                <a:effectLst/>
                <a:latin typeface="TimesNewRomanPSMT"/>
              </a:rPr>
              <a:t>dân tộc </a:t>
            </a:r>
            <a:r>
              <a:rPr lang="vi-VN" sz="2400" b="0" i="0" dirty="0">
                <a:solidFill>
                  <a:srgbClr val="242021"/>
                </a:solidFill>
                <a:effectLst/>
                <a:latin typeface="TimesNewRomanPSMT"/>
              </a:rPr>
              <a:t>sâu sắc; đặt dưới sự lãnh đạo tuyệt đối, trực tiếp về mọi mặt của Đảng Cộng sản Việt Nam.</a:t>
            </a:r>
            <a:r>
              <a:rPr lang="en-GB" sz="2400" b="0" i="0" dirty="0">
                <a:solidFill>
                  <a:srgbClr val="242021"/>
                </a:solidFill>
                <a:effectLst/>
                <a:latin typeface="TimesNewRomanPSMT"/>
              </a:rPr>
              <a:t>”</a:t>
            </a:r>
          </a:p>
        </p:txBody>
      </p:sp>
      <p:pic>
        <p:nvPicPr>
          <p:cNvPr id="6" name="Picture 5" descr="A blue and white alarm clock with bells&#10;&#10;Description automatically generated">
            <a:extLst>
              <a:ext uri="{FF2B5EF4-FFF2-40B4-BE49-F238E27FC236}">
                <a16:creationId xmlns:a16="http://schemas.microsoft.com/office/drawing/2014/main" id="{91689D9B-1127-F598-9C50-493DEFE2FA4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8" name="Oval 17">
            <a:extLst>
              <a:ext uri="{FF2B5EF4-FFF2-40B4-BE49-F238E27FC236}">
                <a16:creationId xmlns:a16="http://schemas.microsoft.com/office/drawing/2014/main" id="{6D9807FC-D1E3-DE22-80AA-BBA84072A43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9" name="Oval 18">
            <a:extLst>
              <a:ext uri="{FF2B5EF4-FFF2-40B4-BE49-F238E27FC236}">
                <a16:creationId xmlns:a16="http://schemas.microsoft.com/office/drawing/2014/main" id="{4C66F527-F32A-535A-479D-03CE5DAB206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0" name="Oval 19">
            <a:extLst>
              <a:ext uri="{FF2B5EF4-FFF2-40B4-BE49-F238E27FC236}">
                <a16:creationId xmlns:a16="http://schemas.microsoft.com/office/drawing/2014/main" id="{BD01B631-C705-5735-7630-BC071620299E}"/>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1" name="Oval 20">
            <a:extLst>
              <a:ext uri="{FF2B5EF4-FFF2-40B4-BE49-F238E27FC236}">
                <a16:creationId xmlns:a16="http://schemas.microsoft.com/office/drawing/2014/main" id="{B0603B16-CD5C-5FAA-930B-3AD9DE1EE32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2" name="Oval 21">
            <a:extLst>
              <a:ext uri="{FF2B5EF4-FFF2-40B4-BE49-F238E27FC236}">
                <a16:creationId xmlns:a16="http://schemas.microsoft.com/office/drawing/2014/main" id="{35AF5BF6-7EAE-6010-7B4C-D205C1C10503}"/>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3" name="Oval 22">
            <a:extLst>
              <a:ext uri="{FF2B5EF4-FFF2-40B4-BE49-F238E27FC236}">
                <a16:creationId xmlns:a16="http://schemas.microsoft.com/office/drawing/2014/main" id="{A3B83B06-238E-7278-FC25-3FC39BBB8A9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4" name="Oval 23">
            <a:extLst>
              <a:ext uri="{FF2B5EF4-FFF2-40B4-BE49-F238E27FC236}">
                <a16:creationId xmlns:a16="http://schemas.microsoft.com/office/drawing/2014/main" id="{9672D932-5E13-A673-AE64-191F195B199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5" name="Oval 24">
            <a:extLst>
              <a:ext uri="{FF2B5EF4-FFF2-40B4-BE49-F238E27FC236}">
                <a16:creationId xmlns:a16="http://schemas.microsoft.com/office/drawing/2014/main" id="{618F6B50-2DD3-64AD-1CC4-B16D0DCD571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6" name="Oval 25">
            <a:extLst>
              <a:ext uri="{FF2B5EF4-FFF2-40B4-BE49-F238E27FC236}">
                <a16:creationId xmlns:a16="http://schemas.microsoft.com/office/drawing/2014/main" id="{C164DF9D-A693-C6D3-CFA4-F754FBF8484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7" name="Oval 26">
            <a:extLst>
              <a:ext uri="{FF2B5EF4-FFF2-40B4-BE49-F238E27FC236}">
                <a16:creationId xmlns:a16="http://schemas.microsoft.com/office/drawing/2014/main" id="{B75A7EE8-9CA7-373A-BBCB-E0077675B0A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8" name="Oval 27">
            <a:extLst>
              <a:ext uri="{FF2B5EF4-FFF2-40B4-BE49-F238E27FC236}">
                <a16:creationId xmlns:a16="http://schemas.microsoft.com/office/drawing/2014/main" id="{AF45D496-14F0-1E0B-537F-7CB47A16F96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AAA980F4-7605-FA1C-4207-DBADD8E78AC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9396FA64-B392-0180-8A35-249F9B8E641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B0434156-DCA2-B79A-9EE0-92171DAB562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42192762-11CE-5479-0B8F-C080BD2A48F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E4545B01-3E61-0687-903B-8CAB152FAB7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E1B9E9F5-A858-B574-0846-1CBFF0C04B42}"/>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FC859ECE-3C8A-FB46-A631-217789DD0DA0}"/>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60C5E0D0-CEF6-4E40-1515-E6A66CA1B9F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4973587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8"/>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8"/>
                  </p:tgtEl>
                </p:cond>
              </p:nextCondLst>
            </p:seq>
          </p:childTnLst>
        </p:cTn>
      </p:par>
    </p:tnLst>
    <p:bldLst>
      <p:bldP spid="58" grpId="0" animBg="1"/>
      <p:bldP spid="60" grpId="0" animBg="1"/>
      <p:bldP spid="1031" grpId="0" animBg="1"/>
      <p:bldP spid="1033" grpId="0" animBg="1"/>
      <p:bldP spid="13" grpId="0" animBg="1"/>
      <p:bldP spid="14" grpId="0" animBg="1"/>
      <p:bldP spid="17"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14553"/>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2410688" y="811218"/>
            <a:ext cx="6371649" cy="72407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46997" y="919161"/>
            <a:ext cx="9195296"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Khôn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ngoan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khéo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léo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sự</a:t>
            </a:r>
            <a:r>
              <a:rPr lang="en-GB" sz="2400" b="1" dirty="0">
                <a:effectLst/>
                <a:latin typeface="Times New Roman" panose="02020603050405020304" pitchFamily="18" charset="0"/>
                <a:ea typeface="Calibri" panose="020F0502020204030204" pitchFamily="34" charset="0"/>
              </a:rPr>
              <a:t>.</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841860" y="160414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883222" y="214525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106238" y="21480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982245" y="217555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N</a:t>
            </a:r>
          </a:p>
        </p:txBody>
      </p:sp>
      <p:sp>
        <p:nvSpPr>
          <p:cNvPr id="60" name="Rectangle 59">
            <a:extLst>
              <a:ext uri="{FF2B5EF4-FFF2-40B4-BE49-F238E27FC236}">
                <a16:creationId xmlns:a16="http://schemas.microsoft.com/office/drawing/2014/main" id="{1F017F13-725B-C7E0-72AC-D281CFC76CA8}"/>
              </a:ext>
            </a:extLst>
          </p:cNvPr>
          <p:cNvSpPr/>
          <p:nvPr/>
        </p:nvSpPr>
        <p:spPr>
          <a:xfrm>
            <a:off x="4208655" y="21691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Ô</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3329254" y="216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2586502" y="215468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3446950" y="21673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1033" name="Rectangle 1032">
            <a:extLst>
              <a:ext uri="{FF2B5EF4-FFF2-40B4-BE49-F238E27FC236}">
                <a16:creationId xmlns:a16="http://schemas.microsoft.com/office/drawing/2014/main" id="{2FC7B557-C215-460B-8BE0-A9F03367D2DF}"/>
              </a:ext>
            </a:extLst>
          </p:cNvPr>
          <p:cNvSpPr/>
          <p:nvPr/>
        </p:nvSpPr>
        <p:spPr>
          <a:xfrm>
            <a:off x="2676049" y="21673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K</a:t>
            </a:r>
          </a:p>
        </p:txBody>
      </p:sp>
      <p:sp>
        <p:nvSpPr>
          <p:cNvPr id="1036" name="Oval 1035">
            <a:extLst>
              <a:ext uri="{FF2B5EF4-FFF2-40B4-BE49-F238E27FC236}">
                <a16:creationId xmlns:a16="http://schemas.microsoft.com/office/drawing/2014/main" id="{2787A4A9-43D1-C6DD-7B6F-93118C6F43A7}"/>
              </a:ext>
            </a:extLst>
          </p:cNvPr>
          <p:cNvSpPr/>
          <p:nvPr/>
        </p:nvSpPr>
        <p:spPr>
          <a:xfrm>
            <a:off x="5207918" y="41307"/>
            <a:ext cx="888082" cy="71594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5656812" y="21492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694157" y="21850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K</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1" name="Rectangle 10">
            <a:extLst>
              <a:ext uri="{FF2B5EF4-FFF2-40B4-BE49-F238E27FC236}">
                <a16:creationId xmlns:a16="http://schemas.microsoft.com/office/drawing/2014/main" id="{4B141239-966A-FB70-B562-BEDC00E6B7B0}"/>
              </a:ext>
            </a:extLst>
          </p:cNvPr>
          <p:cNvSpPr/>
          <p:nvPr/>
        </p:nvSpPr>
        <p:spPr>
          <a:xfrm>
            <a:off x="7984370" y="21515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7D28AC42-7C87-C06A-BD14-9E2BBAAE761A}"/>
              </a:ext>
            </a:extLst>
          </p:cNvPr>
          <p:cNvSpPr/>
          <p:nvPr/>
        </p:nvSpPr>
        <p:spPr>
          <a:xfrm>
            <a:off x="7991158" y="22096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O</a:t>
            </a:r>
          </a:p>
        </p:txBody>
      </p:sp>
      <p:sp>
        <p:nvSpPr>
          <p:cNvPr id="16" name="Rectangle 15">
            <a:extLst>
              <a:ext uri="{FF2B5EF4-FFF2-40B4-BE49-F238E27FC236}">
                <a16:creationId xmlns:a16="http://schemas.microsoft.com/office/drawing/2014/main" id="{11896C01-1DEA-0A37-34BF-C4FB0F7D9984}"/>
              </a:ext>
            </a:extLst>
          </p:cNvPr>
          <p:cNvSpPr/>
          <p:nvPr/>
        </p:nvSpPr>
        <p:spPr>
          <a:xfrm>
            <a:off x="7207386" y="216015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1C06F30B-3476-05AA-F828-1FA108546F06}"/>
              </a:ext>
            </a:extLst>
          </p:cNvPr>
          <p:cNvSpPr/>
          <p:nvPr/>
        </p:nvSpPr>
        <p:spPr>
          <a:xfrm>
            <a:off x="6437190" y="21635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0A0BEF3-D1D8-528A-1D72-2D20A9BBD1CC}"/>
              </a:ext>
            </a:extLst>
          </p:cNvPr>
          <p:cNvSpPr/>
          <p:nvPr/>
        </p:nvSpPr>
        <p:spPr>
          <a:xfrm>
            <a:off x="7238039" y="22017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solidFill>
                  <a:schemeClr val="tx1"/>
                </a:solidFill>
                <a:latin typeface="UTM Avo" panose="02040603050506020204" pitchFamily="18" charset="0"/>
              </a:rPr>
              <a:t>É</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39670B81-AA4E-841A-9D84-D84C61B0FE52}"/>
              </a:ext>
            </a:extLst>
          </p:cNvPr>
          <p:cNvSpPr/>
          <p:nvPr/>
        </p:nvSpPr>
        <p:spPr>
          <a:xfrm>
            <a:off x="6447657" y="21850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20" name="Arrow: Left 5">
            <a:hlinkClick r:id="rId10" action="ppaction://hlinksldjump"/>
            <a:extLst>
              <a:ext uri="{FF2B5EF4-FFF2-40B4-BE49-F238E27FC236}">
                <a16:creationId xmlns:a16="http://schemas.microsoft.com/office/drawing/2014/main" id="{476FCC39-D68F-D887-FC6E-146C010D22E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22" name="TextBox 21">
            <a:extLst>
              <a:ext uri="{FF2B5EF4-FFF2-40B4-BE49-F238E27FC236}">
                <a16:creationId xmlns:a16="http://schemas.microsoft.com/office/drawing/2014/main" id="{3E22A79F-1948-DDBA-D8D3-A1F2F671C164}"/>
              </a:ext>
            </a:extLst>
          </p:cNvPr>
          <p:cNvSpPr txBox="1"/>
          <p:nvPr/>
        </p:nvSpPr>
        <p:spPr>
          <a:xfrm>
            <a:off x="807389" y="3463107"/>
            <a:ext cx="9972829" cy="1862048"/>
          </a:xfrm>
          <a:prstGeom prst="rect">
            <a:avLst/>
          </a:prstGeom>
          <a:noFill/>
          <a:ln>
            <a:solidFill>
              <a:srgbClr val="00B050"/>
            </a:solidFill>
          </a:ln>
        </p:spPr>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1800" b="0" i="0" dirty="0">
                <a:solidFill>
                  <a:srgbClr val="242021"/>
                </a:solidFill>
                <a:effectLst/>
                <a:latin typeface="TimesNewRomanPSMT"/>
              </a:rPr>
              <a:t>- </a:t>
            </a:r>
            <a:r>
              <a:rPr lang="vi-VN" sz="2400" dirty="0">
                <a:solidFill>
                  <a:srgbClr val="242021"/>
                </a:solidFill>
                <a:latin typeface="TimesNewRomanPSMT"/>
              </a:rPr>
              <a:t>Luôn nêu cao tinh thần cảnh giác, bí mật, mưu trí, </a:t>
            </a:r>
            <a:r>
              <a:rPr lang="vi-VN" sz="2400" dirty="0">
                <a:latin typeface="TimesNewRomanPSMT"/>
              </a:rPr>
              <a:t>dũng cảm</a:t>
            </a:r>
            <a:r>
              <a:rPr lang="vi-VN" sz="2400" dirty="0">
                <a:solidFill>
                  <a:srgbClr val="242021"/>
                </a:solidFill>
                <a:latin typeface="TimesNewRomanPSMT"/>
              </a:rPr>
              <a:t>, </a:t>
            </a:r>
            <a:r>
              <a:rPr lang="vi-VN" sz="2400" dirty="0">
                <a:latin typeface="TimesNewRomanPSMT"/>
              </a:rPr>
              <a:t>cương quyết</a:t>
            </a:r>
            <a:r>
              <a:rPr lang="vi-VN" sz="2400" dirty="0">
                <a:solidFill>
                  <a:srgbClr val="242021"/>
                </a:solidFill>
                <a:latin typeface="TimesNewRomanPSMT"/>
              </a:rPr>
              <a:t>, </a:t>
            </a:r>
            <a:r>
              <a:rPr lang="vi-VN" sz="2400" dirty="0">
                <a:solidFill>
                  <a:srgbClr val="FF0000"/>
                </a:solidFill>
                <a:latin typeface="TimesNewRomanPSMT"/>
              </a:rPr>
              <a:t>khôn khéo</a:t>
            </a:r>
            <a:r>
              <a:rPr lang="vi-VN" sz="2400" dirty="0">
                <a:solidFill>
                  <a:srgbClr val="242021"/>
                </a:solidFill>
                <a:latin typeface="TimesNewRomanPSMT"/>
              </a:rPr>
              <a:t>, tích cực phòng ngừa, chủ động tiến công kẻ địch và bọn tội phạm.</a:t>
            </a:r>
            <a:r>
              <a:rPr lang="vi-VN" sz="2400" dirty="0"/>
              <a:t> </a:t>
            </a:r>
            <a:br>
              <a:rPr lang="vi-VN" sz="2400" dirty="0"/>
            </a:br>
            <a:r>
              <a:rPr lang="en-GB" sz="2400" dirty="0"/>
              <a:t>- …”</a:t>
            </a:r>
            <a:r>
              <a:rPr lang="vi-VN" sz="2400" dirty="0"/>
              <a:t> </a:t>
            </a:r>
            <a:endParaRPr lang="en-GB" dirty="0"/>
          </a:p>
        </p:txBody>
      </p:sp>
      <p:pic>
        <p:nvPicPr>
          <p:cNvPr id="6" name="Picture 5" descr="A blue and white alarm clock with bells&#10;&#10;Description automatically generated">
            <a:extLst>
              <a:ext uri="{FF2B5EF4-FFF2-40B4-BE49-F238E27FC236}">
                <a16:creationId xmlns:a16="http://schemas.microsoft.com/office/drawing/2014/main" id="{F2350F16-777E-6FDA-EE2A-45A2404C1BF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21" name="Oval 20">
            <a:extLst>
              <a:ext uri="{FF2B5EF4-FFF2-40B4-BE49-F238E27FC236}">
                <a16:creationId xmlns:a16="http://schemas.microsoft.com/office/drawing/2014/main" id="{571B864C-2789-5F39-0721-A8A23305095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3" name="Oval 22">
            <a:extLst>
              <a:ext uri="{FF2B5EF4-FFF2-40B4-BE49-F238E27FC236}">
                <a16:creationId xmlns:a16="http://schemas.microsoft.com/office/drawing/2014/main" id="{A696FF26-4D7C-E609-6CA0-5A3A6FEF9C5F}"/>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4" name="Oval 23">
            <a:extLst>
              <a:ext uri="{FF2B5EF4-FFF2-40B4-BE49-F238E27FC236}">
                <a16:creationId xmlns:a16="http://schemas.microsoft.com/office/drawing/2014/main" id="{9622E71B-4891-0A55-93B3-A23042FE30C1}"/>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5" name="Oval 24">
            <a:extLst>
              <a:ext uri="{FF2B5EF4-FFF2-40B4-BE49-F238E27FC236}">
                <a16:creationId xmlns:a16="http://schemas.microsoft.com/office/drawing/2014/main" id="{E569C449-403D-4A77-6F45-B13E6376FFAB}"/>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6" name="Oval 25">
            <a:extLst>
              <a:ext uri="{FF2B5EF4-FFF2-40B4-BE49-F238E27FC236}">
                <a16:creationId xmlns:a16="http://schemas.microsoft.com/office/drawing/2014/main" id="{21485EB1-C904-5A5D-9378-D5F934F6F540}"/>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7" name="Oval 26">
            <a:extLst>
              <a:ext uri="{FF2B5EF4-FFF2-40B4-BE49-F238E27FC236}">
                <a16:creationId xmlns:a16="http://schemas.microsoft.com/office/drawing/2014/main" id="{FE717263-F60C-A01F-3DED-35B17104CF8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8" name="Oval 27">
            <a:extLst>
              <a:ext uri="{FF2B5EF4-FFF2-40B4-BE49-F238E27FC236}">
                <a16:creationId xmlns:a16="http://schemas.microsoft.com/office/drawing/2014/main" id="{948BECF9-B622-7DA8-A418-8F53B707FCB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9" name="Oval 28">
            <a:extLst>
              <a:ext uri="{FF2B5EF4-FFF2-40B4-BE49-F238E27FC236}">
                <a16:creationId xmlns:a16="http://schemas.microsoft.com/office/drawing/2014/main" id="{66460171-5F56-E5C8-954E-0703F638A15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0" name="Oval 29">
            <a:extLst>
              <a:ext uri="{FF2B5EF4-FFF2-40B4-BE49-F238E27FC236}">
                <a16:creationId xmlns:a16="http://schemas.microsoft.com/office/drawing/2014/main" id="{FC026661-A52F-EE1B-D98F-8A2CBE43A46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1" name="Oval 30">
            <a:extLst>
              <a:ext uri="{FF2B5EF4-FFF2-40B4-BE49-F238E27FC236}">
                <a16:creationId xmlns:a16="http://schemas.microsoft.com/office/drawing/2014/main" id="{00014D67-9F69-A44A-498A-468FCF50DE5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2" name="Oval 31">
            <a:extLst>
              <a:ext uri="{FF2B5EF4-FFF2-40B4-BE49-F238E27FC236}">
                <a16:creationId xmlns:a16="http://schemas.microsoft.com/office/drawing/2014/main" id="{D23BE84D-BA6C-F099-A998-8EB4AE40EDE1}"/>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3" name="Oval 32">
            <a:extLst>
              <a:ext uri="{FF2B5EF4-FFF2-40B4-BE49-F238E27FC236}">
                <a16:creationId xmlns:a16="http://schemas.microsoft.com/office/drawing/2014/main" id="{D1403F74-034E-5838-9453-EBE613ADC8F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4" name="Oval 33">
            <a:extLst>
              <a:ext uri="{FF2B5EF4-FFF2-40B4-BE49-F238E27FC236}">
                <a16:creationId xmlns:a16="http://schemas.microsoft.com/office/drawing/2014/main" id="{7CF49F3F-42E6-4BDC-0843-78C429608CA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5" name="Oval 34">
            <a:extLst>
              <a:ext uri="{FF2B5EF4-FFF2-40B4-BE49-F238E27FC236}">
                <a16:creationId xmlns:a16="http://schemas.microsoft.com/office/drawing/2014/main" id="{FD96E7E7-B531-F77E-32CC-D76DA14CE98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6" name="Oval 35">
            <a:extLst>
              <a:ext uri="{FF2B5EF4-FFF2-40B4-BE49-F238E27FC236}">
                <a16:creationId xmlns:a16="http://schemas.microsoft.com/office/drawing/2014/main" id="{61832490-6B48-E4EA-4F9A-25478A00B0F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7" name="Oval 36">
            <a:extLst>
              <a:ext uri="{FF2B5EF4-FFF2-40B4-BE49-F238E27FC236}">
                <a16:creationId xmlns:a16="http://schemas.microsoft.com/office/drawing/2014/main" id="{391AC49F-D228-C15F-544E-A61A776002E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8" name="image4.png">
            <a:extLst>
              <a:ext uri="{FF2B5EF4-FFF2-40B4-BE49-F238E27FC236}">
                <a16:creationId xmlns:a16="http://schemas.microsoft.com/office/drawing/2014/main" id="{754A929D-0B0D-20F2-E196-9F67BCC9226A}"/>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9" name="Group 11">
            <a:extLst>
              <a:ext uri="{FF2B5EF4-FFF2-40B4-BE49-F238E27FC236}">
                <a16:creationId xmlns:a16="http://schemas.microsoft.com/office/drawing/2014/main" id="{A953717C-D3F6-2899-8EB5-E54A3C8EDB21}"/>
              </a:ext>
            </a:extLst>
          </p:cNvPr>
          <p:cNvGrpSpPr>
            <a:grpSpLocks/>
          </p:cNvGrpSpPr>
          <p:nvPr/>
        </p:nvGrpSpPr>
        <p:grpSpPr bwMode="auto">
          <a:xfrm>
            <a:off x="11053594" y="785557"/>
            <a:ext cx="625171" cy="612210"/>
            <a:chOff x="0" y="0"/>
            <a:chExt cx="666" cy="559"/>
          </a:xfrm>
        </p:grpSpPr>
        <p:sp>
          <p:nvSpPr>
            <p:cNvPr id="40" name="Freeform 12">
              <a:extLst>
                <a:ext uri="{FF2B5EF4-FFF2-40B4-BE49-F238E27FC236}">
                  <a16:creationId xmlns:a16="http://schemas.microsoft.com/office/drawing/2014/main" id="{7E0A27E9-2FE1-2C66-2677-EB26B37CC4B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4355877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21"/>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8" grpId="0" animBg="1"/>
      <p:bldP spid="60" grpId="0" animBg="1"/>
      <p:bldP spid="1031" grpId="0" animBg="1"/>
      <p:bldP spid="1033" grpId="0" animBg="1"/>
      <p:bldP spid="14" grpId="0" animBg="1"/>
      <p:bldP spid="13" grpId="0" animBg="1"/>
      <p:bldP spid="18" grpId="0" animBg="1"/>
      <p:bldP spid="19"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244081" y="993225"/>
            <a:ext cx="4624801" cy="5262979"/>
          </a:xfrm>
          <a:prstGeom prst="rect">
            <a:avLst/>
          </a:prstGeom>
          <a:noFill/>
          <a:ln>
            <a:solidFill>
              <a:srgbClr val="00B050"/>
            </a:solidFill>
          </a:ln>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Một t</a:t>
            </a:r>
            <a:r>
              <a:rPr lang="vi-VN" sz="2400" dirty="0">
                <a:solidFill>
                  <a:srgbClr val="00B050"/>
                </a:solidFill>
                <a:effectLst/>
                <a:latin typeface="Arial" panose="020B0604020202020204" pitchFamily="34" charset="0"/>
                <a:cs typeface="Arial" panose="020B0604020202020204" pitchFamily="34" charset="0"/>
              </a:rPr>
              <a: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endParaRPr lang="en-GB" sz="2400" dirty="0">
              <a:solidFill>
                <a:srgbClr val="00B050"/>
              </a:solidFill>
              <a:effectLst/>
              <a:latin typeface="Arial" panose="020B0604020202020204" pitchFamily="34" charset="0"/>
              <a:cs typeface="Arial" panose="020B0604020202020204" pitchFamily="34" charset="0"/>
            </a:endParaRPr>
          </a:p>
          <a:p>
            <a:pPr algn="just"/>
            <a:r>
              <a:rPr lang="vi-VN" sz="2400" dirty="0">
                <a:solidFill>
                  <a:srgbClr val="ED0000"/>
                </a:solidFill>
                <a:effectLst/>
                <a:latin typeface="Arial" panose="020B0604020202020204" pitchFamily="34" charset="0"/>
                <a:cs typeface="Arial" panose="020B0604020202020204" pitchFamily="34" charset="0"/>
              </a:rPr>
              <a:t>6 lời dạy của Chủ tịch Hồ Chí Minh đối với Công an nhân dân: </a:t>
            </a:r>
          </a:p>
          <a:p>
            <a:pPr algn="just"/>
            <a:r>
              <a:rPr lang="vi-VN" sz="2400" dirty="0">
                <a:solidFill>
                  <a:srgbClr val="ED0000"/>
                </a:solidFill>
                <a:effectLst/>
                <a:latin typeface="Arial" panose="020B0604020202020204" pitchFamily="34" charset="0"/>
                <a:cs typeface="Arial" panose="020B0604020202020204" pitchFamily="34" charset="0"/>
              </a:rPr>
              <a:t>“</a:t>
            </a:r>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tự mình, phải cần, kiệm, liêm, chính.</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đồng sự, phải thân ái giúp đỡ.</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Chính phủ, phải tuyệt đối trung thành.</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Nhân dân, phải kính trọng, lễ phép.</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công việc, phải tận tụy.</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địch, phải cương quyết, khôn khéo".</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9B554655-63FD-D7ED-BE8F-639C2D078FF4}"/>
              </a:ext>
            </a:extLst>
          </p:cNvPr>
          <p:cNvPicPr>
            <a:picLocks noChangeAspect="1"/>
          </p:cNvPicPr>
          <p:nvPr/>
        </p:nvPicPr>
        <p:blipFill>
          <a:blip r:embed="rId4"/>
          <a:stretch>
            <a:fillRect/>
          </a:stretch>
        </p:blipFill>
        <p:spPr>
          <a:xfrm>
            <a:off x="5083238" y="993224"/>
            <a:ext cx="6864680" cy="5262979"/>
          </a:xfrm>
          <a:prstGeom prst="rect">
            <a:avLst/>
          </a:prstGeom>
          <a:ln>
            <a:solidFill>
              <a:srgbClr val="00B050"/>
            </a:solidFill>
          </a:ln>
        </p:spPr>
      </p:pic>
      <p:sp>
        <p:nvSpPr>
          <p:cNvPr id="2" name="TextBox 1">
            <a:extLst>
              <a:ext uri="{FF2B5EF4-FFF2-40B4-BE49-F238E27FC236}">
                <a16:creationId xmlns:a16="http://schemas.microsoft.com/office/drawing/2014/main" id="{C356D232-BD8C-B2B6-B2C0-475EDBCE4A57}"/>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840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5"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2000"/>
                                        <p:tgtEl>
                                          <p:spTgt spid="6"/>
                                        </p:tgtEl>
                                      </p:cBhvr>
                                    </p:animEffect>
                                    <p:anim calcmode="lin" valueType="num">
                                      <p:cBhvr>
                                        <p:cTn id="16" dur="2000" fill="hold"/>
                                        <p:tgtEl>
                                          <p:spTgt spid="6"/>
                                        </p:tgtEl>
                                        <p:attrNameLst>
                                          <p:attrName>ppt_w</p:attrName>
                                        </p:attrNameLst>
                                      </p:cBhvr>
                                      <p:tavLst>
                                        <p:tav tm="0" fmla="#ppt_w*sin(2.5*pi*$)">
                                          <p:val>
                                            <p:fltVal val="0"/>
                                          </p:val>
                                        </p:tav>
                                        <p:tav tm="100000">
                                          <p:val>
                                            <p:fltVal val="1"/>
                                          </p:val>
                                        </p:tav>
                                      </p:tavLst>
                                    </p:anim>
                                    <p:anim calcmode="lin" valueType="num">
                                      <p:cBhvr>
                                        <p:cTn id="17"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185082" y="6457890"/>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effectLst/>
                <a:latin typeface="TimesNewRomanPSMT"/>
              </a:rPr>
              <a:t>13</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858797" y="6457890"/>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13</a:t>
            </a:r>
            <a:r>
              <a:rPr lang="vi-VN" sz="2200" dirty="0">
                <a:solidFill>
                  <a:srgbClr val="00B050"/>
                </a:solidFill>
                <a:latin typeface="TimesNewRomanPSMT"/>
              </a:rPr>
              <a:t> tương ứng với </a:t>
            </a:r>
            <a:r>
              <a:rPr lang="en-US" sz="2200" dirty="0">
                <a:solidFill>
                  <a:srgbClr val="00B050"/>
                </a:solidFill>
                <a:latin typeface="TimesNewRomanPSMT"/>
              </a:rPr>
              <a:t>13</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3" name="Picture 2">
            <a:extLst>
              <a:ext uri="{FF2B5EF4-FFF2-40B4-BE49-F238E27FC236}">
                <a16:creationId xmlns:a16="http://schemas.microsoft.com/office/drawing/2014/main" id="{8642CE22-DC08-8124-5285-E78E5EAA696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34118" y="2345780"/>
            <a:ext cx="3813141" cy="4162970"/>
          </a:xfrm>
          <a:prstGeom prst="rect">
            <a:avLst/>
          </a:prstGeom>
        </p:spPr>
      </p:pic>
      <p:pic>
        <p:nvPicPr>
          <p:cNvPr id="6" name="Picture 5">
            <a:extLst>
              <a:ext uri="{FF2B5EF4-FFF2-40B4-BE49-F238E27FC236}">
                <a16:creationId xmlns:a16="http://schemas.microsoft.com/office/drawing/2014/main" id="{3C2AA580-DB66-4224-40E3-129171F6C91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8942" y="2561425"/>
            <a:ext cx="3685546" cy="3862574"/>
          </a:xfrm>
          <a:prstGeom prst="rect">
            <a:avLst/>
          </a:prstGeom>
          <a:solidFill>
            <a:schemeClr val="bg1"/>
          </a:solidFill>
          <a:ln>
            <a:solidFill>
              <a:srgbClr val="00B050"/>
            </a:solidFill>
          </a:ln>
        </p:spPr>
      </p:pic>
    </p:spTree>
    <p:extLst>
      <p:ext uri="{BB962C8B-B14F-4D97-AF65-F5344CB8AC3E}">
        <p14:creationId xmlns:p14="http://schemas.microsoft.com/office/powerpoint/2010/main" val="2249181118"/>
      </p:ext>
    </p:extLst>
  </p:cSld>
  <p:clrMapOvr>
    <a:masterClrMapping/>
  </p:clrMapOvr>
  <mc:AlternateContent xmlns:mc="http://schemas.openxmlformats.org/markup-compatibility/2006" xmlns:p14="http://schemas.microsoft.com/office/powerpoint/2010/main">
    <mc:Choice Requires="p14">
      <p:transition spd="slow" p14:dur="3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anim calcmode="lin" valueType="num">
                                      <p:cBhvr>
                                        <p:cTn id="40" dur="1000" fill="hold"/>
                                        <p:tgtEl>
                                          <p:spTgt spid="6"/>
                                        </p:tgtEl>
                                        <p:attrNameLst>
                                          <p:attrName>ppt_x</p:attrName>
                                        </p:attrNameLst>
                                      </p:cBhvr>
                                      <p:tavLst>
                                        <p:tav tm="0">
                                          <p:val>
                                            <p:strVal val="#ppt_x"/>
                                          </p:val>
                                        </p:tav>
                                        <p:tav tm="100000">
                                          <p:val>
                                            <p:strVal val="#ppt_x"/>
                                          </p:val>
                                        </p:tav>
                                      </p:tavLst>
                                    </p:anim>
                                    <p:anim calcmode="lin" valueType="num">
                                      <p:cBhvr>
                                        <p:cTn id="41" dur="1000" fill="hold"/>
                                        <p:tgtEl>
                                          <p:spTgt spid="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1000"/>
                                        <p:tgtEl>
                                          <p:spTgt spid="7"/>
                                        </p:tgtEl>
                                      </p:cBhvr>
                                    </p:animEffect>
                                    <p:anim calcmode="lin" valueType="num">
                                      <p:cBhvr>
                                        <p:cTn id="45" dur="1000" fill="hold"/>
                                        <p:tgtEl>
                                          <p:spTgt spid="7"/>
                                        </p:tgtEl>
                                        <p:attrNameLst>
                                          <p:attrName>ppt_x</p:attrName>
                                        </p:attrNameLst>
                                      </p:cBhvr>
                                      <p:tavLst>
                                        <p:tav tm="0">
                                          <p:val>
                                            <p:strVal val="#ppt_x"/>
                                          </p:val>
                                        </p:tav>
                                        <p:tav tm="100000">
                                          <p:val>
                                            <p:strVal val="#ppt_x"/>
                                          </p:val>
                                        </p:tav>
                                      </p:tavLst>
                                    </p:anim>
                                    <p:anim calcmode="lin" valueType="num">
                                      <p:cBhvr>
                                        <p:cTn id="4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fade">
                                      <p:cBhvr>
                                        <p:cTn id="51" dur="1000"/>
                                        <p:tgtEl>
                                          <p:spTgt spid="3"/>
                                        </p:tgtEl>
                                      </p:cBhvr>
                                    </p:animEffect>
                                    <p:anim calcmode="lin" valueType="num">
                                      <p:cBhvr>
                                        <p:cTn id="52" dur="1000" fill="hold"/>
                                        <p:tgtEl>
                                          <p:spTgt spid="3"/>
                                        </p:tgtEl>
                                        <p:attrNameLst>
                                          <p:attrName>ppt_x</p:attrName>
                                        </p:attrNameLst>
                                      </p:cBhvr>
                                      <p:tavLst>
                                        <p:tav tm="0">
                                          <p:val>
                                            <p:strVal val="#ppt_x"/>
                                          </p:val>
                                        </p:tav>
                                        <p:tav tm="100000">
                                          <p:val>
                                            <p:strVal val="#ppt_x"/>
                                          </p:val>
                                        </p:tav>
                                      </p:tavLst>
                                    </p:anim>
                                    <p:anim calcmode="lin" valueType="num">
                                      <p:cBhvr>
                                        <p:cTn id="53" dur="1000" fill="hold"/>
                                        <p:tgtEl>
                                          <p:spTgt spid="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1000"/>
                                        <p:tgtEl>
                                          <p:spTgt spid="11"/>
                                        </p:tgtEl>
                                      </p:cBhvr>
                                    </p:animEffect>
                                    <p:anim calcmode="lin" valueType="num">
                                      <p:cBhvr>
                                        <p:cTn id="57" dur="1000" fill="hold"/>
                                        <p:tgtEl>
                                          <p:spTgt spid="11"/>
                                        </p:tgtEl>
                                        <p:attrNameLst>
                                          <p:attrName>ppt_x</p:attrName>
                                        </p:attrNameLst>
                                      </p:cBhvr>
                                      <p:tavLst>
                                        <p:tav tm="0">
                                          <p:val>
                                            <p:strVal val="#ppt_x"/>
                                          </p:val>
                                        </p:tav>
                                        <p:tav tm="100000">
                                          <p:val>
                                            <p:strVal val="#ppt_x"/>
                                          </p:val>
                                        </p:tav>
                                      </p:tavLst>
                                    </p:anim>
                                    <p:anim calcmode="lin" valueType="num">
                                      <p:cBhvr>
                                        <p:cTn id="5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1000"/>
                                        <p:tgtEl>
                                          <p:spTgt spid="14"/>
                                        </p:tgtEl>
                                      </p:cBhvr>
                                    </p:animEffect>
                                    <p:anim calcmode="lin" valueType="num">
                                      <p:cBhvr>
                                        <p:cTn id="64" dur="1000" fill="hold"/>
                                        <p:tgtEl>
                                          <p:spTgt spid="14"/>
                                        </p:tgtEl>
                                        <p:attrNameLst>
                                          <p:attrName>ppt_x</p:attrName>
                                        </p:attrNameLst>
                                      </p:cBhvr>
                                      <p:tavLst>
                                        <p:tav tm="0">
                                          <p:val>
                                            <p:strVal val="#ppt_x"/>
                                          </p:val>
                                        </p:tav>
                                        <p:tav tm="100000">
                                          <p:val>
                                            <p:strVal val="#ppt_x"/>
                                          </p:val>
                                        </p:tav>
                                      </p:tavLst>
                                    </p:anim>
                                    <p:anim calcmode="lin" valueType="num">
                                      <p:cBhvr>
                                        <p:cTn id="6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4</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689775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28" name="Group 27">
            <a:extLst>
              <a:ext uri="{FF2B5EF4-FFF2-40B4-BE49-F238E27FC236}">
                <a16:creationId xmlns:a16="http://schemas.microsoft.com/office/drawing/2014/main" id="{B04A2772-A118-4E54-144B-7A80C2416C85}"/>
              </a:ext>
            </a:extLst>
          </p:cNvPr>
          <p:cNvGrpSpPr/>
          <p:nvPr/>
        </p:nvGrpSpPr>
        <p:grpSpPr>
          <a:xfrm>
            <a:off x="2736903" y="1303784"/>
            <a:ext cx="6715980" cy="4051928"/>
            <a:chOff x="2736903" y="1303784"/>
            <a:chExt cx="6715980" cy="4051928"/>
          </a:xfrm>
        </p:grpSpPr>
        <p:grpSp>
          <p:nvGrpSpPr>
            <p:cNvPr id="24" name="Group 23">
              <a:extLst>
                <a:ext uri="{FF2B5EF4-FFF2-40B4-BE49-F238E27FC236}">
                  <a16:creationId xmlns:a16="http://schemas.microsoft.com/office/drawing/2014/main" id="{C200F8CE-C9EF-91AD-15AF-F899AEEFAC3B}"/>
                </a:ext>
              </a:extLst>
            </p:cNvPr>
            <p:cNvGrpSpPr/>
            <p:nvPr/>
          </p:nvGrpSpPr>
          <p:grpSpPr>
            <a:xfrm>
              <a:off x="2736903" y="1303784"/>
              <a:ext cx="6715980" cy="4051928"/>
              <a:chOff x="2736903" y="1303784"/>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6903" y="1303784"/>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376678">
                <a:off x="6006784" y="2156395"/>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7965594">
                <a:off x="6430678" y="240023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9513406">
                <a:off x="6692480" y="2802175"/>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1668795">
                <a:off x="6751023" y="331552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3152134">
                <a:off x="6583512" y="375504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14434309">
                <a:off x="6221561" y="405491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6200000">
                <a:off x="5727885" y="419261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18150813">
                <a:off x="5241804" y="404615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5" action="ppaction://hlinksldjump"/>
                <a:extLst>
                  <a:ext uri="{FF2B5EF4-FFF2-40B4-BE49-F238E27FC236}">
                    <a16:creationId xmlns:a16="http://schemas.microsoft.com/office/drawing/2014/main" id="{245ACD87-66D4-CE58-85C8-3AC6B59B46F2}"/>
                  </a:ext>
                </a:extLst>
              </p:cNvPr>
              <p:cNvSpPr txBox="1"/>
              <p:nvPr/>
            </p:nvSpPr>
            <p:spPr>
              <a:xfrm rot="19577096">
                <a:off x="4874559" y="375120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6" action="ppaction://hlinksldjump"/>
                <a:extLst>
                  <a:ext uri="{FF2B5EF4-FFF2-40B4-BE49-F238E27FC236}">
                    <a16:creationId xmlns:a16="http://schemas.microsoft.com/office/drawing/2014/main" id="{8DD11B3B-BF76-BD02-FAE1-DC1FDA03E3DE}"/>
                  </a:ext>
                </a:extLst>
              </p:cNvPr>
              <p:cNvSpPr txBox="1"/>
              <p:nvPr/>
            </p:nvSpPr>
            <p:spPr>
              <a:xfrm rot="21253943">
                <a:off x="4565385" y="3282758"/>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7" action="ppaction://hlinksldjump"/>
                <a:extLst>
                  <a:ext uri="{FF2B5EF4-FFF2-40B4-BE49-F238E27FC236}">
                    <a16:creationId xmlns:a16="http://schemas.microsoft.com/office/drawing/2014/main" id="{C7C60674-10B2-1648-992B-B4E10E580198}"/>
                  </a:ext>
                </a:extLst>
              </p:cNvPr>
              <p:cNvSpPr txBox="1"/>
              <p:nvPr/>
            </p:nvSpPr>
            <p:spPr>
              <a:xfrm rot="1391473">
                <a:off x="4636120" y="2744935"/>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TextBox 2">
                <a:hlinkClick r:id="rId18" action="ppaction://hlinksldjump"/>
                <a:extLst>
                  <a:ext uri="{FF2B5EF4-FFF2-40B4-BE49-F238E27FC236}">
                    <a16:creationId xmlns:a16="http://schemas.microsoft.com/office/drawing/2014/main" id="{9E38B2A3-EC83-F126-3104-983541CAE94D}"/>
                  </a:ext>
                </a:extLst>
              </p:cNvPr>
              <p:cNvSpPr txBox="1"/>
              <p:nvPr/>
            </p:nvSpPr>
            <p:spPr>
              <a:xfrm rot="3067366">
                <a:off x="4943780" y="2327169"/>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12</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hlinkClick r:id="rId19" action="ppaction://hlinksldjump"/>
                <a:extLst>
                  <a:ext uri="{FF2B5EF4-FFF2-40B4-BE49-F238E27FC236}">
                    <a16:creationId xmlns:a16="http://schemas.microsoft.com/office/drawing/2014/main" id="{6E6547D4-DA68-EDDB-2E88-E998FDA71011}"/>
                  </a:ext>
                </a:extLst>
              </p:cNvPr>
              <p:cNvSpPr txBox="1"/>
              <p:nvPr/>
            </p:nvSpPr>
            <p:spPr>
              <a:xfrm rot="4616730">
                <a:off x="5435065" y="2085903"/>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13</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5" name="Isosceles Triangle 34">
              <a:hlinkClick r:id="rId9" action="ppaction://hlinksldjump"/>
              <a:extLst>
                <a:ext uri="{FF2B5EF4-FFF2-40B4-BE49-F238E27FC236}">
                  <a16:creationId xmlns:a16="http://schemas.microsoft.com/office/drawing/2014/main" id="{ED64D852-C441-7789-0EC5-41E8B0E082B2}"/>
                </a:ext>
              </a:extLst>
            </p:cNvPr>
            <p:cNvSpPr/>
            <p:nvPr/>
          </p:nvSpPr>
          <p:spPr>
            <a:xfrm rot="14943351">
              <a:off x="6614297" y="2117865"/>
              <a:ext cx="790328" cy="1732702"/>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hlinkClick r:id="rId10" action="ppaction://hlinksldjump"/>
              <a:extLst>
                <a:ext uri="{FF2B5EF4-FFF2-40B4-BE49-F238E27FC236}">
                  <a16:creationId xmlns:a16="http://schemas.microsoft.com/office/drawing/2014/main" id="{23E39CFD-3742-84D9-6AA2-D0BCFD153A4F}"/>
                </a:ext>
              </a:extLst>
            </p:cNvPr>
            <p:cNvSpPr/>
            <p:nvPr/>
          </p:nvSpPr>
          <p:spPr>
            <a:xfrm rot="16522912">
              <a:off x="6670433" y="2576519"/>
              <a:ext cx="750812" cy="1721781"/>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hlinkClick r:id="rId11" action="ppaction://hlinksldjump"/>
              <a:extLst>
                <a:ext uri="{FF2B5EF4-FFF2-40B4-BE49-F238E27FC236}">
                  <a16:creationId xmlns:a16="http://schemas.microsoft.com/office/drawing/2014/main" id="{22C49EDD-5B02-1E5C-23E1-6ED96AFD4936}"/>
                </a:ext>
              </a:extLst>
            </p:cNvPr>
            <p:cNvSpPr/>
            <p:nvPr/>
          </p:nvSpPr>
          <p:spPr>
            <a:xfrm rot="18370302">
              <a:off x="6474394" y="3034000"/>
              <a:ext cx="801645" cy="172550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hlinkClick r:id="rId12" action="ppaction://hlinksldjump"/>
              <a:extLst>
                <a:ext uri="{FF2B5EF4-FFF2-40B4-BE49-F238E27FC236}">
                  <a16:creationId xmlns:a16="http://schemas.microsoft.com/office/drawing/2014/main" id="{0092415C-5093-9302-4FEF-D77C662F8353}"/>
                </a:ext>
              </a:extLst>
            </p:cNvPr>
            <p:cNvSpPr/>
            <p:nvPr/>
          </p:nvSpPr>
          <p:spPr>
            <a:xfrm rot="19954978">
              <a:off x="6113434" y="3305255"/>
              <a:ext cx="845626" cy="1736488"/>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hlinkClick r:id="rId13" action="ppaction://hlinksldjump"/>
              <a:extLst>
                <a:ext uri="{FF2B5EF4-FFF2-40B4-BE49-F238E27FC236}">
                  <a16:creationId xmlns:a16="http://schemas.microsoft.com/office/drawing/2014/main" id="{73E29A69-4FE3-4B69-EAFF-47DE432BEB80}"/>
                </a:ext>
              </a:extLst>
            </p:cNvPr>
            <p:cNvSpPr/>
            <p:nvPr/>
          </p:nvSpPr>
          <p:spPr>
            <a:xfrm>
              <a:off x="5692202" y="3439120"/>
              <a:ext cx="802171" cy="17128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a:hlinkClick r:id="rId14" action="ppaction://hlinksldjump"/>
              <a:extLst>
                <a:ext uri="{FF2B5EF4-FFF2-40B4-BE49-F238E27FC236}">
                  <a16:creationId xmlns:a16="http://schemas.microsoft.com/office/drawing/2014/main" id="{704F9CDE-41B0-63EC-6214-7FCA045D8D46}"/>
                </a:ext>
              </a:extLst>
            </p:cNvPr>
            <p:cNvSpPr/>
            <p:nvPr/>
          </p:nvSpPr>
          <p:spPr>
            <a:xfrm rot="1629483">
              <a:off x="5268094" y="3283612"/>
              <a:ext cx="796153" cy="174551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hlinkClick r:id="rId15" action="ppaction://hlinksldjump"/>
              <a:extLst>
                <a:ext uri="{FF2B5EF4-FFF2-40B4-BE49-F238E27FC236}">
                  <a16:creationId xmlns:a16="http://schemas.microsoft.com/office/drawing/2014/main" id="{2530780C-3E41-F78C-1D34-6C79DE9BA55D}"/>
                </a:ext>
              </a:extLst>
            </p:cNvPr>
            <p:cNvSpPr/>
            <p:nvPr/>
          </p:nvSpPr>
          <p:spPr>
            <a:xfrm rot="3345374">
              <a:off x="4855435" y="3035254"/>
              <a:ext cx="877068" cy="1677808"/>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Isosceles Triangle 54">
              <a:hlinkClick r:id="rId16" action="ppaction://hlinksldjump"/>
              <a:extLst>
                <a:ext uri="{FF2B5EF4-FFF2-40B4-BE49-F238E27FC236}">
                  <a16:creationId xmlns:a16="http://schemas.microsoft.com/office/drawing/2014/main" id="{EBFBE9BE-52CC-319D-769B-0EFF98AC1E5D}"/>
                </a:ext>
              </a:extLst>
            </p:cNvPr>
            <p:cNvSpPr/>
            <p:nvPr/>
          </p:nvSpPr>
          <p:spPr>
            <a:xfrm rot="5035171">
              <a:off x="4751123" y="2582806"/>
              <a:ext cx="841562" cy="1686713"/>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a:hlinkClick r:id="rId17" action="ppaction://hlinksldjump"/>
              <a:extLst>
                <a:ext uri="{FF2B5EF4-FFF2-40B4-BE49-F238E27FC236}">
                  <a16:creationId xmlns:a16="http://schemas.microsoft.com/office/drawing/2014/main" id="{82B80F23-80F5-817A-0E0C-6F5FFB69AAB5}"/>
                </a:ext>
              </a:extLst>
            </p:cNvPr>
            <p:cNvSpPr/>
            <p:nvPr/>
          </p:nvSpPr>
          <p:spPr>
            <a:xfrm rot="6691378">
              <a:off x="4822307" y="2146160"/>
              <a:ext cx="784023" cy="168978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Isosceles Triangle 58">
              <a:hlinkClick r:id="rId18" action="ppaction://hlinksldjump"/>
              <a:extLst>
                <a:ext uri="{FF2B5EF4-FFF2-40B4-BE49-F238E27FC236}">
                  <a16:creationId xmlns:a16="http://schemas.microsoft.com/office/drawing/2014/main" id="{21FE22B6-9815-E1E8-BCDD-B6208846E95C}"/>
                </a:ext>
              </a:extLst>
            </p:cNvPr>
            <p:cNvSpPr/>
            <p:nvPr/>
          </p:nvSpPr>
          <p:spPr>
            <a:xfrm rot="8256800">
              <a:off x="5096287" y="1764720"/>
              <a:ext cx="757678" cy="1772923"/>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hlinkClick r:id="rId7" action="ppaction://hlinksldjump"/>
              <a:extLst>
                <a:ext uri="{FF2B5EF4-FFF2-40B4-BE49-F238E27FC236}">
                  <a16:creationId xmlns:a16="http://schemas.microsoft.com/office/drawing/2014/main" id="{7650F4A4-F39E-7306-8135-2CDDC861552C}"/>
                </a:ext>
              </a:extLst>
            </p:cNvPr>
            <p:cNvSpPr/>
            <p:nvPr/>
          </p:nvSpPr>
          <p:spPr>
            <a:xfrm rot="11630752">
              <a:off x="5923532" y="1590869"/>
              <a:ext cx="794810" cy="1687680"/>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hlinkClick r:id="rId8" action="ppaction://hlinksldjump"/>
              <a:extLst>
                <a:ext uri="{FF2B5EF4-FFF2-40B4-BE49-F238E27FC236}">
                  <a16:creationId xmlns:a16="http://schemas.microsoft.com/office/drawing/2014/main" id="{44DBD774-BE7D-3A7B-0F45-E37753886554}"/>
                </a:ext>
              </a:extLst>
            </p:cNvPr>
            <p:cNvSpPr/>
            <p:nvPr/>
          </p:nvSpPr>
          <p:spPr>
            <a:xfrm rot="13196054">
              <a:off x="6317325" y="1751750"/>
              <a:ext cx="770011" cy="1727438"/>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a:hlinkClick r:id="rId19" action="ppaction://hlinksldjump"/>
              <a:extLst>
                <a:ext uri="{FF2B5EF4-FFF2-40B4-BE49-F238E27FC236}">
                  <a16:creationId xmlns:a16="http://schemas.microsoft.com/office/drawing/2014/main" id="{2B9F3064-39AF-B47D-1BB4-C0827A80E487}"/>
                </a:ext>
              </a:extLst>
            </p:cNvPr>
            <p:cNvSpPr/>
            <p:nvPr/>
          </p:nvSpPr>
          <p:spPr>
            <a:xfrm rot="9980674">
              <a:off x="5456397" y="1551754"/>
              <a:ext cx="827285" cy="1746883"/>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2" name="TextBox 61">
            <a:extLst>
              <a:ext uri="{FF2B5EF4-FFF2-40B4-BE49-F238E27FC236}">
                <a16:creationId xmlns:a16="http://schemas.microsoft.com/office/drawing/2014/main" id="{F367980E-56A7-417C-96AD-EBE65D5D06F3}"/>
              </a:ext>
            </a:extLst>
          </p:cNvPr>
          <p:cNvSpPr txBox="1"/>
          <p:nvPr/>
        </p:nvSpPr>
        <p:spPr>
          <a:xfrm>
            <a:off x="8968117" y="6055523"/>
            <a:ext cx="3076136" cy="738664"/>
          </a:xfrm>
          <a:prstGeom prst="rect">
            <a:avLst/>
          </a:prstGeom>
          <a:no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án </a:t>
            </a:r>
            <a:r>
              <a:rPr lang="en-US" sz="1400" dirty="0">
                <a:solidFill>
                  <a:srgbClr val="FF0000"/>
                </a:solidFill>
                <a:latin typeface="Arial" panose="020B0604020202020204" pitchFamily="34" charset="0"/>
                <a:cs typeface="Arial" panose="020B0604020202020204" pitchFamily="34" charset="0"/>
              </a:rPr>
              <a:t>1</a:t>
            </a:r>
            <a:r>
              <a:rPr lang="vi-VN" sz="1400" dirty="0">
                <a:solidFill>
                  <a:srgbClr val="FF0000"/>
                </a:solidFill>
                <a:latin typeface="Arial" panose="020B0604020202020204" pitchFamily="34" charset="0"/>
                <a:cs typeface="Arial" panose="020B0604020202020204" pitchFamily="34" charset="0"/>
              </a:rPr>
              <a:t>3</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18" name="Graphic 17" descr="Right pointing backhand index with solid fill">
            <a:hlinkClick r:id="rId20" action="ppaction://hlinksldjump"/>
            <a:extLst>
              <a:ext uri="{FF2B5EF4-FFF2-40B4-BE49-F238E27FC236}">
                <a16:creationId xmlns:a16="http://schemas.microsoft.com/office/drawing/2014/main" id="{32A7EACA-9B98-43D2-941D-0ABE406957C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0271380" y="6108955"/>
            <a:ext cx="240790" cy="240790"/>
          </a:xfrm>
          <a:prstGeom prst="rect">
            <a:avLst/>
          </a:prstGeom>
        </p:spPr>
      </p:pic>
    </p:spTree>
    <p:extLst>
      <p:ext uri="{BB962C8B-B14F-4D97-AF65-F5344CB8AC3E}">
        <p14:creationId xmlns:p14="http://schemas.microsoft.com/office/powerpoint/2010/main" val="4275327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1" presetClass="mediacall" presetSubtype="0" fill="hold" nodeType="withEffect">
                                  <p:stCondLst>
                                    <p:cond delay="0"/>
                                  </p:stCondLst>
                                  <p:childTnLst>
                                    <p:cmd type="call" cmd="playFrom(0.0)">
                                      <p:cBhvr>
                                        <p:cTn id="35" dur="19199" fill="hold"/>
                                        <p:tgtEl>
                                          <p:spTgt spid="16"/>
                                        </p:tgtEl>
                                      </p:cBhvr>
                                    </p:cmd>
                                  </p:childTnLst>
                                </p:cTn>
                              </p:par>
                              <p:par>
                                <p:cTn id="36" presetID="8" presetClass="emph" presetSubtype="0" repeatCount="indefinite" fill="hold" nodeType="withEffect">
                                  <p:stCondLst>
                                    <p:cond delay="0"/>
                                  </p:stCondLst>
                                  <p:childTnLst>
                                    <p:animRot by="21600000">
                                      <p:cBhvr>
                                        <p:cTn id="37" dur="500" fill="hold"/>
                                        <p:tgtEl>
                                          <p:spTgt spid="28"/>
                                        </p:tgtEl>
                                        <p:attrNameLst>
                                          <p:attrName>r</p:attrName>
                                        </p:attrNameLst>
                                      </p:cBhvr>
                                    </p:animRot>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28"/>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989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4900" y="63500"/>
            <a:ext cx="8597900" cy="112729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sự</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chú</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ý</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thường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xuyên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để</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kịp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thời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phát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hiện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âm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mưu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hoặc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hành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động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kẻ</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thù</a:t>
            </a:r>
            <a:r>
              <a:rPr lang="en-GB" sz="2400" b="1" dirty="0">
                <a:solidFill>
                  <a:schemeClr val="tx1"/>
                </a:solidFill>
                <a:effectLst/>
                <a:latin typeface="Times New Roman" panose="02020603050405020304" pitchFamily="18" charset="0"/>
                <a:ea typeface="Calibri" panose="020F0502020204030204" pitchFamily="34" charset="0"/>
              </a:rPr>
              <a:t> hay </a:t>
            </a:r>
            <a:r>
              <a:rPr lang="en-GB" sz="2400" b="1" dirty="0" err="1">
                <a:solidFill>
                  <a:schemeClr val="tx1"/>
                </a:solidFill>
                <a:effectLst/>
                <a:latin typeface="Times New Roman" panose="02020603050405020304" pitchFamily="18" charset="0"/>
                <a:ea typeface="Calibri" panose="020F0502020204030204" pitchFamily="34" charset="0"/>
              </a:rPr>
              <a:t>kẻ</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gian</a:t>
            </a:r>
            <a:r>
              <a:rPr lang="en-GB" sz="2400" b="1" dirty="0">
                <a:solidFill>
                  <a:schemeClr val="tx1"/>
                </a:solidFill>
                <a:effectLst/>
                <a:latin typeface="Times New Roman" panose="02020603050405020304" pitchFamily="18" charset="0"/>
                <a:ea typeface="Calibri" panose="020F0502020204030204" pitchFamily="34" charset="0"/>
              </a:rPr>
              <a:t>.</a:t>
            </a:r>
            <a:endParaRPr lang="vi-VN" sz="72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101501" y="1665475"/>
            <a:ext cx="5144698" cy="112729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C</a:t>
            </a:r>
            <a:r>
              <a:rPr lang="en-GB" sz="3600" b="1">
                <a:solidFill>
                  <a:schemeClr val="tx1"/>
                </a:solidFill>
                <a:latin typeface="Times New Roman" panose="02020603050405020304" pitchFamily="18" charset="0"/>
                <a:cs typeface="Times New Roman" panose="02020603050405020304" pitchFamily="18" charset="0"/>
              </a:rPr>
              <a:t>ẢNH GIÁC</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sp>
        <p:nvSpPr>
          <p:cNvPr id="1035" name="Arrow: Left 1034">
            <a:hlinkClick r:id="rId7" action="ppaction://hlinksldjump"/>
            <a:extLst>
              <a:ext uri="{FF2B5EF4-FFF2-40B4-BE49-F238E27FC236}">
                <a16:creationId xmlns:a16="http://schemas.microsoft.com/office/drawing/2014/main" id="{24F447B2-C109-3C3D-2F9D-88755664B4B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D826AE70-B196-2F9C-1E73-BDCC4CD0582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FA85398E-8A7E-6DCD-3A01-16A09D5D2A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6" name="Oval 1035">
            <a:extLst>
              <a:ext uri="{FF2B5EF4-FFF2-40B4-BE49-F238E27FC236}">
                <a16:creationId xmlns:a16="http://schemas.microsoft.com/office/drawing/2014/main" id="{DE4367CB-4818-9CBE-E8FE-31B7A84A363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9814B05-30EF-95F6-8BA4-1DAEC92DDC7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A886B2B-0549-3333-2D3C-94DDC7C4D8B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BBAA0269-287D-44C4-029D-99018B3CC3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6ED3D81C-E2C1-B534-8FCF-F5C7F2091A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16A7545-2810-CCEB-6588-794A6F26629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4967F522-8B83-7C98-6D06-72514D0370A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EF96707C-98B0-C1D6-E1CD-E879996622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C9917BA-4CD0-2E4C-9A06-8352749A860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BDA7D268-A781-2EBE-DF28-324F4A2823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1117CB58-3EBB-F666-1BB9-6E1D22EA59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04DAAD6-CA3F-E9F0-AB14-B3A4FB96D4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50D8A0E7-58BF-5C99-2517-FB7A1AA719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7E0DE4FD-3F66-D091-76BB-25CB21A7C2D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BCCF97E2-514F-712C-BA22-E4907582DF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768333B8-6579-D353-CC53-7C47A6543298}"/>
              </a:ext>
            </a:extLst>
          </p:cNvPr>
          <p:cNvSpPr txBox="1"/>
          <p:nvPr/>
        </p:nvSpPr>
        <p:spPr>
          <a:xfrm>
            <a:off x="1577538" y="3245583"/>
            <a:ext cx="10118756" cy="196464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a:t>
            </a:r>
            <a:r>
              <a:rPr lang="vi-VN" sz="2400" b="0" i="0" dirty="0">
                <a:solidFill>
                  <a:srgbClr val="242021"/>
                </a:solidFill>
                <a:effectLst/>
                <a:latin typeface="Times New Roman" panose="02020603050405020304" pitchFamily="18" charset="0"/>
                <a:cs typeface="Times New Roman" panose="02020603050405020304" pitchFamily="18" charset="0"/>
              </a:rPr>
              <a:t>Luôn nêu cao tinh thần </a:t>
            </a:r>
            <a:r>
              <a:rPr lang="vi-VN" sz="2400" b="0" i="0" dirty="0">
                <a:solidFill>
                  <a:srgbClr val="FF0000"/>
                </a:solidFill>
                <a:effectLst/>
                <a:latin typeface="Times New Roman" panose="02020603050405020304" pitchFamily="18" charset="0"/>
                <a:cs typeface="Times New Roman" panose="02020603050405020304" pitchFamily="18" charset="0"/>
              </a:rPr>
              <a:t>cảnh giác</a:t>
            </a:r>
            <a:r>
              <a:rPr lang="vi-VN" sz="2400" b="0" i="0" dirty="0">
                <a:solidFill>
                  <a:srgbClr val="242021"/>
                </a:solidFill>
                <a:effectLst/>
                <a:latin typeface="Times New Roman" panose="02020603050405020304" pitchFamily="18" charset="0"/>
                <a:cs typeface="Times New Roman" panose="02020603050405020304" pitchFamily="18" charset="0"/>
              </a:rPr>
              <a:t>, bí mật, mưu trí, dũng cảm, cương quyết, khôn khéo, tích cực phòng ngừa, chủ động tiến công kẻ địch và bọn tội phạm.</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6" name="image4.png">
            <a:extLst>
              <a:ext uri="{FF2B5EF4-FFF2-40B4-BE49-F238E27FC236}">
                <a16:creationId xmlns:a16="http://schemas.microsoft.com/office/drawing/2014/main" id="{1C34762A-1341-BC9B-DAE3-B409B196BB96}"/>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0A716BAF-3A19-8C47-A14A-B5810436A5CC}"/>
              </a:ext>
            </a:extLst>
          </p:cNvPr>
          <p:cNvGrpSpPr>
            <a:grpSpLocks/>
          </p:cNvGrpSpPr>
          <p:nvPr/>
        </p:nvGrpSpPr>
        <p:grpSpPr bwMode="auto">
          <a:xfrm>
            <a:off x="800202" y="206004"/>
            <a:ext cx="625171" cy="612210"/>
            <a:chOff x="0" y="0"/>
            <a:chExt cx="666" cy="559"/>
          </a:xfrm>
        </p:grpSpPr>
        <p:sp>
          <p:nvSpPr>
            <p:cNvPr id="9" name="Freeform 12">
              <a:extLst>
                <a:ext uri="{FF2B5EF4-FFF2-40B4-BE49-F238E27FC236}">
                  <a16:creationId xmlns:a16="http://schemas.microsoft.com/office/drawing/2014/main" id="{E6B1AA1E-A31E-F337-BD0B-891AD6519CA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21406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34"/>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1036"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38637"/>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7365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00596" y="166532"/>
            <a:ext cx="9119930" cy="112748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rPr>
              <a:t>Tư</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tưởng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đạo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đức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vì</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lợi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ích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chung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không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vì</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lợi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ích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riêng</a:t>
            </a:r>
            <a:r>
              <a:rPr lang="en-GB"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5" name="Đáp án B">
            <a:extLst>
              <a:ext uri="{FF2B5EF4-FFF2-40B4-BE49-F238E27FC236}">
                <a16:creationId xmlns:a16="http://schemas.microsoft.com/office/drawing/2014/main" id="{B504175A-062C-3F1D-4DEA-BCD56D2C9EB0}"/>
              </a:ext>
            </a:extLst>
          </p:cNvPr>
          <p:cNvSpPr/>
          <p:nvPr/>
        </p:nvSpPr>
        <p:spPr>
          <a:xfrm>
            <a:off x="4452270" y="1640112"/>
            <a:ext cx="4704607" cy="112748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CHÍ C</a:t>
            </a:r>
            <a:r>
              <a:rPr lang="en-US" sz="3200" b="1">
                <a:solidFill>
                  <a:srgbClr val="FF0000"/>
                </a:solidFill>
                <a:latin typeface="Times New Roman" panose="02020603050405020304" pitchFamily="18" charset="0"/>
                <a:cs typeface="Times New Roman" panose="02020603050405020304" pitchFamily="18" charset="0"/>
              </a:rPr>
              <a:t>Ô</a:t>
            </a:r>
            <a:r>
              <a:rPr lang="en-US" sz="3200" b="1">
                <a:solidFill>
                  <a:schemeClr val="tx1"/>
                </a:solidFill>
                <a:latin typeface="Times New Roman" panose="02020603050405020304" pitchFamily="18" charset="0"/>
                <a:cs typeface="Times New Roman" panose="02020603050405020304" pitchFamily="18" charset="0"/>
              </a:rPr>
              <a:t>NG VÔ TƯ</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C9D198A-5351-C1B3-4B14-55F0EF4D896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C885720-5F8B-9A9D-5C9D-61E4296BA5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5471A8B-6051-CC62-F6C3-9F9EBE5DDC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2107DAF-5FFB-E488-D64C-F740E431A5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76B13D6-E6F8-AD23-CD9D-792A256C64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188BCBC9-8CDF-65F5-800A-7994E40D42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34F7A73-C18D-4743-2FE5-3371041A3A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5AA6EF5-793A-FB38-D76E-2990A4CAB0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07ED054-DCDC-5E1C-AEE2-0E9842F64A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F915E48-5889-B105-88EB-3FA7E9AB5E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4B2E148-F450-427C-F9FE-0EF510FADC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5225132-5F59-F52A-FCA7-C7CAA5C743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D4890F2-923D-3C39-472D-9C27E12092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C5508C3-FAFE-7A70-C06B-45FC3EBFE5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14FAEAA8-570E-1C82-5FE7-2F34F0C677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6AE2CE6-6FB7-9859-020F-0AD4AA84FC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CA62399-B3ED-D88E-E575-CEEF0BDBEA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FAB6C98-CACB-7804-26B5-4E6FFCF2D0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F7B76A1-FC55-B89D-5C2F-661E3AB79F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62E201A-FE0D-242A-4278-1B6099A838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306F209-F059-EE3D-3C02-3124C60C2E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9E037611-43C7-6603-0FB7-9B6B725445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933FE044-4804-B26F-F010-8E1B9B4E86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C94B271D-BFAF-52E9-D205-63536E9FCA1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029E6B4-B348-9590-9E60-B31765BAB32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1803A4B-0A5A-9064-81C8-B54344115B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F9DC1DA-5A42-A05B-66EC-0C29B25678E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6FC8A37B-1E0B-C200-B116-43177B6846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5C53BF61-8881-0861-2B5C-EB60B29E5E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32A0597-B411-FC7C-ACFB-D80F0D276D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A539187-D48D-C046-6F5B-61876083B6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D25A149-BB9F-5DF6-B2D8-B1288F5B40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7" name="Arrow: Left 1036">
            <a:hlinkClick r:id="rId9" action="ppaction://hlinksldjump"/>
            <a:extLst>
              <a:ext uri="{FF2B5EF4-FFF2-40B4-BE49-F238E27FC236}">
                <a16:creationId xmlns:a16="http://schemas.microsoft.com/office/drawing/2014/main" id="{D253B998-33C0-7903-37AD-2AAB607E705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66C282AA-1ADA-8374-7F7B-AC4ED771815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88357CAF-E1D9-91DE-DC2F-DE49A65534E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5" name="Oval 1034">
            <a:extLst>
              <a:ext uri="{FF2B5EF4-FFF2-40B4-BE49-F238E27FC236}">
                <a16:creationId xmlns:a16="http://schemas.microsoft.com/office/drawing/2014/main" id="{83EB877D-AD72-6F0C-2008-69EFAB2596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6" name="Oval 1035">
            <a:extLst>
              <a:ext uri="{FF2B5EF4-FFF2-40B4-BE49-F238E27FC236}">
                <a16:creationId xmlns:a16="http://schemas.microsoft.com/office/drawing/2014/main" id="{C15BCDE1-67FC-6373-A2DE-37FC729B705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8" name="Oval 1037">
            <a:extLst>
              <a:ext uri="{FF2B5EF4-FFF2-40B4-BE49-F238E27FC236}">
                <a16:creationId xmlns:a16="http://schemas.microsoft.com/office/drawing/2014/main" id="{82445097-B500-F742-FEF2-A28E1087D80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39" name="Oval 1038">
            <a:extLst>
              <a:ext uri="{FF2B5EF4-FFF2-40B4-BE49-F238E27FC236}">
                <a16:creationId xmlns:a16="http://schemas.microsoft.com/office/drawing/2014/main" id="{543CD481-3F46-78AE-DDC3-8327BD1817B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0" name="Oval 1039">
            <a:extLst>
              <a:ext uri="{FF2B5EF4-FFF2-40B4-BE49-F238E27FC236}">
                <a16:creationId xmlns:a16="http://schemas.microsoft.com/office/drawing/2014/main" id="{5519B9EA-8AF3-5FD6-778F-ADE6CEA782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1" name="Oval 1040">
            <a:extLst>
              <a:ext uri="{FF2B5EF4-FFF2-40B4-BE49-F238E27FC236}">
                <a16:creationId xmlns:a16="http://schemas.microsoft.com/office/drawing/2014/main" id="{4456D269-808D-9F89-CA6D-197F653C06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2" name="Oval 1041">
            <a:extLst>
              <a:ext uri="{FF2B5EF4-FFF2-40B4-BE49-F238E27FC236}">
                <a16:creationId xmlns:a16="http://schemas.microsoft.com/office/drawing/2014/main" id="{8807D828-27DD-7E55-97BA-D59009616C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3" name="Oval 1042">
            <a:extLst>
              <a:ext uri="{FF2B5EF4-FFF2-40B4-BE49-F238E27FC236}">
                <a16:creationId xmlns:a16="http://schemas.microsoft.com/office/drawing/2014/main" id="{60CE13F9-4B7D-BF78-59A5-B65394664BB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4" name="Oval 1043">
            <a:extLst>
              <a:ext uri="{FF2B5EF4-FFF2-40B4-BE49-F238E27FC236}">
                <a16:creationId xmlns:a16="http://schemas.microsoft.com/office/drawing/2014/main" id="{69CD3508-FAA1-1DFA-7659-0E11A32486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5" name="Oval 1044">
            <a:extLst>
              <a:ext uri="{FF2B5EF4-FFF2-40B4-BE49-F238E27FC236}">
                <a16:creationId xmlns:a16="http://schemas.microsoft.com/office/drawing/2014/main" id="{B054F698-C8D0-D3A9-9DEB-E04124FD69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6" name="Oval 1045">
            <a:extLst>
              <a:ext uri="{FF2B5EF4-FFF2-40B4-BE49-F238E27FC236}">
                <a16:creationId xmlns:a16="http://schemas.microsoft.com/office/drawing/2014/main" id="{D7D4E11F-3B15-DB0E-5002-47CEC1CC1E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7" name="Oval 1046">
            <a:extLst>
              <a:ext uri="{FF2B5EF4-FFF2-40B4-BE49-F238E27FC236}">
                <a16:creationId xmlns:a16="http://schemas.microsoft.com/office/drawing/2014/main" id="{1250CF02-5715-9BA7-FEFD-EEBF3114DA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8" name="Oval 1047">
            <a:extLst>
              <a:ext uri="{FF2B5EF4-FFF2-40B4-BE49-F238E27FC236}">
                <a16:creationId xmlns:a16="http://schemas.microsoft.com/office/drawing/2014/main" id="{922EEE1E-A6BF-5943-4201-A555E7F14F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49" name="Oval 1048">
            <a:extLst>
              <a:ext uri="{FF2B5EF4-FFF2-40B4-BE49-F238E27FC236}">
                <a16:creationId xmlns:a16="http://schemas.microsoft.com/office/drawing/2014/main" id="{ED69E0D2-04A3-55AE-C9C6-4CCD58D83E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0" name="Oval 1049">
            <a:extLst>
              <a:ext uri="{FF2B5EF4-FFF2-40B4-BE49-F238E27FC236}">
                <a16:creationId xmlns:a16="http://schemas.microsoft.com/office/drawing/2014/main" id="{3A7EDFCE-2173-465D-9011-2BA8AA0BBF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1" name="TextBox 1050">
            <a:extLst>
              <a:ext uri="{FF2B5EF4-FFF2-40B4-BE49-F238E27FC236}">
                <a16:creationId xmlns:a16="http://schemas.microsoft.com/office/drawing/2014/main" id="{FA0205A2-44BC-1D62-BAE0-27A8C5D21A29}"/>
              </a:ext>
            </a:extLst>
          </p:cNvPr>
          <p:cNvSpPr txBox="1"/>
          <p:nvPr/>
        </p:nvSpPr>
        <p:spPr>
          <a:xfrm>
            <a:off x="1719205" y="3253562"/>
            <a:ext cx="10118756"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K</a:t>
            </a:r>
            <a:r>
              <a:rPr lang="vi-VN" sz="2400" b="0" i="0" dirty="0">
                <a:solidFill>
                  <a:srgbClr val="242021"/>
                </a:solidFill>
                <a:effectLst/>
                <a:latin typeface="Times New Roman" panose="02020603050405020304" pitchFamily="18" charset="0"/>
                <a:cs typeface="Times New Roman" panose="02020603050405020304" pitchFamily="18" charset="0"/>
              </a:rPr>
              <a:t>hông ngừng tu dưỡng, rèn luyện phẩm chất đạo đức cần, kiệm, liêm, chính, </a:t>
            </a:r>
            <a:r>
              <a:rPr lang="vi-VN" sz="2400" b="0" i="0" dirty="0">
                <a:solidFill>
                  <a:srgbClr val="FF0000"/>
                </a:solidFill>
                <a:effectLst/>
                <a:latin typeface="Times New Roman" panose="02020603050405020304" pitchFamily="18" charset="0"/>
                <a:cs typeface="Times New Roman" panose="02020603050405020304" pitchFamily="18" charset="0"/>
              </a:rPr>
              <a:t>chí công vô tư</a:t>
            </a:r>
            <a:r>
              <a:rPr lang="vi-VN" sz="2400" b="0" i="0" dirty="0">
                <a:solidFill>
                  <a:srgbClr val="242021"/>
                </a:solidFill>
                <a:effectLst/>
                <a:latin typeface="Times New Roman" panose="02020603050405020304" pitchFamily="18" charset="0"/>
                <a:cs typeface="Times New Roman" panose="02020603050405020304" pitchFamily="18" charset="0"/>
              </a:rPr>
              <a:t>, có lối sống trong sạch, lành mạnh, trung thực, khách quan.</a:t>
            </a:r>
            <a:r>
              <a:rPr lang="vi-VN" sz="2400" dirty="0">
                <a:latin typeface="Times New Roman" panose="02020603050405020304" pitchFamily="18" charset="0"/>
                <a:cs typeface="Times New Roman" panose="02020603050405020304" pitchFamily="18" charset="0"/>
              </a:rPr>
              <a:t> </a:t>
            </a:r>
            <a:br>
              <a:rPr lang="vi-VN" sz="2400" dirty="0">
                <a:latin typeface="Times New Roman" panose="02020603050405020304" pitchFamily="18" charset="0"/>
                <a:cs typeface="Times New Roman" panose="02020603050405020304" pitchFamily="18" charset="0"/>
              </a:rPr>
            </a:b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EDA35839-F8CB-2C42-BD4B-387134C277E9}"/>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CEA8064B-ECCE-49AC-4FB1-DF4E3D346B37}"/>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C8E62D59-229A-ED67-7036-661E935F125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367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1"/>
                                        </p:tgtEl>
                                        <p:attrNameLst>
                                          <p:attrName>style.visibility</p:attrName>
                                        </p:attrNameLst>
                                      </p:cBhvr>
                                      <p:to>
                                        <p:strVal val="visible"/>
                                      </p:to>
                                    </p:set>
                                    <p:animEffect transition="in" filter="barn(inVertical)">
                                      <p:cBhvr>
                                        <p:cTn id="12" dur="500"/>
                                        <p:tgtEl>
                                          <p:spTgt spid="105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5" grpId="0" animBg="1"/>
      <p:bldP spid="1036"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0478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077210" y="221116"/>
            <a:ext cx="7560739" cy="124192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ctr">
              <a:spcBef>
                <a:spcPts val="600"/>
              </a:spcBef>
              <a:spcAft>
                <a:spcPts val="600"/>
              </a:spcAft>
            </a:pPr>
            <a:r>
              <a:rPr lang="en-GB" sz="2400" b="1" dirty="0" err="1">
                <a:solidFill>
                  <a:schemeClr val="tx1"/>
                </a:solidFill>
                <a:effectLst/>
                <a:latin typeface="Times New Roman" panose="02020603050405020304" pitchFamily="18" charset="0"/>
                <a:ea typeface="Calibri" panose="020F0502020204030204" pitchFamily="34" charset="0"/>
              </a:rPr>
              <a:t>Yên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ổn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về</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mặt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chính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trị</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về</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mặt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trật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tự</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xã</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hội</a:t>
            </a:r>
            <a:r>
              <a:rPr lang="en-GB" sz="2400" b="1" dirty="0">
                <a:solidFill>
                  <a:schemeClr val="tx1"/>
                </a:solidFill>
                <a:effectLst/>
                <a:latin typeface="Times New Roman" panose="02020603050405020304" pitchFamily="18" charset="0"/>
                <a:ea typeface="Calibri" panose="020F0502020204030204" pitchFamily="34" charset="0"/>
              </a:rPr>
              <a:t>.</a:t>
            </a:r>
            <a:endParaRPr lang="en-US" sz="2400" b="1" dirty="0">
              <a:solidFill>
                <a:schemeClr val="tx1"/>
              </a:solidFill>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03812" y="1814028"/>
            <a:ext cx="4031096" cy="1241923"/>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AN </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INH</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A94F95B-0D5E-08EF-62BC-60C2EA2E317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5CFDD094-3971-5086-9044-12B6018723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F4C25C6-A660-AFCF-29A3-223B39661F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92C3813-8BD9-F0E7-A542-2CA8E0C6EF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B014C7A-7396-70C2-10AE-7588636010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106D61D-908A-2DF6-2EF1-8A9BF572BF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B091CE4-74E5-A3A2-629D-1A5979BBAB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F9CDDE8-36EB-85F1-955F-3AEAE3AF6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317A3A2-FEEB-944F-47B6-3C746853B7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AA5F0F3-765D-77FB-C618-B4BC56D9EB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EC601C1-A6AA-128A-A59F-C1DA91BF36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611DE0E-059B-838C-D1FE-E584DEBC1C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C01F512-9ABC-91FB-AC42-436B90629F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67F97FE-B930-3245-A85D-3E742DAB4B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F02099C-FC61-1B43-0717-0D0B56EACC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E10C1EF-3537-25E9-D573-E2F9BCD797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872E235-10C0-ADD6-F86D-1C8C7D9259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817513D-45AC-635A-34BB-30CBEEBDBA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73DF722-DCA9-2273-BEAA-B3C29C2EB4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FE4FC8B-9AD3-32F6-E0AC-AD444F32EE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D723AB7-793F-77D1-65F7-68E735D162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C200355-56B8-4053-A564-A4572091D6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F62D0C4A-037D-7960-77E5-28E6F6F220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3C06998-16F4-DD6F-3250-C3442266B8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BBA2803-088E-5422-AAC7-A94EEDA2D9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224BD21-BF2B-798C-1CB4-CF42AB3542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5BAC5C7-5907-0F08-CFFC-BB2DD33450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8D140147-B0F0-DECF-8CAA-617C132016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6518520-B54B-6246-E84B-55923C3356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5DE2304-9557-9115-FD8A-A9C8B0B0D8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42FDFA4-47B0-166A-9C4D-12E3838146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4CD067E7-043D-8C15-3896-DFCE5441A9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3B6A418-C09D-02D0-150F-7DE25D93CBD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381426F9-2CD1-F003-6080-607D871DC59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C94ABC40-08B3-8DF8-703F-EA29B03775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8E49A0F4-C185-0ADE-A0FB-4B1B00C9585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A6CF0FC-A2E9-D846-21D6-FEDFBF0045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F7448E0-3296-3C00-18C1-C6A0E384E0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9BDD3F1-01A7-249D-5D11-EE36AE87A9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E6D02F5E-2633-3338-32D4-835679A732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1A3EB6F-E310-17DB-50D9-E3B5D6475E1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D27DF64-B88C-93E3-B62B-F360655AA63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C347AE18-13D9-4603-47D2-4973D8250A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CB55088F-FA0A-A24F-06CF-56FA942C2D4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77B25EF-A3E8-3AE8-E5B0-B1DC66E44CE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5F9BD111-0051-06F7-DE97-75AD661170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ABCDE852-20CE-34CD-3B92-223336E9A3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57E0FEEF-77B3-608E-C285-6DA856419BE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606C8006-4889-8FED-CF05-3895F6B7EF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757C041E-B30D-7CFA-C091-53D03461E0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C3EB3819-BC20-500B-33C4-EB5FAAFB4637}"/>
              </a:ext>
            </a:extLst>
          </p:cNvPr>
          <p:cNvSpPr txBox="1"/>
          <p:nvPr/>
        </p:nvSpPr>
        <p:spPr>
          <a:xfrm>
            <a:off x="1799865" y="3634571"/>
            <a:ext cx="9931672"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b="0" i="0" dirty="0" err="1">
                <a:solidFill>
                  <a:srgbClr val="00B050"/>
                </a:solidFill>
                <a:effectLst/>
                <a:latin typeface="Times New Roman" panose="02020603050405020304" pitchFamily="18" charset="0"/>
                <a:cs typeface="Times New Roman" panose="02020603050405020304" pitchFamily="18" charset="0"/>
              </a:rPr>
              <a:t>Bài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Năm 1946, thực hiện lời kêu gọi toàn quốc kháng chiến của Chủ tịch Hồ Chí Minh, Công an nhân dân đấu tranh chống phản cách mạng và tội phạm trong vùng địch tạm chiếm, vùng tranh chấp giữa ta và địch; chống phản cách mạng, bảo vệ </a:t>
            </a:r>
            <a:r>
              <a:rPr lang="vi-VN" sz="2400" b="0" i="0" dirty="0">
                <a:solidFill>
                  <a:srgbClr val="FF0000"/>
                </a:solidFill>
                <a:effectLst/>
                <a:latin typeface="Times New Roman" panose="02020603050405020304" pitchFamily="18" charset="0"/>
                <a:cs typeface="Times New Roman" panose="02020603050405020304" pitchFamily="18" charset="0"/>
              </a:rPr>
              <a:t>an ninh</a:t>
            </a:r>
            <a:r>
              <a:rPr lang="vi-VN" sz="2400" b="0" i="0" dirty="0">
                <a:solidFill>
                  <a:srgbClr val="242021"/>
                </a:solidFill>
                <a:effectLst/>
                <a:latin typeface="Times New Roman" panose="02020603050405020304" pitchFamily="18" charset="0"/>
                <a:cs typeface="Times New Roman" panose="02020603050405020304" pitchFamily="18" charset="0"/>
              </a:rPr>
              <a:t>, trật tự vùng hậu phương.</a:t>
            </a:r>
            <a:r>
              <a:rPr lang="en-GB" sz="2400" b="0" i="0" dirty="0">
                <a:solidFill>
                  <a:srgbClr val="242021"/>
                </a:solidFill>
                <a:effectLst/>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88007B40-BC32-8AA1-B58C-52B83A23A997}"/>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A21EF3E-BCCC-D557-232C-82209FABC5B6}"/>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5A67EDE2-CEFB-0880-1025-3E875D1A77D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5771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4122C7DD-22C0-F0C7-00F4-3B9AF0CFD1C7}"/>
              </a:ext>
            </a:extLst>
          </p:cNvPr>
          <p:cNvSpPr txBox="1"/>
          <p:nvPr/>
        </p:nvSpPr>
        <p:spPr>
          <a:xfrm>
            <a:off x="1482892" y="206004"/>
            <a:ext cx="10709108" cy="461665"/>
          </a:xfrm>
          <a:prstGeom prst="rect">
            <a:avLst/>
          </a:prstGeom>
          <a:noFill/>
        </p:spPr>
        <p:txBody>
          <a:bodyPr wrap="square">
            <a:spAutoFit/>
          </a:bodyPr>
          <a:lstStyle/>
          <a:p>
            <a:r>
              <a:rPr lang="en-GB" sz="2400" b="1" dirty="0">
                <a:solidFill>
                  <a:srgbClr val="00B050"/>
                </a:solidFill>
                <a:latin typeface="Times New Roman" panose="02020603050405020304" pitchFamily="18" charset="0"/>
                <a:cs typeface="Times New Roman" panose="02020603050405020304" pitchFamily="18" charset="0"/>
              </a:rPr>
              <a:t>I. LỊCH SỬ, BẢN CHẤT, TRUYỀN THỐNG CỦA QĐND VIỆT NAM</a:t>
            </a:r>
          </a:p>
        </p:txBody>
      </p:sp>
      <p:sp>
        <p:nvSpPr>
          <p:cNvPr id="7" name="TextBox 6">
            <a:extLst>
              <a:ext uri="{FF2B5EF4-FFF2-40B4-BE49-F238E27FC236}">
                <a16:creationId xmlns:a16="http://schemas.microsoft.com/office/drawing/2014/main" id="{4ECDA619-5C27-C79F-9A31-B5CB65779A0F}"/>
              </a:ext>
            </a:extLst>
          </p:cNvPr>
          <p:cNvSpPr txBox="1"/>
          <p:nvPr/>
        </p:nvSpPr>
        <p:spPr>
          <a:xfrm>
            <a:off x="1425373" y="726334"/>
            <a:ext cx="6093994" cy="461665"/>
          </a:xfrm>
          <a:prstGeom prst="rect">
            <a:avLst/>
          </a:prstGeom>
          <a:noFill/>
        </p:spPr>
        <p:txBody>
          <a:bodyPr wrap="square">
            <a:spAutoFit/>
          </a:bodyPr>
          <a:lstStyle/>
          <a:p>
            <a:r>
              <a:rPr lang="en-GB" sz="2400" b="1" dirty="0">
                <a:solidFill>
                  <a:srgbClr val="00B050"/>
                </a:solidFill>
                <a:latin typeface="Times New Roman" panose="02020603050405020304" pitchFamily="18" charset="0"/>
                <a:cs typeface="Times New Roman" panose="02020603050405020304" pitchFamily="18" charset="0"/>
              </a:rPr>
              <a:t>1. </a:t>
            </a:r>
            <a:r>
              <a:rPr lang="en-GB" sz="2400" b="1" dirty="0" err="1">
                <a:solidFill>
                  <a:srgbClr val="00B050"/>
                </a:solidFill>
                <a:latin typeface="Times New Roman" panose="02020603050405020304" pitchFamily="18" charset="0"/>
                <a:cs typeface="Times New Roman" panose="02020603050405020304" pitchFamily="18" charset="0"/>
              </a:rPr>
              <a:t>Lịch</a:t>
            </a:r>
            <a:r>
              <a:rPr lang="en-GB" sz="2400" b="1" dirty="0">
                <a:solidFill>
                  <a:srgbClr val="00B050"/>
                </a:solidFill>
                <a:latin typeface="Times New Roman" panose="02020603050405020304" pitchFamily="18" charset="0"/>
                <a:cs typeface="Times New Roman" panose="02020603050405020304" pitchFamily="18" charset="0"/>
              </a:rPr>
              <a:t> </a:t>
            </a:r>
            <a:r>
              <a:rPr lang="en-GB" sz="2400" b="1" dirty="0" err="1">
                <a:solidFill>
                  <a:srgbClr val="00B050"/>
                </a:solidFill>
                <a:latin typeface="Times New Roman" panose="02020603050405020304" pitchFamily="18" charset="0"/>
                <a:cs typeface="Times New Roman" panose="02020603050405020304" pitchFamily="18" charset="0"/>
              </a:rPr>
              <a:t>sử</a:t>
            </a:r>
            <a:r>
              <a:rPr lang="en-GB" sz="2400" b="1" dirty="0">
                <a:solidFill>
                  <a:srgbClr val="00B050"/>
                </a:solidFill>
                <a:latin typeface="Times New Roman" panose="02020603050405020304" pitchFamily="18" charset="0"/>
                <a:cs typeface="Times New Roman" panose="02020603050405020304" pitchFamily="18" charset="0"/>
              </a:rPr>
              <a:t> </a:t>
            </a:r>
            <a:r>
              <a:rPr lang="en-GB" sz="2400" b="1" dirty="0" err="1">
                <a:solidFill>
                  <a:srgbClr val="00B050"/>
                </a:solidFill>
                <a:latin typeface="Times New Roman" panose="02020603050405020304" pitchFamily="18" charset="0"/>
                <a:cs typeface="Times New Roman" panose="02020603050405020304" pitchFamily="18" charset="0"/>
              </a:rPr>
              <a:t>hình</a:t>
            </a:r>
            <a:r>
              <a:rPr lang="en-GB" sz="2400" b="1" dirty="0">
                <a:solidFill>
                  <a:srgbClr val="00B050"/>
                </a:solidFill>
                <a:latin typeface="Times New Roman" panose="02020603050405020304" pitchFamily="18" charset="0"/>
                <a:cs typeface="Times New Roman" panose="02020603050405020304" pitchFamily="18" charset="0"/>
              </a:rPr>
              <a:t> </a:t>
            </a:r>
            <a:r>
              <a:rPr lang="en-GB" sz="2400" b="1" dirty="0" err="1">
                <a:solidFill>
                  <a:srgbClr val="00B050"/>
                </a:solidFill>
                <a:latin typeface="Times New Roman" panose="02020603050405020304" pitchFamily="18" charset="0"/>
                <a:cs typeface="Times New Roman" panose="02020603050405020304" pitchFamily="18" charset="0"/>
              </a:rPr>
              <a:t>thành</a:t>
            </a:r>
            <a:r>
              <a:rPr lang="en-GB" sz="2400" b="1" dirty="0">
                <a:solidFill>
                  <a:srgbClr val="00B050"/>
                </a:solidFill>
                <a:latin typeface="Times New Roman" panose="02020603050405020304" pitchFamily="18" charset="0"/>
                <a:cs typeface="Times New Roman" panose="02020603050405020304" pitchFamily="18" charset="0"/>
              </a:rPr>
              <a:t>, </a:t>
            </a:r>
            <a:r>
              <a:rPr lang="en-GB" sz="2400" b="1" dirty="0" err="1">
                <a:solidFill>
                  <a:srgbClr val="00B050"/>
                </a:solidFill>
                <a:latin typeface="Times New Roman" panose="02020603050405020304" pitchFamily="18" charset="0"/>
                <a:cs typeface="Times New Roman" panose="02020603050405020304" pitchFamily="18" charset="0"/>
              </a:rPr>
              <a:t>phát</a:t>
            </a:r>
            <a:r>
              <a:rPr lang="en-GB" sz="2400" b="1" dirty="0">
                <a:solidFill>
                  <a:srgbClr val="00B050"/>
                </a:solidFill>
                <a:latin typeface="Times New Roman" panose="02020603050405020304" pitchFamily="18" charset="0"/>
                <a:cs typeface="Times New Roman" panose="02020603050405020304" pitchFamily="18" charset="0"/>
              </a:rPr>
              <a:t> </a:t>
            </a:r>
            <a:r>
              <a:rPr lang="en-GB" sz="2400" b="1" dirty="0" err="1">
                <a:solidFill>
                  <a:srgbClr val="00B050"/>
                </a:solidFill>
                <a:latin typeface="Times New Roman" panose="02020603050405020304" pitchFamily="18" charset="0"/>
                <a:cs typeface="Times New Roman" panose="02020603050405020304" pitchFamily="18" charset="0"/>
              </a:rPr>
              <a:t>triển</a:t>
            </a:r>
            <a:endParaRPr lang="en-GB" sz="2400" b="1" dirty="0">
              <a:solidFill>
                <a:srgbClr val="00B050"/>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7F510FAD-E7FF-9EB2-2C6A-440EC25E3719}"/>
              </a:ext>
            </a:extLst>
          </p:cNvPr>
          <p:cNvSpPr txBox="1"/>
          <p:nvPr/>
        </p:nvSpPr>
        <p:spPr>
          <a:xfrm>
            <a:off x="371341" y="1501392"/>
            <a:ext cx="3473726" cy="4842031"/>
          </a:xfrm>
          <a:prstGeom prst="rect">
            <a:avLst/>
          </a:prstGeom>
          <a:solidFill>
            <a:schemeClr val="accent2">
              <a:lumMod val="40000"/>
              <a:lumOff val="60000"/>
            </a:schemeClr>
          </a:solidFill>
          <a:ln>
            <a:solidFill>
              <a:srgbClr val="00B050"/>
            </a:solidFill>
          </a:ln>
        </p:spPr>
        <p:txBody>
          <a:bodyPr wrap="square">
            <a:spAutoFit/>
          </a:bodyPr>
          <a:lstStyle/>
          <a:p>
            <a:pPr>
              <a:lnSpc>
                <a:spcPts val="2880"/>
              </a:lnSpc>
              <a:spcBef>
                <a:spcPts val="600"/>
              </a:spcBef>
              <a:spcAft>
                <a:spcPts val="600"/>
              </a:spcAft>
            </a:pPr>
            <a:r>
              <a:rPr lang="en-GB" sz="2400" b="1" dirty="0" err="1">
                <a:solidFill>
                  <a:srgbClr val="0000FF"/>
                </a:solidFill>
                <a:latin typeface="Times New Roman" panose="02020603050405020304" pitchFamily="18" charset="0"/>
                <a:cs typeface="Times New Roman" panose="02020603050405020304" pitchFamily="18" charset="0"/>
              </a:rPr>
              <a:t>Khám</a:t>
            </a:r>
            <a:r>
              <a:rPr lang="en-GB" sz="2400" b="1" dirty="0">
                <a:solidFill>
                  <a:srgbClr val="0000FF"/>
                </a:solidFill>
                <a:latin typeface="Times New Roman" panose="02020603050405020304" pitchFamily="18" charset="0"/>
                <a:cs typeface="Times New Roman" panose="02020603050405020304" pitchFamily="18" charset="0"/>
              </a:rPr>
              <a:t> </a:t>
            </a:r>
            <a:r>
              <a:rPr lang="en-GB" sz="2400" b="1" dirty="0" err="1">
                <a:solidFill>
                  <a:srgbClr val="0000FF"/>
                </a:solidFill>
                <a:latin typeface="Times New Roman" panose="02020603050405020304" pitchFamily="18" charset="0"/>
                <a:cs typeface="Times New Roman" panose="02020603050405020304" pitchFamily="18" charset="0"/>
              </a:rPr>
              <a:t>phá</a:t>
            </a:r>
            <a:endParaRPr lang="en-GB" sz="2400" b="1" dirty="0">
              <a:solidFill>
                <a:srgbClr val="0000FF"/>
              </a:solidFill>
              <a:latin typeface="Times New Roman" panose="02020603050405020304" pitchFamily="18" charset="0"/>
              <a:cs typeface="Times New Roman" panose="02020603050405020304" pitchFamily="18" charset="0"/>
            </a:endParaRPr>
          </a:p>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1. </a:t>
            </a:r>
            <a:r>
              <a:rPr lang="vi-VN" sz="2400" dirty="0">
                <a:latin typeface="Times New Roman" panose="02020603050405020304" pitchFamily="18" charset="0"/>
                <a:cs typeface="Times New Roman" panose="02020603050405020304" pitchFamily="18" charset="0"/>
              </a:rPr>
              <a:t>Quân đội nhân dân Việt Nam được hình thành, phát triển qua những giai đoạn nào? Em hãy nêu hoạt động chính của mỗi gi</a:t>
            </a:r>
            <a:r>
              <a:rPr lang="en-GB" sz="2400" dirty="0">
                <a:latin typeface="Times New Roman" panose="02020603050405020304" pitchFamily="18" charset="0"/>
                <a:cs typeface="Times New Roman" panose="02020603050405020304" pitchFamily="18" charset="0"/>
              </a:rPr>
              <a:t>ai </a:t>
            </a:r>
            <a:r>
              <a:rPr lang="vi-VN" sz="2400" dirty="0">
                <a:latin typeface="Times New Roman" panose="02020603050405020304" pitchFamily="18" charset="0"/>
                <a:cs typeface="Times New Roman" panose="02020603050405020304" pitchFamily="18" charset="0"/>
              </a:rPr>
              <a:t>đoạn.</a:t>
            </a:r>
            <a:endParaRPr lang="en-GB" sz="2400" dirty="0">
              <a:latin typeface="Times New Roman" panose="02020603050405020304" pitchFamily="18" charset="0"/>
              <a:cs typeface="Times New Roman" panose="02020603050405020304" pitchFamily="18" charset="0"/>
            </a:endParaRPr>
          </a:p>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2.</a:t>
            </a:r>
            <a:r>
              <a:rPr lang="vi-VN" sz="2400" dirty="0">
                <a:latin typeface="Times New Roman" panose="02020603050405020304" pitchFamily="18" charset="0"/>
                <a:cs typeface="Times New Roman" panose="02020603050405020304" pitchFamily="18" charset="0"/>
              </a:rPr>
              <a:t> Mỗi hình ảnh trong hình 1.1 (trang 5 SGK) gắn với sự kiện và mốc thời gian nào trong lịch sử Quân đội nhân dân Việt Nam? </a:t>
            </a:r>
            <a:endParaRPr lang="en-GB" sz="2400" dirty="0">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B86957DD-C2B7-21D2-1854-F7D42558DDF0}"/>
              </a:ext>
            </a:extLst>
          </p:cNvPr>
          <p:cNvSpPr txBox="1"/>
          <p:nvPr/>
        </p:nvSpPr>
        <p:spPr>
          <a:xfrm>
            <a:off x="4083132" y="1449776"/>
            <a:ext cx="7874221" cy="4893647"/>
          </a:xfrm>
          <a:prstGeom prst="rect">
            <a:avLst/>
          </a:prstGeom>
          <a:noFill/>
          <a:ln>
            <a:solidFill>
              <a:srgbClr val="00B050"/>
            </a:solidFill>
          </a:ln>
        </p:spPr>
        <p:txBody>
          <a:bodyPr wrap="square">
            <a:spAutoFit/>
          </a:bodyPr>
          <a:lstStyle/>
          <a:p>
            <a:pPr algn="ctr"/>
            <a:r>
              <a:rPr lang="vi-VN" sz="2400" b="1" dirty="0">
                <a:solidFill>
                  <a:srgbClr val="FF0000"/>
                </a:solidFill>
                <a:latin typeface="Times New Roman" panose="02020603050405020304" pitchFamily="18" charset="0"/>
                <a:cs typeface="Times New Roman" panose="02020603050405020304" pitchFamily="18" charset="0"/>
              </a:rPr>
              <a:t>PHIẾU HỌC TẬP 1.2</a:t>
            </a:r>
          </a:p>
          <a:p>
            <a:pPr marL="342900" indent="-342900" algn="jus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(nhóm 1, nhóm 2, nhóm 3, nhóm 4):</a:t>
            </a:r>
          </a:p>
          <a:p>
            <a:pPr algn="just"/>
            <a:r>
              <a:rPr lang="vi-VN" sz="2400" dirty="0">
                <a:latin typeface="Times New Roman" panose="02020603050405020304" pitchFamily="18" charset="0"/>
                <a:cs typeface="Times New Roman" panose="02020603050405020304" pitchFamily="18" charset="0"/>
              </a:rPr>
              <a:t>Đọc câu hỏi khám phá 1, 2 (trang 5 SGK), thông tin mục I/1 SGK và hoàn thành bảng sau:</a:t>
            </a: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algn="just"/>
            <a:endParaRPr lang="vi-VN" sz="2400" dirty="0">
              <a:solidFill>
                <a:srgbClr val="00B050"/>
              </a:solidFill>
              <a:latin typeface="Times New Roman" panose="02020603050405020304" pitchFamily="18" charset="0"/>
              <a:cs typeface="Times New Roman" panose="02020603050405020304" pitchFamily="18" charset="0"/>
            </a:endParaRPr>
          </a:p>
          <a:p>
            <a:pPr marL="342900" indent="-342900" algn="just">
              <a:buFont typeface="Wingdings" panose="05000000000000000000" pitchFamily="2" charset="2"/>
              <a:buChar char="v"/>
            </a:pPr>
            <a:r>
              <a:rPr lang="en-GB" sz="2400" dirty="0" err="1">
                <a:latin typeface="Times New Roman" panose="02020603050405020304" pitchFamily="18" charset="0"/>
                <a:cs typeface="Times New Roman" panose="02020603050405020304" pitchFamily="18" charset="0"/>
              </a:rPr>
              <a:t>Thời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gian</a:t>
            </a:r>
            <a:r>
              <a:rPr lang="en-GB" sz="2400" dirty="0">
                <a:latin typeface="Times New Roman" panose="02020603050405020304" pitchFamily="18" charset="0"/>
                <a:cs typeface="Times New Roman" panose="02020603050405020304" pitchFamily="18" charset="0"/>
              </a:rPr>
              <a:t>: </a:t>
            </a:r>
            <a:r>
              <a:rPr lang="en-GB" sz="2400" dirty="0">
                <a:solidFill>
                  <a:srgbClr val="00B050"/>
                </a:solidFill>
                <a:latin typeface="Times New Roman" panose="02020603050405020304" pitchFamily="18" charset="0"/>
                <a:cs typeface="Times New Roman" panose="02020603050405020304" pitchFamily="18" charset="0"/>
              </a:rPr>
              <a:t>05</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phút</a:t>
            </a:r>
            <a:endParaRPr lang="en-GB" sz="2400" dirty="0">
              <a:latin typeface="Times New Roman" panose="02020603050405020304" pitchFamily="18" charset="0"/>
              <a:cs typeface="Times New Roman" panose="02020603050405020304" pitchFamily="18" charset="0"/>
            </a:endParaRPr>
          </a:p>
        </p:txBody>
      </p:sp>
      <p:graphicFrame>
        <p:nvGraphicFramePr>
          <p:cNvPr id="2" name="Table 2">
            <a:extLst>
              <a:ext uri="{FF2B5EF4-FFF2-40B4-BE49-F238E27FC236}">
                <a16:creationId xmlns:a16="http://schemas.microsoft.com/office/drawing/2014/main" id="{EE2817EB-B984-4486-A701-B8750473DA26}"/>
              </a:ext>
            </a:extLst>
          </p:cNvPr>
          <p:cNvGraphicFramePr>
            <a:graphicFrameLocks noGrp="1"/>
          </p:cNvGraphicFramePr>
          <p:nvPr>
            <p:extLst>
              <p:ext uri="{D42A27DB-BD31-4B8C-83A1-F6EECF244321}">
                <p14:modId xmlns:p14="http://schemas.microsoft.com/office/powerpoint/2010/main" val="2354904034"/>
              </p:ext>
            </p:extLst>
          </p:nvPr>
        </p:nvGraphicFramePr>
        <p:xfrm>
          <a:off x="4200649" y="3042746"/>
          <a:ext cx="7639185" cy="2611929"/>
        </p:xfrm>
        <a:graphic>
          <a:graphicData uri="http://schemas.openxmlformats.org/drawingml/2006/table">
            <a:tbl>
              <a:tblPr firstRow="1" bandRow="1">
                <a:tableStyleId>{5C22544A-7EE6-4342-B048-85BDC9FD1C3A}</a:tableStyleId>
              </a:tblPr>
              <a:tblGrid>
                <a:gridCol w="2686051">
                  <a:extLst>
                    <a:ext uri="{9D8B030D-6E8A-4147-A177-3AD203B41FA5}">
                      <a16:colId xmlns:a16="http://schemas.microsoft.com/office/drawing/2014/main" val="3136729301"/>
                    </a:ext>
                  </a:extLst>
                </a:gridCol>
                <a:gridCol w="2295525">
                  <a:extLst>
                    <a:ext uri="{9D8B030D-6E8A-4147-A177-3AD203B41FA5}">
                      <a16:colId xmlns:a16="http://schemas.microsoft.com/office/drawing/2014/main" val="996340818"/>
                    </a:ext>
                  </a:extLst>
                </a:gridCol>
                <a:gridCol w="2657609">
                  <a:extLst>
                    <a:ext uri="{9D8B030D-6E8A-4147-A177-3AD203B41FA5}">
                      <a16:colId xmlns:a16="http://schemas.microsoft.com/office/drawing/2014/main" val="1734153433"/>
                    </a:ext>
                  </a:extLst>
                </a:gridCol>
              </a:tblGrid>
              <a:tr h="529129">
                <a:tc>
                  <a:txBody>
                    <a:bodyPr/>
                    <a:lstStyle/>
                    <a:p>
                      <a:pPr algn="ctr"/>
                      <a:r>
                        <a:rPr lang="vi-VN" sz="2000" dirty="0">
                          <a:latin typeface="Arial" panose="020B0604020202020204" pitchFamily="34" charset="0"/>
                          <a:cs typeface="Arial" panose="020B0604020202020204" pitchFamily="34" charset="0"/>
                        </a:rPr>
                        <a:t>Giai đoạn</a:t>
                      </a:r>
                      <a:endParaRPr lang="en-US" sz="2000" dirty="0">
                        <a:latin typeface="Arial" panose="020B0604020202020204" pitchFamily="34" charset="0"/>
                        <a:cs typeface="Arial" panose="020B0604020202020204" pitchFamily="34" charset="0"/>
                      </a:endParaRPr>
                    </a:p>
                  </a:txBody>
                  <a:tcPr/>
                </a:tc>
                <a:tc>
                  <a:txBody>
                    <a:bodyPr/>
                    <a:lstStyle/>
                    <a:p>
                      <a:pPr algn="ctr"/>
                      <a:r>
                        <a:rPr lang="vi-VN" sz="2000" dirty="0">
                          <a:latin typeface="Arial" panose="020B0604020202020204" pitchFamily="34" charset="0"/>
                          <a:cs typeface="Arial" panose="020B0604020202020204" pitchFamily="34" charset="0"/>
                        </a:rPr>
                        <a:t>Hoạt động chính</a:t>
                      </a:r>
                      <a:endParaRPr lang="en-US" sz="2000" dirty="0">
                        <a:latin typeface="Arial" panose="020B0604020202020204" pitchFamily="34" charset="0"/>
                        <a:cs typeface="Arial" panose="020B0604020202020204" pitchFamily="34" charset="0"/>
                      </a:endParaRPr>
                    </a:p>
                  </a:txBody>
                  <a:tcPr/>
                </a:tc>
                <a:tc>
                  <a:txBody>
                    <a:bodyPr/>
                    <a:lstStyle/>
                    <a:p>
                      <a:pPr algn="ctr"/>
                      <a:r>
                        <a:rPr lang="vi-VN" sz="2000" dirty="0">
                          <a:latin typeface="Arial" panose="020B0604020202020204" pitchFamily="34" charset="0"/>
                          <a:cs typeface="Arial" panose="020B0604020202020204" pitchFamily="34" charset="0"/>
                        </a:rPr>
                        <a:t>Hình ảnh trong SGK</a:t>
                      </a:r>
                      <a:endParaRPr lang="en-US" sz="2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37150326"/>
                  </a:ext>
                </a:extLst>
              </a:tr>
              <a:tr h="571500">
                <a:tc>
                  <a:txBody>
                    <a:bodyPr/>
                    <a:lstStyle/>
                    <a:p>
                      <a:pPr>
                        <a:lnSpc>
                          <a:spcPts val="2600"/>
                        </a:lnSpc>
                        <a:spcBef>
                          <a:spcPts val="600"/>
                        </a:spcBef>
                        <a:spcAft>
                          <a:spcPts val="600"/>
                        </a:spcAft>
                      </a:pPr>
                      <a:r>
                        <a:rPr lang="vi-VN" sz="2000" dirty="0">
                          <a:latin typeface="Arial" panose="020B0604020202020204" pitchFamily="34" charset="0"/>
                          <a:cs typeface="Arial" panose="020B0604020202020204" pitchFamily="34" charset="0"/>
                        </a:rPr>
                        <a:t>1930 - 1945</a:t>
                      </a:r>
                      <a:endParaRPr lang="en-US" sz="2000" dirty="0">
                        <a:latin typeface="Arial" panose="020B0604020202020204" pitchFamily="34" charset="0"/>
                        <a:cs typeface="Arial" panose="020B0604020202020204" pitchFamily="34" charset="0"/>
                      </a:endParaRPr>
                    </a:p>
                  </a:txBody>
                  <a:tcPr anchor="ct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78487158"/>
                  </a:ext>
                </a:extLst>
              </a:tr>
              <a:tr h="495300">
                <a:tc>
                  <a:txBody>
                    <a:bodyPr/>
                    <a:lstStyle/>
                    <a:p>
                      <a:pPr>
                        <a:lnSpc>
                          <a:spcPts val="2600"/>
                        </a:lnSpc>
                        <a:spcBef>
                          <a:spcPts val="600"/>
                        </a:spcBef>
                        <a:spcAft>
                          <a:spcPts val="600"/>
                        </a:spcAft>
                      </a:pPr>
                      <a:r>
                        <a:rPr lang="vi-VN" sz="2000" dirty="0">
                          <a:latin typeface="Arial" panose="020B0604020202020204" pitchFamily="34" charset="0"/>
                          <a:cs typeface="Arial" panose="020B0604020202020204" pitchFamily="34" charset="0"/>
                        </a:rPr>
                        <a:t>1945 - 1954</a:t>
                      </a:r>
                      <a:endParaRPr lang="en-US" sz="2000" dirty="0">
                        <a:latin typeface="Arial" panose="020B0604020202020204" pitchFamily="34" charset="0"/>
                        <a:cs typeface="Arial" panose="020B0604020202020204" pitchFamily="34" charset="0"/>
                      </a:endParaRPr>
                    </a:p>
                  </a:txBody>
                  <a:tcPr anchor="ctr"/>
                </a:tc>
                <a:tc>
                  <a:txBody>
                    <a:bodyPr/>
                    <a:lstStyle/>
                    <a:p>
                      <a:pPr>
                        <a:lnSpc>
                          <a:spcPts val="2600"/>
                        </a:lnSpc>
                        <a:spcBef>
                          <a:spcPts val="600"/>
                        </a:spcBef>
                        <a:spcAft>
                          <a:spcPts val="600"/>
                        </a:spcAft>
                      </a:pPr>
                      <a:endParaRPr lang="en-US" sz="2000">
                        <a:latin typeface="Arial" panose="020B0604020202020204" pitchFamily="34" charset="0"/>
                        <a:cs typeface="Arial" panose="020B0604020202020204" pitchFamily="34" charset="0"/>
                      </a:endParaRPr>
                    </a:p>
                  </a:txBody>
                  <a:tcP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997003538"/>
                  </a:ext>
                </a:extLst>
              </a:tr>
              <a:tr h="523875">
                <a:tc>
                  <a:txBody>
                    <a:bodyPr/>
                    <a:lstStyle/>
                    <a:p>
                      <a:pPr>
                        <a:lnSpc>
                          <a:spcPts val="2600"/>
                        </a:lnSpc>
                        <a:spcBef>
                          <a:spcPts val="600"/>
                        </a:spcBef>
                        <a:spcAft>
                          <a:spcPts val="600"/>
                        </a:spcAft>
                      </a:pPr>
                      <a:r>
                        <a:rPr lang="vi-VN" sz="2000" dirty="0">
                          <a:latin typeface="Arial" panose="020B0604020202020204" pitchFamily="34" charset="0"/>
                          <a:cs typeface="Arial" panose="020B0604020202020204" pitchFamily="34" charset="0"/>
                        </a:rPr>
                        <a:t>1954 - 1975</a:t>
                      </a:r>
                      <a:endParaRPr lang="en-US" sz="2000" dirty="0">
                        <a:latin typeface="Arial" panose="020B0604020202020204" pitchFamily="34" charset="0"/>
                        <a:cs typeface="Arial" panose="020B0604020202020204" pitchFamily="34" charset="0"/>
                      </a:endParaRPr>
                    </a:p>
                  </a:txBody>
                  <a:tcPr anchor="ct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057583522"/>
                  </a:ext>
                </a:extLst>
              </a:tr>
              <a:tr h="370840">
                <a:tc>
                  <a:txBody>
                    <a:bodyPr/>
                    <a:lstStyle/>
                    <a:p>
                      <a:pPr>
                        <a:lnSpc>
                          <a:spcPts val="2600"/>
                        </a:lnSpc>
                        <a:spcBef>
                          <a:spcPts val="600"/>
                        </a:spcBef>
                        <a:spcAft>
                          <a:spcPts val="600"/>
                        </a:spcAft>
                      </a:pPr>
                      <a:r>
                        <a:rPr lang="vi-VN" sz="2000" dirty="0">
                          <a:latin typeface="Arial" panose="020B0604020202020204" pitchFamily="34" charset="0"/>
                          <a:cs typeface="Arial" panose="020B0604020202020204" pitchFamily="34" charset="0"/>
                        </a:rPr>
                        <a:t>Từ năm 1975 đến nay</a:t>
                      </a:r>
                    </a:p>
                  </a:txBody>
                  <a:tcPr anchor="ctr"/>
                </a:tc>
                <a:tc>
                  <a:txBody>
                    <a:bodyPr/>
                    <a:lstStyle/>
                    <a:p>
                      <a:pPr>
                        <a:lnSpc>
                          <a:spcPct val="1500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tc>
                  <a:txBody>
                    <a:bodyPr/>
                    <a:lstStyle/>
                    <a:p>
                      <a:pPr>
                        <a:lnSpc>
                          <a:spcPts val="2600"/>
                        </a:lnSpc>
                        <a:spcBef>
                          <a:spcPts val="600"/>
                        </a:spcBef>
                        <a:spcAft>
                          <a:spcPts val="600"/>
                        </a:spcAft>
                      </a:pPr>
                      <a:endParaRPr lang="en-US" sz="2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880185350"/>
                  </a:ext>
                </a:extLst>
              </a:tr>
            </a:tbl>
          </a:graphicData>
        </a:graphic>
      </p:graphicFrame>
    </p:spTree>
    <p:extLst>
      <p:ext uri="{BB962C8B-B14F-4D97-AF65-F5344CB8AC3E}">
        <p14:creationId xmlns:p14="http://schemas.microsoft.com/office/powerpoint/2010/main" val="177736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barn(inVertical)">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nodeType="clickEffect">
                                  <p:stCondLst>
                                    <p:cond delay="0"/>
                                  </p:stCondLst>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p:cTn id="33" dur="10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34" dur="1000" fill="hold"/>
                                        <p:tgtEl>
                                          <p:spTgt spid="15">
                                            <p:txEl>
                                              <p:pRg st="0" end="0"/>
                                            </p:txEl>
                                          </p:spTgt>
                                        </p:tgtEl>
                                        <p:attrNameLst>
                                          <p:attrName>ppt_h</p:attrName>
                                        </p:attrNameLst>
                                      </p:cBhvr>
                                      <p:tavLst>
                                        <p:tav tm="0">
                                          <p:val>
                                            <p:fltVal val="0"/>
                                          </p:val>
                                        </p:tav>
                                        <p:tav tm="100000">
                                          <p:val>
                                            <p:strVal val="#ppt_h"/>
                                          </p:val>
                                        </p:tav>
                                      </p:tavLst>
                                    </p:anim>
                                    <p:anim calcmode="lin" valueType="num">
                                      <p:cBhvr>
                                        <p:cTn id="35" dur="1000" fill="hold"/>
                                        <p:tgtEl>
                                          <p:spTgt spid="15">
                                            <p:txEl>
                                              <p:pRg st="0" end="0"/>
                                            </p:txEl>
                                          </p:spTgt>
                                        </p:tgtEl>
                                        <p:attrNameLst>
                                          <p:attrName>style.rotation</p:attrName>
                                        </p:attrNameLst>
                                      </p:cBhvr>
                                      <p:tavLst>
                                        <p:tav tm="0">
                                          <p:val>
                                            <p:fltVal val="90"/>
                                          </p:val>
                                        </p:tav>
                                        <p:tav tm="100000">
                                          <p:val>
                                            <p:fltVal val="0"/>
                                          </p:val>
                                        </p:tav>
                                      </p:tavLst>
                                    </p:anim>
                                    <p:animEffect transition="in" filter="fade">
                                      <p:cBhvr>
                                        <p:cTn id="36" dur="1000"/>
                                        <p:tgtEl>
                                          <p:spTgt spid="1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nodeType="clickEffect">
                                  <p:stCondLst>
                                    <p:cond delay="0"/>
                                  </p:stCondLst>
                                  <p:childTnLst>
                                    <p:set>
                                      <p:cBhvr>
                                        <p:cTn id="40" dur="1" fill="hold">
                                          <p:stCondLst>
                                            <p:cond delay="0"/>
                                          </p:stCondLst>
                                        </p:cTn>
                                        <p:tgtEl>
                                          <p:spTgt spid="15">
                                            <p:txEl>
                                              <p:pRg st="1" end="1"/>
                                            </p:txEl>
                                          </p:spTgt>
                                        </p:tgtEl>
                                        <p:attrNameLst>
                                          <p:attrName>style.visibility</p:attrName>
                                        </p:attrNameLst>
                                      </p:cBhvr>
                                      <p:to>
                                        <p:strVal val="visible"/>
                                      </p:to>
                                    </p:set>
                                    <p:animEffect transition="in" filter="wheel(1)">
                                      <p:cBhvr>
                                        <p:cTn id="41" dur="2000"/>
                                        <p:tgtEl>
                                          <p:spTgt spid="15">
                                            <p:txEl>
                                              <p:pRg st="1" end="1"/>
                                            </p:txEl>
                                          </p:spTgt>
                                        </p:tgtEl>
                                      </p:cBhvr>
                                    </p:animEffect>
                                  </p:childTnLst>
                                </p:cTn>
                              </p:par>
                              <p:par>
                                <p:cTn id="42" presetID="21" presetClass="entr" presetSubtype="1" fill="hold" nodeType="withEffect">
                                  <p:stCondLst>
                                    <p:cond delay="0"/>
                                  </p:stCondLst>
                                  <p:childTnLst>
                                    <p:set>
                                      <p:cBhvr>
                                        <p:cTn id="43" dur="1" fill="hold">
                                          <p:stCondLst>
                                            <p:cond delay="0"/>
                                          </p:stCondLst>
                                        </p:cTn>
                                        <p:tgtEl>
                                          <p:spTgt spid="15">
                                            <p:txEl>
                                              <p:pRg st="2" end="2"/>
                                            </p:txEl>
                                          </p:spTgt>
                                        </p:tgtEl>
                                        <p:attrNameLst>
                                          <p:attrName>style.visibility</p:attrName>
                                        </p:attrNameLst>
                                      </p:cBhvr>
                                      <p:to>
                                        <p:strVal val="visible"/>
                                      </p:to>
                                    </p:set>
                                    <p:animEffect transition="in" filter="wheel(1)">
                                      <p:cBhvr>
                                        <p:cTn id="44" dur="2000"/>
                                        <p:tgtEl>
                                          <p:spTgt spid="15">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1000" fill="hold"/>
                                        <p:tgtEl>
                                          <p:spTgt spid="2"/>
                                        </p:tgtEl>
                                        <p:attrNameLst>
                                          <p:attrName>ppt_w</p:attrName>
                                        </p:attrNameLst>
                                      </p:cBhvr>
                                      <p:tavLst>
                                        <p:tav tm="0">
                                          <p:val>
                                            <p:fltVal val="0"/>
                                          </p:val>
                                        </p:tav>
                                        <p:tav tm="100000">
                                          <p:val>
                                            <p:strVal val="#ppt_w"/>
                                          </p:val>
                                        </p:tav>
                                      </p:tavLst>
                                    </p:anim>
                                    <p:anim calcmode="lin" valueType="num">
                                      <p:cBhvr>
                                        <p:cTn id="50" dur="1000" fill="hold"/>
                                        <p:tgtEl>
                                          <p:spTgt spid="2"/>
                                        </p:tgtEl>
                                        <p:attrNameLst>
                                          <p:attrName>ppt_h</p:attrName>
                                        </p:attrNameLst>
                                      </p:cBhvr>
                                      <p:tavLst>
                                        <p:tav tm="0">
                                          <p:val>
                                            <p:fltVal val="0"/>
                                          </p:val>
                                        </p:tav>
                                        <p:tav tm="100000">
                                          <p:val>
                                            <p:strVal val="#ppt_h"/>
                                          </p:val>
                                        </p:tav>
                                      </p:tavLst>
                                    </p:anim>
                                    <p:anim calcmode="lin" valueType="num">
                                      <p:cBhvr>
                                        <p:cTn id="51" dur="1000" fill="hold"/>
                                        <p:tgtEl>
                                          <p:spTgt spid="2"/>
                                        </p:tgtEl>
                                        <p:attrNameLst>
                                          <p:attrName>style.rotation</p:attrName>
                                        </p:attrNameLst>
                                      </p:cBhvr>
                                      <p:tavLst>
                                        <p:tav tm="0">
                                          <p:val>
                                            <p:fltVal val="90"/>
                                          </p:val>
                                        </p:tav>
                                        <p:tav tm="100000">
                                          <p:val>
                                            <p:fltVal val="0"/>
                                          </p:val>
                                        </p:tav>
                                      </p:tavLst>
                                    </p:anim>
                                    <p:animEffect transition="in" filter="fade">
                                      <p:cBhvr>
                                        <p:cTn id="52" dur="1000"/>
                                        <p:tgtEl>
                                          <p:spTgt spid="2"/>
                                        </p:tgtEl>
                                      </p:cBhvr>
                                    </p:animEffect>
                                  </p:childTnLst>
                                </p:cTn>
                              </p:par>
                            </p:childTnLst>
                          </p:cTn>
                        </p:par>
                      </p:childTnLst>
                    </p:cTn>
                  </p:par>
                  <p:par>
                    <p:cTn id="53" fill="hold">
                      <p:stCondLst>
                        <p:cond delay="indefinite"/>
                      </p:stCondLst>
                      <p:childTnLst>
                        <p:par>
                          <p:cTn id="54" fill="hold">
                            <p:stCondLst>
                              <p:cond delay="0"/>
                            </p:stCondLst>
                            <p:childTnLst>
                              <p:par>
                                <p:cTn id="55" presetID="45" presetClass="entr" presetSubtype="0" fill="hold" nodeType="clickEffect">
                                  <p:stCondLst>
                                    <p:cond delay="0"/>
                                  </p:stCondLst>
                                  <p:childTnLst>
                                    <p:set>
                                      <p:cBhvr>
                                        <p:cTn id="56" dur="1" fill="hold">
                                          <p:stCondLst>
                                            <p:cond delay="0"/>
                                          </p:stCondLst>
                                        </p:cTn>
                                        <p:tgtEl>
                                          <p:spTgt spid="15">
                                            <p:txEl>
                                              <p:pRg st="11" end="11"/>
                                            </p:txEl>
                                          </p:spTgt>
                                        </p:tgtEl>
                                        <p:attrNameLst>
                                          <p:attrName>style.visibility</p:attrName>
                                        </p:attrNameLst>
                                      </p:cBhvr>
                                      <p:to>
                                        <p:strVal val="visible"/>
                                      </p:to>
                                    </p:set>
                                    <p:animEffect transition="in" filter="fade">
                                      <p:cBhvr>
                                        <p:cTn id="57" dur="2000"/>
                                        <p:tgtEl>
                                          <p:spTgt spid="15">
                                            <p:txEl>
                                              <p:pRg st="11" end="11"/>
                                            </p:txEl>
                                          </p:spTgt>
                                        </p:tgtEl>
                                      </p:cBhvr>
                                    </p:animEffect>
                                    <p:anim calcmode="lin" valueType="num">
                                      <p:cBhvr>
                                        <p:cTn id="58" dur="2000" fill="hold"/>
                                        <p:tgtEl>
                                          <p:spTgt spid="15">
                                            <p:txEl>
                                              <p:pRg st="11" end="11"/>
                                            </p:txEl>
                                          </p:spTgt>
                                        </p:tgtEl>
                                        <p:attrNameLst>
                                          <p:attrName>ppt_w</p:attrName>
                                        </p:attrNameLst>
                                      </p:cBhvr>
                                      <p:tavLst>
                                        <p:tav tm="0" fmla="#ppt_w*sin(2.5*pi*$)">
                                          <p:val>
                                            <p:fltVal val="0"/>
                                          </p:val>
                                        </p:tav>
                                        <p:tav tm="100000">
                                          <p:val>
                                            <p:fltVal val="1"/>
                                          </p:val>
                                        </p:tav>
                                      </p:tavLst>
                                    </p:anim>
                                    <p:anim calcmode="lin" valueType="num">
                                      <p:cBhvr>
                                        <p:cTn id="59" dur="2000" fill="hold"/>
                                        <p:tgtEl>
                                          <p:spTgt spid="15">
                                            <p:txEl>
                                              <p:pRg st="11" end="11"/>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10" grpId="0" animBg="1"/>
      <p:bldP spid="1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3474" y="211736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415496" y="137659"/>
            <a:ext cx="6617147"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Ngay</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thẳng</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thật</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thà</a:t>
            </a:r>
            <a:r>
              <a:rPr lang="en-GB"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42851" y="1768111"/>
            <a:ext cx="3795842"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TRUN</a:t>
            </a:r>
            <a:r>
              <a:rPr lang="en-US" sz="3200" b="1" dirty="0">
                <a:solidFill>
                  <a:srgbClr val="FF0000"/>
                </a:solidFill>
                <a:latin typeface="Times New Roman" panose="02020603050405020304" pitchFamily="18" charset="0"/>
                <a:cs typeface="Times New Roman" panose="02020603050405020304" pitchFamily="18" charset="0"/>
              </a:rPr>
              <a:t>G</a:t>
            </a:r>
            <a:r>
              <a:rPr lang="en-US" sz="3200" b="1" dirty="0">
                <a:solidFill>
                  <a:schemeClr val="tx1"/>
                </a:solidFill>
                <a:latin typeface="Times New Roman" panose="02020603050405020304" pitchFamily="18" charset="0"/>
                <a:cs typeface="Times New Roman" panose="02020603050405020304" pitchFamily="18" charset="0"/>
              </a:rPr>
              <a:t> THỰC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C343F79-C14C-9CC9-5DBC-C65F404A23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A1C1020-DBF6-90A7-ED3B-1F5679AF64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15971B6-7514-E5CC-6AE2-CBC6ADF985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D59F48B5-9365-C304-59D0-C930C0F5AF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0294324-FFCF-74D2-8D88-EA79B78E9F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B92F163-E7C1-AB29-CC5F-3ADF08BE06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2A313DC-8590-0631-D2FB-5F42AA9477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A6FB065-985D-0647-8378-3798FAD64F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0E433893-CD73-755C-1EF6-D4CB4B40E9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A9FA08E-087F-1771-1233-396EDF1B28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F103B7D-ED23-BED0-2455-FC7153EE7A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02D6CBA-0D34-7A89-0F1C-07E0D4F133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52CBB77-5355-63C0-4D4A-5ACADD0396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5AEAC6E-2B72-2407-16FC-0C8C19AF3B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7EE29B8-E18A-D779-0D42-2553915C84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385734B-96BD-0670-1256-0BBD79FDD5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A4D3A621-D810-3B80-8A26-6E99D129EE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18E9F3C-200F-3226-AB1F-C0DFD47E58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90304B4-B4C4-C6BC-EE8C-7E7BE78B42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00BE347-C130-1C1D-F72B-07D70B925D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B50F47E-79F7-615A-CE75-FB00F167D8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4E51DD9-1B10-18CA-5387-6B05CFAF76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D3A51AA-F891-ACC7-C19D-F6BA3937E6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75AD61A-B2D9-DEF1-FFF8-71FBB5DD54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789132A-B0EB-CD3E-080B-A845F690897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C0C8A2F-126C-BE7A-BB92-1F172E867CF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E01C47F-3B69-63C2-68BE-CDF334A506F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54A008D2-CE97-81DC-94BB-451F7B9E77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3096907-9562-A7FF-5416-F58325A38A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42FA637-80AB-4618-BAA4-ADC5F1394F2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4A7D2C7-1F77-1A8B-DFD6-851D86FC4F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FEC370D-81FE-C01E-F02F-2961AE5798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CBEFF033-6BC6-AB09-AFB4-CFD83B667F8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2BFC1DC7-6AFE-0736-8580-58CFC4CAF2D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C9B2B791-7983-1A01-438E-EE9C1563758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1611D9B3-AAA9-5FBE-9D4F-879C13C351F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AACF6FCF-710B-CB4F-AACE-652BC384A71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55875A0-9DF5-7AB9-F827-95B897A7B2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3DBAA2E4-4D1D-F669-D07F-63210A7D455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ADF090FF-0987-E44E-33AF-B127D18B332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91CB2D7-2BB7-6C85-6A16-6423319404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DB006EAF-A98D-CD27-C208-B774DB6E86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0206142-F04F-07A1-7BFC-A0A5DB735C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D44A96E-F30A-AB7C-2816-90369F4BE8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67FB28C1-48BB-6323-9F9D-391FB060DD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1C8778C-C4E0-7342-5E73-313DBDBCF5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1BBF505-E1C5-05D1-AF45-47CA37A4F15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ACA6CEF0-B0A8-8EA7-ABBA-861129B987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BE289CF-3A40-16CE-BB0E-13AC5731C5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E911694D-FFC1-FA59-3EBA-8BA26DA551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DF8102B1-EA7D-D48C-412B-9840C3B58E0B}"/>
              </a:ext>
            </a:extLst>
          </p:cNvPr>
          <p:cNvSpPr txBox="1"/>
          <p:nvPr/>
        </p:nvSpPr>
        <p:spPr>
          <a:xfrm>
            <a:off x="1680565" y="3473348"/>
            <a:ext cx="10118756"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a:effectLst/>
                <a:latin typeface="Times New Roman" panose="02020603050405020304" pitchFamily="18" charset="0"/>
                <a:cs typeface="Times New Roman" panose="02020603050405020304" pitchFamily="18" charset="0"/>
              </a:rPr>
              <a:t>K</a:t>
            </a:r>
            <a:r>
              <a:rPr lang="vi-VN" sz="2400" b="0" i="0" dirty="0">
                <a:effectLst/>
                <a:latin typeface="Times New Roman" panose="02020603050405020304" pitchFamily="18" charset="0"/>
                <a:cs typeface="Times New Roman" panose="02020603050405020304" pitchFamily="18" charset="0"/>
              </a:rPr>
              <a:t>hông ngừng tu dưỡng, rèn luyện phẩm chất đạo đức cần, kiệm, liêm, chính, chí công vô tư</a:t>
            </a:r>
            <a:r>
              <a:rPr lang="vi-VN" sz="2400" b="0" i="0" dirty="0">
                <a:solidFill>
                  <a:srgbClr val="242021"/>
                </a:solidFill>
                <a:effectLst/>
                <a:latin typeface="Times New Roman" panose="02020603050405020304" pitchFamily="18" charset="0"/>
                <a:cs typeface="Times New Roman" panose="02020603050405020304" pitchFamily="18" charset="0"/>
              </a:rPr>
              <a:t>, có lối sống trong sạch, lành mạnh, </a:t>
            </a:r>
            <a:r>
              <a:rPr lang="vi-VN" sz="2400" b="0" i="0" dirty="0">
                <a:solidFill>
                  <a:srgbClr val="FF0000"/>
                </a:solidFill>
                <a:effectLst/>
                <a:latin typeface="Times New Roman" panose="02020603050405020304" pitchFamily="18" charset="0"/>
                <a:cs typeface="Times New Roman" panose="02020603050405020304" pitchFamily="18" charset="0"/>
              </a:rPr>
              <a:t>trung thực</a:t>
            </a:r>
            <a:r>
              <a:rPr lang="vi-VN" sz="2400" b="0" i="0" dirty="0">
                <a:solidFill>
                  <a:srgbClr val="242021"/>
                </a:solidFill>
                <a:effectLst/>
                <a:latin typeface="Times New Roman" panose="02020603050405020304" pitchFamily="18" charset="0"/>
                <a:cs typeface="Times New Roman" panose="02020603050405020304" pitchFamily="18" charset="0"/>
              </a:rPr>
              <a:t>, khách quan.</a:t>
            </a:r>
            <a:r>
              <a:rPr lang="vi-VN" sz="2400" dirty="0">
                <a:latin typeface="Times New Roman" panose="02020603050405020304" pitchFamily="18" charset="0"/>
                <a:cs typeface="Times New Roman" panose="02020603050405020304" pitchFamily="18" charset="0"/>
              </a:rPr>
              <a:t> </a:t>
            </a:r>
            <a:br>
              <a:rPr lang="vi-VN" sz="2400" dirty="0">
                <a:latin typeface="Times New Roman" panose="02020603050405020304" pitchFamily="18" charset="0"/>
                <a:cs typeface="Times New Roman" panose="02020603050405020304" pitchFamily="18" charset="0"/>
              </a:rPr>
            </a:b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4AE29851-8A73-C177-0376-9327877276CB}"/>
              </a:ext>
            </a:extLst>
          </p:cNvPr>
          <p:cNvPicPr>
            <a:picLocks noChangeAspect="1"/>
          </p:cNvPicPr>
          <p:nvPr/>
        </p:nvPicPr>
        <p:blipFill>
          <a:blip r:embed="rId10" cstate="print"/>
          <a:stretch>
            <a:fillRect/>
          </a:stretch>
        </p:blipFill>
        <p:spPr>
          <a:xfrm>
            <a:off x="0" y="84822"/>
            <a:ext cx="742683" cy="744563"/>
          </a:xfrm>
          <a:prstGeom prst="rect">
            <a:avLst/>
          </a:prstGeom>
        </p:spPr>
      </p:pic>
      <p:grpSp>
        <p:nvGrpSpPr>
          <p:cNvPr id="33" name="Group 11">
            <a:extLst>
              <a:ext uri="{FF2B5EF4-FFF2-40B4-BE49-F238E27FC236}">
                <a16:creationId xmlns:a16="http://schemas.microsoft.com/office/drawing/2014/main" id="{0F880A16-8B9C-9B7D-E3B5-180887519E84}"/>
              </a:ext>
            </a:extLst>
          </p:cNvPr>
          <p:cNvGrpSpPr>
            <a:grpSpLocks/>
          </p:cNvGrpSpPr>
          <p:nvPr/>
        </p:nvGrpSpPr>
        <p:grpSpPr bwMode="auto">
          <a:xfrm>
            <a:off x="800202" y="193125"/>
            <a:ext cx="625171" cy="612210"/>
            <a:chOff x="0" y="0"/>
            <a:chExt cx="666" cy="559"/>
          </a:xfrm>
        </p:grpSpPr>
        <p:sp>
          <p:nvSpPr>
            <p:cNvPr id="34" name="Freeform 12">
              <a:extLst>
                <a:ext uri="{FF2B5EF4-FFF2-40B4-BE49-F238E27FC236}">
                  <a16:creationId xmlns:a16="http://schemas.microsoft.com/office/drawing/2014/main" id="{426A315C-648F-1853-A506-9BFAB6CED29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96906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7581" y="197625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0267" y="156937"/>
            <a:ext cx="8244018" cy="10970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Yên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ổn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hẳn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tránh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tai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nạn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tránh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thiệt</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hại</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09143" y="1757951"/>
            <a:ext cx="3806822" cy="10970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A</a:t>
            </a:r>
            <a:r>
              <a:rPr lang="en-US" sz="3200" b="1">
                <a:solidFill>
                  <a:schemeClr val="tx1"/>
                </a:solidFill>
                <a:latin typeface="Times New Roman" panose="02020603050405020304" pitchFamily="18" charset="0"/>
                <a:cs typeface="Times New Roman" panose="02020603050405020304" pitchFamily="18" charset="0"/>
              </a:rPr>
              <a:t>N TOÀN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C71F83C-0A4F-2770-56D8-D10B10DFC2A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103557-A119-01FD-38F5-56B799074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7EA596F1-6CC3-232A-941E-AF8B93DD7D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22B4E2A-8B74-ADC8-3F5B-978488EDE1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4F3A83B-28BE-7AA9-27C2-92951D4741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B6A35F6-1E69-E776-F8DA-E788C2AF79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6A7426A-8CAA-A400-5F38-6248208CA2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DCC428F-525A-078A-8B2F-37646F9443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4059474-72F5-E8F6-BBB8-76218767CE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3CF21E0-8303-70B1-2645-3FAC78379B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C8BE6479-A39B-F785-C8EE-159C165AF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3A24B9E-0DA9-6333-BF41-5DA2F77C1F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6A889D8-7F63-DCB6-E7C0-2892B8DDEE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A0536A-4A1F-63C9-9138-06AA747E51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438F9C0-CD98-713D-6BFC-C1C98DE71A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DECAB97-FEE2-AC4C-5D0A-47CB6F4E8E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233A7C-137E-8AF5-3DB0-9448139766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0415B52-A4A2-1351-913F-D55BF44D77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9785467-F3A7-71B9-02FC-4AF4F88337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EDAB664-35DE-7A1B-FAFD-C5A2D9D7E9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0FEBE9E-25D6-12A4-F41F-A5E3B5A28D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8D84777-CFBD-667D-785E-B7464F26F19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69FB5BC-AC7A-BCE9-CFBB-73B34DD3A3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CF5062A0-18C9-1DAF-1C06-EB9485561A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D5BA2196-D033-4080-2DE2-5D271C0726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9FCB04B-787E-0136-62D2-A8C4CF2626A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EB85EBD4-03E4-6B86-C8C8-EECA900FCD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D7D327D6-0B41-B1C1-C9C5-4AEFC1CDA4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D1382B7-8259-7878-73D7-EB60B85D76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D06B34A-0BDB-3B08-70C2-5B1507147A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7C55A0C6-1A97-1D98-732C-F7F6ACBF21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203A24B-A718-5ABB-7250-23ED43BD93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5A404193-3087-A053-2967-93DA0E4D62E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A3EFDB94-078B-7F73-EA73-AC15A9D7D3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65BDDBCD-6F71-C493-C2AE-370C2FECCB3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032BBAB4-9148-5BBA-E292-67B7ECCEEE6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566588E0-6C4B-3274-F49C-2414BC3ACB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87D1F330-62B6-D16E-6B11-461A16D2CC9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7B206F2F-D7AB-3D43-2342-22623C659E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9D441A8-4067-649B-2011-5A52E8D36B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A52114E7-8164-EBEE-E4E9-66BFF08D57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D5ED0F09-3375-40FA-B94F-C38C41BD401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D6D24C40-660C-1C8B-49D2-BC3A85F5770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8B1BDCC2-EECC-C055-7ED2-9597A12B76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705C7A7A-B17B-CA9D-FE49-4423F1F556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A75FF448-6F41-A2CB-219F-C65E608179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9453364-20D0-D87D-D878-6E791AEC1A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10B87CB7-89FF-2C6E-6293-096DDC89BB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451B9933-2543-B1FC-9426-5BB51CAD97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4FAE8895-39E6-08E2-BA2A-FAB2BF20AB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B03EFFAD-609E-EF00-60CF-834842C9493E}"/>
              </a:ext>
            </a:extLst>
          </p:cNvPr>
          <p:cNvSpPr txBox="1"/>
          <p:nvPr/>
        </p:nvSpPr>
        <p:spPr>
          <a:xfrm>
            <a:off x="1673484" y="3344558"/>
            <a:ext cx="10118756" cy="2092881"/>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Năm 1976, Bộ Công an và một phần Bộ Nội vụ hợp nhất thành Bộ Nội vụ, Công an nhân dân vừa chống phản động vừa tập trung giáo dục cải tạo thực hiện nhiệm vụ tiếp quản; đấu tranh chống địch lợi dụng các vấn đề dân tộc, tôn giáo; phòng, chống bạo loạn; chống chiến tranh xâm lược biên giới Tây Nam và chiến tranh xâm lược biên giới phía Bắc; đấu tranh phòng, chống tội phạm, giữ gìn trật tự, </a:t>
            </a:r>
            <a:r>
              <a:rPr lang="vi-VN" sz="2400" b="0" i="0" dirty="0">
                <a:solidFill>
                  <a:srgbClr val="FF0000"/>
                </a:solidFill>
                <a:effectLst/>
                <a:latin typeface="TimesNewRomanPSMT"/>
              </a:rPr>
              <a:t>an toàn </a:t>
            </a:r>
            <a:r>
              <a:rPr lang="vi-VN" sz="2400" b="0" i="0" dirty="0">
                <a:solidFill>
                  <a:srgbClr val="242021"/>
                </a:solidFill>
                <a:effectLst/>
                <a:latin typeface="TimesNewRomanPSMT"/>
              </a:rPr>
              <a:t>xã hội</a:t>
            </a:r>
            <a:r>
              <a:rPr lang="vi-VN" sz="2400" b="0" i="1" dirty="0">
                <a:solidFill>
                  <a:srgbClr val="242021"/>
                </a:solidFill>
                <a:effectLst/>
                <a:latin typeface="TimesNewRomanPS-ItalicMT"/>
              </a:rPr>
              <a:t>.</a:t>
            </a:r>
            <a:r>
              <a:rPr lang="en-GB" sz="2400" b="0" i="1" dirty="0">
                <a:solidFill>
                  <a:srgbClr val="242021"/>
                </a:solidFill>
                <a:effectLst/>
                <a:latin typeface="TimesNewRomanPS-ItalicMT"/>
              </a:rPr>
              <a:t>”</a:t>
            </a:r>
          </a:p>
        </p:txBody>
      </p:sp>
      <p:pic>
        <p:nvPicPr>
          <p:cNvPr id="32" name="image4.png">
            <a:extLst>
              <a:ext uri="{FF2B5EF4-FFF2-40B4-BE49-F238E27FC236}">
                <a16:creationId xmlns:a16="http://schemas.microsoft.com/office/drawing/2014/main" id="{D1092524-87CB-E854-DF8D-303B5E2F897A}"/>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39504666-06E1-CA19-54CE-91CD978C07D8}"/>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D5A5304E-65BE-81A0-257A-B1660BF2C71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7269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2495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876889" y="137659"/>
            <a:ext cx="7503483"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Có sức mạnh tinh thần khác thường để dám vượt qua khó khăn nguy hiểm, làm những việc cao đẹp.</a:t>
            </a:r>
            <a:endParaRPr lang="vi-VN" sz="16600" b="1" dirty="0">
              <a:solidFill>
                <a:schemeClr val="tx1"/>
              </a:solidFill>
              <a:latin typeface="Times New Roman" panose="02020603050405020304" pitchFamily="18" charset="0"/>
              <a:ea typeface="Times" panose="020B0500000000000000" pitchFamily="34" charset="-93"/>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71345" y="1737250"/>
            <a:ext cx="3538559" cy="111308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ANH DŨ</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80555D0-C716-F993-017E-DFCE45BE0DC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06FE8D5-466F-AA85-3BBD-DB3A044F7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F72842C-67D8-D679-E69B-26547AC2D4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FA2EA82-3835-5F71-59E2-A3529765B1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94B2330-28D4-27FD-0816-882CD823D0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1A89590-EE9C-7A30-63C7-D8A9594495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EC59C90-38B0-5359-6414-5062EE8F48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AE9DC55-F79E-FFA4-5A8E-3C3EB124D0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D68B049-AC44-FFDE-835E-87ADDBCDAD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789538D-F1E3-F628-7F2B-59F6619F98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99565D9-B9B6-0915-989B-CA139E0305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21A2A3F-A8E7-EECA-F76D-BEA630E2A3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B06EC96-CCFE-9060-FDEE-10338C9F5A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CBD70D51-B876-2675-2436-E87210EA08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8D1D856-A47A-6C3D-BFE4-8C0BE61731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82B6594-8EFC-AF35-4E53-E68F3FC65F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A7E58C4-9137-8076-EA3E-3E77282D4F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077BAC1-E2E3-E954-6EBF-D833347539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19DA8C0-5A34-9505-D84D-645AD644C7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7E4F9AD0-4EB6-006F-36D4-409DF35281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2FE1134-C24A-EC82-33FA-699A9CA37A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9B47D0EB-7354-908B-B0E4-D0A20536AE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32C8DCE-FF3C-3C50-6ACF-C403A4679E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E235EBB0-5C56-186D-0E82-8BB8820157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CB3204F-7AC6-04EA-92B1-A445967D9D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C3E2C4B-160E-BCEC-453B-44E20EB74A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5A9B0D7-D7D7-B153-4F4D-D4EF5DA8FA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3A6C809-CD37-ABA3-AAA5-011E7B41FA1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5CB20730-6E79-D62A-1D7D-3CA533B41C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7FF6DF3-AD6F-0C94-7E7B-63168964C0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29F2333-5CBA-553E-3D06-02640863E6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B77B684-E1B2-A4FC-D451-73915A60C7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B0A4E2D-651A-81C2-5020-8E777231803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64BB9147-1AAF-11E5-8115-5E0658929EC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B4BEF7B3-7BEC-963F-DBAC-645E0EA4588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F4C565D-4547-6A63-C682-441F41328D1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3646914-D91E-6D58-ACF9-DA022D63023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FE1787A-E640-97A3-6C0B-7ED338C7771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A970F937-6B5F-983E-F704-D0BE8373C9F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579DB43D-F967-50B2-D5B9-FB86E27810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F3FF828-7C5F-5387-04D9-90E72E7B8A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99D2E7DB-5D16-389A-4709-8F965C1112D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47410384-62D4-C3F1-D69B-BDC272CA1FA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96CD3B2F-939E-BD6D-AEEF-7B4F114B1F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B19787E-DC35-40F7-A656-BB12444E1B3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C9D3A3A6-F8B1-BFEF-4F02-EFD9AFCF6D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7A6DAD2-BCDE-7239-458C-ABCCE424DB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B736C55-070D-F65A-E9DD-5DD17EA6BF9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D0127580-A126-F571-01B9-F2F703E919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C7EF0F61-3568-DE5B-D6FF-DD18F6A98C1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F162AA04-9C49-80BC-AFCA-76E7F9C8F4F2}"/>
              </a:ext>
            </a:extLst>
          </p:cNvPr>
          <p:cNvSpPr txBox="1"/>
          <p:nvPr/>
        </p:nvSpPr>
        <p:spPr>
          <a:xfrm>
            <a:off x="1332523" y="3054415"/>
            <a:ext cx="10408546" cy="263149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a:t>
            </a:r>
            <a:r>
              <a:rPr lang="vi-VN" sz="2400" b="0" i="0" dirty="0">
                <a:solidFill>
                  <a:srgbClr val="242021"/>
                </a:solidFill>
                <a:effectLst/>
                <a:latin typeface="Times New Roman" panose="02020603050405020304" pitchFamily="18" charset="0"/>
                <a:cs typeface="Times New Roman" panose="02020603050405020304" pitchFamily="18" charset="0"/>
              </a:rPr>
              <a:t>Tuyệt đối trung thành với Tổ quốc, với Đảng Cộng sản Việt Nam, với Nhà nước Cộng hoà xã hội chủ nghĩa Việt Nam và nhân dân Việt Nam; chiến đấu </a:t>
            </a:r>
            <a:r>
              <a:rPr lang="vi-VN" sz="2400" b="0" i="0" dirty="0">
                <a:solidFill>
                  <a:srgbClr val="FF0000"/>
                </a:solidFill>
                <a:effectLst/>
                <a:latin typeface="Times New Roman" panose="02020603050405020304" pitchFamily="18" charset="0"/>
                <a:cs typeface="Times New Roman" panose="02020603050405020304" pitchFamily="18" charset="0"/>
              </a:rPr>
              <a:t>anh dũng </a:t>
            </a:r>
            <a:r>
              <a:rPr lang="vi-VN" sz="2400" b="0" i="0" dirty="0">
                <a:solidFill>
                  <a:srgbClr val="242021"/>
                </a:solidFill>
                <a:effectLst/>
                <a:latin typeface="Times New Roman" panose="02020603050405020304" pitchFamily="18" charset="0"/>
                <a:cs typeface="Times New Roman" panose="02020603050405020304" pitchFamily="18" charset="0"/>
              </a:rPr>
              <a:t>không ngại hi sinh vì nền độc lập, tự do, chủ quyền, thống nhất và toàn vẹn lãnh thổ, vì an ninh Tổ quốc.</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nSpc>
                <a:spcPts val="2600"/>
              </a:lnSpc>
              <a:spcBef>
                <a:spcPts val="400"/>
              </a:spcBef>
              <a:spcAft>
                <a:spcPts val="400"/>
              </a:spcAft>
            </a:pPr>
            <a:r>
              <a:rPr lang="en-GB" sz="2400" dirty="0">
                <a:latin typeface="Times New Roman" panose="02020603050405020304" pitchFamily="18" charset="0"/>
                <a:cs typeface="Times New Roman" panose="02020603050405020304" pitchFamily="18" charset="0"/>
              </a:rPr>
              <a:t>-...”</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4C72C56B-F849-D41D-85CC-6F4BE13ABABE}"/>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CD04BD20-2040-E642-019E-8F190409A900}"/>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B9480D28-79EA-EC08-FF86-93FCFDF57A1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95975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85154"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6293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59365" y="156937"/>
            <a:ext cx="8993932"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Trở</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lớn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mạnh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vững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qua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quá</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trình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thử</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thách</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rèn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luyện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76797" y="1713685"/>
            <a:ext cx="4412657"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TRƯỞ</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 THÀNH</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7F9FA57-0EDF-496B-B3C0-061D58778B8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D03CB65-6745-7419-6AC8-4D53550EDF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2C585EC-8A02-F053-BA40-F2B1A9D010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7957E62-A7B8-1A61-4967-92445213EB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4F056DD-A53B-5EC2-498C-EB2F30C25B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560DA68-A56C-727C-BDD3-13E7CC225D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F20C103-2BDC-4DDD-22E6-463C45DD90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C3D7464-CB99-EAE5-EE56-A1A53FF757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2EAF6BD-48F3-F54F-7AC9-157D46556E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1CE01CC4-0336-AAB3-5AE5-09E045581B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BDCEE3E-D3D8-CF6F-4B3A-6B024785C7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9CC0B14-A066-3F12-C72F-B11AD67ED3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DA1C73F-3E25-9B5B-CC55-C9B8626845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45008F-7BA6-0478-0797-6305491F6E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75C1CD0-8897-480A-9676-3DDE9B424B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688EF44-D2D0-924B-8A94-1F1663CF97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EC37E1-1DD8-3291-703F-B4A7D3A493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52B27502-BFC2-4532-2EA6-3EB37470FE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8349F452-AC7B-D02F-71ED-8413C7BCAC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A8B0BB9-95E3-E3CE-54C9-A289B4712D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33D046F-72AD-6E7E-2C7A-54ADB8A7F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2182FCA-FBCD-C654-2515-D5034218C5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5458599-8A49-6B1F-BB17-A38420E959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8890A4B-0628-7408-4FF2-15E4C38F1B8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2D32195-A993-C200-201B-DCB750516F0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8F44EF0-9426-FC7F-6C40-2918086A22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57F7FDE-15A7-AE18-05EA-2E732B1FD18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AAEB992-D210-4D3A-8C1E-AE16309DF3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CE31EDE-EF46-6EFE-1CCC-204C08D760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81F184B4-386F-8DD7-1CB1-9EDB5D0966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89C7186E-0B05-3F25-7348-678300C10A9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E2BEF78-AED2-5181-35C0-9ACA3FCFFB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146E55E4-629D-0183-AC1B-68C5A006913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F6B3A173-1477-C1A0-6235-E138EAE4F6A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D243AD0-0CC5-ED57-5DB6-8DDE391D289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3CBADB6-99E4-9A00-46A8-F0D7BB9F19C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E6F15E98-42A1-D4DE-7B49-BB8DB160DD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D6D4FA6-847A-D50B-C6E0-386A4C8DFCF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2208E98-ACA0-59CC-E53D-3367C30AE80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9B5A3D28-201D-1350-0AE5-2A0D5F7976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106E8050-7ABF-9462-B47F-1635F901525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E3749B48-EA6E-756A-5216-81D9A2BCBC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506EC6C6-BCAA-D9E7-0D14-58B52D3D24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48F9E66D-A3C5-5078-BE36-67CD83C58B3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16A3B9A9-86D1-B7FC-0CCB-5E278A2C5E8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A69BBDB-4FCB-75FC-52DB-6FBFBD9B160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D6F7B59F-1D0D-13F1-DAD4-758231FA1A6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EE693B2-2E52-02BD-447F-4C3A5E9844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17861AF-838D-284E-C355-7961DD60E6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CDEFE25-AB71-FD5E-A554-87909EBA09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578E5716-63E8-62C8-52E2-D0F2E2F176E7}"/>
              </a:ext>
            </a:extLst>
          </p:cNvPr>
          <p:cNvSpPr txBox="1"/>
          <p:nvPr/>
        </p:nvSpPr>
        <p:spPr>
          <a:xfrm>
            <a:off x="196396" y="3287414"/>
            <a:ext cx="11838586" cy="2298065"/>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a:t>
            </a:r>
            <a:r>
              <a:rPr lang="vi-VN" sz="2400" b="0" i="0" dirty="0">
                <a:solidFill>
                  <a:srgbClr val="FF0000"/>
                </a:solidFill>
                <a:effectLst/>
                <a:latin typeface="Times New Roman" panose="02020603050405020304" pitchFamily="18" charset="0"/>
                <a:cs typeface="Times New Roman" panose="02020603050405020304" pitchFamily="18" charset="0"/>
              </a:rPr>
              <a:t>trưởng thành</a:t>
            </a:r>
            <a:r>
              <a:rPr lang="vi-VN" sz="2400" b="0" i="0" dirty="0">
                <a:solidFill>
                  <a:srgbClr val="242021"/>
                </a:solidFill>
                <a:effectLst/>
                <a:latin typeface="Times New Roman" panose="02020603050405020304" pitchFamily="18" charset="0"/>
                <a:cs typeface="Times New Roman" panose="02020603050405020304" pitchFamily="18" charset="0"/>
              </a:rPr>
              <a:t>,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a:t>
            </a:r>
            <a:r>
              <a:rPr lang="vi-VN" sz="2400" b="0" i="0" dirty="0">
                <a:solidFill>
                  <a:srgbClr val="242021"/>
                </a:solidFill>
                <a:effectLst/>
                <a:latin typeface="Times New Roman" panose="02020603050405020304" pitchFamily="18" charset="0"/>
                <a:cs typeface="Times New Roman" panose="02020603050405020304" pitchFamily="18" charset="0"/>
              </a:rPr>
              <a:t>Tuyệt đối trung thành với Tổ quốc, với Đảng Cộng sản Việt Nam, với Nhà nước Cộng hoà xã hội chủ nghĩa Việt Nam và nhân dân Việt Nam; chiến đấu </a:t>
            </a:r>
            <a:r>
              <a:rPr lang="vi-VN" sz="2400" b="0" i="0" dirty="0">
                <a:effectLst/>
                <a:latin typeface="Times New Roman" panose="02020603050405020304" pitchFamily="18" charset="0"/>
                <a:cs typeface="Times New Roman" panose="02020603050405020304" pitchFamily="18" charset="0"/>
              </a:rPr>
              <a:t>anh dũng </a:t>
            </a:r>
            <a:r>
              <a:rPr lang="vi-VN" sz="2400" b="0" i="0" dirty="0">
                <a:solidFill>
                  <a:srgbClr val="242021"/>
                </a:solidFill>
                <a:effectLst/>
                <a:latin typeface="Times New Roman" panose="02020603050405020304" pitchFamily="18" charset="0"/>
                <a:cs typeface="Times New Roman" panose="02020603050405020304" pitchFamily="18" charset="0"/>
              </a:rPr>
              <a:t>không ngại hi sinh vì nền độc lập, tự do, chủ quyền, thống nhất và toàn vẹn lãnh thổ, vì an ninh Tổ quốc.</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nSpc>
                <a:spcPts val="2600"/>
              </a:lnSpc>
              <a:spcBef>
                <a:spcPts val="400"/>
              </a:spcBef>
              <a:spcAft>
                <a:spcPts val="400"/>
              </a:spcAft>
            </a:pPr>
            <a:r>
              <a:rPr lang="en-GB" sz="2400" dirty="0">
                <a:latin typeface="Times New Roman" panose="02020603050405020304" pitchFamily="18" charset="0"/>
                <a:cs typeface="Times New Roman" panose="02020603050405020304" pitchFamily="18" charset="0"/>
              </a:rPr>
              <a:t>-...”</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0DEE95C5-98B3-CE8E-A208-7637AD2FE96D}"/>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8D04BD4B-6F56-810B-835E-E40A2A4C6CEA}"/>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37EFB4FC-AB75-D1A5-0500-BB0E5F2938B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5709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12879"/>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173953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056890" y="104775"/>
            <a:ext cx="7065904" cy="11112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Cái</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giá</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hay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83491" y="1514111"/>
            <a:ext cx="3446109" cy="11112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PHẨM C</a:t>
            </a:r>
            <a:r>
              <a:rPr lang="en-US" sz="3200" b="1">
                <a:solidFill>
                  <a:srgbClr val="FF0000"/>
                </a:solidFill>
                <a:latin typeface="Times New Roman" panose="02020603050405020304" pitchFamily="18" charset="0"/>
                <a:cs typeface="Times New Roman" panose="02020603050405020304" pitchFamily="18" charset="0"/>
              </a:rPr>
              <a:t>H</a:t>
            </a:r>
            <a:r>
              <a:rPr lang="en-US" sz="3200" b="1">
                <a:solidFill>
                  <a:schemeClr val="tx1"/>
                </a:solidFill>
                <a:latin typeface="Times New Roman" panose="02020603050405020304" pitchFamily="18" charset="0"/>
                <a:cs typeface="Times New Roman" panose="02020603050405020304" pitchFamily="18" charset="0"/>
              </a:rPr>
              <a:t>ẤT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2836CDCD-D03E-B860-8939-397BED06BF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629E5F34-8E04-2A5B-D49A-613979EF7B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6BE0D45-15B5-0A27-23CF-571759B874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76D5390-86F8-F8FE-FAE3-BFEDD0CDB4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3660690-108D-96A3-5577-FCBE11F6CF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1E7811A-5E85-B679-5AF7-A3614D275D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8E8CFDC-6E4F-8F41-BA14-3B065B4299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8F6AB38-2360-AEE1-9528-1C365EEF91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00D0B75-36D8-1775-4A4F-0C69B7AD6D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7B26FE8-1E74-7AE0-1041-47AB0EF3D5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41BD4D1-4886-72A5-F7B5-CD30F6AA19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832EE86-76AD-DEF8-D1B5-11EAFAC11B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95A19BF-9383-134F-DDEB-BB2E6900C8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DBDD3E8-5095-6716-D5F6-BA751C8A49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6C82FDA-3408-612C-8D52-54ED9A96D3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CAA6CB9-9BE0-331E-0565-BEEC97013D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77C0610-6533-6301-7639-41041132F0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903395C3-B6C0-0B78-EF54-E4BE80ED0D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DC19F5FB-5977-2680-17DE-A8CC74FE51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8AE88D9-F258-7588-3961-ABC7CA1DF3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C5D25DE-FF97-9F19-7916-45449BE88F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034FB66-B846-3AE2-A147-8799EB5CC2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22A0AF9-01F2-E99C-99EF-A3E5943364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5A730B2-3CFD-7BCF-FB99-4EADCA12FB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5EA35FCA-CB8A-38D3-6950-3711C36FA0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01966DF-DEEE-5B19-AEB3-F25AE1E0E0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B2DC9FA8-4BA2-8423-FD48-A040875B4B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30E1ACA-8E27-BC3D-00A1-FAD39DE303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227D2EE-8705-9148-1A80-C16C6F9378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D524E57-3A39-2DF5-2A64-413117AAEA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E8A1862C-F8EF-16F3-60A0-BE023C8C29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5BF07DD6-7425-7630-1BAC-2D963DB11C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E2A625EF-2DF0-F42B-4A9E-EB559EFB06E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4697CC97-E798-C05C-30CA-C3856D0217D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7FBC761-A436-A834-4188-C94DE5FCC26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F5C6E06-2AE6-CB88-5E40-DB48196C21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5065927-E7CF-9975-6074-333FD1ECFA2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4F42731-4A79-1284-AA4E-1723529F926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BB8AE8CD-E814-83F9-8F67-B6EC242F38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4FFEC7D2-030F-7C44-94A6-FC519705FE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B5CE9D7-FF8C-E34E-7942-986285DB59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FDDF2C3-C495-72B7-A2D6-70C4DAA743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0754DF06-07D6-CBCF-2E4D-2E480BB8C1F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385E6935-413E-0035-57E5-E7C65569E5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28D1D552-530E-435B-AB6B-9864B1A5ED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FCE0FC22-09B8-3143-82A7-49D590B470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7F5EC6FA-B0B6-4B92-021E-13403D9787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D50D90C8-153F-BB18-AD82-0A03D2CCB6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8CF1C23-716A-09EA-6D0F-42A5DB97B6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FB327FB-50E2-61C9-39B2-CF32894828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CCC159B7-CDB5-4B71-8467-44D4309FF57B}"/>
              </a:ext>
            </a:extLst>
          </p:cNvPr>
          <p:cNvSpPr txBox="1"/>
          <p:nvPr/>
        </p:nvSpPr>
        <p:spPr>
          <a:xfrm>
            <a:off x="1410112" y="3024935"/>
            <a:ext cx="10118756"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a:effectLst/>
                <a:latin typeface="Times New Roman" panose="02020603050405020304" pitchFamily="18" charset="0"/>
                <a:cs typeface="Times New Roman" panose="02020603050405020304" pitchFamily="18" charset="0"/>
              </a:rPr>
              <a:t>K</a:t>
            </a:r>
            <a:r>
              <a:rPr lang="vi-VN" sz="2400" b="0" i="0" dirty="0">
                <a:effectLst/>
                <a:latin typeface="Times New Roman" panose="02020603050405020304" pitchFamily="18" charset="0"/>
                <a:cs typeface="Times New Roman" panose="02020603050405020304" pitchFamily="18" charset="0"/>
              </a:rPr>
              <a:t>hông ngừng tu dưỡng, rèn luyện </a:t>
            </a:r>
            <a:r>
              <a:rPr lang="vi-VN" sz="2400" b="0" i="0" dirty="0">
                <a:solidFill>
                  <a:srgbClr val="FF0000"/>
                </a:solidFill>
                <a:effectLst/>
                <a:latin typeface="Times New Roman" panose="02020603050405020304" pitchFamily="18" charset="0"/>
                <a:cs typeface="Times New Roman" panose="02020603050405020304" pitchFamily="18" charset="0"/>
              </a:rPr>
              <a:t>phẩm chất </a:t>
            </a:r>
            <a:r>
              <a:rPr lang="vi-VN" sz="2400" b="0" i="0" dirty="0">
                <a:effectLst/>
                <a:latin typeface="Times New Roman" panose="02020603050405020304" pitchFamily="18" charset="0"/>
                <a:cs typeface="Times New Roman" panose="02020603050405020304" pitchFamily="18" charset="0"/>
              </a:rPr>
              <a:t>đạo đức cần, kiệm, liêm, chính, chí công vô tư, </a:t>
            </a:r>
            <a:r>
              <a:rPr lang="vi-VN" sz="2400" b="0" i="0" dirty="0">
                <a:solidFill>
                  <a:srgbClr val="242021"/>
                </a:solidFill>
                <a:effectLst/>
                <a:latin typeface="Times New Roman" panose="02020603050405020304" pitchFamily="18" charset="0"/>
                <a:cs typeface="Times New Roman" panose="02020603050405020304" pitchFamily="18" charset="0"/>
              </a:rPr>
              <a:t>có lối sống trong sạch, lành mạnh, trung thực, khách quan.</a:t>
            </a:r>
            <a:r>
              <a:rPr lang="vi-VN" sz="2400" dirty="0">
                <a:latin typeface="Times New Roman" panose="02020603050405020304" pitchFamily="18" charset="0"/>
                <a:cs typeface="Times New Roman" panose="02020603050405020304" pitchFamily="18" charset="0"/>
              </a:rPr>
              <a:t> </a:t>
            </a:r>
            <a:br>
              <a:rPr lang="vi-VN" sz="2400" dirty="0">
                <a:latin typeface="Times New Roman" panose="02020603050405020304" pitchFamily="18" charset="0"/>
                <a:cs typeface="Times New Roman" panose="02020603050405020304" pitchFamily="18" charset="0"/>
              </a:rPr>
            </a:b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5C1053DD-1E10-2CB0-1527-C15F0F41CBF4}"/>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3A908DCB-B7F8-959D-B5A8-8776DE8576A7}"/>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1301459A-CCB5-9E68-BD03-336FA01D790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4506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884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16277" y="156937"/>
            <a:ext cx="859790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Phương thức công tác mà tôn trọng và thực hiện quyền mọi người tham gia bàn bạc và quyết định các công việc chung.</a:t>
            </a:r>
            <a:endParaRPr lang="vi-VN" sz="3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03490" y="1839231"/>
            <a:ext cx="433444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D</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 CHỦ</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923DAB5-A608-B5A2-DB51-C6AAECBEFB1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483D56B-609F-496A-3F62-82644AA1DD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A345CF4-E6F1-4B56-9D96-7165FD5826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686BA61-D3D7-5D31-54D8-02C926B5E0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7AF3F0E-464B-858B-3CE2-D49E7389A5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940ECEF-C44A-B8EC-2D51-1D58CCD627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C6D3778-E403-3B1D-2EC1-464EC0BCC5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11335E4-4875-2BD2-51E0-8AECAF5426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7FF25E7-79C4-1628-A323-8B501D7F61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8C18806-8598-AEFE-3B97-4603479B45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23841BC-AADA-CEFB-4BA7-62FA17F000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44637A6-C653-494A-C90D-EF656A78DD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FA306887-88A3-E5A6-74D5-0F3189AF2C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0EB0934-DA6D-42EE-0B46-D944A9CA2C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FE667C8-3A2C-987D-7188-E14A5F3964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93619C9-EE86-2EB9-05B6-EA493C2200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7ED220A-BBF7-E47A-461B-A9C708E0AF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93B64891-8A47-DF8C-1CFB-AB02DC6BCC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BF73439-E6E8-ED31-624D-F0E4FFBBE7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9EE8055A-96CC-9DCC-0FA5-AF1D7FC81C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692A718-DD2A-9D3A-198A-A75AA8E860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1C8FBF2-F243-EC2E-343B-6E7EA07B66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AC731B7-D3D0-ABE5-D388-226527E374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86F3A4F-9E71-D389-BC86-DFED839F84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B1E4988-B960-19F3-CB43-66F9650BD3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336F123-97C2-D621-FF17-AA3A90C1A8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BCA299A9-4306-45B9-1F03-C89F73C55F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B39A677-292D-61EC-CC53-8EB2805BA7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E8B555A-AC69-AA17-595B-B3D232146C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BCE96A9-8DCB-3AEC-5281-75E79607F76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A82517D-42D0-FFF7-83B1-151F86447B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E871E35-1825-B18A-814B-C3655BE8D6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8CFBD397-1817-B9A2-A9C4-0CF8DC96021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19716E9F-C12E-587C-A1B6-A1DC3E3E8C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1D17DD0E-B6E2-1630-11F9-88017DB1C10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4365EED-26C8-D3BD-D09E-3F4DC59E093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9E752D7B-2DD4-EA30-721A-E91BF5D786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8E02AA5-C2B9-B18C-DDDD-FE3A1A0A329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20FB7E24-880D-6BAC-35D5-3C9EA2EE4A3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6E89B237-A175-C144-2D6F-3AF7179CAC9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3FA8E86-87C9-5763-3EF8-1A40A718414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63E6F7F1-C96B-7C60-D493-789881159E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76CE2C0-214B-5904-C901-E7E8052BD8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905088A5-84D5-CD8E-B519-6F20E145AB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F8B3889E-B2D8-4022-50C0-F21900FA1E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3B61A92-EC00-E653-48CA-1D401B1CB2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4A536B4-D364-BB74-D4F2-6F41435C2E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B6E6419-22D1-22CE-03EE-8C7F350E07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2A24BEEA-1089-DFD5-21ED-F71BBC329F4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F5AD266A-7DE5-DC82-B9CC-71ADF7E2F67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F6AFF047-1BD3-ED32-49B1-0E33B641FAC0}"/>
              </a:ext>
            </a:extLst>
          </p:cNvPr>
          <p:cNvSpPr txBox="1"/>
          <p:nvPr/>
        </p:nvSpPr>
        <p:spPr>
          <a:xfrm>
            <a:off x="1590275" y="3429000"/>
            <a:ext cx="10118756" cy="196464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2400" dirty="0">
                <a:solidFill>
                  <a:srgbClr val="242021"/>
                </a:solidFill>
                <a:latin typeface="Times New Roman" panose="02020603050405020304" pitchFamily="18" charset="0"/>
                <a:cs typeface="Times New Roman" panose="02020603050405020304" pitchFamily="18" charset="0"/>
              </a:rPr>
              <a:t>- </a:t>
            </a:r>
            <a:r>
              <a:rPr lang="vi-VN" sz="2400" dirty="0">
                <a:solidFill>
                  <a:srgbClr val="242021"/>
                </a:solidFill>
                <a:latin typeface="Times New Roman" panose="02020603050405020304" pitchFamily="18" charset="0"/>
                <a:cs typeface="Times New Roman" panose="02020603050405020304" pitchFamily="18" charset="0"/>
              </a:rPr>
              <a:t>Nội bộ đoàn kết, thống nhất, </a:t>
            </a:r>
            <a:r>
              <a:rPr lang="vi-VN" sz="2400" dirty="0">
                <a:solidFill>
                  <a:srgbClr val="FF0000"/>
                </a:solidFill>
                <a:latin typeface="Times New Roman" panose="02020603050405020304" pitchFamily="18" charset="0"/>
                <a:cs typeface="Times New Roman" panose="02020603050405020304" pitchFamily="18" charset="0"/>
              </a:rPr>
              <a:t>dân chủ</a:t>
            </a:r>
            <a:r>
              <a:rPr lang="vi-VN" sz="2400" dirty="0">
                <a:solidFill>
                  <a:srgbClr val="242021"/>
                </a:solidFill>
                <a:latin typeface="Times New Roman" panose="02020603050405020304" pitchFamily="18" charset="0"/>
                <a:cs typeface="Times New Roman" panose="02020603050405020304" pitchFamily="18" charset="0"/>
              </a:rPr>
              <a:t>, kỉ luật nghiêm minh, phối hợp hiệp đồng chặt chẽ với các cấp, các ngành, các lực lượng.</a:t>
            </a:r>
            <a:endParaRPr lang="en-GB" sz="2400" dirty="0">
              <a:solidFill>
                <a:srgbClr val="242021"/>
              </a:solidFill>
              <a:latin typeface="Times New Roman" panose="02020603050405020304" pitchFamily="18" charset="0"/>
              <a:cs typeface="Times New Roman" panose="02020603050405020304" pitchFamily="18" charset="0"/>
            </a:endParaRPr>
          </a:p>
          <a:p>
            <a:pPr>
              <a:lnSpc>
                <a:spcPts val="2600"/>
              </a:lnSpc>
              <a:spcBef>
                <a:spcPts val="400"/>
              </a:spcBef>
              <a:spcAft>
                <a:spcPts val="400"/>
              </a:spcAft>
            </a:pP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D179EB28-B85F-E86F-7B6F-05BD62343BCD}"/>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73324EB6-B1EF-296B-B2C3-35048A9E128D}"/>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D8FC7407-E846-74B1-DA03-3AD5F545ABB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12433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8848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239052" y="156937"/>
            <a:ext cx="7025411"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Có tinh thần, quyết không để cho ý định của mình bị lung lay dù gặp trở lực.</a:t>
            </a:r>
            <a:endParaRPr lang="vi-VN" sz="239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58280" y="1839231"/>
            <a:ext cx="4399354"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tx1"/>
                </a:solidFill>
                <a:latin typeface="Times New Roman" panose="02020603050405020304" pitchFamily="18" charset="0"/>
                <a:cs typeface="Times New Roman" panose="02020603050405020304" pitchFamily="18" charset="0"/>
              </a:rPr>
              <a:t>CƯƠ</a:t>
            </a:r>
            <a:r>
              <a:rPr lang="en-GB" sz="3200" b="1" dirty="0">
                <a:solidFill>
                  <a:srgbClr val="FF0000"/>
                </a:solidFill>
                <a:latin typeface="Times New Roman" panose="02020603050405020304" pitchFamily="18" charset="0"/>
                <a:cs typeface="Times New Roman" panose="02020603050405020304" pitchFamily="18" charset="0"/>
              </a:rPr>
              <a:t>N</a:t>
            </a:r>
            <a:r>
              <a:rPr lang="en-GB" sz="3200" b="1" dirty="0">
                <a:solidFill>
                  <a:schemeClr val="tx1"/>
                </a:solidFill>
                <a:latin typeface="Times New Roman" panose="02020603050405020304" pitchFamily="18" charset="0"/>
                <a:cs typeface="Times New Roman" panose="02020603050405020304" pitchFamily="18" charset="0"/>
              </a:rPr>
              <a:t>G QUYẾT</a:t>
            </a:r>
            <a:endParaRPr lang="en-US" sz="4800" b="1" dirty="0">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E90092D-2C75-3CE8-4287-E8058E875EF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740083E-BC2B-3293-4569-0252165F58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1D7B43E6-4A29-0D9D-12AC-043A8A5FCF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3297DE2-F21E-5CC0-ABF1-E54B7A4FE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DA401D88-9E29-13E1-DE45-AF099A07F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10F0D15-9991-F16B-97C9-8EEE813C81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C2B80851-7E3C-8EA0-5301-FD797DFFA1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DE383B5-E640-1982-D88C-A925D96608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D48F53F-5E83-7496-57AE-76C3710BE2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E978B14-24B4-3825-39A2-E672B529DE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47947E31-A7E5-9C4A-1C44-979D755403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E199BBCE-E799-C8B1-F555-CAAE0385C1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3CA7177-DECC-7387-7FE9-3A3B8C5A88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A985403-01BC-509E-97B0-4501DE4980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3A6453FD-598B-B7E6-563C-02E71A8E4A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F3FCA3B-1B60-9DFB-1701-9F3AC1EB82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C0E1DB08-3873-3EDD-241C-5B13F90C46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C5BFFF4-A264-E5E7-7E0C-F75A7F0B98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A7FCA71-69AA-1982-B3DD-94EDDE9484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8A62D4D-82FC-D849-A580-961BAB214F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CAC6000-1B83-B3F9-04A2-F79E32D596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31DE650-CEDF-01E2-2522-F381D6ACFD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E3DFE8A-8D92-FBAC-57C8-E22FE1BE8D0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E31A05F-4381-6C43-4656-7553D5946F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2CCC47E-B124-74FC-3B26-3C504BD806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32DE3A8D-C333-7766-15CA-0221762AF9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3FFB993-DCDB-14A1-227E-12C9483002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8716A0B-C2E3-264F-D715-34B9D71F19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600F5CA-11B9-B45E-315B-C290DD5D66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60409A7-E361-B6FA-2E52-11442D6275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89718D2-4DD6-67D4-E965-1AE5246F143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4D3CFF0-1AAC-9AD5-71E5-366CC124B83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B29FF12F-BAF7-791A-2FBF-F8F4D74B5B7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3E9538C8-9ECD-7D9D-A5C3-079B1721CD0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0117023D-6381-AE81-A949-BDCC28C99A4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6CF8AF69-1E70-1343-E25A-4F35CA99D3C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A0A0A8D0-7982-C97D-D530-2D02F77AE81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496A9FB8-11E8-C17B-4479-A9688E449D0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D2194324-9038-12FB-5052-46AEE4B33B3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D663AB5D-6457-69D5-FA02-BEC8E23806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5FC31D00-4374-67F9-D347-9596359968E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9C2DB27-A5A1-10A2-D64E-6DBFFA300F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A7C9E4D-BBDF-D2F6-01DD-E39200B3BD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11B5412B-ADF7-8F1D-8BB2-C1CF0A1A80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9FF14EDB-3707-9B4B-5E42-CC78B92651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BD3526E-3D13-DD89-6F90-07EB2B45F3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F5DFEC0-BE2B-EF57-8498-526A197D42D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2AAD0D01-31E6-54D5-8196-43276805CB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3A3EE0EC-59BD-F3F5-248D-40A86EFBB23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FAF07C24-6A52-51C7-9267-AA48284464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80DAF521-9DCD-A036-2CCB-A9BA08A5F275}"/>
              </a:ext>
            </a:extLst>
          </p:cNvPr>
          <p:cNvSpPr txBox="1"/>
          <p:nvPr/>
        </p:nvSpPr>
        <p:spPr>
          <a:xfrm>
            <a:off x="1531472" y="3582596"/>
            <a:ext cx="10118756"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1800" b="0" i="0" dirty="0">
                <a:solidFill>
                  <a:srgbClr val="242021"/>
                </a:solidFill>
                <a:effectLst/>
                <a:latin typeface="Times New Roman" panose="02020603050405020304" pitchFamily="18" charset="0"/>
                <a:cs typeface="Times New Roman" panose="02020603050405020304" pitchFamily="18" charset="0"/>
              </a:rPr>
              <a:t>- </a:t>
            </a:r>
            <a:r>
              <a:rPr lang="vi-VN" sz="2400" dirty="0">
                <a:solidFill>
                  <a:srgbClr val="242021"/>
                </a:solidFill>
                <a:latin typeface="Times New Roman" panose="02020603050405020304" pitchFamily="18" charset="0"/>
                <a:cs typeface="Times New Roman" panose="02020603050405020304" pitchFamily="18" charset="0"/>
              </a:rPr>
              <a:t>Luôn nêu cao tinh thần cảnh giác, bí mật, mưu trí, dũng cảm, </a:t>
            </a:r>
            <a:r>
              <a:rPr lang="vi-VN" sz="2400" dirty="0">
                <a:solidFill>
                  <a:srgbClr val="FF0000"/>
                </a:solidFill>
                <a:latin typeface="Times New Roman" panose="02020603050405020304" pitchFamily="18" charset="0"/>
                <a:cs typeface="Times New Roman" panose="02020603050405020304" pitchFamily="18" charset="0"/>
              </a:rPr>
              <a:t>cương quyết</a:t>
            </a:r>
            <a:r>
              <a:rPr lang="vi-VN" sz="2400" dirty="0">
                <a:solidFill>
                  <a:srgbClr val="242021"/>
                </a:solidFill>
                <a:latin typeface="Times New Roman" panose="02020603050405020304" pitchFamily="18" charset="0"/>
                <a:cs typeface="Times New Roman" panose="02020603050405020304" pitchFamily="18" charset="0"/>
              </a:rPr>
              <a:t>, khôn khéo, tích cực phòng ngừa, chủ động tiến công kẻ địch và bọn tội phạm.</a:t>
            </a:r>
            <a:r>
              <a:rPr lang="vi-VN" sz="2400" dirty="0">
                <a:latin typeface="Times New Roman" panose="02020603050405020304" pitchFamily="18" charset="0"/>
                <a:cs typeface="Times New Roman" panose="02020603050405020304" pitchFamily="18" charset="0"/>
              </a:rPr>
              <a:t> </a:t>
            </a:r>
            <a:br>
              <a:rPr lang="vi-VN" sz="2400" dirty="0">
                <a:latin typeface="Times New Roman" panose="02020603050405020304" pitchFamily="18" charset="0"/>
                <a:cs typeface="Times New Roman" panose="02020603050405020304" pitchFamily="18" charset="0"/>
              </a:rPr>
            </a:b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3184916C-200A-C7CA-4D57-0A91B11D39D9}"/>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D2B5B711-56D5-348A-FE44-39C0F22C282F}"/>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83564DDA-5040-326B-ABFE-156F3A042EA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25045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501" y="217272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92233" y="137659"/>
            <a:ext cx="7632837"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Có dũng khí dám đương đầu với sức chống đối, </a:t>
            </a:r>
          </a:p>
          <a:p>
            <a:pPr algn="ctr"/>
            <a:r>
              <a:rPr lang="en-GB" sz="2400" b="1">
                <a:solidFill>
                  <a:schemeClr val="tx1"/>
                </a:solidFill>
                <a:effectLst/>
                <a:latin typeface="Times New Roman" panose="02020603050405020304" pitchFamily="18" charset="0"/>
                <a:ea typeface="Calibri" panose="020F0502020204030204" pitchFamily="34" charset="0"/>
              </a:rPr>
              <a:t>với nguy hiểm để làm những việc nên làm.</a:t>
            </a:r>
            <a:endParaRPr lang="vi-VN" sz="16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5069832" y="1823470"/>
            <a:ext cx="330143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rgbClr val="FF0000"/>
                </a:solidFill>
                <a:latin typeface="Times New Roman" panose="02020603050405020304" pitchFamily="18" charset="0"/>
                <a:cs typeface="Times New Roman" panose="02020603050405020304" pitchFamily="18" charset="0"/>
              </a:rPr>
              <a:t>D</a:t>
            </a:r>
            <a:r>
              <a:rPr lang="en-GB" sz="3200" b="1">
                <a:solidFill>
                  <a:schemeClr val="tx1"/>
                </a:solidFill>
                <a:latin typeface="Times New Roman" panose="02020603050405020304" pitchFamily="18" charset="0"/>
                <a:cs typeface="Times New Roman" panose="02020603050405020304" pitchFamily="18" charset="0"/>
              </a:rPr>
              <a:t>ŨNG CẢM</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9C43C91-ED0B-932B-A664-091EE6786EF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82CE6D8-664D-FD3A-D4F0-3EB6ABFE5A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384730AD-DE69-702D-43DF-93A8B7C540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5645E0F-9FDE-D17C-079F-80A5C801FF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CB09FF4-CCCA-3756-3E2A-A83CAFDFFA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619E771-615C-542A-D4BA-E62E13A665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202F5F8-E604-EBB6-5125-E06BC68FEA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D1D5F08-8B06-8FE4-FA6F-1C16CEDD22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6298948-AE19-3DFE-D110-71BC6ACE6E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994A2AD-7996-BF8B-0247-5DBCFB0175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16C1881-C00B-1475-84DA-2FD739588B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E74B8FD-D1B8-3E65-1A5F-3DAE1B09F3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19EB307-D23E-E094-8B5F-CC288B84DE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890C4D2-A4C2-7B21-4434-02D53AE659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94CF18D-D8D9-6DDF-3D22-6A12FCF0CF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C662B7F-29E1-0A50-CD5C-7798111AD1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F73F4AA-0206-FBE5-8F4F-E0EB8739A1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56F84D4-3155-1CED-CD23-661A79D822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9C71DE43-E2CF-0C97-B53B-7FDCB76029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7126C43-D604-D482-AAC6-32C33DFA23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43DEE2B-FF44-EB07-A33E-352CD7CCE0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DD5A32ED-3FB6-9B71-A0B8-01C09F6FE8B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BBBBBDB-AC67-AB4B-F1CE-0AD39C00705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A62064C-6023-D3DE-5157-F5527267C9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8F7D680-B0D3-5403-48B8-72AED98A2E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7A5DB9B-2EB8-D8DD-EB92-1167251CD0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6B8CF27-B911-DE34-E9E1-904DFF9D8A5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9ABD2E01-F6AB-2F37-03CF-A4FF4DFC52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4B8AF9D-6383-5B2B-8077-03B1E3E5EB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C47F7F0-037F-719C-3862-BC43035285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AB0D684-05AD-EA7F-5672-1C1578611F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A34E74F-9D18-D38F-742F-6D558BB903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30F4668E-D33E-A0BC-2E06-7BA9DAB63A6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97393A66-507B-DED1-3916-4AE7BF4E4D1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8A5D67B5-C0E5-96C4-C7F9-3965C1F66B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D377CF6-9EBF-C190-FBD5-FD8371FF706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EC7D917-643B-6CA9-AE9B-FA38B2A7023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6ED93E39-3372-7BCC-A314-985DFB6C4C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4544707B-D7ED-AA6B-425E-3421FDD86A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4523F7CE-01C0-AAA6-5130-6476D01CB6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F2305304-03AD-B59E-276A-DF4D48BDE5B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02A12C9F-6F59-83C3-FA5C-01344F33C9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6B16FA8E-ECCB-ED66-B792-0CEE053F74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F9B6926D-70B2-EFC5-DAD3-8EB361D7749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B82BDA5-518F-B20C-42FD-9EEF1A39D9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263509AC-F013-4363-5C83-862AD474AD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BD5D54A-14BD-4B57-87E8-C87A4D5F5E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6E15D1A-5B38-3FE4-3A3A-34FFBA97E5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62A9E9B-34C9-A030-34D2-9D7D2E3ED4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BBFF147F-2958-A41A-EF2F-545F4BC458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BBD1E5CD-D08A-0D83-6978-CDCD5DDEC13E}"/>
              </a:ext>
            </a:extLst>
          </p:cNvPr>
          <p:cNvSpPr txBox="1"/>
          <p:nvPr/>
        </p:nvSpPr>
        <p:spPr>
          <a:xfrm>
            <a:off x="1659681" y="3503641"/>
            <a:ext cx="10118756"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NewRomanPSMT"/>
              </a:rPr>
              <a:t>Mục</a:t>
            </a:r>
            <a:r>
              <a:rPr lang="en-GB" sz="2400" b="0" i="0" dirty="0">
                <a:solidFill>
                  <a:srgbClr val="00B050"/>
                </a:solidFill>
                <a:effectLst/>
                <a:latin typeface="TimesNewRomanPSMT"/>
              </a:rPr>
              <a:t> II </a:t>
            </a:r>
            <a:r>
              <a:rPr lang="en-GB" sz="2400" dirty="0" err="1">
                <a:solidFill>
                  <a:srgbClr val="00B050"/>
                </a:solidFill>
                <a:latin typeface="TimesNewRomanPSMT"/>
              </a:rPr>
              <a:t>B</a:t>
            </a:r>
            <a:r>
              <a:rPr lang="en-GB" sz="2400" b="0" i="0" dirty="0" err="1">
                <a:solidFill>
                  <a:srgbClr val="00B050"/>
                </a:solidFill>
                <a:effectLst/>
                <a:latin typeface="TimesNewRomanPSMT"/>
              </a:rPr>
              <a:t>ài</a:t>
            </a:r>
            <a:r>
              <a:rPr lang="en-GB" sz="2400" b="0" i="0" dirty="0">
                <a:solidFill>
                  <a:srgbClr val="00B050"/>
                </a:solidFill>
                <a:effectLst/>
                <a:latin typeface="TimesNewRomanPSMT"/>
              </a:rPr>
              <a:t> 1 SGK: </a:t>
            </a:r>
            <a:r>
              <a:rPr lang="en-GB" sz="2400" b="0" i="0" dirty="0">
                <a:effectLst/>
                <a:latin typeface="TimesNewRomanPSMT"/>
              </a:rPr>
              <a:t>“</a:t>
            </a:r>
            <a:r>
              <a:rPr lang="vi-VN" sz="2400" b="0" i="0" dirty="0">
                <a:solidFill>
                  <a:srgbClr val="242021"/>
                </a:solidFill>
                <a:effectLst/>
                <a:latin typeface="TimesNewRomanPSMT"/>
              </a:rPr>
              <a:t>Quá trình xây dựng, chiến đấu và trưởng thành, Công an nhân dân Việt Nam đã viết nên truyền thống:</a:t>
            </a:r>
            <a:endParaRPr lang="en-GB" sz="2400" b="0" i="0" dirty="0">
              <a:solidFill>
                <a:srgbClr val="242021"/>
              </a:solidFill>
              <a:effectLst/>
              <a:latin typeface="TimesNewRomanPSMT"/>
            </a:endParaRPr>
          </a:p>
          <a:p>
            <a:pPr algn="just">
              <a:lnSpc>
                <a:spcPts val="2600"/>
              </a:lnSpc>
              <a:spcBef>
                <a:spcPts val="400"/>
              </a:spcBef>
              <a:spcAft>
                <a:spcPts val="400"/>
              </a:spcAft>
            </a:pPr>
            <a:r>
              <a:rPr lang="en-GB" sz="1800" b="0" i="0" dirty="0">
                <a:solidFill>
                  <a:srgbClr val="242021"/>
                </a:solidFill>
                <a:effectLst/>
                <a:latin typeface="TimesNewRomanPSMT"/>
              </a:rPr>
              <a:t>- </a:t>
            </a:r>
            <a:r>
              <a:rPr lang="vi-VN" sz="2400" dirty="0">
                <a:solidFill>
                  <a:srgbClr val="242021"/>
                </a:solidFill>
                <a:latin typeface="TimesNewRomanPSMT"/>
              </a:rPr>
              <a:t>Luôn nêu cao tinh thần cảnh giác, bí mật, mưu trí, </a:t>
            </a:r>
            <a:r>
              <a:rPr lang="vi-VN" sz="2400" dirty="0">
                <a:solidFill>
                  <a:srgbClr val="FF0000"/>
                </a:solidFill>
                <a:latin typeface="TimesNewRomanPSMT"/>
              </a:rPr>
              <a:t>dũng cảm</a:t>
            </a:r>
            <a:r>
              <a:rPr lang="vi-VN" sz="2400" dirty="0">
                <a:solidFill>
                  <a:srgbClr val="242021"/>
                </a:solidFill>
                <a:latin typeface="TimesNewRomanPSMT"/>
              </a:rPr>
              <a:t>, </a:t>
            </a:r>
            <a:r>
              <a:rPr lang="vi-VN" sz="2400" dirty="0">
                <a:latin typeface="TimesNewRomanPSMT"/>
              </a:rPr>
              <a:t>cương quyết</a:t>
            </a:r>
            <a:r>
              <a:rPr lang="vi-VN" sz="2400" dirty="0">
                <a:solidFill>
                  <a:srgbClr val="242021"/>
                </a:solidFill>
                <a:latin typeface="TimesNewRomanPSMT"/>
              </a:rPr>
              <a:t>, khôn khéo, tích cực phòng ngừa, chủ động tiến công kẻ địch và bọn tội phạm.</a:t>
            </a:r>
            <a:r>
              <a:rPr lang="vi-VN" sz="2400" dirty="0"/>
              <a:t> </a:t>
            </a:r>
            <a:br>
              <a:rPr lang="vi-VN" sz="2400" dirty="0"/>
            </a:br>
            <a:r>
              <a:rPr lang="en-GB" sz="2400" dirty="0"/>
              <a:t>- …”</a:t>
            </a:r>
            <a:endParaRPr lang="en-GB" dirty="0"/>
          </a:p>
        </p:txBody>
      </p:sp>
      <p:pic>
        <p:nvPicPr>
          <p:cNvPr id="32" name="image4.png">
            <a:extLst>
              <a:ext uri="{FF2B5EF4-FFF2-40B4-BE49-F238E27FC236}">
                <a16:creationId xmlns:a16="http://schemas.microsoft.com/office/drawing/2014/main" id="{670AFE5A-7986-7E92-801A-CECABA38B0EA}"/>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9E915350-E1ED-4ADC-1483-AA7B0815F777}"/>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C17940AD-6677-0ED8-3C58-3C30C9ED447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21310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783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57956" y="156937"/>
            <a:ext cx="864754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GB" sz="2400" b="1" dirty="0" err="1">
                <a:solidFill>
                  <a:schemeClr val="tx1"/>
                </a:solidFill>
                <a:effectLst/>
                <a:latin typeface="Times New Roman" panose="02020603050405020304" pitchFamily="18" charset="0"/>
                <a:ea typeface="Calibri" panose="020F0502020204030204" pitchFamily="34" charset="0"/>
              </a:rPr>
              <a:t>Cộng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đồng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người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hình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thành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lịch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sử</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chung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lãnh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thổ</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các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quan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hệ</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kinh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tế</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ngôn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ngữ</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văn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học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số</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đặc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trưng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văn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hoá</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tính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cách</a:t>
            </a:r>
            <a:r>
              <a:rPr lang="en-GB" sz="2400" b="1" dirty="0">
                <a:solidFill>
                  <a:schemeClr val="tx1"/>
                </a:solidFill>
                <a:effectLst/>
                <a:latin typeface="Times New Roman" panose="02020603050405020304" pitchFamily="18" charset="0"/>
                <a:ea typeface="Calibri" panose="020F0502020204030204" pitchFamily="34" charset="0"/>
              </a:rPr>
              <a:t>.</a:t>
            </a:r>
            <a:endParaRPr lang="vi-VN" sz="4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9379" y="1829071"/>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D</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 TỘC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73B5DD9-5906-D055-409D-944D9B51CF0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2273729-689D-D09D-A357-9889DEBB17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D0C91D2-599F-0468-6AA9-127A46173B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335A9841-E0EF-CE6A-7FEC-BA10FD3593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08AEFAE-30DA-F791-31B6-1B82C559FA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36B7D40-27CD-CA90-3E49-28FE5756CD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C6DE674-18AF-AAC3-A1FA-38A7121C61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BA032A8-4426-0956-C4A9-E18879CDD4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D6466FDC-D1C5-527C-DB51-9071E14135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E47C092-9938-A75D-9486-8D2C59596A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DADF777-7434-37FD-B70C-16DC01AE78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B77A6CF7-930B-DF26-C7B0-B5FF0990EB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5E85CA3-7D01-4AC5-2BEE-BF86102063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D5E0040-8EAF-9D69-C509-9767F52CAF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5F5854A-D1D4-9B5E-D68D-79BED64530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567EEBF5-EE1A-BE56-3B07-CB23B72D88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28E2760-6C14-D87B-B276-F544EAECEF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1B64075-FC61-EEF3-0246-44CF436642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CE3DBD7-D82C-E0DB-5B22-0BE4BD4636F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3C1F0D9-F8B8-2FC8-3E8F-D46F07B301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DD11AAE-1769-0385-5CFE-D35A7C0A85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5407557-B994-8192-04CE-92A2C4BC78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78A505E-2D3A-4863-4AF9-623ADAFB2D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D625082-A11D-ED56-E60F-EAC5AE08CC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F0F96AE-A487-DC7F-30DD-B280EA4A4F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F7C8F1F-BAB1-D4B6-EFDB-9E2588A254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5AA1C2A-38B8-66E6-CBA8-C97AA180BA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63E60B-1402-1818-2470-B3570994F0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8CB6C74-B1D6-31B8-3CBC-EE7045919E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8F51415-04F3-55ED-94AA-A09A510447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3511A5E-964B-B690-BA16-89A7C93A27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107590F-2422-75B0-72BB-CA896A0B23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60B82D62-4053-0AED-E748-DD7D0936C49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10EE9F80-09C2-9E4A-2926-8A6225CF599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28D72628-191A-0CA9-05CA-22676BC436E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1B891455-7721-6B69-92A0-2421D909FE6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1C0524C-4F28-8614-74C7-8A877116F2B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111590B7-942D-7D88-639A-4FE40A0F352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EDB356E4-17F7-DB06-66E0-3267FC4C34C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AA7CEC20-AEE9-8F6D-B83B-535D856E89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62E6EEA-97A7-EBD3-3626-C1E9D74BF5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5D5FBFC-8EF6-BB59-1E1C-84996D0A4E4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9ABB9886-6BB8-0471-7147-038BFF506F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EB80595E-412A-1AF5-5BD7-0080399F295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08BC89C-ACE6-61C1-F07A-65BE4BDEEF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E337DFC4-1CCE-E39A-2AFC-D582B7A4D9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1E9F2325-12C4-5BFB-0BC4-3058226F918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3BE6B6A8-82A6-C85D-A2EF-45EACD2C1C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2A44ECF-4C01-2053-98E3-8F3E44E96E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372E0ED-22FA-CBC3-05AE-BB8B317C3BC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2F4C70DA-B945-15C8-DD43-FC7097454244}"/>
              </a:ext>
            </a:extLst>
          </p:cNvPr>
          <p:cNvSpPr txBox="1"/>
          <p:nvPr/>
        </p:nvSpPr>
        <p:spPr>
          <a:xfrm>
            <a:off x="1839006" y="3750733"/>
            <a:ext cx="10007945" cy="120032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b="0" i="0" dirty="0" err="1">
                <a:solidFill>
                  <a:srgbClr val="00B050"/>
                </a:solidFill>
                <a:effectLst/>
                <a:latin typeface="Times New Roman" panose="02020603050405020304" pitchFamily="18" charset="0"/>
                <a:cs typeface="Times New Roman" panose="02020603050405020304" pitchFamily="18" charset="0"/>
              </a:rPr>
              <a:t>Bài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Công an nhân dân Việt Nam mang bản chất giai cấp công nhân, tính nhân dân và tính </a:t>
            </a:r>
            <a:r>
              <a:rPr lang="vi-VN" sz="2400" b="0" i="0" dirty="0">
                <a:solidFill>
                  <a:srgbClr val="00B050"/>
                </a:solidFill>
                <a:effectLst/>
                <a:latin typeface="Times New Roman" panose="02020603050405020304" pitchFamily="18" charset="0"/>
                <a:cs typeface="Times New Roman" panose="02020603050405020304" pitchFamily="18" charset="0"/>
              </a:rPr>
              <a:t>dân tộc </a:t>
            </a:r>
            <a:r>
              <a:rPr lang="vi-VN" sz="2400" b="0" i="0" dirty="0">
                <a:solidFill>
                  <a:srgbClr val="242021"/>
                </a:solidFill>
                <a:effectLst/>
                <a:latin typeface="Times New Roman" panose="02020603050405020304" pitchFamily="18" charset="0"/>
                <a:cs typeface="Times New Roman" panose="02020603050405020304" pitchFamily="18" charset="0"/>
              </a:rPr>
              <a:t>sâu sắc; đặt dưới sự lãnh đạo tuyệt đối, trực tiếp về mọi mặt của Đảng Cộng sản Việt Nam.</a:t>
            </a:r>
            <a:r>
              <a:rPr lang="en-GB" sz="2400" b="0" i="0" dirty="0">
                <a:solidFill>
                  <a:srgbClr val="242021"/>
                </a:solidFill>
                <a:effectLst/>
                <a:latin typeface="Times New Roman" panose="02020603050405020304" pitchFamily="18" charset="0"/>
                <a:cs typeface="Times New Roman" panose="02020603050405020304" pitchFamily="18" charset="0"/>
              </a:rPr>
              <a:t>”</a:t>
            </a:r>
          </a:p>
        </p:txBody>
      </p:sp>
      <p:pic>
        <p:nvPicPr>
          <p:cNvPr id="32" name="image4.png">
            <a:extLst>
              <a:ext uri="{FF2B5EF4-FFF2-40B4-BE49-F238E27FC236}">
                <a16:creationId xmlns:a16="http://schemas.microsoft.com/office/drawing/2014/main" id="{0E5F7390-0772-8CE2-C487-06569494AC47}"/>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AB69B92B-3D3F-D568-F737-BC83EA1DEFD4}"/>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D6979A18-424E-D6DF-C437-AB6A9DA2031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29018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6816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01377" y="156937"/>
            <a:ext cx="792290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Khôn ngoan và khéo léo trong cách xử sự.</a:t>
            </a:r>
            <a:endParaRPr lang="vi-VN" sz="5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63637" y="1818911"/>
            <a:ext cx="407127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KHÔ</a:t>
            </a:r>
            <a:r>
              <a:rPr lang="en-GB" sz="3200" b="1">
                <a:solidFill>
                  <a:srgbClr val="FF0000"/>
                </a:solidFill>
                <a:latin typeface="Times New Roman" panose="02020603050405020304" pitchFamily="18" charset="0"/>
                <a:cs typeface="Times New Roman" panose="02020603050405020304" pitchFamily="18" charset="0"/>
              </a:rPr>
              <a:t>N</a:t>
            </a:r>
            <a:r>
              <a:rPr lang="en-GB" sz="3200" b="1">
                <a:solidFill>
                  <a:schemeClr val="tx1"/>
                </a:solidFill>
                <a:latin typeface="Times New Roman" panose="02020603050405020304" pitchFamily="18" charset="0"/>
                <a:cs typeface="Times New Roman" panose="02020603050405020304" pitchFamily="18" charset="0"/>
              </a:rPr>
              <a:t> KHÉO</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08F66C3-1FFF-8F92-BF4B-8FE73570C22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6539C7D0-8B52-0E45-3EBD-8970B01C15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35DF149-9BB0-C880-E6C1-05FE2B6E75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9A41108-2BE6-3278-A1C2-692640DD2C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DCBDC41-E834-B243-0BD7-22BA022CC28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5E0E22D-E67A-8333-64B7-CE5D5B7696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45AD1FD-3D99-19E5-E5A6-CA9769847E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AE817B77-3F4C-63B4-12DC-BF989122F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DCA0F493-9426-D436-51BD-48858BD52F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C9CDAF49-A726-7651-C8A8-5AAAA68877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ADBDC23-4CBA-D308-78FE-F74C9735C9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69F2C1A-C77B-EB9B-692E-B8DC05FC54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FD249322-1FE2-4B94-0204-C41C493138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3843831-8CF7-09A2-0A7B-B45AD85A19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FA91212-E327-21BC-7B89-F73903E643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53D9B056-5256-94BE-9144-E0C6F617E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2F4C961-F6C9-9A4C-5DB7-1BACB2372E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3C1D55A-F17A-00C4-0AEA-F8173101B7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079359F-C350-9934-E8EA-1B80F66560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DC56E199-A3F6-82C1-4F05-40E0DFDB9D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E8797ED-ED8E-D8EF-6612-0EE2F65FCB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AF2316F-E6D5-BB15-D9A2-5AB3E5C039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078D4347-03B3-6BD8-8B15-D037398EB8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C228E89-8351-0E8A-18DC-B8166C7351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6C18EA5D-4D73-7677-B687-5B037BC8590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249CDEA5-BE8E-C3FB-A419-ACC430C68A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AA417DC-1B46-B82A-C9CD-02B7984B0B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608EDBDA-31FB-7F8D-8153-F5A3B82DF5B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C7A3518-ED37-6C58-9E62-820798F8BE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3C8A61B-A7DD-A532-9AB6-B4DA99D590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780EE1B-9FF7-95F4-D1BE-57DD7075AA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03E90F6-14F7-7959-EABC-6B4F229288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5" name="Arrow: Left 1034">
            <a:hlinkClick r:id="rId7" action="ppaction://hlinksldjump"/>
            <a:extLst>
              <a:ext uri="{FF2B5EF4-FFF2-40B4-BE49-F238E27FC236}">
                <a16:creationId xmlns:a16="http://schemas.microsoft.com/office/drawing/2014/main" id="{BCC077B3-7809-DA30-25A8-7182AE26B6A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3" name="Picture 1032" descr="A blue and white alarm clock with bells&#10;&#10;Description automatically generated">
            <a:extLst>
              <a:ext uri="{FF2B5EF4-FFF2-40B4-BE49-F238E27FC236}">
                <a16:creationId xmlns:a16="http://schemas.microsoft.com/office/drawing/2014/main" id="{29979AA5-010B-21BD-90E0-E23BCB8CDBD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4" name="Oval 1033">
            <a:extLst>
              <a:ext uri="{FF2B5EF4-FFF2-40B4-BE49-F238E27FC236}">
                <a16:creationId xmlns:a16="http://schemas.microsoft.com/office/drawing/2014/main" id="{6F5C8274-F7F5-069D-43A8-AA1FC77710A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6673CF48-9718-A733-94AA-DBECEA9356E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94DD5426-7CBD-87B2-EA0D-109528B2B46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7E96A059-C891-9B60-7DB6-0CB6A6D46BA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138B26B-BF73-EC64-65DD-85250EDB835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F3B29A01-BA7F-02C3-1E50-9D7DE74FF2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3FDD178F-41E2-D1CB-C692-415EC0E134D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B33010F5-493A-198F-AE9C-DF688A62F9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145378A-6BF9-C44F-FB40-FCB0527BEE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48F1844-1CC7-2531-D5EF-7B74E702B20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F04620FA-4495-A0EA-A8C9-83011AF9EA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16E9BC4-639E-150C-3723-B895E86110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7080C35-4FFE-B90B-47B2-530B9E42F8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ECF514F-D183-4A0B-A146-EED5913BBB6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B5B2714-163E-0FB6-18D4-5B2C9C4588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D44A515F-A028-0615-7449-10A7F3E433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D6579B05-583F-302D-3D06-9DE9ADB31067}"/>
              </a:ext>
            </a:extLst>
          </p:cNvPr>
          <p:cNvSpPr txBox="1"/>
          <p:nvPr/>
        </p:nvSpPr>
        <p:spPr>
          <a:xfrm>
            <a:off x="1721791" y="3463107"/>
            <a:ext cx="9972829" cy="186204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ts val="2600"/>
              </a:lnSpc>
              <a:spcBef>
                <a:spcPts val="400"/>
              </a:spcBef>
              <a:spcAft>
                <a:spcPts val="400"/>
              </a:spcAft>
            </a:pPr>
            <a:r>
              <a:rPr lang="en-GB" sz="2400" b="0" i="0" dirty="0" err="1">
                <a:solidFill>
                  <a:srgbClr val="00B050"/>
                </a:solidFill>
                <a:effectLst/>
                <a:latin typeface="Times New Roman" panose="02020603050405020304" pitchFamily="18" charset="0"/>
                <a:cs typeface="Times New Roman" panose="02020603050405020304" pitchFamily="18" charset="0"/>
              </a:rPr>
              <a:t>Mục</a:t>
            </a:r>
            <a:r>
              <a:rPr lang="en-GB" sz="2400" b="0" i="0" dirty="0">
                <a:solidFill>
                  <a:srgbClr val="00B050"/>
                </a:solidFill>
                <a:effectLst/>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a:t>
            </a:r>
            <a:r>
              <a:rPr lang="en-GB" sz="2400" b="0" i="0" dirty="0" err="1">
                <a:solidFill>
                  <a:srgbClr val="00B050"/>
                </a:solidFill>
                <a:effectLst/>
                <a:latin typeface="Times New Roman" panose="02020603050405020304" pitchFamily="18" charset="0"/>
                <a:cs typeface="Times New Roman" panose="02020603050405020304" pitchFamily="18" charset="0"/>
              </a:rPr>
              <a:t>ài</a:t>
            </a:r>
            <a:r>
              <a:rPr lang="en-GB" sz="2400" b="0" i="0" dirty="0">
                <a:solidFill>
                  <a:srgbClr val="00B050"/>
                </a:solidFill>
                <a:effectLst/>
                <a:latin typeface="Times New Roman" panose="02020603050405020304" pitchFamily="18" charset="0"/>
                <a:cs typeface="Times New Roman" panose="02020603050405020304" pitchFamily="18" charset="0"/>
              </a:rPr>
              <a:t> 1 SGK: </a:t>
            </a:r>
            <a:r>
              <a:rPr lang="en-GB" sz="2400" b="0" i="0" dirty="0">
                <a:effectLst/>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Quá trình xây dựng, chiến đấu và trưởng thành, Công an nhân dân Việt Nam đã viết nên truyền thống:</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lnSpc>
                <a:spcPts val="2600"/>
              </a:lnSpc>
              <a:spcBef>
                <a:spcPts val="400"/>
              </a:spcBef>
              <a:spcAft>
                <a:spcPts val="400"/>
              </a:spcAft>
            </a:pPr>
            <a:r>
              <a:rPr lang="en-GB" sz="1800" b="0" i="0" dirty="0">
                <a:solidFill>
                  <a:srgbClr val="242021"/>
                </a:solidFill>
                <a:effectLst/>
                <a:latin typeface="Times New Roman" panose="02020603050405020304" pitchFamily="18" charset="0"/>
                <a:cs typeface="Times New Roman" panose="02020603050405020304" pitchFamily="18" charset="0"/>
              </a:rPr>
              <a:t>- </a:t>
            </a:r>
            <a:r>
              <a:rPr lang="vi-VN" sz="2400" dirty="0">
                <a:solidFill>
                  <a:srgbClr val="242021"/>
                </a:solidFill>
                <a:latin typeface="Times New Roman" panose="02020603050405020304" pitchFamily="18" charset="0"/>
                <a:cs typeface="Times New Roman" panose="02020603050405020304" pitchFamily="18" charset="0"/>
              </a:rPr>
              <a:t>Luôn nêu cao tinh thần cảnh giác, bí mật, mưu trí, </a:t>
            </a:r>
            <a:r>
              <a:rPr lang="vi-VN" sz="2400" dirty="0">
                <a:latin typeface="Times New Roman" panose="02020603050405020304" pitchFamily="18" charset="0"/>
                <a:cs typeface="Times New Roman" panose="02020603050405020304" pitchFamily="18" charset="0"/>
              </a:rPr>
              <a:t>dũng cảm</a:t>
            </a:r>
            <a:r>
              <a:rPr lang="vi-VN" sz="2400" dirty="0">
                <a:solidFill>
                  <a:srgbClr val="242021"/>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cương quyết</a:t>
            </a:r>
            <a:r>
              <a:rPr lang="vi-VN" sz="2400" dirty="0">
                <a:solidFill>
                  <a:srgbClr val="242021"/>
                </a:solidFill>
                <a:latin typeface="Times New Roman" panose="02020603050405020304" pitchFamily="18" charset="0"/>
                <a:cs typeface="Times New Roman" panose="02020603050405020304" pitchFamily="18" charset="0"/>
              </a:rPr>
              <a:t>, </a:t>
            </a:r>
            <a:r>
              <a:rPr lang="vi-VN" sz="2400" dirty="0">
                <a:solidFill>
                  <a:srgbClr val="FF0000"/>
                </a:solidFill>
                <a:latin typeface="Times New Roman" panose="02020603050405020304" pitchFamily="18" charset="0"/>
                <a:cs typeface="Times New Roman" panose="02020603050405020304" pitchFamily="18" charset="0"/>
              </a:rPr>
              <a:t>khôn khéo</a:t>
            </a:r>
            <a:r>
              <a:rPr lang="vi-VN" sz="2400" dirty="0">
                <a:solidFill>
                  <a:srgbClr val="242021"/>
                </a:solidFill>
                <a:latin typeface="Times New Roman" panose="02020603050405020304" pitchFamily="18" charset="0"/>
                <a:cs typeface="Times New Roman" panose="02020603050405020304" pitchFamily="18" charset="0"/>
              </a:rPr>
              <a:t>, tích cực phòng ngừa, chủ động tiến công kẻ địch và bọn tội phạm.</a:t>
            </a:r>
            <a:r>
              <a:rPr lang="vi-VN" sz="2400" dirty="0">
                <a:latin typeface="Times New Roman" panose="02020603050405020304" pitchFamily="18" charset="0"/>
                <a:cs typeface="Times New Roman" panose="02020603050405020304" pitchFamily="18" charset="0"/>
              </a:rPr>
              <a:t> </a:t>
            </a:r>
            <a:br>
              <a:rPr lang="vi-VN" sz="2400" dirty="0">
                <a:latin typeface="Times New Roman" panose="02020603050405020304" pitchFamily="18" charset="0"/>
                <a:cs typeface="Times New Roman" panose="02020603050405020304" pitchFamily="18" charset="0"/>
              </a:rPr>
            </a:b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endParaRPr lang="en-GB" dirty="0">
              <a:latin typeface="Times New Roman" panose="02020603050405020304" pitchFamily="18" charset="0"/>
              <a:cs typeface="Times New Roman" panose="02020603050405020304" pitchFamily="18" charset="0"/>
            </a:endParaRPr>
          </a:p>
        </p:txBody>
      </p:sp>
      <p:pic>
        <p:nvPicPr>
          <p:cNvPr id="32" name="image4.png">
            <a:extLst>
              <a:ext uri="{FF2B5EF4-FFF2-40B4-BE49-F238E27FC236}">
                <a16:creationId xmlns:a16="http://schemas.microsoft.com/office/drawing/2014/main" id="{92606FA2-F2B4-5A81-E244-8EDA8798E172}"/>
              </a:ext>
            </a:extLst>
          </p:cNvPr>
          <p:cNvPicPr>
            <a:picLocks noChangeAspect="1"/>
          </p:cNvPicPr>
          <p:nvPr/>
        </p:nvPicPr>
        <p:blipFill>
          <a:blip r:embed="rId10" cstate="print"/>
          <a:stretch>
            <a:fillRect/>
          </a:stretch>
        </p:blipFill>
        <p:spPr>
          <a:xfrm>
            <a:off x="0" y="97701"/>
            <a:ext cx="742683" cy="744563"/>
          </a:xfrm>
          <a:prstGeom prst="rect">
            <a:avLst/>
          </a:prstGeom>
        </p:spPr>
      </p:pic>
      <p:grpSp>
        <p:nvGrpSpPr>
          <p:cNvPr id="33" name="Group 11">
            <a:extLst>
              <a:ext uri="{FF2B5EF4-FFF2-40B4-BE49-F238E27FC236}">
                <a16:creationId xmlns:a16="http://schemas.microsoft.com/office/drawing/2014/main" id="{867C38BF-93BD-C2D9-6460-D39831F40850}"/>
              </a:ext>
            </a:extLst>
          </p:cNvPr>
          <p:cNvGrpSpPr>
            <a:grpSpLocks/>
          </p:cNvGrpSpPr>
          <p:nvPr/>
        </p:nvGrpSpPr>
        <p:grpSpPr bwMode="auto">
          <a:xfrm>
            <a:off x="800202" y="206004"/>
            <a:ext cx="625171" cy="612210"/>
            <a:chOff x="0" y="0"/>
            <a:chExt cx="666" cy="559"/>
          </a:xfrm>
        </p:grpSpPr>
        <p:sp>
          <p:nvSpPr>
            <p:cNvPr id="34" name="Freeform 12">
              <a:extLst>
                <a:ext uri="{FF2B5EF4-FFF2-40B4-BE49-F238E27FC236}">
                  <a16:creationId xmlns:a16="http://schemas.microsoft.com/office/drawing/2014/main" id="{72CB384A-BD90-6B36-7C65-EC6B61378FA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84831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barn(inVertical)">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4"/>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4"/>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336012" y="6255956"/>
            <a:ext cx="2743200" cy="365125"/>
          </a:xfrm>
        </p:spPr>
        <p:txBody>
          <a:bodyPr/>
          <a:lstStyle/>
          <a:p>
            <a:fld id="{CABAA8C2-8E73-4BA3-8646-3345C5432D50}" type="slidenum">
              <a:rPr lang="en-US" smtClean="0"/>
              <a:t>9</a:t>
            </a:fld>
            <a:endParaRPr lang="en-US" dirty="0"/>
          </a:p>
        </p:txBody>
      </p:sp>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3A11DC49-ECB8-F2A9-1DCE-FF368DB8BF82}"/>
              </a:ext>
            </a:extLst>
          </p:cNvPr>
          <p:cNvPicPr>
            <a:picLocks noChangeAspect="1"/>
          </p:cNvPicPr>
          <p:nvPr/>
        </p:nvPicPr>
        <p:blipFill>
          <a:blip r:embed="rId4"/>
          <a:stretch>
            <a:fillRect/>
          </a:stretch>
        </p:blipFill>
        <p:spPr>
          <a:xfrm>
            <a:off x="1425373" y="6143768"/>
            <a:ext cx="8869013" cy="666843"/>
          </a:xfrm>
          <a:prstGeom prst="rect">
            <a:avLst/>
          </a:prstGeom>
        </p:spPr>
      </p:pic>
      <p:pic>
        <p:nvPicPr>
          <p:cNvPr id="6" name="Picture 5">
            <a:extLst>
              <a:ext uri="{FF2B5EF4-FFF2-40B4-BE49-F238E27FC236}">
                <a16:creationId xmlns:a16="http://schemas.microsoft.com/office/drawing/2014/main" id="{D124DE76-3F9A-9760-A159-2DF9C094870A}"/>
              </a:ext>
            </a:extLst>
          </p:cNvPr>
          <p:cNvPicPr>
            <a:picLocks noChangeAspect="1"/>
          </p:cNvPicPr>
          <p:nvPr/>
        </p:nvPicPr>
        <p:blipFill>
          <a:blip r:embed="rId5"/>
          <a:stretch>
            <a:fillRect/>
          </a:stretch>
        </p:blipFill>
        <p:spPr>
          <a:xfrm>
            <a:off x="1665364" y="601578"/>
            <a:ext cx="304843" cy="5542189"/>
          </a:xfrm>
          <a:prstGeom prst="rect">
            <a:avLst/>
          </a:prstGeom>
        </p:spPr>
      </p:pic>
      <p:pic>
        <p:nvPicPr>
          <p:cNvPr id="8" name="Picture 7">
            <a:extLst>
              <a:ext uri="{FF2B5EF4-FFF2-40B4-BE49-F238E27FC236}">
                <a16:creationId xmlns:a16="http://schemas.microsoft.com/office/drawing/2014/main" id="{153B6A53-EDEC-4F12-98DE-AD04000BFC9F}"/>
              </a:ext>
            </a:extLst>
          </p:cNvPr>
          <p:cNvPicPr>
            <a:picLocks noChangeAspect="1"/>
          </p:cNvPicPr>
          <p:nvPr/>
        </p:nvPicPr>
        <p:blipFill>
          <a:blip r:embed="rId6"/>
          <a:stretch>
            <a:fillRect/>
          </a:stretch>
        </p:blipFill>
        <p:spPr>
          <a:xfrm>
            <a:off x="1970207" y="210455"/>
            <a:ext cx="1409897" cy="857370"/>
          </a:xfrm>
          <a:prstGeom prst="rect">
            <a:avLst/>
          </a:prstGeom>
        </p:spPr>
      </p:pic>
      <p:pic>
        <p:nvPicPr>
          <p:cNvPr id="10" name="Picture 9">
            <a:extLst>
              <a:ext uri="{FF2B5EF4-FFF2-40B4-BE49-F238E27FC236}">
                <a16:creationId xmlns:a16="http://schemas.microsoft.com/office/drawing/2014/main" id="{D93CDB64-FC4C-8CAB-353E-4222F44EFB2D}"/>
              </a:ext>
            </a:extLst>
          </p:cNvPr>
          <p:cNvPicPr>
            <a:picLocks noChangeAspect="1"/>
          </p:cNvPicPr>
          <p:nvPr/>
        </p:nvPicPr>
        <p:blipFill>
          <a:blip r:embed="rId7"/>
          <a:stretch>
            <a:fillRect/>
          </a:stretch>
        </p:blipFill>
        <p:spPr>
          <a:xfrm>
            <a:off x="3465249" y="65445"/>
            <a:ext cx="4972744" cy="342948"/>
          </a:xfrm>
          <a:prstGeom prst="rect">
            <a:avLst/>
          </a:prstGeom>
        </p:spPr>
      </p:pic>
      <p:pic>
        <p:nvPicPr>
          <p:cNvPr id="12" name="Picture 11">
            <a:extLst>
              <a:ext uri="{FF2B5EF4-FFF2-40B4-BE49-F238E27FC236}">
                <a16:creationId xmlns:a16="http://schemas.microsoft.com/office/drawing/2014/main" id="{3C1819C5-2E4C-976D-58C8-C2FCCFF5654D}"/>
              </a:ext>
            </a:extLst>
          </p:cNvPr>
          <p:cNvPicPr>
            <a:picLocks noChangeAspect="1"/>
          </p:cNvPicPr>
          <p:nvPr/>
        </p:nvPicPr>
        <p:blipFill>
          <a:blip r:embed="rId8"/>
          <a:stretch>
            <a:fillRect/>
          </a:stretch>
        </p:blipFill>
        <p:spPr>
          <a:xfrm>
            <a:off x="3477152" y="484792"/>
            <a:ext cx="7049484" cy="333422"/>
          </a:xfrm>
          <a:prstGeom prst="rect">
            <a:avLst/>
          </a:prstGeom>
        </p:spPr>
      </p:pic>
      <p:pic>
        <p:nvPicPr>
          <p:cNvPr id="14" name="Picture 13">
            <a:extLst>
              <a:ext uri="{FF2B5EF4-FFF2-40B4-BE49-F238E27FC236}">
                <a16:creationId xmlns:a16="http://schemas.microsoft.com/office/drawing/2014/main" id="{0B8E3ECC-F58B-C512-3C27-ACAE9B7E5B36}"/>
              </a:ext>
            </a:extLst>
          </p:cNvPr>
          <p:cNvPicPr>
            <a:picLocks noChangeAspect="1"/>
          </p:cNvPicPr>
          <p:nvPr/>
        </p:nvPicPr>
        <p:blipFill>
          <a:blip r:embed="rId9"/>
          <a:stretch>
            <a:fillRect/>
          </a:stretch>
        </p:blipFill>
        <p:spPr>
          <a:xfrm>
            <a:off x="3465249" y="842264"/>
            <a:ext cx="7906853" cy="371527"/>
          </a:xfrm>
          <a:prstGeom prst="rect">
            <a:avLst/>
          </a:prstGeom>
        </p:spPr>
      </p:pic>
      <p:pic>
        <p:nvPicPr>
          <p:cNvPr id="16" name="Picture 15">
            <a:extLst>
              <a:ext uri="{FF2B5EF4-FFF2-40B4-BE49-F238E27FC236}">
                <a16:creationId xmlns:a16="http://schemas.microsoft.com/office/drawing/2014/main" id="{BB4E11D1-00E6-1CCA-DD42-C9051A815C69}"/>
              </a:ext>
            </a:extLst>
          </p:cNvPr>
          <p:cNvPicPr>
            <a:picLocks noChangeAspect="1"/>
          </p:cNvPicPr>
          <p:nvPr/>
        </p:nvPicPr>
        <p:blipFill>
          <a:blip r:embed="rId10"/>
          <a:stretch>
            <a:fillRect/>
          </a:stretch>
        </p:blipFill>
        <p:spPr>
          <a:xfrm>
            <a:off x="1970207" y="1430640"/>
            <a:ext cx="1386081" cy="1638529"/>
          </a:xfrm>
          <a:prstGeom prst="rect">
            <a:avLst/>
          </a:prstGeom>
        </p:spPr>
      </p:pic>
      <p:pic>
        <p:nvPicPr>
          <p:cNvPr id="18" name="Picture 17">
            <a:extLst>
              <a:ext uri="{FF2B5EF4-FFF2-40B4-BE49-F238E27FC236}">
                <a16:creationId xmlns:a16="http://schemas.microsoft.com/office/drawing/2014/main" id="{188A4D8E-5EEA-2A01-62EC-B57C5BC66EA1}"/>
              </a:ext>
            </a:extLst>
          </p:cNvPr>
          <p:cNvPicPr>
            <a:picLocks noChangeAspect="1"/>
          </p:cNvPicPr>
          <p:nvPr/>
        </p:nvPicPr>
        <p:blipFill>
          <a:blip r:embed="rId11"/>
          <a:stretch>
            <a:fillRect/>
          </a:stretch>
        </p:blipFill>
        <p:spPr>
          <a:xfrm>
            <a:off x="3465249" y="1325979"/>
            <a:ext cx="5973009" cy="371527"/>
          </a:xfrm>
          <a:prstGeom prst="rect">
            <a:avLst/>
          </a:prstGeom>
        </p:spPr>
      </p:pic>
      <p:pic>
        <p:nvPicPr>
          <p:cNvPr id="20" name="Picture 19">
            <a:extLst>
              <a:ext uri="{FF2B5EF4-FFF2-40B4-BE49-F238E27FC236}">
                <a16:creationId xmlns:a16="http://schemas.microsoft.com/office/drawing/2014/main" id="{0D396F29-EF20-80C4-597C-FFBD7122F82A}"/>
              </a:ext>
            </a:extLst>
          </p:cNvPr>
          <p:cNvPicPr>
            <a:picLocks noChangeAspect="1"/>
          </p:cNvPicPr>
          <p:nvPr/>
        </p:nvPicPr>
        <p:blipFill>
          <a:blip r:embed="rId12"/>
          <a:stretch>
            <a:fillRect/>
          </a:stretch>
        </p:blipFill>
        <p:spPr>
          <a:xfrm>
            <a:off x="3474776" y="1704127"/>
            <a:ext cx="5963482" cy="676369"/>
          </a:xfrm>
          <a:prstGeom prst="rect">
            <a:avLst/>
          </a:prstGeom>
        </p:spPr>
      </p:pic>
      <p:pic>
        <p:nvPicPr>
          <p:cNvPr id="22" name="Picture 21">
            <a:extLst>
              <a:ext uri="{FF2B5EF4-FFF2-40B4-BE49-F238E27FC236}">
                <a16:creationId xmlns:a16="http://schemas.microsoft.com/office/drawing/2014/main" id="{5C44CC80-BBBD-189C-471C-D1F04AC0B8EB}"/>
              </a:ext>
            </a:extLst>
          </p:cNvPr>
          <p:cNvPicPr>
            <a:picLocks noChangeAspect="1"/>
          </p:cNvPicPr>
          <p:nvPr/>
        </p:nvPicPr>
        <p:blipFill>
          <a:blip r:embed="rId13"/>
          <a:stretch>
            <a:fillRect/>
          </a:stretch>
        </p:blipFill>
        <p:spPr>
          <a:xfrm>
            <a:off x="3474776" y="2455287"/>
            <a:ext cx="4182059" cy="352474"/>
          </a:xfrm>
          <a:prstGeom prst="rect">
            <a:avLst/>
          </a:prstGeom>
        </p:spPr>
      </p:pic>
      <p:pic>
        <p:nvPicPr>
          <p:cNvPr id="24" name="Picture 23">
            <a:extLst>
              <a:ext uri="{FF2B5EF4-FFF2-40B4-BE49-F238E27FC236}">
                <a16:creationId xmlns:a16="http://schemas.microsoft.com/office/drawing/2014/main" id="{7A2C6982-B65D-A31B-00F8-6130A5C8D91D}"/>
              </a:ext>
            </a:extLst>
          </p:cNvPr>
          <p:cNvPicPr>
            <a:picLocks noChangeAspect="1"/>
          </p:cNvPicPr>
          <p:nvPr/>
        </p:nvPicPr>
        <p:blipFill>
          <a:blip r:embed="rId14"/>
          <a:stretch>
            <a:fillRect/>
          </a:stretch>
        </p:blipFill>
        <p:spPr>
          <a:xfrm>
            <a:off x="3474776" y="2869871"/>
            <a:ext cx="4906060" cy="342948"/>
          </a:xfrm>
          <a:prstGeom prst="rect">
            <a:avLst/>
          </a:prstGeom>
        </p:spPr>
      </p:pic>
      <p:pic>
        <p:nvPicPr>
          <p:cNvPr id="26" name="Picture 25">
            <a:extLst>
              <a:ext uri="{FF2B5EF4-FFF2-40B4-BE49-F238E27FC236}">
                <a16:creationId xmlns:a16="http://schemas.microsoft.com/office/drawing/2014/main" id="{BA6C519B-C0CA-1A0D-5713-3641EE45140A}"/>
              </a:ext>
            </a:extLst>
          </p:cNvPr>
          <p:cNvPicPr>
            <a:picLocks noChangeAspect="1"/>
          </p:cNvPicPr>
          <p:nvPr/>
        </p:nvPicPr>
        <p:blipFill>
          <a:blip r:embed="rId15"/>
          <a:stretch>
            <a:fillRect/>
          </a:stretch>
        </p:blipFill>
        <p:spPr>
          <a:xfrm>
            <a:off x="1970207" y="3383247"/>
            <a:ext cx="1376555" cy="828791"/>
          </a:xfrm>
          <a:prstGeom prst="rect">
            <a:avLst/>
          </a:prstGeom>
        </p:spPr>
      </p:pic>
      <p:pic>
        <p:nvPicPr>
          <p:cNvPr id="28" name="Picture 27">
            <a:extLst>
              <a:ext uri="{FF2B5EF4-FFF2-40B4-BE49-F238E27FC236}">
                <a16:creationId xmlns:a16="http://schemas.microsoft.com/office/drawing/2014/main" id="{A0D01F18-AF34-93BC-EDC0-136B539A9353}"/>
              </a:ext>
            </a:extLst>
          </p:cNvPr>
          <p:cNvPicPr>
            <a:picLocks noChangeAspect="1"/>
          </p:cNvPicPr>
          <p:nvPr/>
        </p:nvPicPr>
        <p:blipFill>
          <a:blip r:embed="rId16"/>
          <a:stretch>
            <a:fillRect/>
          </a:stretch>
        </p:blipFill>
        <p:spPr>
          <a:xfrm>
            <a:off x="3474776" y="3392053"/>
            <a:ext cx="7087589" cy="352474"/>
          </a:xfrm>
          <a:prstGeom prst="rect">
            <a:avLst/>
          </a:prstGeom>
        </p:spPr>
      </p:pic>
      <p:pic>
        <p:nvPicPr>
          <p:cNvPr id="30" name="Picture 29">
            <a:extLst>
              <a:ext uri="{FF2B5EF4-FFF2-40B4-BE49-F238E27FC236}">
                <a16:creationId xmlns:a16="http://schemas.microsoft.com/office/drawing/2014/main" id="{CFE9C7B6-97DB-0C30-73EC-088843118290}"/>
              </a:ext>
            </a:extLst>
          </p:cNvPr>
          <p:cNvPicPr>
            <a:picLocks noChangeAspect="1"/>
          </p:cNvPicPr>
          <p:nvPr/>
        </p:nvPicPr>
        <p:blipFill>
          <a:blip r:embed="rId17"/>
          <a:stretch>
            <a:fillRect/>
          </a:stretch>
        </p:blipFill>
        <p:spPr>
          <a:xfrm>
            <a:off x="3465249" y="3799615"/>
            <a:ext cx="5277587" cy="362001"/>
          </a:xfrm>
          <a:prstGeom prst="rect">
            <a:avLst/>
          </a:prstGeom>
        </p:spPr>
      </p:pic>
      <p:pic>
        <p:nvPicPr>
          <p:cNvPr id="32" name="Picture 31">
            <a:extLst>
              <a:ext uri="{FF2B5EF4-FFF2-40B4-BE49-F238E27FC236}">
                <a16:creationId xmlns:a16="http://schemas.microsoft.com/office/drawing/2014/main" id="{A9B6BDDF-3B59-3DAF-23CB-3C45F33A0530}"/>
              </a:ext>
            </a:extLst>
          </p:cNvPr>
          <p:cNvPicPr>
            <a:picLocks noChangeAspect="1"/>
          </p:cNvPicPr>
          <p:nvPr/>
        </p:nvPicPr>
        <p:blipFill>
          <a:blip r:embed="rId18"/>
          <a:stretch>
            <a:fillRect/>
          </a:stretch>
        </p:blipFill>
        <p:spPr>
          <a:xfrm>
            <a:off x="1970207" y="4499652"/>
            <a:ext cx="1332181" cy="1324160"/>
          </a:xfrm>
          <a:prstGeom prst="rect">
            <a:avLst/>
          </a:prstGeom>
        </p:spPr>
      </p:pic>
      <p:pic>
        <p:nvPicPr>
          <p:cNvPr id="34" name="Picture 33">
            <a:extLst>
              <a:ext uri="{FF2B5EF4-FFF2-40B4-BE49-F238E27FC236}">
                <a16:creationId xmlns:a16="http://schemas.microsoft.com/office/drawing/2014/main" id="{9A2B98A4-04B8-8561-96AC-9BE2D438E821}"/>
              </a:ext>
            </a:extLst>
          </p:cNvPr>
          <p:cNvPicPr>
            <a:picLocks noChangeAspect="1"/>
          </p:cNvPicPr>
          <p:nvPr/>
        </p:nvPicPr>
        <p:blipFill>
          <a:blip r:embed="rId19"/>
          <a:stretch>
            <a:fillRect/>
          </a:stretch>
        </p:blipFill>
        <p:spPr>
          <a:xfrm>
            <a:off x="3459509" y="4331607"/>
            <a:ext cx="4467849" cy="371527"/>
          </a:xfrm>
          <a:prstGeom prst="rect">
            <a:avLst/>
          </a:prstGeom>
        </p:spPr>
      </p:pic>
      <p:pic>
        <p:nvPicPr>
          <p:cNvPr id="36" name="Picture 35">
            <a:extLst>
              <a:ext uri="{FF2B5EF4-FFF2-40B4-BE49-F238E27FC236}">
                <a16:creationId xmlns:a16="http://schemas.microsoft.com/office/drawing/2014/main" id="{28AEE1B5-676B-B2A8-957B-4D1E9CE1BF84}"/>
              </a:ext>
            </a:extLst>
          </p:cNvPr>
          <p:cNvPicPr>
            <a:picLocks noChangeAspect="1"/>
          </p:cNvPicPr>
          <p:nvPr/>
        </p:nvPicPr>
        <p:blipFill>
          <a:blip r:embed="rId20"/>
          <a:stretch>
            <a:fillRect/>
          </a:stretch>
        </p:blipFill>
        <p:spPr>
          <a:xfrm>
            <a:off x="3459509" y="4767910"/>
            <a:ext cx="4458322" cy="352474"/>
          </a:xfrm>
          <a:prstGeom prst="rect">
            <a:avLst/>
          </a:prstGeom>
        </p:spPr>
      </p:pic>
      <p:pic>
        <p:nvPicPr>
          <p:cNvPr id="38" name="Picture 37">
            <a:extLst>
              <a:ext uri="{FF2B5EF4-FFF2-40B4-BE49-F238E27FC236}">
                <a16:creationId xmlns:a16="http://schemas.microsoft.com/office/drawing/2014/main" id="{C17FDE1B-6F1E-CDB9-5CC1-520AC8062CAF}"/>
              </a:ext>
            </a:extLst>
          </p:cNvPr>
          <p:cNvPicPr>
            <a:picLocks noChangeAspect="1"/>
          </p:cNvPicPr>
          <p:nvPr/>
        </p:nvPicPr>
        <p:blipFill>
          <a:blip r:embed="rId21"/>
          <a:stretch>
            <a:fillRect/>
          </a:stretch>
        </p:blipFill>
        <p:spPr>
          <a:xfrm>
            <a:off x="3459509" y="5194971"/>
            <a:ext cx="4525006" cy="362001"/>
          </a:xfrm>
          <a:prstGeom prst="rect">
            <a:avLst/>
          </a:prstGeom>
        </p:spPr>
      </p:pic>
      <p:pic>
        <p:nvPicPr>
          <p:cNvPr id="40" name="Picture 39">
            <a:extLst>
              <a:ext uri="{FF2B5EF4-FFF2-40B4-BE49-F238E27FC236}">
                <a16:creationId xmlns:a16="http://schemas.microsoft.com/office/drawing/2014/main" id="{103E6E4F-D9F9-C81B-8E6A-63D78593B70B}"/>
              </a:ext>
            </a:extLst>
          </p:cNvPr>
          <p:cNvPicPr>
            <a:picLocks noChangeAspect="1"/>
          </p:cNvPicPr>
          <p:nvPr/>
        </p:nvPicPr>
        <p:blipFill>
          <a:blip r:embed="rId22"/>
          <a:stretch>
            <a:fillRect/>
          </a:stretch>
        </p:blipFill>
        <p:spPr>
          <a:xfrm>
            <a:off x="3474776" y="5643635"/>
            <a:ext cx="4258269" cy="333422"/>
          </a:xfrm>
          <a:prstGeom prst="rect">
            <a:avLst/>
          </a:prstGeom>
        </p:spPr>
      </p:pic>
    </p:spTree>
    <p:extLst>
      <p:ext uri="{BB962C8B-B14F-4D97-AF65-F5344CB8AC3E}">
        <p14:creationId xmlns:p14="http://schemas.microsoft.com/office/powerpoint/2010/main" val="382866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p:cTn id="49" dur="1000" fill="hold"/>
                                        <p:tgtEl>
                                          <p:spTgt spid="16"/>
                                        </p:tgtEl>
                                        <p:attrNameLst>
                                          <p:attrName>ppt_w</p:attrName>
                                        </p:attrNameLst>
                                      </p:cBhvr>
                                      <p:tavLst>
                                        <p:tav tm="0">
                                          <p:val>
                                            <p:fltVal val="0"/>
                                          </p:val>
                                        </p:tav>
                                        <p:tav tm="100000">
                                          <p:val>
                                            <p:strVal val="#ppt_w"/>
                                          </p:val>
                                        </p:tav>
                                      </p:tavLst>
                                    </p:anim>
                                    <p:anim calcmode="lin" valueType="num">
                                      <p:cBhvr>
                                        <p:cTn id="50" dur="1000" fill="hold"/>
                                        <p:tgtEl>
                                          <p:spTgt spid="16"/>
                                        </p:tgtEl>
                                        <p:attrNameLst>
                                          <p:attrName>ppt_h</p:attrName>
                                        </p:attrNameLst>
                                      </p:cBhvr>
                                      <p:tavLst>
                                        <p:tav tm="0">
                                          <p:val>
                                            <p:fltVal val="0"/>
                                          </p:val>
                                        </p:tav>
                                        <p:tav tm="100000">
                                          <p:val>
                                            <p:strVal val="#ppt_h"/>
                                          </p:val>
                                        </p:tav>
                                      </p:tavLst>
                                    </p:anim>
                                    <p:anim calcmode="lin" valueType="num">
                                      <p:cBhvr>
                                        <p:cTn id="51" dur="1000" fill="hold"/>
                                        <p:tgtEl>
                                          <p:spTgt spid="16"/>
                                        </p:tgtEl>
                                        <p:attrNameLst>
                                          <p:attrName>style.rotation</p:attrName>
                                        </p:attrNameLst>
                                      </p:cBhvr>
                                      <p:tavLst>
                                        <p:tav tm="0">
                                          <p:val>
                                            <p:fltVal val="90"/>
                                          </p:val>
                                        </p:tav>
                                        <p:tav tm="100000">
                                          <p:val>
                                            <p:fltVal val="0"/>
                                          </p:val>
                                        </p:tav>
                                      </p:tavLst>
                                    </p:anim>
                                    <p:animEffect transition="in" filter="fade">
                                      <p:cBhvr>
                                        <p:cTn id="52" dur="1000"/>
                                        <p:tgtEl>
                                          <p:spTgt spid="16"/>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31" presetClass="entr" presetSubtype="0" fill="hold" nodeType="click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p:cTn id="64" dur="1000" fill="hold"/>
                                        <p:tgtEl>
                                          <p:spTgt spid="20"/>
                                        </p:tgtEl>
                                        <p:attrNameLst>
                                          <p:attrName>ppt_w</p:attrName>
                                        </p:attrNameLst>
                                      </p:cBhvr>
                                      <p:tavLst>
                                        <p:tav tm="0">
                                          <p:val>
                                            <p:fltVal val="0"/>
                                          </p:val>
                                        </p:tav>
                                        <p:tav tm="100000">
                                          <p:val>
                                            <p:strVal val="#ppt_w"/>
                                          </p:val>
                                        </p:tav>
                                      </p:tavLst>
                                    </p:anim>
                                    <p:anim calcmode="lin" valueType="num">
                                      <p:cBhvr>
                                        <p:cTn id="65" dur="1000" fill="hold"/>
                                        <p:tgtEl>
                                          <p:spTgt spid="20"/>
                                        </p:tgtEl>
                                        <p:attrNameLst>
                                          <p:attrName>ppt_h</p:attrName>
                                        </p:attrNameLst>
                                      </p:cBhvr>
                                      <p:tavLst>
                                        <p:tav tm="0">
                                          <p:val>
                                            <p:fltVal val="0"/>
                                          </p:val>
                                        </p:tav>
                                        <p:tav tm="100000">
                                          <p:val>
                                            <p:strVal val="#ppt_h"/>
                                          </p:val>
                                        </p:tav>
                                      </p:tavLst>
                                    </p:anim>
                                    <p:anim calcmode="lin" valueType="num">
                                      <p:cBhvr>
                                        <p:cTn id="66" dur="1000" fill="hold"/>
                                        <p:tgtEl>
                                          <p:spTgt spid="20"/>
                                        </p:tgtEl>
                                        <p:attrNameLst>
                                          <p:attrName>style.rotation</p:attrName>
                                        </p:attrNameLst>
                                      </p:cBhvr>
                                      <p:tavLst>
                                        <p:tav tm="0">
                                          <p:val>
                                            <p:fltVal val="90"/>
                                          </p:val>
                                        </p:tav>
                                        <p:tav tm="100000">
                                          <p:val>
                                            <p:fltVal val="0"/>
                                          </p:val>
                                        </p:tav>
                                      </p:tavLst>
                                    </p:anim>
                                    <p:animEffect transition="in" filter="fade">
                                      <p:cBhvr>
                                        <p:cTn id="67" dur="1000"/>
                                        <p:tgtEl>
                                          <p:spTgt spid="20"/>
                                        </p:tgtEl>
                                      </p:cBhvr>
                                    </p:animEffect>
                                  </p:childTnLst>
                                </p:cTn>
                              </p:par>
                            </p:childTnLst>
                          </p:cTn>
                        </p:par>
                      </p:childTnLst>
                    </p:cTn>
                  </p:par>
                  <p:par>
                    <p:cTn id="68" fill="hold">
                      <p:stCondLst>
                        <p:cond delay="indefinite"/>
                      </p:stCondLst>
                      <p:childTnLst>
                        <p:par>
                          <p:cTn id="69" fill="hold">
                            <p:stCondLst>
                              <p:cond delay="0"/>
                            </p:stCondLst>
                            <p:childTnLst>
                              <p:par>
                                <p:cTn id="70" presetID="31" presetClass="entr" presetSubtype="0" fill="hold" nodeType="click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p:cTn id="72" dur="1000" fill="hold"/>
                                        <p:tgtEl>
                                          <p:spTgt spid="22"/>
                                        </p:tgtEl>
                                        <p:attrNameLst>
                                          <p:attrName>ppt_w</p:attrName>
                                        </p:attrNameLst>
                                      </p:cBhvr>
                                      <p:tavLst>
                                        <p:tav tm="0">
                                          <p:val>
                                            <p:fltVal val="0"/>
                                          </p:val>
                                        </p:tav>
                                        <p:tav tm="100000">
                                          <p:val>
                                            <p:strVal val="#ppt_w"/>
                                          </p:val>
                                        </p:tav>
                                      </p:tavLst>
                                    </p:anim>
                                    <p:anim calcmode="lin" valueType="num">
                                      <p:cBhvr>
                                        <p:cTn id="73" dur="1000" fill="hold"/>
                                        <p:tgtEl>
                                          <p:spTgt spid="22"/>
                                        </p:tgtEl>
                                        <p:attrNameLst>
                                          <p:attrName>ppt_h</p:attrName>
                                        </p:attrNameLst>
                                      </p:cBhvr>
                                      <p:tavLst>
                                        <p:tav tm="0">
                                          <p:val>
                                            <p:fltVal val="0"/>
                                          </p:val>
                                        </p:tav>
                                        <p:tav tm="100000">
                                          <p:val>
                                            <p:strVal val="#ppt_h"/>
                                          </p:val>
                                        </p:tav>
                                      </p:tavLst>
                                    </p:anim>
                                    <p:anim calcmode="lin" valueType="num">
                                      <p:cBhvr>
                                        <p:cTn id="74" dur="1000" fill="hold"/>
                                        <p:tgtEl>
                                          <p:spTgt spid="22"/>
                                        </p:tgtEl>
                                        <p:attrNameLst>
                                          <p:attrName>style.rotation</p:attrName>
                                        </p:attrNameLst>
                                      </p:cBhvr>
                                      <p:tavLst>
                                        <p:tav tm="0">
                                          <p:val>
                                            <p:fltVal val="90"/>
                                          </p:val>
                                        </p:tav>
                                        <p:tav tm="100000">
                                          <p:val>
                                            <p:fltVal val="0"/>
                                          </p:val>
                                        </p:tav>
                                      </p:tavLst>
                                    </p:anim>
                                    <p:animEffect transition="in" filter="fade">
                                      <p:cBhvr>
                                        <p:cTn id="75" dur="1000"/>
                                        <p:tgtEl>
                                          <p:spTgt spid="22"/>
                                        </p:tgtEl>
                                      </p:cBhvr>
                                    </p:animEffect>
                                  </p:childTnLst>
                                </p:cTn>
                              </p:par>
                            </p:childTnLst>
                          </p:cTn>
                        </p:par>
                      </p:childTnLst>
                    </p:cTn>
                  </p:par>
                  <p:par>
                    <p:cTn id="76" fill="hold">
                      <p:stCondLst>
                        <p:cond delay="indefinite"/>
                      </p:stCondLst>
                      <p:childTnLst>
                        <p:par>
                          <p:cTn id="77" fill="hold">
                            <p:stCondLst>
                              <p:cond delay="0"/>
                            </p:stCondLst>
                            <p:childTnLst>
                              <p:par>
                                <p:cTn id="78" presetID="31" presetClass="entr" presetSubtype="0" fill="hold" nodeType="click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p:cTn id="80" dur="1000" fill="hold"/>
                                        <p:tgtEl>
                                          <p:spTgt spid="24"/>
                                        </p:tgtEl>
                                        <p:attrNameLst>
                                          <p:attrName>ppt_w</p:attrName>
                                        </p:attrNameLst>
                                      </p:cBhvr>
                                      <p:tavLst>
                                        <p:tav tm="0">
                                          <p:val>
                                            <p:fltVal val="0"/>
                                          </p:val>
                                        </p:tav>
                                        <p:tav tm="100000">
                                          <p:val>
                                            <p:strVal val="#ppt_w"/>
                                          </p:val>
                                        </p:tav>
                                      </p:tavLst>
                                    </p:anim>
                                    <p:anim calcmode="lin" valueType="num">
                                      <p:cBhvr>
                                        <p:cTn id="81" dur="1000" fill="hold"/>
                                        <p:tgtEl>
                                          <p:spTgt spid="24"/>
                                        </p:tgtEl>
                                        <p:attrNameLst>
                                          <p:attrName>ppt_h</p:attrName>
                                        </p:attrNameLst>
                                      </p:cBhvr>
                                      <p:tavLst>
                                        <p:tav tm="0">
                                          <p:val>
                                            <p:fltVal val="0"/>
                                          </p:val>
                                        </p:tav>
                                        <p:tav tm="100000">
                                          <p:val>
                                            <p:strVal val="#ppt_h"/>
                                          </p:val>
                                        </p:tav>
                                      </p:tavLst>
                                    </p:anim>
                                    <p:anim calcmode="lin" valueType="num">
                                      <p:cBhvr>
                                        <p:cTn id="82" dur="1000" fill="hold"/>
                                        <p:tgtEl>
                                          <p:spTgt spid="24"/>
                                        </p:tgtEl>
                                        <p:attrNameLst>
                                          <p:attrName>style.rotation</p:attrName>
                                        </p:attrNameLst>
                                      </p:cBhvr>
                                      <p:tavLst>
                                        <p:tav tm="0">
                                          <p:val>
                                            <p:fltVal val="90"/>
                                          </p:val>
                                        </p:tav>
                                        <p:tav tm="100000">
                                          <p:val>
                                            <p:fltVal val="0"/>
                                          </p:val>
                                        </p:tav>
                                      </p:tavLst>
                                    </p:anim>
                                    <p:animEffect transition="in" filter="fade">
                                      <p:cBhvr>
                                        <p:cTn id="83" dur="1000"/>
                                        <p:tgtEl>
                                          <p:spTgt spid="24"/>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nodeType="clickEffect">
                                  <p:stCondLst>
                                    <p:cond delay="0"/>
                                  </p:stCondLst>
                                  <p:childTnLst>
                                    <p:set>
                                      <p:cBhvr>
                                        <p:cTn id="87" dur="1" fill="hold">
                                          <p:stCondLst>
                                            <p:cond delay="0"/>
                                          </p:stCondLst>
                                        </p:cTn>
                                        <p:tgtEl>
                                          <p:spTgt spid="26"/>
                                        </p:tgtEl>
                                        <p:attrNameLst>
                                          <p:attrName>style.visibility</p:attrName>
                                        </p:attrNameLst>
                                      </p:cBhvr>
                                      <p:to>
                                        <p:strVal val="visible"/>
                                      </p:to>
                                    </p:set>
                                    <p:anim calcmode="lin" valueType="num">
                                      <p:cBhvr>
                                        <p:cTn id="88" dur="500" fill="hold"/>
                                        <p:tgtEl>
                                          <p:spTgt spid="26"/>
                                        </p:tgtEl>
                                        <p:attrNameLst>
                                          <p:attrName>ppt_w</p:attrName>
                                        </p:attrNameLst>
                                      </p:cBhvr>
                                      <p:tavLst>
                                        <p:tav tm="0">
                                          <p:val>
                                            <p:fltVal val="0"/>
                                          </p:val>
                                        </p:tav>
                                        <p:tav tm="100000">
                                          <p:val>
                                            <p:strVal val="#ppt_w"/>
                                          </p:val>
                                        </p:tav>
                                      </p:tavLst>
                                    </p:anim>
                                    <p:anim calcmode="lin" valueType="num">
                                      <p:cBhvr>
                                        <p:cTn id="89" dur="500" fill="hold"/>
                                        <p:tgtEl>
                                          <p:spTgt spid="26"/>
                                        </p:tgtEl>
                                        <p:attrNameLst>
                                          <p:attrName>ppt_h</p:attrName>
                                        </p:attrNameLst>
                                      </p:cBhvr>
                                      <p:tavLst>
                                        <p:tav tm="0">
                                          <p:val>
                                            <p:fltVal val="0"/>
                                          </p:val>
                                        </p:tav>
                                        <p:tav tm="100000">
                                          <p:val>
                                            <p:strVal val="#ppt_h"/>
                                          </p:val>
                                        </p:tav>
                                      </p:tavLst>
                                    </p:anim>
                                    <p:animEffect transition="in" filter="fade">
                                      <p:cBhvr>
                                        <p:cTn id="90" dur="500"/>
                                        <p:tgtEl>
                                          <p:spTgt spid="26"/>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nodeType="clickEffect">
                                  <p:stCondLst>
                                    <p:cond delay="0"/>
                                  </p:stCondLst>
                                  <p:childTnLst>
                                    <p:set>
                                      <p:cBhvr>
                                        <p:cTn id="94" dur="1" fill="hold">
                                          <p:stCondLst>
                                            <p:cond delay="0"/>
                                          </p:stCondLst>
                                        </p:cTn>
                                        <p:tgtEl>
                                          <p:spTgt spid="28"/>
                                        </p:tgtEl>
                                        <p:attrNameLst>
                                          <p:attrName>style.visibility</p:attrName>
                                        </p:attrNameLst>
                                      </p:cBhvr>
                                      <p:to>
                                        <p:strVal val="visible"/>
                                      </p:to>
                                    </p:set>
                                    <p:anim calcmode="lin" valueType="num">
                                      <p:cBhvr>
                                        <p:cTn id="95" dur="500" fill="hold"/>
                                        <p:tgtEl>
                                          <p:spTgt spid="28"/>
                                        </p:tgtEl>
                                        <p:attrNameLst>
                                          <p:attrName>ppt_w</p:attrName>
                                        </p:attrNameLst>
                                      </p:cBhvr>
                                      <p:tavLst>
                                        <p:tav tm="0">
                                          <p:val>
                                            <p:fltVal val="0"/>
                                          </p:val>
                                        </p:tav>
                                        <p:tav tm="100000">
                                          <p:val>
                                            <p:strVal val="#ppt_w"/>
                                          </p:val>
                                        </p:tav>
                                      </p:tavLst>
                                    </p:anim>
                                    <p:anim calcmode="lin" valueType="num">
                                      <p:cBhvr>
                                        <p:cTn id="96" dur="500" fill="hold"/>
                                        <p:tgtEl>
                                          <p:spTgt spid="28"/>
                                        </p:tgtEl>
                                        <p:attrNameLst>
                                          <p:attrName>ppt_h</p:attrName>
                                        </p:attrNameLst>
                                      </p:cBhvr>
                                      <p:tavLst>
                                        <p:tav tm="0">
                                          <p:val>
                                            <p:fltVal val="0"/>
                                          </p:val>
                                        </p:tav>
                                        <p:tav tm="100000">
                                          <p:val>
                                            <p:strVal val="#ppt_h"/>
                                          </p:val>
                                        </p:tav>
                                      </p:tavLst>
                                    </p:anim>
                                    <p:animEffect transition="in" filter="fade">
                                      <p:cBhvr>
                                        <p:cTn id="97" dur="500"/>
                                        <p:tgtEl>
                                          <p:spTgt spid="28"/>
                                        </p:tgtEl>
                                      </p:cBhvr>
                                    </p:animEffect>
                                  </p:childTnLst>
                                </p:cTn>
                              </p:par>
                            </p:childTnLst>
                          </p:cTn>
                        </p:par>
                      </p:childTnLst>
                    </p:cTn>
                  </p:par>
                  <p:par>
                    <p:cTn id="98" fill="hold">
                      <p:stCondLst>
                        <p:cond delay="indefinite"/>
                      </p:stCondLst>
                      <p:childTnLst>
                        <p:par>
                          <p:cTn id="99" fill="hold">
                            <p:stCondLst>
                              <p:cond delay="0"/>
                            </p:stCondLst>
                            <p:childTnLst>
                              <p:par>
                                <p:cTn id="100" presetID="53" presetClass="entr" presetSubtype="16" fill="hold" nodeType="click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childTnLst>
                    </p:cTn>
                  </p:par>
                  <p:par>
                    <p:cTn id="105" fill="hold">
                      <p:stCondLst>
                        <p:cond delay="indefinite"/>
                      </p:stCondLst>
                      <p:childTnLst>
                        <p:par>
                          <p:cTn id="106" fill="hold">
                            <p:stCondLst>
                              <p:cond delay="0"/>
                            </p:stCondLst>
                            <p:childTnLst>
                              <p:par>
                                <p:cTn id="107" presetID="53" presetClass="entr" presetSubtype="16" fill="hold" nodeType="clickEffect">
                                  <p:stCondLst>
                                    <p:cond delay="0"/>
                                  </p:stCondLst>
                                  <p:childTnLst>
                                    <p:set>
                                      <p:cBhvr>
                                        <p:cTn id="108" dur="1" fill="hold">
                                          <p:stCondLst>
                                            <p:cond delay="0"/>
                                          </p:stCondLst>
                                        </p:cTn>
                                        <p:tgtEl>
                                          <p:spTgt spid="32"/>
                                        </p:tgtEl>
                                        <p:attrNameLst>
                                          <p:attrName>style.visibility</p:attrName>
                                        </p:attrNameLst>
                                      </p:cBhvr>
                                      <p:to>
                                        <p:strVal val="visible"/>
                                      </p:to>
                                    </p:set>
                                    <p:anim calcmode="lin" valueType="num">
                                      <p:cBhvr>
                                        <p:cTn id="109" dur="500" fill="hold"/>
                                        <p:tgtEl>
                                          <p:spTgt spid="32"/>
                                        </p:tgtEl>
                                        <p:attrNameLst>
                                          <p:attrName>ppt_w</p:attrName>
                                        </p:attrNameLst>
                                      </p:cBhvr>
                                      <p:tavLst>
                                        <p:tav tm="0">
                                          <p:val>
                                            <p:fltVal val="0"/>
                                          </p:val>
                                        </p:tav>
                                        <p:tav tm="100000">
                                          <p:val>
                                            <p:strVal val="#ppt_w"/>
                                          </p:val>
                                        </p:tav>
                                      </p:tavLst>
                                    </p:anim>
                                    <p:anim calcmode="lin" valueType="num">
                                      <p:cBhvr>
                                        <p:cTn id="110" dur="500" fill="hold"/>
                                        <p:tgtEl>
                                          <p:spTgt spid="32"/>
                                        </p:tgtEl>
                                        <p:attrNameLst>
                                          <p:attrName>ppt_h</p:attrName>
                                        </p:attrNameLst>
                                      </p:cBhvr>
                                      <p:tavLst>
                                        <p:tav tm="0">
                                          <p:val>
                                            <p:fltVal val="0"/>
                                          </p:val>
                                        </p:tav>
                                        <p:tav tm="100000">
                                          <p:val>
                                            <p:strVal val="#ppt_h"/>
                                          </p:val>
                                        </p:tav>
                                      </p:tavLst>
                                    </p:anim>
                                    <p:animEffect transition="in" filter="fade">
                                      <p:cBhvr>
                                        <p:cTn id="111" dur="500"/>
                                        <p:tgtEl>
                                          <p:spTgt spid="32"/>
                                        </p:tgtEl>
                                      </p:cBhvr>
                                    </p:animEffect>
                                  </p:childTnLst>
                                </p:cTn>
                              </p:par>
                            </p:childTnLst>
                          </p:cTn>
                        </p:par>
                      </p:childTnLst>
                    </p:cTn>
                  </p:par>
                  <p:par>
                    <p:cTn id="112" fill="hold">
                      <p:stCondLst>
                        <p:cond delay="indefinite"/>
                      </p:stCondLst>
                      <p:childTnLst>
                        <p:par>
                          <p:cTn id="113" fill="hold">
                            <p:stCondLst>
                              <p:cond delay="0"/>
                            </p:stCondLst>
                            <p:childTnLst>
                              <p:par>
                                <p:cTn id="114" presetID="42" presetClass="entr" presetSubtype="0" fill="hold" nodeType="clickEffect">
                                  <p:stCondLst>
                                    <p:cond delay="0"/>
                                  </p:stCondLst>
                                  <p:childTnLst>
                                    <p:set>
                                      <p:cBhvr>
                                        <p:cTn id="115" dur="1" fill="hold">
                                          <p:stCondLst>
                                            <p:cond delay="0"/>
                                          </p:stCondLst>
                                        </p:cTn>
                                        <p:tgtEl>
                                          <p:spTgt spid="34"/>
                                        </p:tgtEl>
                                        <p:attrNameLst>
                                          <p:attrName>style.visibility</p:attrName>
                                        </p:attrNameLst>
                                      </p:cBhvr>
                                      <p:to>
                                        <p:strVal val="visible"/>
                                      </p:to>
                                    </p:set>
                                    <p:animEffect transition="in" filter="fade">
                                      <p:cBhvr>
                                        <p:cTn id="116" dur="1000"/>
                                        <p:tgtEl>
                                          <p:spTgt spid="34"/>
                                        </p:tgtEl>
                                      </p:cBhvr>
                                    </p:animEffect>
                                    <p:anim calcmode="lin" valueType="num">
                                      <p:cBhvr>
                                        <p:cTn id="117" dur="1000" fill="hold"/>
                                        <p:tgtEl>
                                          <p:spTgt spid="34"/>
                                        </p:tgtEl>
                                        <p:attrNameLst>
                                          <p:attrName>ppt_x</p:attrName>
                                        </p:attrNameLst>
                                      </p:cBhvr>
                                      <p:tavLst>
                                        <p:tav tm="0">
                                          <p:val>
                                            <p:strVal val="#ppt_x"/>
                                          </p:val>
                                        </p:tav>
                                        <p:tav tm="100000">
                                          <p:val>
                                            <p:strVal val="#ppt_x"/>
                                          </p:val>
                                        </p:tav>
                                      </p:tavLst>
                                    </p:anim>
                                    <p:anim calcmode="lin" valueType="num">
                                      <p:cBhvr>
                                        <p:cTn id="11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nodeType="click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fade">
                                      <p:cBhvr>
                                        <p:cTn id="123" dur="1000"/>
                                        <p:tgtEl>
                                          <p:spTgt spid="36"/>
                                        </p:tgtEl>
                                      </p:cBhvr>
                                    </p:animEffect>
                                    <p:anim calcmode="lin" valueType="num">
                                      <p:cBhvr>
                                        <p:cTn id="124" dur="1000" fill="hold"/>
                                        <p:tgtEl>
                                          <p:spTgt spid="36"/>
                                        </p:tgtEl>
                                        <p:attrNameLst>
                                          <p:attrName>ppt_x</p:attrName>
                                        </p:attrNameLst>
                                      </p:cBhvr>
                                      <p:tavLst>
                                        <p:tav tm="0">
                                          <p:val>
                                            <p:strVal val="#ppt_x"/>
                                          </p:val>
                                        </p:tav>
                                        <p:tav tm="100000">
                                          <p:val>
                                            <p:strVal val="#ppt_x"/>
                                          </p:val>
                                        </p:tav>
                                      </p:tavLst>
                                    </p:anim>
                                    <p:anim calcmode="lin" valueType="num">
                                      <p:cBhvr>
                                        <p:cTn id="125"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nodeType="clickEffect">
                                  <p:stCondLst>
                                    <p:cond delay="0"/>
                                  </p:stCondLst>
                                  <p:childTnLst>
                                    <p:set>
                                      <p:cBhvr>
                                        <p:cTn id="129" dur="1" fill="hold">
                                          <p:stCondLst>
                                            <p:cond delay="0"/>
                                          </p:stCondLst>
                                        </p:cTn>
                                        <p:tgtEl>
                                          <p:spTgt spid="38"/>
                                        </p:tgtEl>
                                        <p:attrNameLst>
                                          <p:attrName>style.visibility</p:attrName>
                                        </p:attrNameLst>
                                      </p:cBhvr>
                                      <p:to>
                                        <p:strVal val="visible"/>
                                      </p:to>
                                    </p:set>
                                    <p:animEffect transition="in" filter="fade">
                                      <p:cBhvr>
                                        <p:cTn id="130" dur="1000"/>
                                        <p:tgtEl>
                                          <p:spTgt spid="38"/>
                                        </p:tgtEl>
                                      </p:cBhvr>
                                    </p:animEffect>
                                    <p:anim calcmode="lin" valueType="num">
                                      <p:cBhvr>
                                        <p:cTn id="131" dur="1000" fill="hold"/>
                                        <p:tgtEl>
                                          <p:spTgt spid="38"/>
                                        </p:tgtEl>
                                        <p:attrNameLst>
                                          <p:attrName>ppt_x</p:attrName>
                                        </p:attrNameLst>
                                      </p:cBhvr>
                                      <p:tavLst>
                                        <p:tav tm="0">
                                          <p:val>
                                            <p:strVal val="#ppt_x"/>
                                          </p:val>
                                        </p:tav>
                                        <p:tav tm="100000">
                                          <p:val>
                                            <p:strVal val="#ppt_x"/>
                                          </p:val>
                                        </p:tav>
                                      </p:tavLst>
                                    </p:anim>
                                    <p:anim calcmode="lin" valueType="num">
                                      <p:cBhvr>
                                        <p:cTn id="132"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42" presetClass="entr" presetSubtype="0" fill="hold" nodeType="clickEffect">
                                  <p:stCondLst>
                                    <p:cond delay="0"/>
                                  </p:stCondLst>
                                  <p:childTnLst>
                                    <p:set>
                                      <p:cBhvr>
                                        <p:cTn id="136" dur="1" fill="hold">
                                          <p:stCondLst>
                                            <p:cond delay="0"/>
                                          </p:stCondLst>
                                        </p:cTn>
                                        <p:tgtEl>
                                          <p:spTgt spid="40"/>
                                        </p:tgtEl>
                                        <p:attrNameLst>
                                          <p:attrName>style.visibility</p:attrName>
                                        </p:attrNameLst>
                                      </p:cBhvr>
                                      <p:to>
                                        <p:strVal val="visible"/>
                                      </p:to>
                                    </p:set>
                                    <p:animEffect transition="in" filter="fade">
                                      <p:cBhvr>
                                        <p:cTn id="137" dur="1000"/>
                                        <p:tgtEl>
                                          <p:spTgt spid="40"/>
                                        </p:tgtEl>
                                      </p:cBhvr>
                                    </p:animEffect>
                                    <p:anim calcmode="lin" valueType="num">
                                      <p:cBhvr>
                                        <p:cTn id="138" dur="1000" fill="hold"/>
                                        <p:tgtEl>
                                          <p:spTgt spid="40"/>
                                        </p:tgtEl>
                                        <p:attrNameLst>
                                          <p:attrName>ppt_x</p:attrName>
                                        </p:attrNameLst>
                                      </p:cBhvr>
                                      <p:tavLst>
                                        <p:tav tm="0">
                                          <p:val>
                                            <p:strVal val="#ppt_x"/>
                                          </p:val>
                                        </p:tav>
                                        <p:tav tm="100000">
                                          <p:val>
                                            <p:strVal val="#ppt_x"/>
                                          </p:val>
                                        </p:tav>
                                      </p:tavLst>
                                    </p:anim>
                                    <p:anim calcmode="lin" valueType="num">
                                      <p:cBhvr>
                                        <p:cTn id="1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244081" y="993225"/>
            <a:ext cx="4624801" cy="5262979"/>
          </a:xfrm>
          <a:prstGeom prst="rect">
            <a:avLst/>
          </a:prstGeom>
          <a:noFill/>
          <a:ln>
            <a:solidFill>
              <a:srgbClr val="00B050"/>
            </a:solidFill>
          </a:ln>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Một t</a:t>
            </a:r>
            <a:r>
              <a:rPr lang="vi-VN" sz="2400" dirty="0">
                <a:solidFill>
                  <a:srgbClr val="00B050"/>
                </a:solidFill>
                <a:effectLst/>
                <a:latin typeface="Arial" panose="020B0604020202020204" pitchFamily="34" charset="0"/>
                <a:cs typeface="Arial" panose="020B0604020202020204" pitchFamily="34" charset="0"/>
              </a:rPr>
              <a:t>hông điệp </a:t>
            </a:r>
            <a:r>
              <a:rPr lang="en-US" sz="2400" dirty="0" err="1">
                <a:solidFill>
                  <a:srgbClr val="00B050"/>
                </a:solidFill>
                <a:latin typeface="Arial" panose="020B0604020202020204" pitchFamily="34" charset="0"/>
                <a:cs typeface="Arial" panose="020B0604020202020204" pitchFamily="34" charset="0"/>
              </a:rPr>
              <a:t>của</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từ</a:t>
            </a:r>
            <a:r>
              <a:rPr lang="en-US" sz="2400" dirty="0">
                <a:solidFill>
                  <a:srgbClr val="00B050"/>
                </a:solidFill>
                <a:latin typeface="Arial" panose="020B0604020202020204" pitchFamily="34" charset="0"/>
                <a:cs typeface="Arial" panose="020B0604020202020204" pitchFamily="34" charset="0"/>
              </a:rPr>
              <a:t> </a:t>
            </a:r>
            <a:r>
              <a:rPr lang="en-US" sz="2400" dirty="0" err="1">
                <a:solidFill>
                  <a:srgbClr val="00B050"/>
                </a:solidFill>
                <a:latin typeface="Arial" panose="020B0604020202020204" pitchFamily="34" charset="0"/>
                <a:cs typeface="Arial" panose="020B0604020202020204" pitchFamily="34" charset="0"/>
              </a:rPr>
              <a:t>khoá</a:t>
            </a:r>
            <a:r>
              <a:rPr lang="vi-VN" sz="2400" dirty="0">
                <a:solidFill>
                  <a:srgbClr val="00B050"/>
                </a:solidFill>
                <a:effectLst/>
                <a:latin typeface="Arial" panose="020B0604020202020204" pitchFamily="34" charset="0"/>
                <a:cs typeface="Arial" panose="020B0604020202020204" pitchFamily="34" charset="0"/>
              </a:rPr>
              <a:t>: </a:t>
            </a:r>
            <a:endParaRPr lang="en-GB" sz="2400" dirty="0">
              <a:solidFill>
                <a:srgbClr val="00B050"/>
              </a:solidFill>
              <a:effectLst/>
              <a:latin typeface="Arial" panose="020B0604020202020204" pitchFamily="34" charset="0"/>
              <a:cs typeface="Arial" panose="020B0604020202020204" pitchFamily="34" charset="0"/>
            </a:endParaRPr>
          </a:p>
          <a:p>
            <a:pPr algn="just"/>
            <a:r>
              <a:rPr lang="vi-VN" sz="2400" dirty="0">
                <a:solidFill>
                  <a:srgbClr val="ED0000"/>
                </a:solidFill>
                <a:effectLst/>
                <a:latin typeface="Arial" panose="020B0604020202020204" pitchFamily="34" charset="0"/>
                <a:cs typeface="Arial" panose="020B0604020202020204" pitchFamily="34" charset="0"/>
              </a:rPr>
              <a:t>6 lời dạy của Chủ tịch Hồ Chí Minh đối với Công an nhân dân: </a:t>
            </a:r>
          </a:p>
          <a:p>
            <a:pPr algn="just"/>
            <a:r>
              <a:rPr lang="vi-VN" sz="2400" dirty="0">
                <a:solidFill>
                  <a:srgbClr val="ED0000"/>
                </a:solidFill>
                <a:effectLst/>
                <a:latin typeface="Arial" panose="020B0604020202020204" pitchFamily="34" charset="0"/>
                <a:cs typeface="Arial" panose="020B0604020202020204" pitchFamily="34" charset="0"/>
              </a:rPr>
              <a:t>“</a:t>
            </a:r>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tự mình, phải cần, kiệm, liêm, chính.</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đồng sự, phải thân ái giúp đỡ.</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Chính phủ, phải tuyệt đối trung thành.</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Nhân dân, phải kính trọng, lễ phép.</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công việc, phải tận tụy.</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a:p>
            <a:pPr algn="just"/>
            <a:r>
              <a:rPr lang="vi-VN" sz="2400" i="1" dirty="0">
                <a:solidFill>
                  <a:srgbClr val="ED0000"/>
                </a:solidFill>
                <a:effectLst/>
                <a:highlight>
                  <a:srgbClr val="FFFFFF"/>
                </a:highlight>
                <a:latin typeface="Arial" panose="020B0604020202020204" pitchFamily="34" charset="0"/>
                <a:cs typeface="Arial" panose="020B0604020202020204" pitchFamily="34" charset="0"/>
              </a:rPr>
              <a:t>Ðối với địch, phải cương quyết, khôn khéo".</a:t>
            </a:r>
            <a:endParaRPr lang="vi-VN" sz="2400" i="0" dirty="0">
              <a:solidFill>
                <a:srgbClr val="ED0000"/>
              </a:solidFill>
              <a:effectLst/>
              <a:highlight>
                <a:srgbClr val="FFFFFF"/>
              </a:highlight>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9B554655-63FD-D7ED-BE8F-639C2D078FF4}"/>
              </a:ext>
            </a:extLst>
          </p:cNvPr>
          <p:cNvPicPr>
            <a:picLocks noChangeAspect="1"/>
          </p:cNvPicPr>
          <p:nvPr/>
        </p:nvPicPr>
        <p:blipFill>
          <a:blip r:embed="rId4"/>
          <a:stretch>
            <a:fillRect/>
          </a:stretch>
        </p:blipFill>
        <p:spPr>
          <a:xfrm>
            <a:off x="5083238" y="993224"/>
            <a:ext cx="6864680" cy="5262979"/>
          </a:xfrm>
          <a:prstGeom prst="rect">
            <a:avLst/>
          </a:prstGeom>
          <a:ln>
            <a:solidFill>
              <a:srgbClr val="00B050"/>
            </a:solidFill>
          </a:ln>
        </p:spPr>
      </p:pic>
      <p:sp>
        <p:nvSpPr>
          <p:cNvPr id="2" name="TextBox 1">
            <a:extLst>
              <a:ext uri="{FF2B5EF4-FFF2-40B4-BE49-F238E27FC236}">
                <a16:creationId xmlns:a16="http://schemas.microsoft.com/office/drawing/2014/main" id="{C356D232-BD8C-B2B6-B2C0-475EDBCE4A57}"/>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491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5"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2000"/>
                                        <p:tgtEl>
                                          <p:spTgt spid="6"/>
                                        </p:tgtEl>
                                      </p:cBhvr>
                                    </p:animEffect>
                                    <p:anim calcmode="lin" valueType="num">
                                      <p:cBhvr>
                                        <p:cTn id="16" dur="2000" fill="hold"/>
                                        <p:tgtEl>
                                          <p:spTgt spid="6"/>
                                        </p:tgtEl>
                                        <p:attrNameLst>
                                          <p:attrName>ppt_w</p:attrName>
                                        </p:attrNameLst>
                                      </p:cBhvr>
                                      <p:tavLst>
                                        <p:tav tm="0" fmla="#ppt_w*sin(2.5*pi*$)">
                                          <p:val>
                                            <p:fltVal val="0"/>
                                          </p:val>
                                        </p:tav>
                                        <p:tav tm="100000">
                                          <p:val>
                                            <p:fltVal val="1"/>
                                          </p:val>
                                        </p:tav>
                                      </p:tavLst>
                                    </p:anim>
                                    <p:anim calcmode="lin" valueType="num">
                                      <p:cBhvr>
                                        <p:cTn id="17"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336012" y="6255956"/>
            <a:ext cx="2743200" cy="365125"/>
          </a:xfrm>
        </p:spPr>
        <p:txBody>
          <a:bodyPr/>
          <a:lstStyle/>
          <a:p>
            <a:fld id="{CABAA8C2-8E73-4BA3-8646-3345C5432D50}" type="slidenum">
              <a:rPr lang="en-US" smtClean="0"/>
              <a:t>91</a:t>
            </a:fld>
            <a:endParaRPr lang="en-US" dirty="0"/>
          </a:p>
        </p:txBody>
      </p:sp>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Hộp Văn bản 2">
            <a:extLst>
              <a:ext uri="{FF2B5EF4-FFF2-40B4-BE49-F238E27FC236}">
                <a16:creationId xmlns:a16="http://schemas.microsoft.com/office/drawing/2014/main" id="{C58EC114-B4AD-13C0-1FAA-26986E6DB0F6}"/>
              </a:ext>
            </a:extLst>
          </p:cNvPr>
          <p:cNvSpPr txBox="1"/>
          <p:nvPr/>
        </p:nvSpPr>
        <p:spPr>
          <a:xfrm>
            <a:off x="1587775" y="97701"/>
            <a:ext cx="8271841"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III. LỊCH SỬ, TRUYỀN THỐNG CỦA DÂN QUÂN TỰ VỆ</a:t>
            </a:r>
          </a:p>
        </p:txBody>
      </p:sp>
      <p:sp>
        <p:nvSpPr>
          <p:cNvPr id="6" name="Hộp Văn bản 5">
            <a:extLst>
              <a:ext uri="{FF2B5EF4-FFF2-40B4-BE49-F238E27FC236}">
                <a16:creationId xmlns:a16="http://schemas.microsoft.com/office/drawing/2014/main" id="{182D2A96-2E12-8AA8-A8DC-BA7FCB723E91}"/>
              </a:ext>
            </a:extLst>
          </p:cNvPr>
          <p:cNvSpPr txBox="1"/>
          <p:nvPr/>
        </p:nvSpPr>
        <p:spPr>
          <a:xfrm>
            <a:off x="1587775" y="469982"/>
            <a:ext cx="4459707"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1. </a:t>
            </a:r>
            <a:r>
              <a:rPr lang="en-US" sz="2400" b="1" dirty="0" err="1">
                <a:solidFill>
                  <a:srgbClr val="00B050"/>
                </a:solidFill>
                <a:latin typeface="Times New Roman" panose="02020603050405020304" pitchFamily="18" charset="0"/>
                <a:cs typeface="Times New Roman" panose="02020603050405020304" pitchFamily="18" charset="0"/>
              </a:rPr>
              <a:t>Lịch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sử</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hình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thành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phát</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triển</a:t>
            </a:r>
            <a:endParaRPr lang="vi-VN" sz="2400" b="1" dirty="0">
              <a:solidFill>
                <a:srgbClr val="00B050"/>
              </a:solidFill>
              <a:latin typeface="Times New Roman" panose="02020603050405020304" pitchFamily="18" charset="0"/>
              <a:cs typeface="Times New Roman" panose="02020603050405020304" pitchFamily="18" charset="0"/>
            </a:endParaRPr>
          </a:p>
        </p:txBody>
      </p:sp>
      <p:sp>
        <p:nvSpPr>
          <p:cNvPr id="8" name="Hộp Văn bản 7">
            <a:extLst>
              <a:ext uri="{FF2B5EF4-FFF2-40B4-BE49-F238E27FC236}">
                <a16:creationId xmlns:a16="http://schemas.microsoft.com/office/drawing/2014/main" id="{D45B1AB2-D95C-ACCB-445C-1807BD709CA7}"/>
              </a:ext>
            </a:extLst>
          </p:cNvPr>
          <p:cNvSpPr txBox="1"/>
          <p:nvPr/>
        </p:nvSpPr>
        <p:spPr>
          <a:xfrm>
            <a:off x="1695183" y="1027835"/>
            <a:ext cx="4213127" cy="3836948"/>
          </a:xfrm>
          <a:prstGeom prst="rect">
            <a:avLst/>
          </a:prstGeom>
          <a:solidFill>
            <a:schemeClr val="accent2">
              <a:lumMod val="40000"/>
              <a:lumOff val="60000"/>
            </a:schemeClr>
          </a:solidFill>
          <a:ln>
            <a:solidFill>
              <a:srgbClr val="00B050"/>
            </a:solidFill>
          </a:ln>
        </p:spPr>
        <p:txBody>
          <a:bodyPr wrap="square">
            <a:spAutoFit/>
          </a:bodyPr>
          <a:lstStyle/>
          <a:p>
            <a:pPr algn="just">
              <a:lnSpc>
                <a:spcPts val="2800"/>
              </a:lnSpc>
              <a:spcBef>
                <a:spcPts val="500"/>
              </a:spcBef>
              <a:spcAft>
                <a:spcPts val="500"/>
              </a:spcAft>
            </a:pPr>
            <a:r>
              <a:rPr lang="vi-VN" sz="2400" b="1" dirty="0">
                <a:solidFill>
                  <a:srgbClr val="0000FF"/>
                </a:solidFill>
                <a:latin typeface="Times New Roman" panose="02020603050405020304" pitchFamily="18" charset="0"/>
                <a:cs typeface="Times New Roman" panose="02020603050405020304" pitchFamily="18" charset="0"/>
              </a:rPr>
              <a:t>Khám phá 8.</a:t>
            </a:r>
            <a:r>
              <a:rPr lang="vi-VN" sz="2400" dirty="0"/>
              <a:t> </a:t>
            </a:r>
            <a:r>
              <a:rPr lang="vi-VN" sz="2400" dirty="0">
                <a:latin typeface="Times New Roman" panose="02020603050405020304" pitchFamily="18" charset="0"/>
                <a:cs typeface="Times New Roman" panose="02020603050405020304" pitchFamily="18" charset="0"/>
              </a:rPr>
              <a:t>Ngày truyền thống của lực lượng Dân quân tự vệ là ngày nào?               </a:t>
            </a:r>
          </a:p>
          <a:p>
            <a:pPr marL="457200" indent="-457200" algn="just">
              <a:lnSpc>
                <a:spcPts val="2800"/>
              </a:lnSpc>
              <a:spcBef>
                <a:spcPts val="500"/>
              </a:spcBef>
              <a:spcAft>
                <a:spcPts val="500"/>
              </a:spcAft>
              <a:buAutoNum type="alphaLcParenR"/>
            </a:pPr>
            <a:r>
              <a:rPr lang="vi-VN" sz="2400" dirty="0">
                <a:latin typeface="Times New Roman" panose="02020603050405020304" pitchFamily="18" charset="0"/>
                <a:cs typeface="Times New Roman" panose="02020603050405020304" pitchFamily="18" charset="0"/>
              </a:rPr>
              <a:t>Ngày 28-3 hằng năm;       </a:t>
            </a:r>
          </a:p>
          <a:p>
            <a:pPr marL="457200" indent="-457200" algn="just">
              <a:lnSpc>
                <a:spcPts val="2800"/>
              </a:lnSpc>
              <a:spcBef>
                <a:spcPts val="500"/>
              </a:spcBef>
              <a:spcAft>
                <a:spcPts val="500"/>
              </a:spcAft>
              <a:buAutoNum type="alphaLcParenR"/>
            </a:pPr>
            <a:r>
              <a:rPr lang="vi-VN" sz="2400" dirty="0">
                <a:latin typeface="Times New Roman" panose="02020603050405020304" pitchFamily="18" charset="0"/>
                <a:cs typeface="Times New Roman" panose="02020603050405020304" pitchFamily="18" charset="0"/>
              </a:rPr>
              <a:t>Ngày 19-12 hằng năm;       </a:t>
            </a:r>
          </a:p>
          <a:p>
            <a:pPr marL="457200" indent="-457200" algn="just">
              <a:lnSpc>
                <a:spcPts val="2800"/>
              </a:lnSpc>
              <a:spcBef>
                <a:spcPts val="500"/>
              </a:spcBef>
              <a:spcAft>
                <a:spcPts val="500"/>
              </a:spcAft>
              <a:buAutoNum type="alphaLcParenR"/>
            </a:pPr>
            <a:r>
              <a:rPr lang="vi-VN" sz="2400" dirty="0">
                <a:latin typeface="Times New Roman" panose="02020603050405020304" pitchFamily="18" charset="0"/>
                <a:cs typeface="Times New Roman" panose="02020603050405020304" pitchFamily="18" charset="0"/>
              </a:rPr>
              <a:t>Ngày 22-12 hằng năm. </a:t>
            </a:r>
          </a:p>
          <a:p>
            <a:pPr algn="just">
              <a:lnSpc>
                <a:spcPts val="2800"/>
              </a:lnSpc>
              <a:spcBef>
                <a:spcPts val="500"/>
              </a:spcBef>
              <a:spcAft>
                <a:spcPts val="500"/>
              </a:spcAft>
            </a:pPr>
            <a:r>
              <a:rPr lang="vi-VN" sz="2400" b="1" dirty="0">
                <a:solidFill>
                  <a:srgbClr val="0000FF"/>
                </a:solidFill>
                <a:latin typeface="Times New Roman" panose="02020603050405020304" pitchFamily="18" charset="0"/>
                <a:cs typeface="Times New Roman" panose="02020603050405020304" pitchFamily="18" charset="0"/>
              </a:rPr>
              <a:t>Khám phá 9. </a:t>
            </a:r>
            <a:r>
              <a:rPr lang="vi-VN" sz="2400" dirty="0">
                <a:latin typeface="Times New Roman" panose="02020603050405020304" pitchFamily="18" charset="0"/>
                <a:cs typeface="Times New Roman" panose="02020603050405020304" pitchFamily="18" charset="0"/>
              </a:rPr>
              <a:t>Em hãy nêu các hoạt động chính của Dân quân tự vệ qua các giai đoạn.</a:t>
            </a:r>
          </a:p>
        </p:txBody>
      </p:sp>
      <p:sp>
        <p:nvSpPr>
          <p:cNvPr id="9" name="TextBox 17">
            <a:extLst>
              <a:ext uri="{FF2B5EF4-FFF2-40B4-BE49-F238E27FC236}">
                <a16:creationId xmlns:a16="http://schemas.microsoft.com/office/drawing/2014/main" id="{4D455FF1-08FC-0B46-378D-5151CD15400E}"/>
              </a:ext>
            </a:extLst>
          </p:cNvPr>
          <p:cNvSpPr txBox="1"/>
          <p:nvPr/>
        </p:nvSpPr>
        <p:spPr>
          <a:xfrm>
            <a:off x="1695183" y="4961065"/>
            <a:ext cx="10408282" cy="1849224"/>
          </a:xfrm>
          <a:prstGeom prst="rect">
            <a:avLst/>
          </a:prstGeom>
          <a:noFill/>
          <a:ln>
            <a:solidFill>
              <a:srgbClr val="00B050"/>
            </a:solidFill>
          </a:ln>
        </p:spPr>
        <p:txBody>
          <a:bodyPr wrap="square">
            <a:spAutoFit/>
          </a:bodyPr>
          <a:lstStyle/>
          <a:p>
            <a:pPr algn="ctr">
              <a:lnSpc>
                <a:spcPts val="2500"/>
              </a:lnSpc>
              <a:spcBef>
                <a:spcPts val="300"/>
              </a:spcBef>
              <a:spcAft>
                <a:spcPts val="300"/>
              </a:spcAft>
            </a:pPr>
            <a:r>
              <a:rPr lang="vi-VN" sz="2400" b="1" dirty="0">
                <a:solidFill>
                  <a:srgbClr val="FF0000"/>
                </a:solidFill>
                <a:latin typeface="Times New Roman" panose="02020603050405020304" pitchFamily="18" charset="0"/>
                <a:cs typeface="Times New Roman" panose="02020603050405020304" pitchFamily="18" charset="0"/>
              </a:rPr>
              <a:t>PHIẾU HỌC TẬP 1.6</a:t>
            </a:r>
          </a:p>
          <a:p>
            <a:pPr marL="342900" indent="-342900" algn="just">
              <a:lnSpc>
                <a:spcPts val="25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(nhóm 1, nhóm 2, nhóm 3, nhóm 4): </a:t>
            </a:r>
            <a:r>
              <a:rPr lang="vi-VN" sz="2400" dirty="0">
                <a:solidFill>
                  <a:srgbClr val="FF0000"/>
                </a:solidFill>
                <a:latin typeface="Times New Roman" panose="02020603050405020304" pitchFamily="18" charset="0"/>
                <a:cs typeface="Times New Roman" panose="02020603050405020304" pitchFamily="18" charset="0"/>
              </a:rPr>
              <a:t>Đ</a:t>
            </a:r>
            <a:r>
              <a:rPr lang="en-US" sz="2400" dirty="0" err="1">
                <a:latin typeface="Times New Roman" panose="02020603050405020304" pitchFamily="18" charset="0"/>
                <a:cs typeface="Times New Roman" panose="02020603050405020304" pitchFamily="18" charset="0"/>
              </a:rPr>
              <a:t>ọc</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thông tin trang 9, 10, 11 SGK, trả lời câu hỏi khám phá 8 và lập các LĐTD: </a:t>
            </a:r>
            <a:r>
              <a:rPr lang="vi-VN" sz="2400" dirty="0">
                <a:solidFill>
                  <a:srgbClr val="00B050"/>
                </a:solidFill>
                <a:latin typeface="Times New Roman" panose="02020603050405020304" pitchFamily="18" charset="0"/>
                <a:cs typeface="Times New Roman" panose="02020603050405020304" pitchFamily="18" charset="0"/>
              </a:rPr>
              <a:t>Lịch sử hình thành, phát triển Dân quân tự vệ; Truyền thống Dân quân tự vệ.</a:t>
            </a:r>
          </a:p>
          <a:p>
            <a:pPr marL="342900" indent="-342900" algn="just">
              <a:lnSpc>
                <a:spcPts val="25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a:t>
            </a:r>
            <a:r>
              <a:rPr lang="vi-VN" sz="2400" dirty="0">
                <a:solidFill>
                  <a:srgbClr val="FF0000"/>
                </a:solidFill>
                <a:latin typeface="Times New Roman" panose="02020603050405020304" pitchFamily="18" charset="0"/>
                <a:cs typeface="Times New Roman" panose="02020603050405020304" pitchFamily="18" charset="0"/>
              </a:rPr>
              <a:t>07</a:t>
            </a:r>
            <a:r>
              <a:rPr lang="vi-VN" sz="2400" dirty="0">
                <a:latin typeface="Times New Roman" panose="02020603050405020304" pitchFamily="18" charset="0"/>
                <a:cs typeface="Times New Roman" panose="02020603050405020304" pitchFamily="18" charset="0"/>
              </a:rPr>
              <a:t> phút</a:t>
            </a:r>
            <a:endParaRPr lang="en-GB" sz="2400" dirty="0">
              <a:latin typeface="Times New Roman" panose="02020603050405020304" pitchFamily="18" charset="0"/>
              <a:cs typeface="Times New Roman" panose="02020603050405020304" pitchFamily="18" charset="0"/>
            </a:endParaRPr>
          </a:p>
        </p:txBody>
      </p:sp>
      <p:sp>
        <p:nvSpPr>
          <p:cNvPr id="10" name="Hộp Văn bản 5">
            <a:extLst>
              <a:ext uri="{FF2B5EF4-FFF2-40B4-BE49-F238E27FC236}">
                <a16:creationId xmlns:a16="http://schemas.microsoft.com/office/drawing/2014/main" id="{295644D9-51D6-4EC1-A777-8672CE0ED240}"/>
              </a:ext>
            </a:extLst>
          </p:cNvPr>
          <p:cNvSpPr txBox="1"/>
          <p:nvPr/>
        </p:nvSpPr>
        <p:spPr>
          <a:xfrm>
            <a:off x="6209884" y="512109"/>
            <a:ext cx="2562639"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2. Truyền thống</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11" name="Hộp Văn bản 7">
            <a:extLst>
              <a:ext uri="{FF2B5EF4-FFF2-40B4-BE49-F238E27FC236}">
                <a16:creationId xmlns:a16="http://schemas.microsoft.com/office/drawing/2014/main" id="{EF6B551D-8C7A-482F-931A-EC90F72D1615}"/>
              </a:ext>
            </a:extLst>
          </p:cNvPr>
          <p:cNvSpPr txBox="1"/>
          <p:nvPr/>
        </p:nvSpPr>
        <p:spPr>
          <a:xfrm>
            <a:off x="6283691" y="1015039"/>
            <a:ext cx="5819774" cy="3790461"/>
          </a:xfrm>
          <a:prstGeom prst="rect">
            <a:avLst/>
          </a:prstGeom>
          <a:solidFill>
            <a:schemeClr val="accent2">
              <a:lumMod val="40000"/>
              <a:lumOff val="60000"/>
            </a:schemeClr>
          </a:solidFill>
          <a:ln>
            <a:solidFill>
              <a:srgbClr val="00B050"/>
            </a:solidFill>
          </a:ln>
        </p:spPr>
        <p:txBody>
          <a:bodyPr wrap="square">
            <a:spAutoFit/>
          </a:bodyPr>
          <a:lstStyle/>
          <a:p>
            <a:pPr algn="just">
              <a:lnSpc>
                <a:spcPts val="288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Khám phá 10. </a:t>
            </a:r>
            <a:r>
              <a:rPr lang="vi-VN" sz="2400" dirty="0">
                <a:latin typeface="Times New Roman" panose="02020603050405020304" pitchFamily="18" charset="0"/>
                <a:cs typeface="Times New Roman" panose="02020603050405020304" pitchFamily="18" charset="0"/>
              </a:rPr>
              <a:t>Quá trình xây dựng, chiến đấu và trưởng thành, lực lượng Dân quân tự vệ luôn thực hiện lời dạy của Chủ tịch Hồ Chí Minh: </a:t>
            </a:r>
            <a:r>
              <a:rPr lang="vi-VN" sz="2400" i="1" dirty="0">
                <a:latin typeface="Times New Roman" panose="02020603050405020304" pitchFamily="18" charset="0"/>
                <a:cs typeface="Times New Roman" panose="02020603050405020304" pitchFamily="18" charset="0"/>
              </a:rPr>
              <a:t>“Dân quân, tự vệ và du kích là lực lượng của toàn dân tộc, là một lực lượng vô địch, là một bức tường sắt của Tổ quốc. Vô luận địch nhân hung bạo thế nào, hễ đụng vào lực lượng đó, bức tường đó, thì địch nào cũng phải tan rã”. </a:t>
            </a:r>
            <a:r>
              <a:rPr lang="vi-VN" sz="2400" dirty="0">
                <a:latin typeface="Times New Roman" panose="02020603050405020304" pitchFamily="18" charset="0"/>
                <a:cs typeface="Times New Roman" panose="02020603050405020304" pitchFamily="18" charset="0"/>
              </a:rPr>
              <a:t>Theo em, truyền thống của Dân quân tự vệ là gì?</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9711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heel(1)">
                                      <p:cBhvr>
                                        <p:cTn id="14" dur="20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1)">
                                      <p:cBhvr>
                                        <p:cTn id="19" dur="2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heel(1)">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1" presetClass="entr" presetSubtype="1"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heel(1)">
                                      <p:cBhvr>
                                        <p:cTn id="29" dur="20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8" grpId="0" animBg="1"/>
      <p:bldP spid="9" grpId="0" animBg="1"/>
      <p:bldP spid="10" grpId="0"/>
      <p:bldP spid="1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 name="Hình ảnh 7">
            <a:extLst>
              <a:ext uri="{FF2B5EF4-FFF2-40B4-BE49-F238E27FC236}">
                <a16:creationId xmlns:a16="http://schemas.microsoft.com/office/drawing/2014/main" id="{5DBA1957-908A-E6FB-E7B4-8E701DA231E5}"/>
              </a:ext>
            </a:extLst>
          </p:cNvPr>
          <p:cNvPicPr>
            <a:picLocks noChangeAspect="1"/>
          </p:cNvPicPr>
          <p:nvPr/>
        </p:nvPicPr>
        <p:blipFill>
          <a:blip r:embed="rId4"/>
          <a:stretch>
            <a:fillRect/>
          </a:stretch>
        </p:blipFill>
        <p:spPr>
          <a:xfrm>
            <a:off x="1516022" y="0"/>
            <a:ext cx="10183646" cy="704948"/>
          </a:xfrm>
          <a:prstGeom prst="rect">
            <a:avLst/>
          </a:prstGeom>
        </p:spPr>
      </p:pic>
      <p:pic>
        <p:nvPicPr>
          <p:cNvPr id="10" name="Hình ảnh 9">
            <a:extLst>
              <a:ext uri="{FF2B5EF4-FFF2-40B4-BE49-F238E27FC236}">
                <a16:creationId xmlns:a16="http://schemas.microsoft.com/office/drawing/2014/main" id="{10B55487-E2E7-A9E7-8D15-4ACFE8CF5B67}"/>
              </a:ext>
            </a:extLst>
          </p:cNvPr>
          <p:cNvPicPr>
            <a:picLocks noChangeAspect="1"/>
          </p:cNvPicPr>
          <p:nvPr/>
        </p:nvPicPr>
        <p:blipFill>
          <a:blip r:embed="rId5"/>
          <a:stretch>
            <a:fillRect/>
          </a:stretch>
        </p:blipFill>
        <p:spPr>
          <a:xfrm>
            <a:off x="1634960" y="704948"/>
            <a:ext cx="381053" cy="4841087"/>
          </a:xfrm>
          <a:prstGeom prst="rect">
            <a:avLst/>
          </a:prstGeom>
        </p:spPr>
      </p:pic>
      <p:pic>
        <p:nvPicPr>
          <p:cNvPr id="12" name="Hình ảnh 11">
            <a:extLst>
              <a:ext uri="{FF2B5EF4-FFF2-40B4-BE49-F238E27FC236}">
                <a16:creationId xmlns:a16="http://schemas.microsoft.com/office/drawing/2014/main" id="{1F49D079-C8D1-DD9F-A2F8-215CEFBE7014}"/>
              </a:ext>
            </a:extLst>
          </p:cNvPr>
          <p:cNvPicPr>
            <a:picLocks noChangeAspect="1"/>
          </p:cNvPicPr>
          <p:nvPr/>
        </p:nvPicPr>
        <p:blipFill>
          <a:blip r:embed="rId6"/>
          <a:stretch>
            <a:fillRect/>
          </a:stretch>
        </p:blipFill>
        <p:spPr>
          <a:xfrm>
            <a:off x="2004418" y="842264"/>
            <a:ext cx="1371791" cy="847843"/>
          </a:xfrm>
          <a:prstGeom prst="rect">
            <a:avLst/>
          </a:prstGeom>
        </p:spPr>
      </p:pic>
      <p:pic>
        <p:nvPicPr>
          <p:cNvPr id="14" name="Hình ảnh 13">
            <a:extLst>
              <a:ext uri="{FF2B5EF4-FFF2-40B4-BE49-F238E27FC236}">
                <a16:creationId xmlns:a16="http://schemas.microsoft.com/office/drawing/2014/main" id="{E5023F3B-8371-A1AF-50AA-8362C512AD1B}"/>
              </a:ext>
            </a:extLst>
          </p:cNvPr>
          <p:cNvPicPr>
            <a:picLocks noChangeAspect="1"/>
          </p:cNvPicPr>
          <p:nvPr/>
        </p:nvPicPr>
        <p:blipFill>
          <a:blip r:embed="rId7"/>
          <a:stretch>
            <a:fillRect/>
          </a:stretch>
        </p:blipFill>
        <p:spPr>
          <a:xfrm>
            <a:off x="3376209" y="704948"/>
            <a:ext cx="8306959" cy="695422"/>
          </a:xfrm>
          <a:prstGeom prst="rect">
            <a:avLst/>
          </a:prstGeom>
        </p:spPr>
      </p:pic>
      <p:pic>
        <p:nvPicPr>
          <p:cNvPr id="16" name="Hình ảnh 15">
            <a:extLst>
              <a:ext uri="{FF2B5EF4-FFF2-40B4-BE49-F238E27FC236}">
                <a16:creationId xmlns:a16="http://schemas.microsoft.com/office/drawing/2014/main" id="{1EC03CCA-F39C-7A28-F3AF-06E31E5D879A}"/>
              </a:ext>
            </a:extLst>
          </p:cNvPr>
          <p:cNvPicPr>
            <a:picLocks noChangeAspect="1"/>
          </p:cNvPicPr>
          <p:nvPr/>
        </p:nvPicPr>
        <p:blipFill>
          <a:blip r:embed="rId8"/>
          <a:stretch>
            <a:fillRect/>
          </a:stretch>
        </p:blipFill>
        <p:spPr>
          <a:xfrm>
            <a:off x="3376208" y="1407674"/>
            <a:ext cx="8306959" cy="390580"/>
          </a:xfrm>
          <a:prstGeom prst="rect">
            <a:avLst/>
          </a:prstGeom>
        </p:spPr>
      </p:pic>
      <p:pic>
        <p:nvPicPr>
          <p:cNvPr id="18" name="Hình ảnh 17">
            <a:extLst>
              <a:ext uri="{FF2B5EF4-FFF2-40B4-BE49-F238E27FC236}">
                <a16:creationId xmlns:a16="http://schemas.microsoft.com/office/drawing/2014/main" id="{4ECF0F3E-41DA-CDB2-4449-D8E1133E48F8}"/>
              </a:ext>
            </a:extLst>
          </p:cNvPr>
          <p:cNvPicPr>
            <a:picLocks noChangeAspect="1"/>
          </p:cNvPicPr>
          <p:nvPr/>
        </p:nvPicPr>
        <p:blipFill>
          <a:blip r:embed="rId9"/>
          <a:stretch>
            <a:fillRect/>
          </a:stretch>
        </p:blipFill>
        <p:spPr>
          <a:xfrm>
            <a:off x="2000689" y="1887068"/>
            <a:ext cx="1390844" cy="1238423"/>
          </a:xfrm>
          <a:prstGeom prst="rect">
            <a:avLst/>
          </a:prstGeom>
        </p:spPr>
      </p:pic>
      <p:pic>
        <p:nvPicPr>
          <p:cNvPr id="20" name="Hình ảnh 19">
            <a:extLst>
              <a:ext uri="{FF2B5EF4-FFF2-40B4-BE49-F238E27FC236}">
                <a16:creationId xmlns:a16="http://schemas.microsoft.com/office/drawing/2014/main" id="{BF5C275E-8344-FE2B-FF5A-13D824923AD2}"/>
              </a:ext>
            </a:extLst>
          </p:cNvPr>
          <p:cNvPicPr>
            <a:picLocks noChangeAspect="1"/>
          </p:cNvPicPr>
          <p:nvPr/>
        </p:nvPicPr>
        <p:blipFill>
          <a:blip r:embed="rId10"/>
          <a:stretch>
            <a:fillRect/>
          </a:stretch>
        </p:blipFill>
        <p:spPr>
          <a:xfrm>
            <a:off x="3391533" y="1829964"/>
            <a:ext cx="6335009" cy="400106"/>
          </a:xfrm>
          <a:prstGeom prst="rect">
            <a:avLst/>
          </a:prstGeom>
        </p:spPr>
      </p:pic>
      <p:pic>
        <p:nvPicPr>
          <p:cNvPr id="22" name="Hình ảnh 21">
            <a:extLst>
              <a:ext uri="{FF2B5EF4-FFF2-40B4-BE49-F238E27FC236}">
                <a16:creationId xmlns:a16="http://schemas.microsoft.com/office/drawing/2014/main" id="{44C8F786-3BA6-5BF9-FAB5-6D9AF21BC16B}"/>
              </a:ext>
            </a:extLst>
          </p:cNvPr>
          <p:cNvPicPr>
            <a:picLocks noChangeAspect="1"/>
          </p:cNvPicPr>
          <p:nvPr/>
        </p:nvPicPr>
        <p:blipFill>
          <a:blip r:embed="rId11"/>
          <a:stretch>
            <a:fillRect/>
          </a:stretch>
        </p:blipFill>
        <p:spPr>
          <a:xfrm>
            <a:off x="3391533" y="2230016"/>
            <a:ext cx="8335538" cy="704948"/>
          </a:xfrm>
          <a:prstGeom prst="rect">
            <a:avLst/>
          </a:prstGeom>
        </p:spPr>
      </p:pic>
      <p:pic>
        <p:nvPicPr>
          <p:cNvPr id="24" name="Hình ảnh 23">
            <a:extLst>
              <a:ext uri="{FF2B5EF4-FFF2-40B4-BE49-F238E27FC236}">
                <a16:creationId xmlns:a16="http://schemas.microsoft.com/office/drawing/2014/main" id="{A5F00BD4-AC69-48F8-F309-63B2C3E8819A}"/>
              </a:ext>
            </a:extLst>
          </p:cNvPr>
          <p:cNvPicPr>
            <a:picLocks noChangeAspect="1"/>
          </p:cNvPicPr>
          <p:nvPr/>
        </p:nvPicPr>
        <p:blipFill>
          <a:blip r:embed="rId12"/>
          <a:stretch>
            <a:fillRect/>
          </a:stretch>
        </p:blipFill>
        <p:spPr>
          <a:xfrm>
            <a:off x="3391533" y="2971438"/>
            <a:ext cx="7020905" cy="381053"/>
          </a:xfrm>
          <a:prstGeom prst="rect">
            <a:avLst/>
          </a:prstGeom>
        </p:spPr>
      </p:pic>
      <p:pic>
        <p:nvPicPr>
          <p:cNvPr id="26" name="Hình ảnh 25">
            <a:extLst>
              <a:ext uri="{FF2B5EF4-FFF2-40B4-BE49-F238E27FC236}">
                <a16:creationId xmlns:a16="http://schemas.microsoft.com/office/drawing/2014/main" id="{AC923CB9-ACDA-812D-308E-79E36E956614}"/>
              </a:ext>
            </a:extLst>
          </p:cNvPr>
          <p:cNvPicPr>
            <a:picLocks noChangeAspect="1"/>
          </p:cNvPicPr>
          <p:nvPr/>
        </p:nvPicPr>
        <p:blipFill>
          <a:blip r:embed="rId13"/>
          <a:stretch>
            <a:fillRect/>
          </a:stretch>
        </p:blipFill>
        <p:spPr>
          <a:xfrm>
            <a:off x="2010215" y="3429000"/>
            <a:ext cx="1381318" cy="866896"/>
          </a:xfrm>
          <a:prstGeom prst="rect">
            <a:avLst/>
          </a:prstGeom>
        </p:spPr>
      </p:pic>
      <p:pic>
        <p:nvPicPr>
          <p:cNvPr id="28" name="Hình ảnh 27">
            <a:extLst>
              <a:ext uri="{FF2B5EF4-FFF2-40B4-BE49-F238E27FC236}">
                <a16:creationId xmlns:a16="http://schemas.microsoft.com/office/drawing/2014/main" id="{4EE474E5-EFBA-26E7-DF1C-3E736562DE1F}"/>
              </a:ext>
            </a:extLst>
          </p:cNvPr>
          <p:cNvPicPr>
            <a:picLocks noChangeAspect="1"/>
          </p:cNvPicPr>
          <p:nvPr/>
        </p:nvPicPr>
        <p:blipFill>
          <a:blip r:embed="rId14"/>
          <a:stretch>
            <a:fillRect/>
          </a:stretch>
        </p:blipFill>
        <p:spPr>
          <a:xfrm>
            <a:off x="3406998" y="3383611"/>
            <a:ext cx="6401693" cy="371527"/>
          </a:xfrm>
          <a:prstGeom prst="rect">
            <a:avLst/>
          </a:prstGeom>
        </p:spPr>
      </p:pic>
      <p:pic>
        <p:nvPicPr>
          <p:cNvPr id="30" name="Hình ảnh 29">
            <a:extLst>
              <a:ext uri="{FF2B5EF4-FFF2-40B4-BE49-F238E27FC236}">
                <a16:creationId xmlns:a16="http://schemas.microsoft.com/office/drawing/2014/main" id="{E16318A7-DA9C-0FDE-DAE4-98A81C12BE83}"/>
              </a:ext>
            </a:extLst>
          </p:cNvPr>
          <p:cNvPicPr>
            <a:picLocks noChangeAspect="1"/>
          </p:cNvPicPr>
          <p:nvPr/>
        </p:nvPicPr>
        <p:blipFill>
          <a:blip r:embed="rId15"/>
          <a:stretch>
            <a:fillRect/>
          </a:stretch>
        </p:blipFill>
        <p:spPr>
          <a:xfrm>
            <a:off x="3391533" y="3784257"/>
            <a:ext cx="6992326" cy="362001"/>
          </a:xfrm>
          <a:prstGeom prst="rect">
            <a:avLst/>
          </a:prstGeom>
        </p:spPr>
      </p:pic>
      <p:pic>
        <p:nvPicPr>
          <p:cNvPr id="32" name="Hình ảnh 31">
            <a:extLst>
              <a:ext uri="{FF2B5EF4-FFF2-40B4-BE49-F238E27FC236}">
                <a16:creationId xmlns:a16="http://schemas.microsoft.com/office/drawing/2014/main" id="{878FD159-FF3D-2A2C-B6CA-A8E44946A0E3}"/>
              </a:ext>
            </a:extLst>
          </p:cNvPr>
          <p:cNvPicPr>
            <a:picLocks noChangeAspect="1"/>
          </p:cNvPicPr>
          <p:nvPr/>
        </p:nvPicPr>
        <p:blipFill>
          <a:blip r:embed="rId16"/>
          <a:stretch>
            <a:fillRect/>
          </a:stretch>
        </p:blipFill>
        <p:spPr>
          <a:xfrm>
            <a:off x="3406998" y="4187881"/>
            <a:ext cx="7411484" cy="352474"/>
          </a:xfrm>
          <a:prstGeom prst="rect">
            <a:avLst/>
          </a:prstGeom>
        </p:spPr>
      </p:pic>
      <p:pic>
        <p:nvPicPr>
          <p:cNvPr id="34" name="Hình ảnh 33">
            <a:extLst>
              <a:ext uri="{FF2B5EF4-FFF2-40B4-BE49-F238E27FC236}">
                <a16:creationId xmlns:a16="http://schemas.microsoft.com/office/drawing/2014/main" id="{2E857816-04B1-E1CC-5074-6FA75B11F230}"/>
              </a:ext>
            </a:extLst>
          </p:cNvPr>
          <p:cNvPicPr>
            <a:picLocks noChangeAspect="1"/>
          </p:cNvPicPr>
          <p:nvPr/>
        </p:nvPicPr>
        <p:blipFill>
          <a:blip r:embed="rId17"/>
          <a:stretch>
            <a:fillRect/>
          </a:stretch>
        </p:blipFill>
        <p:spPr>
          <a:xfrm>
            <a:off x="2016013" y="4712130"/>
            <a:ext cx="1428949" cy="1827818"/>
          </a:xfrm>
          <a:prstGeom prst="rect">
            <a:avLst/>
          </a:prstGeom>
        </p:spPr>
      </p:pic>
      <p:pic>
        <p:nvPicPr>
          <p:cNvPr id="36" name="Hình ảnh 35">
            <a:extLst>
              <a:ext uri="{FF2B5EF4-FFF2-40B4-BE49-F238E27FC236}">
                <a16:creationId xmlns:a16="http://schemas.microsoft.com/office/drawing/2014/main" id="{9B6FCD25-F28B-F76F-518F-20CC0F737C88}"/>
              </a:ext>
            </a:extLst>
          </p:cNvPr>
          <p:cNvPicPr>
            <a:picLocks noChangeAspect="1"/>
          </p:cNvPicPr>
          <p:nvPr/>
        </p:nvPicPr>
        <p:blipFill>
          <a:blip r:embed="rId18"/>
          <a:stretch>
            <a:fillRect/>
          </a:stretch>
        </p:blipFill>
        <p:spPr>
          <a:xfrm>
            <a:off x="3444962" y="4590528"/>
            <a:ext cx="8335538" cy="704948"/>
          </a:xfrm>
          <a:prstGeom prst="rect">
            <a:avLst/>
          </a:prstGeom>
        </p:spPr>
      </p:pic>
      <p:pic>
        <p:nvPicPr>
          <p:cNvPr id="38" name="Hình ảnh 37">
            <a:extLst>
              <a:ext uri="{FF2B5EF4-FFF2-40B4-BE49-F238E27FC236}">
                <a16:creationId xmlns:a16="http://schemas.microsoft.com/office/drawing/2014/main" id="{DC339F0F-9174-0401-EDC4-6B05150625B8}"/>
              </a:ext>
            </a:extLst>
          </p:cNvPr>
          <p:cNvPicPr>
            <a:picLocks noChangeAspect="1"/>
          </p:cNvPicPr>
          <p:nvPr/>
        </p:nvPicPr>
        <p:blipFill>
          <a:blip r:embed="rId19"/>
          <a:stretch>
            <a:fillRect/>
          </a:stretch>
        </p:blipFill>
        <p:spPr>
          <a:xfrm>
            <a:off x="3444962" y="5331842"/>
            <a:ext cx="8335538" cy="390580"/>
          </a:xfrm>
          <a:prstGeom prst="rect">
            <a:avLst/>
          </a:prstGeom>
        </p:spPr>
      </p:pic>
      <p:pic>
        <p:nvPicPr>
          <p:cNvPr id="40" name="Hình ảnh 39">
            <a:extLst>
              <a:ext uri="{FF2B5EF4-FFF2-40B4-BE49-F238E27FC236}">
                <a16:creationId xmlns:a16="http://schemas.microsoft.com/office/drawing/2014/main" id="{BC7A60C5-B94E-BC39-263D-349161873550}"/>
              </a:ext>
            </a:extLst>
          </p:cNvPr>
          <p:cNvPicPr>
            <a:picLocks noChangeAspect="1"/>
          </p:cNvPicPr>
          <p:nvPr/>
        </p:nvPicPr>
        <p:blipFill>
          <a:blip r:embed="rId20"/>
          <a:stretch>
            <a:fillRect/>
          </a:stretch>
        </p:blipFill>
        <p:spPr>
          <a:xfrm>
            <a:off x="3444962" y="5767129"/>
            <a:ext cx="6858957" cy="371527"/>
          </a:xfrm>
          <a:prstGeom prst="rect">
            <a:avLst/>
          </a:prstGeom>
        </p:spPr>
      </p:pic>
      <p:pic>
        <p:nvPicPr>
          <p:cNvPr id="45" name="Hình ảnh 44">
            <a:extLst>
              <a:ext uri="{FF2B5EF4-FFF2-40B4-BE49-F238E27FC236}">
                <a16:creationId xmlns:a16="http://schemas.microsoft.com/office/drawing/2014/main" id="{C4053259-8786-0785-1E8C-9B9A26B506EE}"/>
              </a:ext>
            </a:extLst>
          </p:cNvPr>
          <p:cNvPicPr>
            <a:picLocks noChangeAspect="1"/>
          </p:cNvPicPr>
          <p:nvPr/>
        </p:nvPicPr>
        <p:blipFill>
          <a:blip r:embed="rId21"/>
          <a:stretch>
            <a:fillRect/>
          </a:stretch>
        </p:blipFill>
        <p:spPr>
          <a:xfrm>
            <a:off x="3444962" y="6153052"/>
            <a:ext cx="8383170" cy="676369"/>
          </a:xfrm>
          <a:prstGeom prst="rect">
            <a:avLst/>
          </a:prstGeom>
        </p:spPr>
      </p:pic>
    </p:spTree>
    <p:extLst>
      <p:ext uri="{BB962C8B-B14F-4D97-AF65-F5344CB8AC3E}">
        <p14:creationId xmlns:p14="http://schemas.microsoft.com/office/powerpoint/2010/main" val="17477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500" fill="hold"/>
                                        <p:tgtEl>
                                          <p:spTgt spid="18"/>
                                        </p:tgtEl>
                                        <p:attrNameLst>
                                          <p:attrName>ppt_w</p:attrName>
                                        </p:attrNameLst>
                                      </p:cBhvr>
                                      <p:tavLst>
                                        <p:tav tm="0">
                                          <p:val>
                                            <p:fltVal val="0"/>
                                          </p:val>
                                        </p:tav>
                                        <p:tav tm="100000">
                                          <p:val>
                                            <p:strVal val="#ppt_w"/>
                                          </p:val>
                                        </p:tav>
                                      </p:tavLst>
                                    </p:anim>
                                    <p:anim calcmode="lin" valueType="num">
                                      <p:cBhvr>
                                        <p:cTn id="43" dur="500" fill="hold"/>
                                        <p:tgtEl>
                                          <p:spTgt spid="18"/>
                                        </p:tgtEl>
                                        <p:attrNameLst>
                                          <p:attrName>ppt_h</p:attrName>
                                        </p:attrNameLst>
                                      </p:cBhvr>
                                      <p:tavLst>
                                        <p:tav tm="0">
                                          <p:val>
                                            <p:fltVal val="0"/>
                                          </p:val>
                                        </p:tav>
                                        <p:tav tm="100000">
                                          <p:val>
                                            <p:strVal val="#ppt_h"/>
                                          </p:val>
                                        </p:tav>
                                      </p:tavLst>
                                    </p:anim>
                                    <p:animEffect transition="in" filter="fade">
                                      <p:cBhvr>
                                        <p:cTn id="44" dur="5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1000"/>
                                        <p:tgtEl>
                                          <p:spTgt spid="20"/>
                                        </p:tgtEl>
                                      </p:cBhvr>
                                    </p:animEffect>
                                    <p:anim calcmode="lin" valueType="num">
                                      <p:cBhvr>
                                        <p:cTn id="50" dur="1000" fill="hold"/>
                                        <p:tgtEl>
                                          <p:spTgt spid="20"/>
                                        </p:tgtEl>
                                        <p:attrNameLst>
                                          <p:attrName>ppt_x</p:attrName>
                                        </p:attrNameLst>
                                      </p:cBhvr>
                                      <p:tavLst>
                                        <p:tav tm="0">
                                          <p:val>
                                            <p:strVal val="#ppt_x"/>
                                          </p:val>
                                        </p:tav>
                                        <p:tav tm="100000">
                                          <p:val>
                                            <p:strVal val="#ppt_x"/>
                                          </p:val>
                                        </p:tav>
                                      </p:tavLst>
                                    </p:anim>
                                    <p:anim calcmode="lin" valueType="num">
                                      <p:cBhvr>
                                        <p:cTn id="5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22"/>
                                        </p:tgtEl>
                                        <p:attrNameLst>
                                          <p:attrName>style.visibility</p:attrName>
                                        </p:attrNameLst>
                                      </p:cBhvr>
                                      <p:to>
                                        <p:strVal val="visible"/>
                                      </p:to>
                                    </p:set>
                                    <p:anim calcmode="lin" valueType="num">
                                      <p:cBhvr>
                                        <p:cTn id="56" dur="500" fill="hold"/>
                                        <p:tgtEl>
                                          <p:spTgt spid="22"/>
                                        </p:tgtEl>
                                        <p:attrNameLst>
                                          <p:attrName>ppt_w</p:attrName>
                                        </p:attrNameLst>
                                      </p:cBhvr>
                                      <p:tavLst>
                                        <p:tav tm="0">
                                          <p:val>
                                            <p:fltVal val="0"/>
                                          </p:val>
                                        </p:tav>
                                        <p:tav tm="100000">
                                          <p:val>
                                            <p:strVal val="#ppt_w"/>
                                          </p:val>
                                        </p:tav>
                                      </p:tavLst>
                                    </p:anim>
                                    <p:anim calcmode="lin" valueType="num">
                                      <p:cBhvr>
                                        <p:cTn id="57" dur="500" fill="hold"/>
                                        <p:tgtEl>
                                          <p:spTgt spid="22"/>
                                        </p:tgtEl>
                                        <p:attrNameLst>
                                          <p:attrName>ppt_h</p:attrName>
                                        </p:attrNameLst>
                                      </p:cBhvr>
                                      <p:tavLst>
                                        <p:tav tm="0">
                                          <p:val>
                                            <p:fltVal val="0"/>
                                          </p:val>
                                        </p:tav>
                                        <p:tav tm="100000">
                                          <p:val>
                                            <p:strVal val="#ppt_h"/>
                                          </p:val>
                                        </p:tav>
                                      </p:tavLst>
                                    </p:anim>
                                    <p:animEffect transition="in" filter="fade">
                                      <p:cBhvr>
                                        <p:cTn id="58" dur="500"/>
                                        <p:tgtEl>
                                          <p:spTgt spid="22"/>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p:cTn id="63" dur="1000" fill="hold"/>
                                        <p:tgtEl>
                                          <p:spTgt spid="24"/>
                                        </p:tgtEl>
                                        <p:attrNameLst>
                                          <p:attrName>ppt_w</p:attrName>
                                        </p:attrNameLst>
                                      </p:cBhvr>
                                      <p:tavLst>
                                        <p:tav tm="0">
                                          <p:val>
                                            <p:fltVal val="0"/>
                                          </p:val>
                                        </p:tav>
                                        <p:tav tm="100000">
                                          <p:val>
                                            <p:strVal val="#ppt_w"/>
                                          </p:val>
                                        </p:tav>
                                      </p:tavLst>
                                    </p:anim>
                                    <p:anim calcmode="lin" valueType="num">
                                      <p:cBhvr>
                                        <p:cTn id="64" dur="1000" fill="hold"/>
                                        <p:tgtEl>
                                          <p:spTgt spid="24"/>
                                        </p:tgtEl>
                                        <p:attrNameLst>
                                          <p:attrName>ppt_h</p:attrName>
                                        </p:attrNameLst>
                                      </p:cBhvr>
                                      <p:tavLst>
                                        <p:tav tm="0">
                                          <p:val>
                                            <p:fltVal val="0"/>
                                          </p:val>
                                        </p:tav>
                                        <p:tav tm="100000">
                                          <p:val>
                                            <p:strVal val="#ppt_h"/>
                                          </p:val>
                                        </p:tav>
                                      </p:tavLst>
                                    </p:anim>
                                    <p:anim calcmode="lin" valueType="num">
                                      <p:cBhvr>
                                        <p:cTn id="65" dur="1000" fill="hold"/>
                                        <p:tgtEl>
                                          <p:spTgt spid="24"/>
                                        </p:tgtEl>
                                        <p:attrNameLst>
                                          <p:attrName>style.rotation</p:attrName>
                                        </p:attrNameLst>
                                      </p:cBhvr>
                                      <p:tavLst>
                                        <p:tav tm="0">
                                          <p:val>
                                            <p:fltVal val="90"/>
                                          </p:val>
                                        </p:tav>
                                        <p:tav tm="100000">
                                          <p:val>
                                            <p:fltVal val="0"/>
                                          </p:val>
                                        </p:tav>
                                      </p:tavLst>
                                    </p:anim>
                                    <p:animEffect transition="in" filter="fade">
                                      <p:cBhvr>
                                        <p:cTn id="66" dur="1000"/>
                                        <p:tgtEl>
                                          <p:spTgt spid="24"/>
                                        </p:tgtEl>
                                      </p:cBhvr>
                                    </p:animEffect>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53" presetClass="entr" presetSubtype="16" fill="hold" nodeType="clickEffect">
                                  <p:stCondLst>
                                    <p:cond delay="0"/>
                                  </p:stCondLst>
                                  <p:childTnLst>
                                    <p:set>
                                      <p:cBhvr>
                                        <p:cTn id="77" dur="1" fill="hold">
                                          <p:stCondLst>
                                            <p:cond delay="0"/>
                                          </p:stCondLst>
                                        </p:cTn>
                                        <p:tgtEl>
                                          <p:spTgt spid="28"/>
                                        </p:tgtEl>
                                        <p:attrNameLst>
                                          <p:attrName>style.visibility</p:attrName>
                                        </p:attrNameLst>
                                      </p:cBhvr>
                                      <p:to>
                                        <p:strVal val="visible"/>
                                      </p:to>
                                    </p:set>
                                    <p:anim calcmode="lin" valueType="num">
                                      <p:cBhvr>
                                        <p:cTn id="78" dur="500" fill="hold"/>
                                        <p:tgtEl>
                                          <p:spTgt spid="28"/>
                                        </p:tgtEl>
                                        <p:attrNameLst>
                                          <p:attrName>ppt_w</p:attrName>
                                        </p:attrNameLst>
                                      </p:cBhvr>
                                      <p:tavLst>
                                        <p:tav tm="0">
                                          <p:val>
                                            <p:fltVal val="0"/>
                                          </p:val>
                                        </p:tav>
                                        <p:tav tm="100000">
                                          <p:val>
                                            <p:strVal val="#ppt_w"/>
                                          </p:val>
                                        </p:tav>
                                      </p:tavLst>
                                    </p:anim>
                                    <p:anim calcmode="lin" valueType="num">
                                      <p:cBhvr>
                                        <p:cTn id="79" dur="500" fill="hold"/>
                                        <p:tgtEl>
                                          <p:spTgt spid="28"/>
                                        </p:tgtEl>
                                        <p:attrNameLst>
                                          <p:attrName>ppt_h</p:attrName>
                                        </p:attrNameLst>
                                      </p:cBhvr>
                                      <p:tavLst>
                                        <p:tav tm="0">
                                          <p:val>
                                            <p:fltVal val="0"/>
                                          </p:val>
                                        </p:tav>
                                        <p:tav tm="100000">
                                          <p:val>
                                            <p:strVal val="#ppt_h"/>
                                          </p:val>
                                        </p:tav>
                                      </p:tavLst>
                                    </p:anim>
                                    <p:animEffect transition="in" filter="fade">
                                      <p:cBhvr>
                                        <p:cTn id="80" dur="500"/>
                                        <p:tgtEl>
                                          <p:spTgt spid="28"/>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nodeType="click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500" fill="hold"/>
                                        <p:tgtEl>
                                          <p:spTgt spid="30"/>
                                        </p:tgtEl>
                                        <p:attrNameLst>
                                          <p:attrName>ppt_w</p:attrName>
                                        </p:attrNameLst>
                                      </p:cBhvr>
                                      <p:tavLst>
                                        <p:tav tm="0">
                                          <p:val>
                                            <p:fltVal val="0"/>
                                          </p:val>
                                        </p:tav>
                                        <p:tav tm="100000">
                                          <p:val>
                                            <p:strVal val="#ppt_w"/>
                                          </p:val>
                                        </p:tav>
                                      </p:tavLst>
                                    </p:anim>
                                    <p:anim calcmode="lin" valueType="num">
                                      <p:cBhvr>
                                        <p:cTn id="86" dur="500" fill="hold"/>
                                        <p:tgtEl>
                                          <p:spTgt spid="30"/>
                                        </p:tgtEl>
                                        <p:attrNameLst>
                                          <p:attrName>ppt_h</p:attrName>
                                        </p:attrNameLst>
                                      </p:cBhvr>
                                      <p:tavLst>
                                        <p:tav tm="0">
                                          <p:val>
                                            <p:fltVal val="0"/>
                                          </p:val>
                                        </p:tav>
                                        <p:tav tm="100000">
                                          <p:val>
                                            <p:strVal val="#ppt_h"/>
                                          </p:val>
                                        </p:tav>
                                      </p:tavLst>
                                    </p:anim>
                                    <p:animEffect transition="in" filter="fade">
                                      <p:cBhvr>
                                        <p:cTn id="87" dur="5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53" presetClass="entr" presetSubtype="16" fill="hold" nodeType="click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p:cTn id="92" dur="500" fill="hold"/>
                                        <p:tgtEl>
                                          <p:spTgt spid="32"/>
                                        </p:tgtEl>
                                        <p:attrNameLst>
                                          <p:attrName>ppt_w</p:attrName>
                                        </p:attrNameLst>
                                      </p:cBhvr>
                                      <p:tavLst>
                                        <p:tav tm="0">
                                          <p:val>
                                            <p:fltVal val="0"/>
                                          </p:val>
                                        </p:tav>
                                        <p:tav tm="100000">
                                          <p:val>
                                            <p:strVal val="#ppt_w"/>
                                          </p:val>
                                        </p:tav>
                                      </p:tavLst>
                                    </p:anim>
                                    <p:anim calcmode="lin" valueType="num">
                                      <p:cBhvr>
                                        <p:cTn id="93" dur="500" fill="hold"/>
                                        <p:tgtEl>
                                          <p:spTgt spid="32"/>
                                        </p:tgtEl>
                                        <p:attrNameLst>
                                          <p:attrName>ppt_h</p:attrName>
                                        </p:attrNameLst>
                                      </p:cBhvr>
                                      <p:tavLst>
                                        <p:tav tm="0">
                                          <p:val>
                                            <p:fltVal val="0"/>
                                          </p:val>
                                        </p:tav>
                                        <p:tav tm="100000">
                                          <p:val>
                                            <p:strVal val="#ppt_h"/>
                                          </p:val>
                                        </p:tav>
                                      </p:tavLst>
                                    </p:anim>
                                    <p:animEffect transition="in" filter="fade">
                                      <p:cBhvr>
                                        <p:cTn id="94" dur="500"/>
                                        <p:tgtEl>
                                          <p:spTgt spid="32"/>
                                        </p:tgtEl>
                                      </p:cBhvr>
                                    </p:animEffect>
                                  </p:childTnLst>
                                </p:cTn>
                              </p:par>
                            </p:childTnLst>
                          </p:cTn>
                        </p:par>
                      </p:childTnLst>
                    </p:cTn>
                  </p:par>
                  <p:par>
                    <p:cTn id="95" fill="hold">
                      <p:stCondLst>
                        <p:cond delay="indefinite"/>
                      </p:stCondLst>
                      <p:childTnLst>
                        <p:par>
                          <p:cTn id="96" fill="hold">
                            <p:stCondLst>
                              <p:cond delay="0"/>
                            </p:stCondLst>
                            <p:childTnLst>
                              <p:par>
                                <p:cTn id="97" presetID="53" presetClass="entr" presetSubtype="16" fill="hold" nodeType="click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p:cTn id="99" dur="500" fill="hold"/>
                                        <p:tgtEl>
                                          <p:spTgt spid="34"/>
                                        </p:tgtEl>
                                        <p:attrNameLst>
                                          <p:attrName>ppt_w</p:attrName>
                                        </p:attrNameLst>
                                      </p:cBhvr>
                                      <p:tavLst>
                                        <p:tav tm="0">
                                          <p:val>
                                            <p:fltVal val="0"/>
                                          </p:val>
                                        </p:tav>
                                        <p:tav tm="100000">
                                          <p:val>
                                            <p:strVal val="#ppt_w"/>
                                          </p:val>
                                        </p:tav>
                                      </p:tavLst>
                                    </p:anim>
                                    <p:anim calcmode="lin" valueType="num">
                                      <p:cBhvr>
                                        <p:cTn id="100" dur="500" fill="hold"/>
                                        <p:tgtEl>
                                          <p:spTgt spid="34"/>
                                        </p:tgtEl>
                                        <p:attrNameLst>
                                          <p:attrName>ppt_h</p:attrName>
                                        </p:attrNameLst>
                                      </p:cBhvr>
                                      <p:tavLst>
                                        <p:tav tm="0">
                                          <p:val>
                                            <p:fltVal val="0"/>
                                          </p:val>
                                        </p:tav>
                                        <p:tav tm="100000">
                                          <p:val>
                                            <p:strVal val="#ppt_h"/>
                                          </p:val>
                                        </p:tav>
                                      </p:tavLst>
                                    </p:anim>
                                    <p:animEffect transition="in" filter="fade">
                                      <p:cBhvr>
                                        <p:cTn id="101" dur="500"/>
                                        <p:tgtEl>
                                          <p:spTgt spid="34"/>
                                        </p:tgtEl>
                                      </p:cBhvr>
                                    </p:animEffect>
                                  </p:childTnLst>
                                </p:cTn>
                              </p:par>
                            </p:childTnLst>
                          </p:cTn>
                        </p:par>
                      </p:childTnLst>
                    </p:cTn>
                  </p:par>
                  <p:par>
                    <p:cTn id="102" fill="hold">
                      <p:stCondLst>
                        <p:cond delay="indefinite"/>
                      </p:stCondLst>
                      <p:childTnLst>
                        <p:par>
                          <p:cTn id="103" fill="hold">
                            <p:stCondLst>
                              <p:cond delay="0"/>
                            </p:stCondLst>
                            <p:childTnLst>
                              <p:par>
                                <p:cTn id="104" presetID="42" presetClass="entr" presetSubtype="0" fill="hold" nodeType="clickEffect">
                                  <p:stCondLst>
                                    <p:cond delay="0"/>
                                  </p:stCondLst>
                                  <p:childTnLst>
                                    <p:set>
                                      <p:cBhvr>
                                        <p:cTn id="105" dur="1" fill="hold">
                                          <p:stCondLst>
                                            <p:cond delay="0"/>
                                          </p:stCondLst>
                                        </p:cTn>
                                        <p:tgtEl>
                                          <p:spTgt spid="36"/>
                                        </p:tgtEl>
                                        <p:attrNameLst>
                                          <p:attrName>style.visibility</p:attrName>
                                        </p:attrNameLst>
                                      </p:cBhvr>
                                      <p:to>
                                        <p:strVal val="visible"/>
                                      </p:to>
                                    </p:set>
                                    <p:animEffect transition="in" filter="fade">
                                      <p:cBhvr>
                                        <p:cTn id="106" dur="1000"/>
                                        <p:tgtEl>
                                          <p:spTgt spid="36"/>
                                        </p:tgtEl>
                                      </p:cBhvr>
                                    </p:animEffect>
                                    <p:anim calcmode="lin" valueType="num">
                                      <p:cBhvr>
                                        <p:cTn id="107" dur="1000" fill="hold"/>
                                        <p:tgtEl>
                                          <p:spTgt spid="36"/>
                                        </p:tgtEl>
                                        <p:attrNameLst>
                                          <p:attrName>ppt_x</p:attrName>
                                        </p:attrNameLst>
                                      </p:cBhvr>
                                      <p:tavLst>
                                        <p:tav tm="0">
                                          <p:val>
                                            <p:strVal val="#ppt_x"/>
                                          </p:val>
                                        </p:tav>
                                        <p:tav tm="100000">
                                          <p:val>
                                            <p:strVal val="#ppt_x"/>
                                          </p:val>
                                        </p:tav>
                                      </p:tavLst>
                                    </p:anim>
                                    <p:anim calcmode="lin" valueType="num">
                                      <p:cBhvr>
                                        <p:cTn id="10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nodeType="clickEffect">
                                  <p:stCondLst>
                                    <p:cond delay="0"/>
                                  </p:stCondLst>
                                  <p:childTnLst>
                                    <p:set>
                                      <p:cBhvr>
                                        <p:cTn id="112" dur="1" fill="hold">
                                          <p:stCondLst>
                                            <p:cond delay="0"/>
                                          </p:stCondLst>
                                        </p:cTn>
                                        <p:tgtEl>
                                          <p:spTgt spid="38"/>
                                        </p:tgtEl>
                                        <p:attrNameLst>
                                          <p:attrName>style.visibility</p:attrName>
                                        </p:attrNameLst>
                                      </p:cBhvr>
                                      <p:to>
                                        <p:strVal val="visible"/>
                                      </p:to>
                                    </p:set>
                                    <p:animEffect transition="in" filter="fade">
                                      <p:cBhvr>
                                        <p:cTn id="113" dur="1000"/>
                                        <p:tgtEl>
                                          <p:spTgt spid="38"/>
                                        </p:tgtEl>
                                      </p:cBhvr>
                                    </p:animEffect>
                                    <p:anim calcmode="lin" valueType="num">
                                      <p:cBhvr>
                                        <p:cTn id="114" dur="1000" fill="hold"/>
                                        <p:tgtEl>
                                          <p:spTgt spid="38"/>
                                        </p:tgtEl>
                                        <p:attrNameLst>
                                          <p:attrName>ppt_x</p:attrName>
                                        </p:attrNameLst>
                                      </p:cBhvr>
                                      <p:tavLst>
                                        <p:tav tm="0">
                                          <p:val>
                                            <p:strVal val="#ppt_x"/>
                                          </p:val>
                                        </p:tav>
                                        <p:tav tm="100000">
                                          <p:val>
                                            <p:strVal val="#ppt_x"/>
                                          </p:val>
                                        </p:tav>
                                      </p:tavLst>
                                    </p:anim>
                                    <p:anim calcmode="lin" valueType="num">
                                      <p:cBhvr>
                                        <p:cTn id="115"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53" presetClass="entr" presetSubtype="16" fill="hold" nodeType="clickEffect">
                                  <p:stCondLst>
                                    <p:cond delay="0"/>
                                  </p:stCondLst>
                                  <p:childTnLst>
                                    <p:set>
                                      <p:cBhvr>
                                        <p:cTn id="119" dur="1" fill="hold">
                                          <p:stCondLst>
                                            <p:cond delay="0"/>
                                          </p:stCondLst>
                                        </p:cTn>
                                        <p:tgtEl>
                                          <p:spTgt spid="40"/>
                                        </p:tgtEl>
                                        <p:attrNameLst>
                                          <p:attrName>style.visibility</p:attrName>
                                        </p:attrNameLst>
                                      </p:cBhvr>
                                      <p:to>
                                        <p:strVal val="visible"/>
                                      </p:to>
                                    </p:set>
                                    <p:anim calcmode="lin" valueType="num">
                                      <p:cBhvr>
                                        <p:cTn id="120" dur="500" fill="hold"/>
                                        <p:tgtEl>
                                          <p:spTgt spid="40"/>
                                        </p:tgtEl>
                                        <p:attrNameLst>
                                          <p:attrName>ppt_w</p:attrName>
                                        </p:attrNameLst>
                                      </p:cBhvr>
                                      <p:tavLst>
                                        <p:tav tm="0">
                                          <p:val>
                                            <p:fltVal val="0"/>
                                          </p:val>
                                        </p:tav>
                                        <p:tav tm="100000">
                                          <p:val>
                                            <p:strVal val="#ppt_w"/>
                                          </p:val>
                                        </p:tav>
                                      </p:tavLst>
                                    </p:anim>
                                    <p:anim calcmode="lin" valueType="num">
                                      <p:cBhvr>
                                        <p:cTn id="121" dur="500" fill="hold"/>
                                        <p:tgtEl>
                                          <p:spTgt spid="40"/>
                                        </p:tgtEl>
                                        <p:attrNameLst>
                                          <p:attrName>ppt_h</p:attrName>
                                        </p:attrNameLst>
                                      </p:cBhvr>
                                      <p:tavLst>
                                        <p:tav tm="0">
                                          <p:val>
                                            <p:fltVal val="0"/>
                                          </p:val>
                                        </p:tav>
                                        <p:tav tm="100000">
                                          <p:val>
                                            <p:strVal val="#ppt_h"/>
                                          </p:val>
                                        </p:tav>
                                      </p:tavLst>
                                    </p:anim>
                                    <p:animEffect transition="in" filter="fade">
                                      <p:cBhvr>
                                        <p:cTn id="122" dur="500"/>
                                        <p:tgtEl>
                                          <p:spTgt spid="40"/>
                                        </p:tgtEl>
                                      </p:cBhvr>
                                    </p:animEffect>
                                  </p:childTnLst>
                                </p:cTn>
                              </p:par>
                            </p:childTnLst>
                          </p:cTn>
                        </p:par>
                      </p:childTnLst>
                    </p:cTn>
                  </p:par>
                  <p:par>
                    <p:cTn id="123" fill="hold">
                      <p:stCondLst>
                        <p:cond delay="indefinite"/>
                      </p:stCondLst>
                      <p:childTnLst>
                        <p:par>
                          <p:cTn id="124" fill="hold">
                            <p:stCondLst>
                              <p:cond delay="0"/>
                            </p:stCondLst>
                            <p:childTnLst>
                              <p:par>
                                <p:cTn id="125" presetID="53" presetClass="entr" presetSubtype="16" fill="hold" nodeType="clickEffect">
                                  <p:stCondLst>
                                    <p:cond delay="0"/>
                                  </p:stCondLst>
                                  <p:childTnLst>
                                    <p:set>
                                      <p:cBhvr>
                                        <p:cTn id="126" dur="1" fill="hold">
                                          <p:stCondLst>
                                            <p:cond delay="0"/>
                                          </p:stCondLst>
                                        </p:cTn>
                                        <p:tgtEl>
                                          <p:spTgt spid="45"/>
                                        </p:tgtEl>
                                        <p:attrNameLst>
                                          <p:attrName>style.visibility</p:attrName>
                                        </p:attrNameLst>
                                      </p:cBhvr>
                                      <p:to>
                                        <p:strVal val="visible"/>
                                      </p:to>
                                    </p:set>
                                    <p:anim calcmode="lin" valueType="num">
                                      <p:cBhvr>
                                        <p:cTn id="127" dur="500" fill="hold"/>
                                        <p:tgtEl>
                                          <p:spTgt spid="45"/>
                                        </p:tgtEl>
                                        <p:attrNameLst>
                                          <p:attrName>ppt_w</p:attrName>
                                        </p:attrNameLst>
                                      </p:cBhvr>
                                      <p:tavLst>
                                        <p:tav tm="0">
                                          <p:val>
                                            <p:fltVal val="0"/>
                                          </p:val>
                                        </p:tav>
                                        <p:tav tm="100000">
                                          <p:val>
                                            <p:strVal val="#ppt_w"/>
                                          </p:val>
                                        </p:tav>
                                      </p:tavLst>
                                    </p:anim>
                                    <p:anim calcmode="lin" valueType="num">
                                      <p:cBhvr>
                                        <p:cTn id="128" dur="500" fill="hold"/>
                                        <p:tgtEl>
                                          <p:spTgt spid="45"/>
                                        </p:tgtEl>
                                        <p:attrNameLst>
                                          <p:attrName>ppt_h</p:attrName>
                                        </p:attrNameLst>
                                      </p:cBhvr>
                                      <p:tavLst>
                                        <p:tav tm="0">
                                          <p:val>
                                            <p:fltVal val="0"/>
                                          </p:val>
                                        </p:tav>
                                        <p:tav tm="100000">
                                          <p:val>
                                            <p:strVal val="#ppt_h"/>
                                          </p:val>
                                        </p:tav>
                                      </p:tavLst>
                                    </p:anim>
                                    <p:animEffect transition="in" filter="fade">
                                      <p:cBhvr>
                                        <p:cTn id="129"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Hình ảnh 2">
            <a:extLst>
              <a:ext uri="{FF2B5EF4-FFF2-40B4-BE49-F238E27FC236}">
                <a16:creationId xmlns:a16="http://schemas.microsoft.com/office/drawing/2014/main" id="{41601335-BE41-D03F-D95F-535CF27A6D8C}"/>
              </a:ext>
            </a:extLst>
          </p:cNvPr>
          <p:cNvPicPr>
            <a:picLocks noChangeAspect="1"/>
          </p:cNvPicPr>
          <p:nvPr/>
        </p:nvPicPr>
        <p:blipFill>
          <a:blip r:embed="rId4"/>
          <a:stretch>
            <a:fillRect/>
          </a:stretch>
        </p:blipFill>
        <p:spPr>
          <a:xfrm>
            <a:off x="1561467" y="206004"/>
            <a:ext cx="4534533" cy="3410426"/>
          </a:xfrm>
          <a:prstGeom prst="rect">
            <a:avLst/>
          </a:prstGeom>
        </p:spPr>
      </p:pic>
      <p:sp>
        <p:nvSpPr>
          <p:cNvPr id="6" name="Hộp Văn bản 5">
            <a:extLst>
              <a:ext uri="{FF2B5EF4-FFF2-40B4-BE49-F238E27FC236}">
                <a16:creationId xmlns:a16="http://schemas.microsoft.com/office/drawing/2014/main" id="{D72D07F6-05C0-93FD-AE41-8A98B81A515F}"/>
              </a:ext>
            </a:extLst>
          </p:cNvPr>
          <p:cNvSpPr txBox="1"/>
          <p:nvPr/>
        </p:nvSpPr>
        <p:spPr>
          <a:xfrm>
            <a:off x="142875" y="2398607"/>
            <a:ext cx="1282498" cy="1200329"/>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Đội du kích Ba Tơ tuyên thệ (1945)</a:t>
            </a:r>
            <a:endParaRPr lang="en-US" dirty="0">
              <a:latin typeface="Times New Roman" panose="02020603050405020304" pitchFamily="18" charset="0"/>
              <a:cs typeface="Times New Roman" panose="02020603050405020304" pitchFamily="18" charset="0"/>
            </a:endParaRPr>
          </a:p>
        </p:txBody>
      </p:sp>
      <p:pic>
        <p:nvPicPr>
          <p:cNvPr id="8" name="Hình ảnh 7">
            <a:extLst>
              <a:ext uri="{FF2B5EF4-FFF2-40B4-BE49-F238E27FC236}">
                <a16:creationId xmlns:a16="http://schemas.microsoft.com/office/drawing/2014/main" id="{249849B3-2F58-1382-505F-15B62DD77DD8}"/>
              </a:ext>
            </a:extLst>
          </p:cNvPr>
          <p:cNvPicPr>
            <a:picLocks noChangeAspect="1"/>
          </p:cNvPicPr>
          <p:nvPr/>
        </p:nvPicPr>
        <p:blipFill>
          <a:blip r:embed="rId5"/>
          <a:stretch>
            <a:fillRect/>
          </a:stretch>
        </p:blipFill>
        <p:spPr>
          <a:xfrm>
            <a:off x="1561466" y="4069073"/>
            <a:ext cx="4534533" cy="2476846"/>
          </a:xfrm>
          <a:prstGeom prst="rect">
            <a:avLst/>
          </a:prstGeom>
        </p:spPr>
      </p:pic>
      <p:sp>
        <p:nvSpPr>
          <p:cNvPr id="10" name="Hộp Văn bản 9">
            <a:extLst>
              <a:ext uri="{FF2B5EF4-FFF2-40B4-BE49-F238E27FC236}">
                <a16:creationId xmlns:a16="http://schemas.microsoft.com/office/drawing/2014/main" id="{2FDBE1A5-2046-BD2A-0CC9-68ECC8CBB0D8}"/>
              </a:ext>
            </a:extLst>
          </p:cNvPr>
          <p:cNvSpPr txBox="1"/>
          <p:nvPr/>
        </p:nvSpPr>
        <p:spPr>
          <a:xfrm>
            <a:off x="142875" y="4442807"/>
            <a:ext cx="1282498" cy="2031325"/>
          </a:xfrm>
          <a:prstGeom prst="rect">
            <a:avLst/>
          </a:prstGeom>
          <a:noFill/>
          <a:ln>
            <a:solidFill>
              <a:srgbClr val="00B050"/>
            </a:solidFill>
          </a:ln>
        </p:spPr>
        <p:txBody>
          <a:bodyPr wrap="square">
            <a:spAutoFit/>
          </a:bodyPr>
          <a:lstStyle/>
          <a:p>
            <a:pPr algn="ctr"/>
            <a:r>
              <a:rPr lang="en-US" dirty="0" err="1">
                <a:latin typeface="Times New Roman" panose="02020603050405020304" pitchFamily="18" charset="0"/>
                <a:cs typeface="Times New Roman" panose="02020603050405020304" pitchFamily="18" charset="0"/>
              </a:rPr>
              <a:t>Chiến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sĩ</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tự</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vệ</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nhân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dân</a:t>
            </a:r>
            <a:r>
              <a:rPr lang="en-US" dirty="0">
                <a:latin typeface="Times New Roman" panose="02020603050405020304" pitchFamily="18" charset="0"/>
                <a:cs typeface="Times New Roman" panose="02020603050405020304" pitchFamily="18" charset="0"/>
              </a:rPr>
              <a:t> Hà </a:t>
            </a:r>
            <a:r>
              <a:rPr lang="en-US" dirty="0" err="1">
                <a:latin typeface="Times New Roman" panose="02020603050405020304" pitchFamily="18" charset="0"/>
                <a:cs typeface="Times New Roman" panose="02020603050405020304" pitchFamily="18" charset="0"/>
              </a:rPr>
              <a:t>Nội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chuẩn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bị</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chống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thực</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dân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Pháp</a:t>
            </a:r>
            <a:r>
              <a:rPr lang="en-US" dirty="0">
                <a:latin typeface="Times New Roman" panose="02020603050405020304" pitchFamily="18" charset="0"/>
                <a:cs typeface="Times New Roman" panose="02020603050405020304" pitchFamily="18" charset="0"/>
              </a:rPr>
              <a:t> (1946)</a:t>
            </a:r>
          </a:p>
        </p:txBody>
      </p:sp>
      <p:pic>
        <p:nvPicPr>
          <p:cNvPr id="12" name="Hình ảnh 11">
            <a:extLst>
              <a:ext uri="{FF2B5EF4-FFF2-40B4-BE49-F238E27FC236}">
                <a16:creationId xmlns:a16="http://schemas.microsoft.com/office/drawing/2014/main" id="{FC253AAE-2854-7FB2-493A-187A80A86688}"/>
              </a:ext>
            </a:extLst>
          </p:cNvPr>
          <p:cNvPicPr>
            <a:picLocks noChangeAspect="1"/>
          </p:cNvPicPr>
          <p:nvPr/>
        </p:nvPicPr>
        <p:blipFill>
          <a:blip r:embed="rId6"/>
          <a:stretch>
            <a:fillRect/>
          </a:stretch>
        </p:blipFill>
        <p:spPr>
          <a:xfrm>
            <a:off x="6460435" y="236919"/>
            <a:ext cx="5501941" cy="3379511"/>
          </a:xfrm>
          <a:prstGeom prst="rect">
            <a:avLst/>
          </a:prstGeom>
        </p:spPr>
      </p:pic>
      <p:sp>
        <p:nvSpPr>
          <p:cNvPr id="14" name="Hộp Văn bản 13">
            <a:extLst>
              <a:ext uri="{FF2B5EF4-FFF2-40B4-BE49-F238E27FC236}">
                <a16:creationId xmlns:a16="http://schemas.microsoft.com/office/drawing/2014/main" id="{A0081659-A352-4802-E4C2-A7B3BA803DC7}"/>
              </a:ext>
            </a:extLst>
          </p:cNvPr>
          <p:cNvSpPr txBox="1"/>
          <p:nvPr/>
        </p:nvSpPr>
        <p:spPr>
          <a:xfrm>
            <a:off x="6460435" y="4048286"/>
            <a:ext cx="5501941" cy="2400657"/>
          </a:xfrm>
          <a:prstGeom prst="rect">
            <a:avLst/>
          </a:prstGeom>
          <a:noFill/>
          <a:ln>
            <a:solidFill>
              <a:srgbClr val="00B050"/>
            </a:solidFill>
          </a:ln>
        </p:spPr>
        <p:txBody>
          <a:bodyPr wrap="square">
            <a:spAutoFit/>
          </a:bodyPr>
          <a:lstStyle/>
          <a:p>
            <a:pPr algn="just"/>
            <a:r>
              <a:rPr lang="vi-VN" sz="2000" dirty="0">
                <a:latin typeface="Times New Roman" panose="02020603050405020304" pitchFamily="18" charset="0"/>
                <a:cs typeface="Times New Roman" panose="02020603050405020304" pitchFamily="18" charset="0"/>
              </a:rPr>
              <a:t>Bức ảnh O du kích nhỏ (hình 1.7a) do nhà báo Phan </a:t>
            </a:r>
            <a:r>
              <a:rPr lang="vi-VN" sz="2000" dirty="0" err="1">
                <a:latin typeface="Times New Roman" panose="02020603050405020304" pitchFamily="18" charset="0"/>
                <a:cs typeface="Times New Roman" panose="02020603050405020304" pitchFamily="18" charset="0"/>
              </a:rPr>
              <a:t>Thoan</a:t>
            </a:r>
            <a:r>
              <a:rPr lang="vi-VN" sz="2000" dirty="0">
                <a:latin typeface="Times New Roman" panose="02020603050405020304" pitchFamily="18" charset="0"/>
                <a:cs typeface="Times New Roman" panose="02020603050405020304" pitchFamily="18" charset="0"/>
              </a:rPr>
              <a:t> chụp ngày 21-9-1965. Hai nhân vật trong bức ảnh là nữ du kích Nguyễn Thị Kim Lai và tù binh – phi công Mỹ </a:t>
            </a:r>
            <a:r>
              <a:rPr lang="vi-VN" sz="2000" dirty="0" err="1">
                <a:latin typeface="Times New Roman" panose="02020603050405020304" pitchFamily="18" charset="0"/>
                <a:cs typeface="Times New Roman" panose="02020603050405020304" pitchFamily="18" charset="0"/>
              </a:rPr>
              <a:t>William</a:t>
            </a:r>
            <a:r>
              <a:rPr lang="vi-VN" sz="2000" dirty="0">
                <a:latin typeface="Times New Roman" panose="02020603050405020304" pitchFamily="18" charset="0"/>
                <a:cs typeface="Times New Roman" panose="02020603050405020304" pitchFamily="18" charset="0"/>
              </a:rPr>
              <a:t> </a:t>
            </a:r>
            <a:r>
              <a:rPr lang="vi-VN" sz="2000" dirty="0" err="1">
                <a:latin typeface="Times New Roman" panose="02020603050405020304" pitchFamily="18" charset="0"/>
                <a:cs typeface="Times New Roman" panose="02020603050405020304" pitchFamily="18" charset="0"/>
              </a:rPr>
              <a:t>Andrew</a:t>
            </a:r>
            <a:r>
              <a:rPr lang="vi-VN" sz="2000" dirty="0">
                <a:latin typeface="Times New Roman" panose="02020603050405020304" pitchFamily="18" charset="0"/>
                <a:cs typeface="Times New Roman" panose="02020603050405020304" pitchFamily="18" charset="0"/>
              </a:rPr>
              <a:t> </a:t>
            </a:r>
            <a:r>
              <a:rPr lang="vi-VN" sz="2000" dirty="0" err="1">
                <a:latin typeface="Times New Roman" panose="02020603050405020304" pitchFamily="18" charset="0"/>
                <a:cs typeface="Times New Roman" panose="02020603050405020304" pitchFamily="18" charset="0"/>
              </a:rPr>
              <a:t>Robinson</a:t>
            </a:r>
            <a:r>
              <a:rPr lang="vi-VN" sz="2000" dirty="0">
                <a:latin typeface="Times New Roman" panose="02020603050405020304" pitchFamily="18" charset="0"/>
                <a:cs typeface="Times New Roman" panose="02020603050405020304" pitchFamily="18" charset="0"/>
              </a:rPr>
              <a:t>. Tháng 12-1973, viên phi công được trao trả về Mỹ. Tháng 9-1995, Robinson và nữ du kích có cuộc gặp gỡ tại Việt Nam</a:t>
            </a:r>
            <a:r>
              <a:rPr lang="vi-VN" sz="1000" dirty="0">
                <a:latin typeface="Times New Roman" panose="02020603050405020304" pitchFamily="18" charset="0"/>
                <a:cs typeface="Times New Roman" panose="02020603050405020304" pitchFamily="18" charset="0"/>
              </a:rPr>
              <a:t>. </a:t>
            </a:r>
            <a:r>
              <a:rPr lang="vi-VN" sz="1000" dirty="0">
                <a:latin typeface="Times New Roman" panose="02020603050405020304" pitchFamily="18" charset="0"/>
                <a:cs typeface="Times New Roman" panose="02020603050405020304" pitchFamily="18" charset="0"/>
                <a:hlinkClick r:id="rId7"/>
              </a:rPr>
              <a:t>https://youtu.be/jevWoV1K6wk</a:t>
            </a:r>
            <a:r>
              <a:rPr lang="vi-VN" sz="1000" dirty="0">
                <a:latin typeface="Times New Roman" panose="02020603050405020304" pitchFamily="18" charset="0"/>
                <a:cs typeface="Times New Roman" panose="02020603050405020304" pitchFamily="18" charset="0"/>
              </a:rPr>
              <a:t> </a:t>
            </a:r>
          </a:p>
          <a:p>
            <a:pPr algn="just"/>
            <a:r>
              <a:rPr lang="en-US" sz="1000" dirty="0">
                <a:hlinkClick r:id="rId8"/>
              </a:rPr>
              <a:t>O du </a:t>
            </a:r>
            <a:r>
              <a:rPr lang="en-US" sz="1000" dirty="0" err="1">
                <a:hlinkClick r:id="rId8"/>
              </a:rPr>
              <a:t>kích</a:t>
            </a:r>
            <a:r>
              <a:rPr lang="en-US" sz="1000" dirty="0">
                <a:hlinkClick r:id="rId8"/>
              </a:rPr>
              <a:t> </a:t>
            </a:r>
            <a:r>
              <a:rPr lang="en-US" sz="1000" dirty="0" err="1">
                <a:hlinkClick r:id="rId8"/>
              </a:rPr>
              <a:t>nhỏ</a:t>
            </a:r>
            <a:r>
              <a:rPr lang="en-US" sz="1000" dirty="0">
                <a:hlinkClick r:id="rId8"/>
              </a:rPr>
              <a:t> - “</a:t>
            </a:r>
            <a:r>
              <a:rPr lang="en-US" sz="1000" dirty="0" err="1">
                <a:hlinkClick r:id="rId8"/>
              </a:rPr>
              <a:t>Cổ</a:t>
            </a:r>
            <a:r>
              <a:rPr lang="en-US" sz="1000" dirty="0">
                <a:hlinkClick r:id="rId8"/>
              </a:rPr>
              <a:t> </a:t>
            </a:r>
            <a:r>
              <a:rPr lang="en-US" sz="1000" dirty="0" err="1">
                <a:hlinkClick r:id="rId8"/>
              </a:rPr>
              <a:t>tích</a:t>
            </a:r>
            <a:r>
              <a:rPr lang="en-US" sz="1000" dirty="0">
                <a:hlinkClick r:id="rId8"/>
              </a:rPr>
              <a:t> </a:t>
            </a:r>
            <a:r>
              <a:rPr lang="en-US" sz="1000" dirty="0" err="1">
                <a:hlinkClick r:id="rId8"/>
              </a:rPr>
              <a:t>từ</a:t>
            </a:r>
            <a:r>
              <a:rPr lang="en-US" sz="1000" dirty="0">
                <a:hlinkClick r:id="rId8"/>
              </a:rPr>
              <a:t> </a:t>
            </a:r>
            <a:r>
              <a:rPr lang="en-US" sz="1000" dirty="0" err="1">
                <a:hlinkClick r:id="rId8"/>
              </a:rPr>
              <a:t>một</a:t>
            </a:r>
            <a:r>
              <a:rPr lang="en-US" sz="1000" dirty="0">
                <a:hlinkClick r:id="rId8"/>
              </a:rPr>
              <a:t> </a:t>
            </a:r>
            <a:r>
              <a:rPr lang="en-US" sz="1000" dirty="0" err="1">
                <a:hlinkClick r:id="rId8"/>
              </a:rPr>
              <a:t>tấm</a:t>
            </a:r>
            <a:r>
              <a:rPr lang="en-US" sz="1000" dirty="0">
                <a:hlinkClick r:id="rId8"/>
              </a:rPr>
              <a:t> </a:t>
            </a:r>
            <a:r>
              <a:rPr lang="en-US" sz="1000" dirty="0" err="1">
                <a:hlinkClick r:id="rId8"/>
              </a:rPr>
              <a:t>hình</a:t>
            </a:r>
            <a:r>
              <a:rPr lang="en-US" sz="1000" dirty="0">
                <a:hlinkClick r:id="rId8"/>
              </a:rPr>
              <a:t>” - </a:t>
            </a:r>
            <a:r>
              <a:rPr lang="en-US" sz="1000" dirty="0" err="1">
                <a:hlinkClick r:id="rId8"/>
              </a:rPr>
              <a:t>Báo</a:t>
            </a:r>
            <a:r>
              <a:rPr lang="en-US" sz="1000" dirty="0">
                <a:hlinkClick r:id="rId8"/>
              </a:rPr>
              <a:t> </a:t>
            </a:r>
            <a:r>
              <a:rPr lang="en-US" sz="1000" dirty="0" err="1">
                <a:hlinkClick r:id="rId8"/>
              </a:rPr>
              <a:t>Công</a:t>
            </a:r>
            <a:r>
              <a:rPr lang="en-US" sz="1000" dirty="0">
                <a:hlinkClick r:id="rId8"/>
              </a:rPr>
              <a:t> an </a:t>
            </a:r>
            <a:r>
              <a:rPr lang="en-US" sz="1000" dirty="0" err="1">
                <a:hlinkClick r:id="rId8"/>
              </a:rPr>
              <a:t>Nhân</a:t>
            </a:r>
            <a:r>
              <a:rPr lang="en-US" sz="1000" dirty="0">
                <a:hlinkClick r:id="rId8"/>
              </a:rPr>
              <a:t> </a:t>
            </a:r>
            <a:r>
              <a:rPr lang="en-US" sz="1000" dirty="0" err="1">
                <a:hlinkClick r:id="rId8"/>
              </a:rPr>
              <a:t>dân</a:t>
            </a:r>
            <a:r>
              <a:rPr lang="en-US" sz="1000" dirty="0">
                <a:hlinkClick r:id="rId8"/>
              </a:rPr>
              <a:t> </a:t>
            </a:r>
            <a:r>
              <a:rPr lang="en-US" sz="1000" dirty="0" err="1">
                <a:hlinkClick r:id="rId8"/>
              </a:rPr>
              <a:t>điện</a:t>
            </a:r>
            <a:r>
              <a:rPr lang="en-US" sz="1000" dirty="0">
                <a:hlinkClick r:id="rId8"/>
              </a:rPr>
              <a:t> </a:t>
            </a:r>
            <a:r>
              <a:rPr lang="en-US" sz="1000" dirty="0" err="1">
                <a:hlinkClick r:id="rId8"/>
              </a:rPr>
              <a:t>tử</a:t>
            </a:r>
            <a:r>
              <a:rPr lang="en-US" sz="1000" dirty="0">
                <a:hlinkClick r:id="rId8"/>
              </a:rPr>
              <a:t> (cand.com.vn)</a:t>
            </a:r>
            <a:endParaRPr lang="vi-VN" sz="1000" dirty="0">
              <a:latin typeface="Times New Roman" panose="02020603050405020304" pitchFamily="18" charset="0"/>
              <a:cs typeface="Times New Roman" panose="02020603050405020304" pitchFamily="18" charset="0"/>
            </a:endParaRPr>
          </a:p>
        </p:txBody>
      </p:sp>
      <p:sp>
        <p:nvSpPr>
          <p:cNvPr id="17" name="Hộp Văn bản 16">
            <a:extLst>
              <a:ext uri="{FF2B5EF4-FFF2-40B4-BE49-F238E27FC236}">
                <a16:creationId xmlns:a16="http://schemas.microsoft.com/office/drawing/2014/main" id="{D963B64D-6E19-8D1B-BD86-04876B0DBBC4}"/>
              </a:ext>
            </a:extLst>
          </p:cNvPr>
          <p:cNvSpPr txBox="1"/>
          <p:nvPr/>
        </p:nvSpPr>
        <p:spPr>
          <a:xfrm>
            <a:off x="9950093" y="3600128"/>
            <a:ext cx="1195749" cy="369332"/>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Hình 1.7b</a:t>
            </a:r>
            <a:endParaRPr lang="en-US" dirty="0">
              <a:latin typeface="Times New Roman" panose="02020603050405020304" pitchFamily="18" charset="0"/>
              <a:cs typeface="Times New Roman" panose="02020603050405020304" pitchFamily="18" charset="0"/>
            </a:endParaRPr>
          </a:p>
        </p:txBody>
      </p:sp>
      <p:sp>
        <p:nvSpPr>
          <p:cNvPr id="18" name="Hộp Văn bản 17">
            <a:extLst>
              <a:ext uri="{FF2B5EF4-FFF2-40B4-BE49-F238E27FC236}">
                <a16:creationId xmlns:a16="http://schemas.microsoft.com/office/drawing/2014/main" id="{FA361491-53F2-46D8-F20B-6893C9DE9EA5}"/>
              </a:ext>
            </a:extLst>
          </p:cNvPr>
          <p:cNvSpPr txBox="1"/>
          <p:nvPr/>
        </p:nvSpPr>
        <p:spPr>
          <a:xfrm>
            <a:off x="7338653" y="3598936"/>
            <a:ext cx="1195749" cy="369332"/>
          </a:xfrm>
          <a:prstGeom prst="rect">
            <a:avLst/>
          </a:prstGeom>
          <a:noFill/>
          <a:ln>
            <a:solidFill>
              <a:srgbClr val="00B050"/>
            </a:solidFill>
          </a:ln>
        </p:spPr>
        <p:txBody>
          <a:bodyPr wrap="square">
            <a:spAutoFit/>
          </a:bodyPr>
          <a:lstStyle/>
          <a:p>
            <a:pPr algn="ctr"/>
            <a:r>
              <a:rPr lang="vi-VN" dirty="0">
                <a:latin typeface="Times New Roman" panose="02020603050405020304" pitchFamily="18" charset="0"/>
                <a:cs typeface="Times New Roman" panose="02020603050405020304" pitchFamily="18" charset="0"/>
              </a:rPr>
              <a:t>Hình 1.7a</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27947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1)">
                                      <p:cBhvr>
                                        <p:cTn id="19" dur="2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1000"/>
                                        <p:tgtEl>
                                          <p:spTgt spid="12"/>
                                        </p:tgtEl>
                                      </p:cBhvr>
                                    </p:animEffect>
                                    <p:anim calcmode="lin" valueType="num">
                                      <p:cBhvr>
                                        <p:cTn id="32" dur="1000" fill="hold"/>
                                        <p:tgtEl>
                                          <p:spTgt spid="12"/>
                                        </p:tgtEl>
                                        <p:attrNameLst>
                                          <p:attrName>ppt_x</p:attrName>
                                        </p:attrNameLst>
                                      </p:cBhvr>
                                      <p:tavLst>
                                        <p:tav tm="0">
                                          <p:val>
                                            <p:strVal val="#ppt_x"/>
                                          </p:val>
                                        </p:tav>
                                        <p:tav tm="100000">
                                          <p:val>
                                            <p:strVal val="#ppt_x"/>
                                          </p:val>
                                        </p:tav>
                                      </p:tavLst>
                                    </p:anim>
                                    <p:anim calcmode="lin" valueType="num">
                                      <p:cBhvr>
                                        <p:cTn id="33" dur="1000" fill="hold"/>
                                        <p:tgtEl>
                                          <p:spTgt spid="12"/>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1000"/>
                                        <p:tgtEl>
                                          <p:spTgt spid="18"/>
                                        </p:tgtEl>
                                      </p:cBhvr>
                                    </p:animEffect>
                                    <p:anim calcmode="lin" valueType="num">
                                      <p:cBhvr>
                                        <p:cTn id="37" dur="1000" fill="hold"/>
                                        <p:tgtEl>
                                          <p:spTgt spid="18"/>
                                        </p:tgtEl>
                                        <p:attrNameLst>
                                          <p:attrName>ppt_x</p:attrName>
                                        </p:attrNameLst>
                                      </p:cBhvr>
                                      <p:tavLst>
                                        <p:tav tm="0">
                                          <p:val>
                                            <p:strVal val="#ppt_x"/>
                                          </p:val>
                                        </p:tav>
                                        <p:tav tm="100000">
                                          <p:val>
                                            <p:strVal val="#ppt_x"/>
                                          </p:val>
                                        </p:tav>
                                      </p:tavLst>
                                    </p:anim>
                                    <p:anim calcmode="lin" valueType="num">
                                      <p:cBhvr>
                                        <p:cTn id="38" dur="1000" fill="hold"/>
                                        <p:tgtEl>
                                          <p:spTgt spid="18"/>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1000"/>
                                        <p:tgtEl>
                                          <p:spTgt spid="17"/>
                                        </p:tgtEl>
                                      </p:cBhvr>
                                    </p:animEffect>
                                    <p:anim calcmode="lin" valueType="num">
                                      <p:cBhvr>
                                        <p:cTn id="42" dur="1000" fill="hold"/>
                                        <p:tgtEl>
                                          <p:spTgt spid="17"/>
                                        </p:tgtEl>
                                        <p:attrNameLst>
                                          <p:attrName>ppt_x</p:attrName>
                                        </p:attrNameLst>
                                      </p:cBhvr>
                                      <p:tavLst>
                                        <p:tav tm="0">
                                          <p:val>
                                            <p:strVal val="#ppt_x"/>
                                          </p:val>
                                        </p:tav>
                                        <p:tav tm="100000">
                                          <p:val>
                                            <p:strVal val="#ppt_x"/>
                                          </p:val>
                                        </p:tav>
                                      </p:tavLst>
                                    </p:anim>
                                    <p:anim calcmode="lin" valueType="num">
                                      <p:cBhvr>
                                        <p:cTn id="4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heel(1)">
                                      <p:cBhvr>
                                        <p:cTn id="48"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4" grpId="0" animBg="1"/>
      <p:bldP spid="17" grpId="0" animBg="1"/>
      <p:bldP spid="1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 name="Hình ảnh 5">
            <a:extLst>
              <a:ext uri="{FF2B5EF4-FFF2-40B4-BE49-F238E27FC236}">
                <a16:creationId xmlns:a16="http://schemas.microsoft.com/office/drawing/2014/main" id="{496EB71E-23B7-CCBD-958E-2689E1B8028C}"/>
              </a:ext>
            </a:extLst>
          </p:cNvPr>
          <p:cNvPicPr>
            <a:picLocks noChangeAspect="1"/>
          </p:cNvPicPr>
          <p:nvPr/>
        </p:nvPicPr>
        <p:blipFill>
          <a:blip r:embed="rId4"/>
          <a:stretch>
            <a:fillRect/>
          </a:stretch>
        </p:blipFill>
        <p:spPr>
          <a:xfrm>
            <a:off x="129884" y="1223465"/>
            <a:ext cx="5153744" cy="4172532"/>
          </a:xfrm>
          <a:prstGeom prst="rect">
            <a:avLst/>
          </a:prstGeom>
          <a:ln>
            <a:solidFill>
              <a:srgbClr val="00B050"/>
            </a:solidFill>
          </a:ln>
        </p:spPr>
      </p:pic>
      <p:pic>
        <p:nvPicPr>
          <p:cNvPr id="2058" name="Picture 10" descr="Image result for Hinh Anh Dan Quan Tu Ve">
            <a:extLst>
              <a:ext uri="{FF2B5EF4-FFF2-40B4-BE49-F238E27FC236}">
                <a16:creationId xmlns:a16="http://schemas.microsoft.com/office/drawing/2014/main" id="{3AF7CF17-609C-6EAE-9E5A-AF58395022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93923" y="3737113"/>
            <a:ext cx="6114371" cy="3023185"/>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pic>
        <p:nvPicPr>
          <p:cNvPr id="2060" name="Picture 12" descr="Image result for Hinh Anh Dan Quan Tu Ve">
            <a:extLst>
              <a:ext uri="{FF2B5EF4-FFF2-40B4-BE49-F238E27FC236}">
                <a16:creationId xmlns:a16="http://schemas.microsoft.com/office/drawing/2014/main" id="{25C60B01-668A-516F-8400-649DAC27CEE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93922" y="275811"/>
            <a:ext cx="6114371" cy="3342032"/>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7128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060"/>
                                        </p:tgtEl>
                                        <p:attrNameLst>
                                          <p:attrName>style.visibility</p:attrName>
                                        </p:attrNameLst>
                                      </p:cBhvr>
                                      <p:to>
                                        <p:strVal val="visible"/>
                                      </p:to>
                                    </p:set>
                                    <p:animEffect transition="in" filter="fade">
                                      <p:cBhvr>
                                        <p:cTn id="7" dur="1000"/>
                                        <p:tgtEl>
                                          <p:spTgt spid="2060"/>
                                        </p:tgtEl>
                                      </p:cBhvr>
                                    </p:animEffect>
                                    <p:anim calcmode="lin" valueType="num">
                                      <p:cBhvr>
                                        <p:cTn id="8" dur="1000" fill="hold"/>
                                        <p:tgtEl>
                                          <p:spTgt spid="2060"/>
                                        </p:tgtEl>
                                        <p:attrNameLst>
                                          <p:attrName>ppt_x</p:attrName>
                                        </p:attrNameLst>
                                      </p:cBhvr>
                                      <p:tavLst>
                                        <p:tav tm="0">
                                          <p:val>
                                            <p:strVal val="#ppt_x"/>
                                          </p:val>
                                        </p:tav>
                                        <p:tav tm="100000">
                                          <p:val>
                                            <p:strVal val="#ppt_x"/>
                                          </p:val>
                                        </p:tav>
                                      </p:tavLst>
                                    </p:anim>
                                    <p:anim calcmode="lin" valueType="num">
                                      <p:cBhvr>
                                        <p:cTn id="9" dur="1000" fill="hold"/>
                                        <p:tgtEl>
                                          <p:spTgt spid="206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058"/>
                                        </p:tgtEl>
                                        <p:attrNameLst>
                                          <p:attrName>style.visibility</p:attrName>
                                        </p:attrNameLst>
                                      </p:cBhvr>
                                      <p:to>
                                        <p:strVal val="visible"/>
                                      </p:to>
                                    </p:set>
                                    <p:animEffect transition="in" filter="fade">
                                      <p:cBhvr>
                                        <p:cTn id="12" dur="1000"/>
                                        <p:tgtEl>
                                          <p:spTgt spid="2058"/>
                                        </p:tgtEl>
                                      </p:cBhvr>
                                    </p:animEffect>
                                    <p:anim calcmode="lin" valueType="num">
                                      <p:cBhvr>
                                        <p:cTn id="13" dur="1000" fill="hold"/>
                                        <p:tgtEl>
                                          <p:spTgt spid="2058"/>
                                        </p:tgtEl>
                                        <p:attrNameLst>
                                          <p:attrName>ppt_x</p:attrName>
                                        </p:attrNameLst>
                                      </p:cBhvr>
                                      <p:tavLst>
                                        <p:tav tm="0">
                                          <p:val>
                                            <p:strVal val="#ppt_x"/>
                                          </p:val>
                                        </p:tav>
                                        <p:tav tm="100000">
                                          <p:val>
                                            <p:strVal val="#ppt_x"/>
                                          </p:val>
                                        </p:tav>
                                      </p:tavLst>
                                    </p:anim>
                                    <p:anim calcmode="lin" valueType="num">
                                      <p:cBhvr>
                                        <p:cTn id="14" dur="1000" fill="hold"/>
                                        <p:tgtEl>
                                          <p:spTgt spid="205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heel(1)">
                                      <p:cBhvr>
                                        <p:cTn id="19"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latin typeface="TimesNewRomanPSMT"/>
              </a:rPr>
              <a:t>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GB" sz="2400" dirty="0">
                <a:solidFill>
                  <a:srgbClr val="00A23A"/>
                </a:solidFill>
                <a:effectLst/>
                <a:latin typeface="TimesNewRomanPSMT"/>
              </a:rPr>
              <a:t>II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3" name="Picture 2">
            <a:extLst>
              <a:ext uri="{FF2B5EF4-FFF2-40B4-BE49-F238E27FC236}">
                <a16:creationId xmlns:a16="http://schemas.microsoft.com/office/drawing/2014/main" id="{007D6C7C-0EAB-4CE0-3A13-813073197E2A}"/>
              </a:ext>
            </a:extLst>
          </p:cNvPr>
          <p:cNvPicPr>
            <a:picLocks noChangeAspect="1"/>
          </p:cNvPicPr>
          <p:nvPr/>
        </p:nvPicPr>
        <p:blipFill>
          <a:blip r:embed="rId4"/>
          <a:stretch>
            <a:fillRect/>
          </a:stretch>
        </p:blipFill>
        <p:spPr>
          <a:xfrm>
            <a:off x="3071243" y="1473251"/>
            <a:ext cx="8938722" cy="4239301"/>
          </a:xfrm>
          <a:prstGeom prst="rect">
            <a:avLst/>
          </a:prstGeom>
          <a:ln>
            <a:solidFill>
              <a:srgbClr val="00B050"/>
            </a:solidFill>
          </a:ln>
        </p:spPr>
      </p:pic>
    </p:spTree>
    <p:extLst>
      <p:ext uri="{BB962C8B-B14F-4D97-AF65-F5344CB8AC3E}">
        <p14:creationId xmlns:p14="http://schemas.microsoft.com/office/powerpoint/2010/main" val="2929796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heel(1)">
                                      <p:cBhvr>
                                        <p:cTn id="32" dur="2000"/>
                                        <p:tgtEl>
                                          <p:spTgt spid="3"/>
                                        </p:tgtEl>
                                      </p:cBhvr>
                                    </p:animEffect>
                                  </p:childTnLst>
                                </p:cTn>
                              </p:par>
                              <p:par>
                                <p:cTn id="33" presetID="21" presetClass="entr" presetSubtype="1"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heel(1)">
                                      <p:cBhvr>
                                        <p:cTn id="35" dur="2000"/>
                                        <p:tgtEl>
                                          <p:spTgt spid="7"/>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1000" fill="hold"/>
                                        <p:tgtEl>
                                          <p:spTgt spid="10"/>
                                        </p:tgtEl>
                                        <p:attrNameLst>
                                          <p:attrName>ppt_w</p:attrName>
                                        </p:attrNameLst>
                                      </p:cBhvr>
                                      <p:tavLst>
                                        <p:tav tm="0">
                                          <p:val>
                                            <p:fltVal val="0"/>
                                          </p:val>
                                        </p:tav>
                                        <p:tav tm="100000">
                                          <p:val>
                                            <p:strVal val="#ppt_w"/>
                                          </p:val>
                                        </p:tav>
                                      </p:tavLst>
                                    </p:anim>
                                    <p:anim calcmode="lin" valueType="num">
                                      <p:cBhvr>
                                        <p:cTn id="41" dur="1000" fill="hold"/>
                                        <p:tgtEl>
                                          <p:spTgt spid="10"/>
                                        </p:tgtEl>
                                        <p:attrNameLst>
                                          <p:attrName>ppt_h</p:attrName>
                                        </p:attrNameLst>
                                      </p:cBhvr>
                                      <p:tavLst>
                                        <p:tav tm="0">
                                          <p:val>
                                            <p:fltVal val="0"/>
                                          </p:val>
                                        </p:tav>
                                        <p:tav tm="100000">
                                          <p:val>
                                            <p:strVal val="#ppt_h"/>
                                          </p:val>
                                        </p:tav>
                                      </p:tavLst>
                                    </p:anim>
                                    <p:anim calcmode="lin" valueType="num">
                                      <p:cBhvr>
                                        <p:cTn id="42" dur="1000" fill="hold"/>
                                        <p:tgtEl>
                                          <p:spTgt spid="10"/>
                                        </p:tgtEl>
                                        <p:attrNameLst>
                                          <p:attrName>style.rotation</p:attrName>
                                        </p:attrNameLst>
                                      </p:cBhvr>
                                      <p:tavLst>
                                        <p:tav tm="0">
                                          <p:val>
                                            <p:fltVal val="90"/>
                                          </p:val>
                                        </p:tav>
                                        <p:tav tm="100000">
                                          <p:val>
                                            <p:fltVal val="0"/>
                                          </p:val>
                                        </p:tav>
                                      </p:tavLst>
                                    </p:anim>
                                    <p:animEffect transition="in" filter="fade">
                                      <p:cBhvr>
                                        <p:cTn id="4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khác</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9588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3566531-C9EC-7FD3-EBBA-0E23BF079C63}"/>
              </a:ext>
            </a:extLst>
          </p:cNvPr>
          <p:cNvSpPr/>
          <p:nvPr/>
        </p:nvSpPr>
        <p:spPr>
          <a:xfrm>
            <a:off x="8792"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sp>
        <p:nvSpPr>
          <p:cNvPr id="1422" name="Câu 1">
            <a:hlinkClick r:id="rId4" action="ppaction://hlinksldjump"/>
            <a:extLst>
              <a:ext uri="{FF2B5EF4-FFF2-40B4-BE49-F238E27FC236}">
                <a16:creationId xmlns:a16="http://schemas.microsoft.com/office/drawing/2014/main" id="{5D666B8A-0F09-FEC9-1EA1-B26478FCE4E0}"/>
              </a:ext>
            </a:extLst>
          </p:cNvPr>
          <p:cNvSpPr/>
          <p:nvPr/>
        </p:nvSpPr>
        <p:spPr>
          <a:xfrm>
            <a:off x="2057640" y="1259003"/>
            <a:ext cx="717200"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5" action="ppaction://hlinksldjump"/>
            <a:extLst>
              <a:ext uri="{FF2B5EF4-FFF2-40B4-BE49-F238E27FC236}">
                <a16:creationId xmlns:a16="http://schemas.microsoft.com/office/drawing/2014/main" id="{40C795D3-7F0B-14DD-9A8B-74435AE0D476}"/>
              </a:ext>
            </a:extLst>
          </p:cNvPr>
          <p:cNvSpPr/>
          <p:nvPr/>
        </p:nvSpPr>
        <p:spPr>
          <a:xfrm>
            <a:off x="2057640" y="1746374"/>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6" action="ppaction://hlinksldjump"/>
            <a:extLst>
              <a:ext uri="{FF2B5EF4-FFF2-40B4-BE49-F238E27FC236}">
                <a16:creationId xmlns:a16="http://schemas.microsoft.com/office/drawing/2014/main" id="{11288CD1-9537-C950-2937-5FE0F93A7778}"/>
              </a:ext>
            </a:extLst>
          </p:cNvPr>
          <p:cNvSpPr/>
          <p:nvPr/>
        </p:nvSpPr>
        <p:spPr>
          <a:xfrm>
            <a:off x="2057640" y="2231490"/>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7" action="ppaction://hlinksldjump"/>
            <a:extLst>
              <a:ext uri="{FF2B5EF4-FFF2-40B4-BE49-F238E27FC236}">
                <a16:creationId xmlns:a16="http://schemas.microsoft.com/office/drawing/2014/main" id="{EC624E89-541A-402B-ED3A-7F58E3C3B4EC}"/>
              </a:ext>
            </a:extLst>
          </p:cNvPr>
          <p:cNvSpPr/>
          <p:nvPr/>
        </p:nvSpPr>
        <p:spPr>
          <a:xfrm>
            <a:off x="2057640" y="2716608"/>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8" action="ppaction://hlinksldjump"/>
            <a:extLst>
              <a:ext uri="{FF2B5EF4-FFF2-40B4-BE49-F238E27FC236}">
                <a16:creationId xmlns:a16="http://schemas.microsoft.com/office/drawing/2014/main" id="{05C51935-1801-FCDA-5B87-3DE8B64D70FB}"/>
              </a:ext>
            </a:extLst>
          </p:cNvPr>
          <p:cNvSpPr/>
          <p:nvPr/>
        </p:nvSpPr>
        <p:spPr>
          <a:xfrm>
            <a:off x="2057640" y="3203978"/>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9" action="ppaction://hlinksldjump"/>
            <a:extLst>
              <a:ext uri="{FF2B5EF4-FFF2-40B4-BE49-F238E27FC236}">
                <a16:creationId xmlns:a16="http://schemas.microsoft.com/office/drawing/2014/main" id="{337E5FC9-2332-986E-F31E-43188DF19448}"/>
              </a:ext>
            </a:extLst>
          </p:cNvPr>
          <p:cNvSpPr/>
          <p:nvPr/>
        </p:nvSpPr>
        <p:spPr>
          <a:xfrm>
            <a:off x="2057640" y="3689094"/>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0" action="ppaction://hlinksldjump"/>
            <a:extLst>
              <a:ext uri="{FF2B5EF4-FFF2-40B4-BE49-F238E27FC236}">
                <a16:creationId xmlns:a16="http://schemas.microsoft.com/office/drawing/2014/main" id="{1A0777E4-18FB-4A1E-7FBE-E87DB45709B9}"/>
              </a:ext>
            </a:extLst>
          </p:cNvPr>
          <p:cNvSpPr/>
          <p:nvPr/>
        </p:nvSpPr>
        <p:spPr>
          <a:xfrm>
            <a:off x="2057640" y="4174212"/>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1" action="ppaction://hlinksldjump"/>
            <a:extLst>
              <a:ext uri="{FF2B5EF4-FFF2-40B4-BE49-F238E27FC236}">
                <a16:creationId xmlns:a16="http://schemas.microsoft.com/office/drawing/2014/main" id="{9E07BC3A-00BA-A416-512B-A944961AFBB2}"/>
              </a:ext>
            </a:extLst>
          </p:cNvPr>
          <p:cNvSpPr/>
          <p:nvPr/>
        </p:nvSpPr>
        <p:spPr>
          <a:xfrm>
            <a:off x="2057640" y="4661582"/>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2" action="ppaction://hlinksldjump"/>
            <a:extLst>
              <a:ext uri="{FF2B5EF4-FFF2-40B4-BE49-F238E27FC236}">
                <a16:creationId xmlns:a16="http://schemas.microsoft.com/office/drawing/2014/main" id="{A44F9B0E-4483-BCBE-0414-6BDA5D191BB0}"/>
              </a:ext>
            </a:extLst>
          </p:cNvPr>
          <p:cNvSpPr/>
          <p:nvPr/>
        </p:nvSpPr>
        <p:spPr>
          <a:xfrm>
            <a:off x="2057640" y="5146698"/>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3" action="ppaction://hlinksldjump"/>
            <a:extLst>
              <a:ext uri="{FF2B5EF4-FFF2-40B4-BE49-F238E27FC236}">
                <a16:creationId xmlns:a16="http://schemas.microsoft.com/office/drawing/2014/main" id="{5F5E0A54-DCFA-9C34-CB7B-2E817C5DCA37}"/>
              </a:ext>
            </a:extLst>
          </p:cNvPr>
          <p:cNvSpPr/>
          <p:nvPr/>
        </p:nvSpPr>
        <p:spPr>
          <a:xfrm>
            <a:off x="2057640" y="563181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898" name="Rectangle 1897">
            <a:extLst>
              <a:ext uri="{FF2B5EF4-FFF2-40B4-BE49-F238E27FC236}">
                <a16:creationId xmlns:a16="http://schemas.microsoft.com/office/drawing/2014/main" id="{15EE39A1-80CE-FED6-6FF0-D16A7CA88DE4}"/>
              </a:ext>
            </a:extLst>
          </p:cNvPr>
          <p:cNvSpPr/>
          <p:nvPr/>
        </p:nvSpPr>
        <p:spPr>
          <a:xfrm>
            <a:off x="6273050" y="125900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726653" y="125900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639833"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8093436"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2" name="Rectangle 11">
            <a:extLst>
              <a:ext uri="{FF2B5EF4-FFF2-40B4-BE49-F238E27FC236}">
                <a16:creationId xmlns:a16="http://schemas.microsoft.com/office/drawing/2014/main" id="{100F03FB-1BFB-CE48-82DC-B8AADDFCB09E}"/>
              </a:ext>
            </a:extLst>
          </p:cNvPr>
          <p:cNvSpPr/>
          <p:nvPr/>
        </p:nvSpPr>
        <p:spPr>
          <a:xfrm>
            <a:off x="4458093"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 name="Rectangle 12">
            <a:extLst>
              <a:ext uri="{FF2B5EF4-FFF2-40B4-BE49-F238E27FC236}">
                <a16:creationId xmlns:a16="http://schemas.microsoft.com/office/drawing/2014/main" id="{B731FE54-0CE0-EC88-8FEC-A25EA8DB63A4}"/>
              </a:ext>
            </a:extLst>
          </p:cNvPr>
          <p:cNvSpPr/>
          <p:nvPr/>
        </p:nvSpPr>
        <p:spPr>
          <a:xfrm>
            <a:off x="4911696"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5365298"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5818901"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6273050" y="174229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6726653"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 name="Rectangle 18">
            <a:extLst>
              <a:ext uri="{FF2B5EF4-FFF2-40B4-BE49-F238E27FC236}">
                <a16:creationId xmlns:a16="http://schemas.microsoft.com/office/drawing/2014/main" id="{5C4BAF38-8573-6138-330C-CA093C465468}"/>
              </a:ext>
            </a:extLst>
          </p:cNvPr>
          <p:cNvSpPr/>
          <p:nvPr/>
        </p:nvSpPr>
        <p:spPr>
          <a:xfrm>
            <a:off x="4007271" y="174354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1" name="TextBox 20">
            <a:extLst>
              <a:ext uri="{FF2B5EF4-FFF2-40B4-BE49-F238E27FC236}">
                <a16:creationId xmlns:a16="http://schemas.microsoft.com/office/drawing/2014/main" id="{77F60CE6-3653-FE43-95E4-543C29F69D7A}"/>
              </a:ext>
            </a:extLst>
          </p:cNvPr>
          <p:cNvSpPr txBox="1"/>
          <p:nvPr/>
        </p:nvSpPr>
        <p:spPr>
          <a:xfrm>
            <a:off x="4482545" y="1765449"/>
            <a:ext cx="324128" cy="369332"/>
          </a:xfrm>
          <a:prstGeom prst="rect">
            <a:avLst/>
          </a:prstGeom>
          <a:noFill/>
        </p:spPr>
        <p:txBody>
          <a:bodyPr wrap="none" rtlCol="0">
            <a:spAutoFit/>
          </a:bodyPr>
          <a:lstStyle/>
          <a:p>
            <a:pPr algn="ctr"/>
            <a:r>
              <a:rPr lang="en-US" b="1"/>
              <a:t>À</a:t>
            </a:r>
            <a:endParaRPr lang="en-US" b="1" dirty="0"/>
          </a:p>
        </p:txBody>
      </p:sp>
      <p:sp>
        <p:nvSpPr>
          <p:cNvPr id="25" name="TextBox 24">
            <a:extLst>
              <a:ext uri="{FF2B5EF4-FFF2-40B4-BE49-F238E27FC236}">
                <a16:creationId xmlns:a16="http://schemas.microsoft.com/office/drawing/2014/main" id="{2496AC6D-E24B-01CF-0CD7-9D2C51EFEE95}"/>
              </a:ext>
            </a:extLst>
          </p:cNvPr>
          <p:cNvSpPr txBox="1"/>
          <p:nvPr/>
        </p:nvSpPr>
        <p:spPr>
          <a:xfrm>
            <a:off x="4929737" y="1765449"/>
            <a:ext cx="336952" cy="369332"/>
          </a:xfrm>
          <a:prstGeom prst="rect">
            <a:avLst/>
          </a:prstGeom>
          <a:noFill/>
        </p:spPr>
        <p:txBody>
          <a:bodyPr wrap="none" rtlCol="0">
            <a:spAutoFit/>
          </a:bodyPr>
          <a:lstStyle/>
          <a:p>
            <a:pPr algn="ctr"/>
            <a:r>
              <a:rPr lang="en-US" b="1"/>
              <a:t>N</a:t>
            </a:r>
            <a:endParaRPr lang="en-US" b="1" dirty="0"/>
          </a:p>
        </p:txBody>
      </p:sp>
      <p:sp>
        <p:nvSpPr>
          <p:cNvPr id="27" name="TextBox 26">
            <a:extLst>
              <a:ext uri="{FF2B5EF4-FFF2-40B4-BE49-F238E27FC236}">
                <a16:creationId xmlns:a16="http://schemas.microsoft.com/office/drawing/2014/main" id="{2C21D054-54EF-AEB8-7276-AB7AE5404790}"/>
              </a:ext>
            </a:extLst>
          </p:cNvPr>
          <p:cNvSpPr txBox="1"/>
          <p:nvPr/>
        </p:nvSpPr>
        <p:spPr>
          <a:xfrm>
            <a:off x="5380134" y="1765449"/>
            <a:ext cx="343364" cy="369332"/>
          </a:xfrm>
          <a:prstGeom prst="rect">
            <a:avLst/>
          </a:prstGeom>
          <a:noFill/>
        </p:spPr>
        <p:txBody>
          <a:bodyPr wrap="none" rtlCol="0">
            <a:spAutoFit/>
          </a:bodyPr>
          <a:lstStyle/>
          <a:p>
            <a:pPr algn="ctr"/>
            <a:r>
              <a:rPr lang="en-US" b="1"/>
              <a:t>Q</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5839346" y="1765449"/>
            <a:ext cx="332143" cy="369332"/>
          </a:xfrm>
          <a:prstGeom prst="rect">
            <a:avLst/>
          </a:prstGeom>
          <a:noFill/>
        </p:spPr>
        <p:txBody>
          <a:bodyPr wrap="none" rtlCol="0">
            <a:spAutoFit/>
          </a:bodyPr>
          <a:lstStyle/>
          <a:p>
            <a:pPr algn="ctr"/>
            <a:r>
              <a:rPr lang="en-US" b="1"/>
              <a:t>U</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6304648" y="1765449"/>
            <a:ext cx="324128" cy="369332"/>
          </a:xfrm>
          <a:prstGeom prst="rect">
            <a:avLst/>
          </a:prstGeom>
          <a:noFill/>
          <a:ln>
            <a:noFill/>
          </a:ln>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6744694" y="1765449"/>
            <a:ext cx="336952" cy="369332"/>
          </a:xfrm>
          <a:prstGeom prst="rect">
            <a:avLst/>
          </a:prstGeom>
          <a:noFill/>
        </p:spPr>
        <p:txBody>
          <a:bodyPr wrap="none" rtlCol="0">
            <a:spAutoFit/>
          </a:bodyPr>
          <a:lstStyle/>
          <a:p>
            <a:pPr algn="ctr"/>
            <a:r>
              <a:rPr lang="en-US" b="1"/>
              <a:t>N</a:t>
            </a:r>
            <a:endParaRPr lang="en-US" b="1" dirty="0"/>
          </a:p>
        </p:txBody>
      </p:sp>
      <p:sp>
        <p:nvSpPr>
          <p:cNvPr id="33" name="TextBox 32">
            <a:extLst>
              <a:ext uri="{FF2B5EF4-FFF2-40B4-BE49-F238E27FC236}">
                <a16:creationId xmlns:a16="http://schemas.microsoft.com/office/drawing/2014/main" id="{061C13AF-7CA2-87BE-53F1-D8B64E33796F}"/>
              </a:ext>
            </a:extLst>
          </p:cNvPr>
          <p:cNvSpPr txBox="1"/>
          <p:nvPr/>
        </p:nvSpPr>
        <p:spPr>
          <a:xfrm>
            <a:off x="4044548" y="1766699"/>
            <a:ext cx="298479" cy="369332"/>
          </a:xfrm>
          <a:prstGeom prst="rect">
            <a:avLst/>
          </a:prstGeom>
          <a:noFill/>
        </p:spPr>
        <p:txBody>
          <a:bodyPr wrap="none" rtlCol="0">
            <a:spAutoFit/>
          </a:bodyPr>
          <a:lstStyle/>
          <a:p>
            <a:pPr algn="ctr"/>
            <a:r>
              <a:rPr lang="en-US" b="1"/>
              <a:t>T</a:t>
            </a:r>
            <a:endParaRPr lang="en-US" b="1" dirty="0"/>
          </a:p>
        </p:txBody>
      </p:sp>
      <p:sp>
        <p:nvSpPr>
          <p:cNvPr id="35" name="Rectangle 34">
            <a:extLst>
              <a:ext uri="{FF2B5EF4-FFF2-40B4-BE49-F238E27FC236}">
                <a16:creationId xmlns:a16="http://schemas.microsoft.com/office/drawing/2014/main" id="{CA0FCD06-4AD1-C26C-EDCE-2C8367C670EB}"/>
              </a:ext>
            </a:extLst>
          </p:cNvPr>
          <p:cNvSpPr/>
          <p:nvPr/>
        </p:nvSpPr>
        <p:spPr>
          <a:xfrm>
            <a:off x="8087461"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6" name="Rectangle 35">
            <a:extLst>
              <a:ext uri="{FF2B5EF4-FFF2-40B4-BE49-F238E27FC236}">
                <a16:creationId xmlns:a16="http://schemas.microsoft.com/office/drawing/2014/main" id="{9F501E2A-74D5-6009-2AE4-81AEF05F596F}"/>
              </a:ext>
            </a:extLst>
          </p:cNvPr>
          <p:cNvSpPr/>
          <p:nvPr/>
        </p:nvSpPr>
        <p:spPr>
          <a:xfrm>
            <a:off x="5365299"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5818901"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8551989"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6273050" y="222559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726653"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7180255"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7633858"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5" name="Rectangle 54">
            <a:extLst>
              <a:ext uri="{FF2B5EF4-FFF2-40B4-BE49-F238E27FC236}">
                <a16:creationId xmlns:a16="http://schemas.microsoft.com/office/drawing/2014/main" id="{A2914A71-2344-67CD-39B4-25B1EB24827E}"/>
              </a:ext>
            </a:extLst>
          </p:cNvPr>
          <p:cNvSpPr/>
          <p:nvPr/>
        </p:nvSpPr>
        <p:spPr>
          <a:xfrm>
            <a:off x="4458967" y="271668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6" name="Rectangle 55">
            <a:extLst>
              <a:ext uri="{FF2B5EF4-FFF2-40B4-BE49-F238E27FC236}">
                <a16:creationId xmlns:a16="http://schemas.microsoft.com/office/drawing/2014/main" id="{EE8D2733-64D2-63EA-928F-5560A02B757F}"/>
              </a:ext>
            </a:extLst>
          </p:cNvPr>
          <p:cNvSpPr/>
          <p:nvPr/>
        </p:nvSpPr>
        <p:spPr>
          <a:xfrm>
            <a:off x="4912569" y="271668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5818901"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6273050" y="270889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726653"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7180255"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7180255" y="31915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3" name="Rectangle 1812">
            <a:extLst>
              <a:ext uri="{FF2B5EF4-FFF2-40B4-BE49-F238E27FC236}">
                <a16:creationId xmlns:a16="http://schemas.microsoft.com/office/drawing/2014/main" id="{C3613EE8-D5C1-6325-AE9C-15824A15B3F7}"/>
              </a:ext>
            </a:extLst>
          </p:cNvPr>
          <p:cNvSpPr/>
          <p:nvPr/>
        </p:nvSpPr>
        <p:spPr>
          <a:xfrm>
            <a:off x="7633858" y="31915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4" name="Rectangle 1813">
            <a:extLst>
              <a:ext uri="{FF2B5EF4-FFF2-40B4-BE49-F238E27FC236}">
                <a16:creationId xmlns:a16="http://schemas.microsoft.com/office/drawing/2014/main" id="{42DAAD22-323A-6A53-71FF-FFC6D0997455}"/>
              </a:ext>
            </a:extLst>
          </p:cNvPr>
          <p:cNvSpPr/>
          <p:nvPr/>
        </p:nvSpPr>
        <p:spPr>
          <a:xfrm>
            <a:off x="5365298"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5818901"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6273050" y="3192187"/>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726653"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9" name="TextBox 1828">
            <a:extLst>
              <a:ext uri="{FF2B5EF4-FFF2-40B4-BE49-F238E27FC236}">
                <a16:creationId xmlns:a16="http://schemas.microsoft.com/office/drawing/2014/main" id="{12E4F947-F235-F337-C281-4C8C348DE701}"/>
              </a:ext>
            </a:extLst>
          </p:cNvPr>
          <p:cNvSpPr txBox="1"/>
          <p:nvPr/>
        </p:nvSpPr>
        <p:spPr>
          <a:xfrm>
            <a:off x="7209517" y="3214700"/>
            <a:ext cx="314510" cy="369332"/>
          </a:xfrm>
          <a:prstGeom prst="rect">
            <a:avLst/>
          </a:prstGeom>
          <a:noFill/>
        </p:spPr>
        <p:txBody>
          <a:bodyPr wrap="none" rtlCol="0">
            <a:spAutoFit/>
          </a:bodyPr>
          <a:lstStyle/>
          <a:p>
            <a:pPr algn="ctr"/>
            <a:r>
              <a:rPr lang="en-US" b="1"/>
              <a:t>R</a:t>
            </a:r>
            <a:endParaRPr lang="en-US" b="1" dirty="0"/>
          </a:p>
        </p:txBody>
      </p:sp>
      <p:sp>
        <p:nvSpPr>
          <p:cNvPr id="1830" name="TextBox 1829">
            <a:extLst>
              <a:ext uri="{FF2B5EF4-FFF2-40B4-BE49-F238E27FC236}">
                <a16:creationId xmlns:a16="http://schemas.microsoft.com/office/drawing/2014/main" id="{EFF04A57-DC95-82F0-3ED0-3DB4921E4929}"/>
              </a:ext>
            </a:extLst>
          </p:cNvPr>
          <p:cNvSpPr txBox="1"/>
          <p:nvPr/>
        </p:nvSpPr>
        <p:spPr>
          <a:xfrm>
            <a:off x="7697585" y="3214700"/>
            <a:ext cx="245580" cy="369332"/>
          </a:xfrm>
          <a:prstGeom prst="rect">
            <a:avLst/>
          </a:prstGeom>
          <a:noFill/>
        </p:spPr>
        <p:txBody>
          <a:bodyPr wrap="none" rtlCol="0">
            <a:spAutoFit/>
          </a:bodyPr>
          <a:lstStyle/>
          <a:p>
            <a:pPr algn="ctr"/>
            <a:r>
              <a:rPr lang="en-US" b="1"/>
              <a:t>Í</a:t>
            </a:r>
            <a:endParaRPr lang="en-US" b="1" dirty="0"/>
          </a:p>
        </p:txBody>
      </p:sp>
      <p:sp>
        <p:nvSpPr>
          <p:cNvPr id="1831" name="TextBox 1830">
            <a:extLst>
              <a:ext uri="{FF2B5EF4-FFF2-40B4-BE49-F238E27FC236}">
                <a16:creationId xmlns:a16="http://schemas.microsoft.com/office/drawing/2014/main" id="{2472A2E5-6DE7-EA46-50B2-C22D3292261B}"/>
              </a:ext>
            </a:extLst>
          </p:cNvPr>
          <p:cNvSpPr txBox="1"/>
          <p:nvPr/>
        </p:nvSpPr>
        <p:spPr>
          <a:xfrm>
            <a:off x="5358493" y="3215337"/>
            <a:ext cx="386644" cy="369332"/>
          </a:xfrm>
          <a:prstGeom prst="rect">
            <a:avLst/>
          </a:prstGeom>
          <a:noFill/>
        </p:spPr>
        <p:txBody>
          <a:bodyPr wrap="none" rtlCol="0">
            <a:spAutoFit/>
          </a:bodyPr>
          <a:lstStyle/>
          <a:p>
            <a:pPr algn="ctr"/>
            <a:r>
              <a:rPr lang="en-US" b="1"/>
              <a:t>M</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5845572" y="3235246"/>
            <a:ext cx="360996" cy="369332"/>
          </a:xfrm>
          <a:prstGeom prst="rect">
            <a:avLst/>
          </a:prstGeom>
          <a:noFill/>
        </p:spPr>
        <p:txBody>
          <a:bodyPr wrap="none" rtlCol="0">
            <a:spAutoFit/>
          </a:bodyPr>
          <a:lstStyle/>
          <a:p>
            <a:pPr algn="ctr"/>
            <a:r>
              <a:rPr lang="en-US" b="1"/>
              <a:t>Ư</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6296633" y="3215337"/>
            <a:ext cx="340158"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6759923" y="3215337"/>
            <a:ext cx="306494" cy="369332"/>
          </a:xfrm>
          <a:prstGeom prst="rect">
            <a:avLst/>
          </a:prstGeom>
          <a:noFill/>
        </p:spPr>
        <p:txBody>
          <a:bodyPr wrap="none" rtlCol="0">
            <a:spAutoFit/>
          </a:bodyPr>
          <a:lstStyle/>
          <a:p>
            <a:pPr algn="ctr"/>
            <a:r>
              <a:rPr lang="en-US" b="1"/>
              <a:t>T</a:t>
            </a:r>
            <a:endParaRPr lang="en-US" b="1" dirty="0"/>
          </a:p>
        </p:txBody>
      </p:sp>
      <p:sp>
        <p:nvSpPr>
          <p:cNvPr id="1344" name="Rectangle 1343">
            <a:extLst>
              <a:ext uri="{FF2B5EF4-FFF2-40B4-BE49-F238E27FC236}">
                <a16:creationId xmlns:a16="http://schemas.microsoft.com/office/drawing/2014/main" id="{B019B3D3-C9A6-BD0C-829B-179CA6CA4BDB}"/>
              </a:ext>
            </a:extLst>
          </p:cNvPr>
          <p:cNvSpPr/>
          <p:nvPr/>
        </p:nvSpPr>
        <p:spPr>
          <a:xfrm>
            <a:off x="4911149" y="41568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8" name="Rectangle 1347">
            <a:extLst>
              <a:ext uri="{FF2B5EF4-FFF2-40B4-BE49-F238E27FC236}">
                <a16:creationId xmlns:a16="http://schemas.microsoft.com/office/drawing/2014/main" id="{11DC0331-37FC-470C-24D1-2BE22FFA4C52}"/>
              </a:ext>
            </a:extLst>
          </p:cNvPr>
          <p:cNvSpPr/>
          <p:nvPr/>
        </p:nvSpPr>
        <p:spPr>
          <a:xfrm>
            <a:off x="6273050" y="367548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9" name="Rectangle 1348">
            <a:extLst>
              <a:ext uri="{FF2B5EF4-FFF2-40B4-BE49-F238E27FC236}">
                <a16:creationId xmlns:a16="http://schemas.microsoft.com/office/drawing/2014/main" id="{00DA0C3F-6289-C139-1EFD-6E333E0431E8}"/>
              </a:ext>
            </a:extLst>
          </p:cNvPr>
          <p:cNvSpPr/>
          <p:nvPr/>
        </p:nvSpPr>
        <p:spPr>
          <a:xfrm>
            <a:off x="6726653"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0" name="Rectangle 1349">
            <a:extLst>
              <a:ext uri="{FF2B5EF4-FFF2-40B4-BE49-F238E27FC236}">
                <a16:creationId xmlns:a16="http://schemas.microsoft.com/office/drawing/2014/main" id="{15CC1EC6-5235-13E5-428F-7CDFFD3AC640}"/>
              </a:ext>
            </a:extLst>
          </p:cNvPr>
          <p:cNvSpPr/>
          <p:nvPr/>
        </p:nvSpPr>
        <p:spPr>
          <a:xfrm>
            <a:off x="7180255"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7633858"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3" name="Rectangle 1362">
            <a:extLst>
              <a:ext uri="{FF2B5EF4-FFF2-40B4-BE49-F238E27FC236}">
                <a16:creationId xmlns:a16="http://schemas.microsoft.com/office/drawing/2014/main" id="{36F81ADB-46ED-551D-655C-C1A8B94762CD}"/>
              </a:ext>
            </a:extLst>
          </p:cNvPr>
          <p:cNvSpPr/>
          <p:nvPr/>
        </p:nvSpPr>
        <p:spPr>
          <a:xfrm>
            <a:off x="808746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4" name="Rectangle 1363">
            <a:extLst>
              <a:ext uri="{FF2B5EF4-FFF2-40B4-BE49-F238E27FC236}">
                <a16:creationId xmlns:a16="http://schemas.microsoft.com/office/drawing/2014/main" id="{B9AC1187-54E8-4A45-A582-2EA17B531F6D}"/>
              </a:ext>
            </a:extLst>
          </p:cNvPr>
          <p:cNvSpPr/>
          <p:nvPr/>
        </p:nvSpPr>
        <p:spPr>
          <a:xfrm>
            <a:off x="5365298"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5" name="Rectangle 1364">
            <a:extLst>
              <a:ext uri="{FF2B5EF4-FFF2-40B4-BE49-F238E27FC236}">
                <a16:creationId xmlns:a16="http://schemas.microsoft.com/office/drawing/2014/main" id="{B82C789B-4176-9726-368C-129AC8AF8210}"/>
              </a:ext>
            </a:extLst>
          </p:cNvPr>
          <p:cNvSpPr/>
          <p:nvPr/>
        </p:nvSpPr>
        <p:spPr>
          <a:xfrm>
            <a:off x="581890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6273050" y="415877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6726653"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7180255"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7633858"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0" name="Rectangle 1379">
            <a:extLst>
              <a:ext uri="{FF2B5EF4-FFF2-40B4-BE49-F238E27FC236}">
                <a16:creationId xmlns:a16="http://schemas.microsoft.com/office/drawing/2014/main" id="{7536EA98-413E-9F98-6450-A4B77C8BB1A1}"/>
              </a:ext>
            </a:extLst>
          </p:cNvPr>
          <p:cNvSpPr/>
          <p:nvPr/>
        </p:nvSpPr>
        <p:spPr>
          <a:xfrm>
            <a:off x="4912322" y="463932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5365925" y="463932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5818901" y="46420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6273050" y="464207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3545259" y="463651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6" name="Rectangle 1385">
            <a:extLst>
              <a:ext uri="{FF2B5EF4-FFF2-40B4-BE49-F238E27FC236}">
                <a16:creationId xmlns:a16="http://schemas.microsoft.com/office/drawing/2014/main" id="{117224A4-7C63-F717-6611-DC3895CC7B7A}"/>
              </a:ext>
            </a:extLst>
          </p:cNvPr>
          <p:cNvSpPr/>
          <p:nvPr/>
        </p:nvSpPr>
        <p:spPr>
          <a:xfrm>
            <a:off x="4000905" y="46360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7" name="Rectangle 1386">
            <a:extLst>
              <a:ext uri="{FF2B5EF4-FFF2-40B4-BE49-F238E27FC236}">
                <a16:creationId xmlns:a16="http://schemas.microsoft.com/office/drawing/2014/main" id="{7C2E2C90-9CFF-AD9C-407E-B852F2669359}"/>
              </a:ext>
            </a:extLst>
          </p:cNvPr>
          <p:cNvSpPr/>
          <p:nvPr/>
        </p:nvSpPr>
        <p:spPr>
          <a:xfrm>
            <a:off x="4454508" y="46360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9" name="TextBox 1388">
            <a:extLst>
              <a:ext uri="{FF2B5EF4-FFF2-40B4-BE49-F238E27FC236}">
                <a16:creationId xmlns:a16="http://schemas.microsoft.com/office/drawing/2014/main" id="{EB29C625-49F2-91CA-E021-F79CB9C78F0D}"/>
              </a:ext>
            </a:extLst>
          </p:cNvPr>
          <p:cNvSpPr txBox="1"/>
          <p:nvPr/>
        </p:nvSpPr>
        <p:spPr>
          <a:xfrm>
            <a:off x="4927158" y="4662469"/>
            <a:ext cx="343364" cy="369332"/>
          </a:xfrm>
          <a:prstGeom prst="rect">
            <a:avLst/>
          </a:prstGeom>
          <a:noFill/>
        </p:spPr>
        <p:txBody>
          <a:bodyPr wrap="none" rtlCol="0">
            <a:spAutoFit/>
          </a:bodyPr>
          <a:lstStyle/>
          <a:p>
            <a:pPr algn="ctr"/>
            <a:r>
              <a:rPr lang="en-US" b="1"/>
              <a:t>Q</a:t>
            </a:r>
            <a:endParaRPr lang="en-US" b="1" dirty="0"/>
          </a:p>
        </p:txBody>
      </p:sp>
      <p:sp>
        <p:nvSpPr>
          <p:cNvPr id="1390" name="TextBox 1389">
            <a:extLst>
              <a:ext uri="{FF2B5EF4-FFF2-40B4-BE49-F238E27FC236}">
                <a16:creationId xmlns:a16="http://schemas.microsoft.com/office/drawing/2014/main" id="{D14199B9-DA98-EFC7-6927-430D22EE7267}"/>
              </a:ext>
            </a:extLst>
          </p:cNvPr>
          <p:cNvSpPr txBox="1"/>
          <p:nvPr/>
        </p:nvSpPr>
        <p:spPr>
          <a:xfrm>
            <a:off x="5384768" y="4662469"/>
            <a:ext cx="335349" cy="369332"/>
          </a:xfrm>
          <a:prstGeom prst="rect">
            <a:avLst/>
          </a:prstGeom>
          <a:noFill/>
        </p:spPr>
        <p:txBody>
          <a:bodyPr wrap="none" rtlCol="0">
            <a:spAutoFit/>
          </a:bodyPr>
          <a:lstStyle/>
          <a:p>
            <a:pPr algn="ctr"/>
            <a:r>
              <a:rPr lang="en-US" b="1"/>
              <a:t>U</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5856980" y="4665224"/>
            <a:ext cx="296876" cy="369332"/>
          </a:xfrm>
          <a:prstGeom prst="rect">
            <a:avLst/>
          </a:prstGeom>
          <a:noFill/>
        </p:spPr>
        <p:txBody>
          <a:bodyPr wrap="none" rtlCol="0">
            <a:spAutoFit/>
          </a:bodyPr>
          <a:lstStyle/>
          <a:p>
            <a:pPr algn="ctr"/>
            <a:r>
              <a:rPr lang="en-US" b="1"/>
              <a:t>É</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6317472" y="4665224"/>
            <a:ext cx="298479" cy="369332"/>
          </a:xfrm>
          <a:prstGeom prst="rect">
            <a:avLst/>
          </a:prstGeom>
          <a:noFill/>
          <a:ln>
            <a:noFill/>
          </a:ln>
        </p:spPr>
        <p:txBody>
          <a:bodyPr wrap="none" rtlCol="0">
            <a:spAutoFit/>
          </a:bodyPr>
          <a:lstStyle/>
          <a:p>
            <a:pPr algn="ctr"/>
            <a:r>
              <a:rPr lang="en-US" b="1">
                <a:solidFill>
                  <a:srgbClr val="FF0000"/>
                </a:solidFill>
              </a:rPr>
              <a:t>T</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3569712" y="4659659"/>
            <a:ext cx="324128" cy="369332"/>
          </a:xfrm>
          <a:prstGeom prst="rect">
            <a:avLst/>
          </a:prstGeom>
          <a:noFill/>
        </p:spPr>
        <p:txBody>
          <a:bodyPr wrap="none" rtlCol="0">
            <a:spAutoFit/>
          </a:bodyPr>
          <a:lstStyle/>
          <a:p>
            <a:pPr algn="ctr"/>
            <a:r>
              <a:rPr lang="en-US" b="1"/>
              <a:t>R</a:t>
            </a:r>
            <a:endParaRPr lang="en-US" b="1" dirty="0"/>
          </a:p>
        </p:txBody>
      </p:sp>
      <p:sp>
        <p:nvSpPr>
          <p:cNvPr id="1396" name="TextBox 1395">
            <a:extLst>
              <a:ext uri="{FF2B5EF4-FFF2-40B4-BE49-F238E27FC236}">
                <a16:creationId xmlns:a16="http://schemas.microsoft.com/office/drawing/2014/main" id="{70E1EC02-B1EB-2ED5-D90D-3D6C17584428}"/>
              </a:ext>
            </a:extLst>
          </p:cNvPr>
          <p:cNvSpPr txBox="1"/>
          <p:nvPr/>
        </p:nvSpPr>
        <p:spPr>
          <a:xfrm>
            <a:off x="4019747" y="4659229"/>
            <a:ext cx="335348" cy="369332"/>
          </a:xfrm>
          <a:prstGeom prst="rect">
            <a:avLst/>
          </a:prstGeom>
          <a:noFill/>
        </p:spPr>
        <p:txBody>
          <a:bodyPr wrap="none" rtlCol="0">
            <a:spAutoFit/>
          </a:bodyPr>
          <a:lstStyle/>
          <a:p>
            <a:pPr algn="ctr"/>
            <a:r>
              <a:rPr lang="en-US" b="1"/>
              <a:t>U</a:t>
            </a:r>
            <a:endParaRPr lang="en-US" b="1" dirty="0"/>
          </a:p>
        </p:txBody>
      </p:sp>
      <p:sp>
        <p:nvSpPr>
          <p:cNvPr id="1397" name="TextBox 1396">
            <a:extLst>
              <a:ext uri="{FF2B5EF4-FFF2-40B4-BE49-F238E27FC236}">
                <a16:creationId xmlns:a16="http://schemas.microsoft.com/office/drawing/2014/main" id="{B668C4F2-77BA-88E9-E86E-526D13FA896E}"/>
              </a:ext>
            </a:extLst>
          </p:cNvPr>
          <p:cNvSpPr txBox="1"/>
          <p:nvPr/>
        </p:nvSpPr>
        <p:spPr>
          <a:xfrm>
            <a:off x="4488579" y="4659228"/>
            <a:ext cx="304892" cy="369332"/>
          </a:xfrm>
          <a:prstGeom prst="rect">
            <a:avLst/>
          </a:prstGeom>
          <a:noFill/>
        </p:spPr>
        <p:txBody>
          <a:bodyPr wrap="none" rtlCol="0">
            <a:spAutoFit/>
          </a:bodyPr>
          <a:lstStyle/>
          <a:p>
            <a:pPr algn="ctr"/>
            <a:r>
              <a:rPr lang="en-US" b="1"/>
              <a:t>Y</a:t>
            </a:r>
            <a:endParaRPr lang="en-US" b="1" dirty="0"/>
          </a:p>
        </p:txBody>
      </p:sp>
      <p:sp>
        <p:nvSpPr>
          <p:cNvPr id="1399" name="Rectangle 1398">
            <a:extLst>
              <a:ext uri="{FF2B5EF4-FFF2-40B4-BE49-F238E27FC236}">
                <a16:creationId xmlns:a16="http://schemas.microsoft.com/office/drawing/2014/main" id="{D352BC6D-ED79-54FC-4A79-E4FC1A2FC10E}"/>
              </a:ext>
            </a:extLst>
          </p:cNvPr>
          <p:cNvSpPr/>
          <p:nvPr/>
        </p:nvSpPr>
        <p:spPr>
          <a:xfrm>
            <a:off x="4911695" y="512462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0" name="Rectangle 1399">
            <a:extLst>
              <a:ext uri="{FF2B5EF4-FFF2-40B4-BE49-F238E27FC236}">
                <a16:creationId xmlns:a16="http://schemas.microsoft.com/office/drawing/2014/main" id="{67461D80-346B-A545-CDE8-F669BB4F1482}"/>
              </a:ext>
            </a:extLst>
          </p:cNvPr>
          <p:cNvSpPr/>
          <p:nvPr/>
        </p:nvSpPr>
        <p:spPr>
          <a:xfrm>
            <a:off x="5365298" y="512462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1" name="Rectangle 1400">
            <a:extLst>
              <a:ext uri="{FF2B5EF4-FFF2-40B4-BE49-F238E27FC236}">
                <a16:creationId xmlns:a16="http://schemas.microsoft.com/office/drawing/2014/main" id="{11DEFB24-7AF6-1E7F-64C0-705299D2D79C}"/>
              </a:ext>
            </a:extLst>
          </p:cNvPr>
          <p:cNvSpPr/>
          <p:nvPr/>
        </p:nvSpPr>
        <p:spPr>
          <a:xfrm>
            <a:off x="3084001" y="463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2" name="Rectangle 1401">
            <a:extLst>
              <a:ext uri="{FF2B5EF4-FFF2-40B4-BE49-F238E27FC236}">
                <a16:creationId xmlns:a16="http://schemas.microsoft.com/office/drawing/2014/main" id="{10AECE2D-B1E3-CC98-378C-05ED87C50A3F}"/>
              </a:ext>
            </a:extLst>
          </p:cNvPr>
          <p:cNvSpPr/>
          <p:nvPr/>
        </p:nvSpPr>
        <p:spPr>
          <a:xfrm>
            <a:off x="5818901" y="51253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3" name="Rectangle 1402">
            <a:extLst>
              <a:ext uri="{FF2B5EF4-FFF2-40B4-BE49-F238E27FC236}">
                <a16:creationId xmlns:a16="http://schemas.microsoft.com/office/drawing/2014/main" id="{90F2F2D4-BB59-89C9-5E9B-38BB0A5E3E07}"/>
              </a:ext>
            </a:extLst>
          </p:cNvPr>
          <p:cNvSpPr/>
          <p:nvPr/>
        </p:nvSpPr>
        <p:spPr>
          <a:xfrm>
            <a:off x="6273050" y="512537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5" name="Rectangle 1404">
            <a:extLst>
              <a:ext uri="{FF2B5EF4-FFF2-40B4-BE49-F238E27FC236}">
                <a16:creationId xmlns:a16="http://schemas.microsoft.com/office/drawing/2014/main" id="{A64C84AC-F71D-8F71-E0B7-65AE27B54B01}"/>
              </a:ext>
            </a:extLst>
          </p:cNvPr>
          <p:cNvSpPr/>
          <p:nvPr/>
        </p:nvSpPr>
        <p:spPr>
          <a:xfrm>
            <a:off x="4000278" y="511956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6" name="Rectangle 1405">
            <a:extLst>
              <a:ext uri="{FF2B5EF4-FFF2-40B4-BE49-F238E27FC236}">
                <a16:creationId xmlns:a16="http://schemas.microsoft.com/office/drawing/2014/main" id="{1D3351F9-4645-CE46-347D-31220D826038}"/>
              </a:ext>
            </a:extLst>
          </p:cNvPr>
          <p:cNvSpPr/>
          <p:nvPr/>
        </p:nvSpPr>
        <p:spPr>
          <a:xfrm>
            <a:off x="4453881" y="511956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8" name="TextBox 1407">
            <a:extLst>
              <a:ext uri="{FF2B5EF4-FFF2-40B4-BE49-F238E27FC236}">
                <a16:creationId xmlns:a16="http://schemas.microsoft.com/office/drawing/2014/main" id="{996DDAD3-1027-EBDF-A5EE-938FC532A896}"/>
              </a:ext>
            </a:extLst>
          </p:cNvPr>
          <p:cNvSpPr txBox="1"/>
          <p:nvPr/>
        </p:nvSpPr>
        <p:spPr>
          <a:xfrm>
            <a:off x="4936148" y="5147778"/>
            <a:ext cx="324128" cy="369332"/>
          </a:xfrm>
          <a:prstGeom prst="rect">
            <a:avLst/>
          </a:prstGeom>
          <a:noFill/>
        </p:spPr>
        <p:txBody>
          <a:bodyPr wrap="none" rtlCol="0">
            <a:spAutoFit/>
          </a:bodyPr>
          <a:lstStyle/>
          <a:p>
            <a:pPr algn="ctr"/>
            <a:r>
              <a:rPr lang="en-US" b="1"/>
              <a:t>Â</a:t>
            </a:r>
            <a:endParaRPr lang="en-US" b="1" dirty="0"/>
          </a:p>
        </p:txBody>
      </p:sp>
      <p:sp>
        <p:nvSpPr>
          <p:cNvPr id="1409" name="TextBox 1408">
            <a:extLst>
              <a:ext uri="{FF2B5EF4-FFF2-40B4-BE49-F238E27FC236}">
                <a16:creationId xmlns:a16="http://schemas.microsoft.com/office/drawing/2014/main" id="{D6736F16-9CB4-F26B-5EE5-52AF7BBF08D0}"/>
              </a:ext>
            </a:extLst>
          </p:cNvPr>
          <p:cNvSpPr txBox="1"/>
          <p:nvPr/>
        </p:nvSpPr>
        <p:spPr>
          <a:xfrm>
            <a:off x="5381736" y="5147778"/>
            <a:ext cx="340158" cy="369332"/>
          </a:xfrm>
          <a:prstGeom prst="rect">
            <a:avLst/>
          </a:prstGeom>
          <a:noFill/>
        </p:spPr>
        <p:txBody>
          <a:bodyPr wrap="none" rtlCol="0">
            <a:spAutoFit/>
          </a:bodyPr>
          <a:lstStyle/>
          <a:p>
            <a:pPr algn="ctr"/>
            <a:r>
              <a:rPr lang="en-US" b="1"/>
              <a:t>N</a:t>
            </a:r>
            <a:endParaRPr lang="en-US" b="1" dirty="0"/>
          </a:p>
        </p:txBody>
      </p:sp>
      <p:sp>
        <p:nvSpPr>
          <p:cNvPr id="1410" name="TextBox 1409">
            <a:extLst>
              <a:ext uri="{FF2B5EF4-FFF2-40B4-BE49-F238E27FC236}">
                <a16:creationId xmlns:a16="http://schemas.microsoft.com/office/drawing/2014/main" id="{CD84392F-AFAC-C94E-E71C-07F139BF6E16}"/>
              </a:ext>
            </a:extLst>
          </p:cNvPr>
          <p:cNvSpPr txBox="1"/>
          <p:nvPr/>
        </p:nvSpPr>
        <p:spPr>
          <a:xfrm>
            <a:off x="3121278" y="4658743"/>
            <a:ext cx="298479" cy="369332"/>
          </a:xfrm>
          <a:prstGeom prst="rect">
            <a:avLst/>
          </a:prstGeom>
          <a:noFill/>
        </p:spPr>
        <p:txBody>
          <a:bodyPr wrap="none" rtlCol="0">
            <a:spAutoFit/>
          </a:bodyPr>
          <a:lstStyle/>
          <a:p>
            <a:pPr algn="ctr"/>
            <a:r>
              <a:rPr lang="en-US" b="1"/>
              <a:t>T</a:t>
            </a:r>
            <a:endParaRPr lang="en-US" b="1" dirty="0"/>
          </a:p>
        </p:txBody>
      </p:sp>
      <p:sp>
        <p:nvSpPr>
          <p:cNvPr id="1411" name="TextBox 1410">
            <a:extLst>
              <a:ext uri="{FF2B5EF4-FFF2-40B4-BE49-F238E27FC236}">
                <a16:creationId xmlns:a16="http://schemas.microsoft.com/office/drawing/2014/main" id="{18ED7352-EF31-DB5A-C7B2-0B50585353D0}"/>
              </a:ext>
            </a:extLst>
          </p:cNvPr>
          <p:cNvSpPr txBox="1"/>
          <p:nvPr/>
        </p:nvSpPr>
        <p:spPr>
          <a:xfrm>
            <a:off x="5858583" y="5148522"/>
            <a:ext cx="293670" cy="369332"/>
          </a:xfrm>
          <a:prstGeom prst="rect">
            <a:avLst/>
          </a:prstGeom>
          <a:noFill/>
        </p:spPr>
        <p:txBody>
          <a:bodyPr wrap="none" rtlCol="0">
            <a:spAutoFit/>
          </a:bodyPr>
          <a:lstStyle/>
          <a:p>
            <a:pPr algn="ctr"/>
            <a:r>
              <a:rPr lang="en-US" b="1"/>
              <a:t>S</a:t>
            </a:r>
            <a:endParaRPr lang="en-US" b="1" dirty="0"/>
          </a:p>
        </p:txBody>
      </p:sp>
      <p:sp>
        <p:nvSpPr>
          <p:cNvPr id="1412" name="TextBox 1411">
            <a:extLst>
              <a:ext uri="{FF2B5EF4-FFF2-40B4-BE49-F238E27FC236}">
                <a16:creationId xmlns:a16="http://schemas.microsoft.com/office/drawing/2014/main" id="{CCAF579A-7C52-094C-1E09-55C1585A15F9}"/>
              </a:ext>
            </a:extLst>
          </p:cNvPr>
          <p:cNvSpPr txBox="1"/>
          <p:nvPr/>
        </p:nvSpPr>
        <p:spPr>
          <a:xfrm>
            <a:off x="6286215" y="5148522"/>
            <a:ext cx="360996" cy="369332"/>
          </a:xfrm>
          <a:prstGeom prst="rect">
            <a:avLst/>
          </a:prstGeom>
          <a:noFill/>
          <a:ln>
            <a:noFill/>
          </a:ln>
        </p:spPr>
        <p:txBody>
          <a:bodyPr wrap="none" rtlCol="0">
            <a:spAutoFit/>
          </a:bodyPr>
          <a:lstStyle/>
          <a:p>
            <a:pPr algn="ctr"/>
            <a:r>
              <a:rPr lang="en-US" b="1">
                <a:solidFill>
                  <a:srgbClr val="FF0000"/>
                </a:solidFill>
              </a:rPr>
              <a:t>Ự</a:t>
            </a:r>
            <a:endParaRPr lang="en-US" b="1" dirty="0">
              <a:solidFill>
                <a:srgbClr val="FF0000"/>
              </a:solidFill>
            </a:endParaRPr>
          </a:p>
        </p:txBody>
      </p:sp>
      <p:sp>
        <p:nvSpPr>
          <p:cNvPr id="1414" name="TextBox 1413">
            <a:extLst>
              <a:ext uri="{FF2B5EF4-FFF2-40B4-BE49-F238E27FC236}">
                <a16:creationId xmlns:a16="http://schemas.microsoft.com/office/drawing/2014/main" id="{47FE2958-B5E4-640B-98B6-22721D78EAD8}"/>
              </a:ext>
            </a:extLst>
          </p:cNvPr>
          <p:cNvSpPr txBox="1"/>
          <p:nvPr/>
        </p:nvSpPr>
        <p:spPr>
          <a:xfrm>
            <a:off x="4015113" y="5142712"/>
            <a:ext cx="343364" cy="369332"/>
          </a:xfrm>
          <a:prstGeom prst="rect">
            <a:avLst/>
          </a:prstGeom>
          <a:noFill/>
        </p:spPr>
        <p:txBody>
          <a:bodyPr wrap="none" rtlCol="0">
            <a:spAutoFit/>
          </a:bodyPr>
          <a:lstStyle/>
          <a:p>
            <a:pPr algn="ctr"/>
            <a:r>
              <a:rPr lang="en-US" b="1"/>
              <a:t>Q</a:t>
            </a:r>
            <a:endParaRPr lang="en-US" b="1" dirty="0"/>
          </a:p>
        </p:txBody>
      </p:sp>
      <p:sp>
        <p:nvSpPr>
          <p:cNvPr id="1415" name="TextBox 1414">
            <a:extLst>
              <a:ext uri="{FF2B5EF4-FFF2-40B4-BE49-F238E27FC236}">
                <a16:creationId xmlns:a16="http://schemas.microsoft.com/office/drawing/2014/main" id="{244CAFC2-75BA-4D7B-5B6E-C4C45F6799AA}"/>
              </a:ext>
            </a:extLst>
          </p:cNvPr>
          <p:cNvSpPr txBox="1"/>
          <p:nvPr/>
        </p:nvSpPr>
        <p:spPr>
          <a:xfrm>
            <a:off x="4472724" y="5142711"/>
            <a:ext cx="335348" cy="369332"/>
          </a:xfrm>
          <a:prstGeom prst="rect">
            <a:avLst/>
          </a:prstGeom>
          <a:noFill/>
        </p:spPr>
        <p:txBody>
          <a:bodyPr wrap="none" rtlCol="0">
            <a:spAutoFit/>
          </a:bodyPr>
          <a:lstStyle/>
          <a:p>
            <a:pPr algn="ctr"/>
            <a:r>
              <a:rPr lang="en-US" b="1"/>
              <a:t>U</a:t>
            </a:r>
            <a:endParaRPr lang="en-US" b="1" dirty="0"/>
          </a:p>
        </p:txBody>
      </p:sp>
      <p:sp>
        <p:nvSpPr>
          <p:cNvPr id="1796" name="Rectangle 1795">
            <a:extLst>
              <a:ext uri="{FF2B5EF4-FFF2-40B4-BE49-F238E27FC236}">
                <a16:creationId xmlns:a16="http://schemas.microsoft.com/office/drawing/2014/main" id="{EC4A29D1-22DF-5814-1BC2-8F6765BD1702}"/>
              </a:ext>
            </a:extLst>
          </p:cNvPr>
          <p:cNvSpPr/>
          <p:nvPr/>
        </p:nvSpPr>
        <p:spPr>
          <a:xfrm>
            <a:off x="7180255"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7" name="Rectangle 1796">
            <a:extLst>
              <a:ext uri="{FF2B5EF4-FFF2-40B4-BE49-F238E27FC236}">
                <a16:creationId xmlns:a16="http://schemas.microsoft.com/office/drawing/2014/main" id="{6261D8B5-4507-FADD-A5A4-C2ED1F8CA48E}"/>
              </a:ext>
            </a:extLst>
          </p:cNvPr>
          <p:cNvSpPr/>
          <p:nvPr/>
        </p:nvSpPr>
        <p:spPr>
          <a:xfrm>
            <a:off x="7633858"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8" name="Rectangle 1797">
            <a:extLst>
              <a:ext uri="{FF2B5EF4-FFF2-40B4-BE49-F238E27FC236}">
                <a16:creationId xmlns:a16="http://schemas.microsoft.com/office/drawing/2014/main" id="{7646C2B6-BDDF-4F76-5509-2F8610154E28}"/>
              </a:ext>
            </a:extLst>
          </p:cNvPr>
          <p:cNvSpPr/>
          <p:nvPr/>
        </p:nvSpPr>
        <p:spPr>
          <a:xfrm>
            <a:off x="8087460"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9" name="Rectangle 1798">
            <a:extLst>
              <a:ext uri="{FF2B5EF4-FFF2-40B4-BE49-F238E27FC236}">
                <a16:creationId xmlns:a16="http://schemas.microsoft.com/office/drawing/2014/main" id="{01BE6E72-7FBD-EB7B-6453-BB2314961647}"/>
              </a:ext>
            </a:extLst>
          </p:cNvPr>
          <p:cNvSpPr/>
          <p:nvPr/>
        </p:nvSpPr>
        <p:spPr>
          <a:xfrm>
            <a:off x="8541063"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0" name="Rectangle 1799">
            <a:extLst>
              <a:ext uri="{FF2B5EF4-FFF2-40B4-BE49-F238E27FC236}">
                <a16:creationId xmlns:a16="http://schemas.microsoft.com/office/drawing/2014/main" id="{D335A9FC-A444-5740-4C54-DBB9FB6181E9}"/>
              </a:ext>
            </a:extLst>
          </p:cNvPr>
          <p:cNvSpPr/>
          <p:nvPr/>
        </p:nvSpPr>
        <p:spPr>
          <a:xfrm>
            <a:off x="6273050" y="560866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5" name="Rectangle 1824">
            <a:extLst>
              <a:ext uri="{FF2B5EF4-FFF2-40B4-BE49-F238E27FC236}">
                <a16:creationId xmlns:a16="http://schemas.microsoft.com/office/drawing/2014/main" id="{A9CE9C46-6D1B-F71F-8951-853A1C539A34}"/>
              </a:ext>
            </a:extLst>
          </p:cNvPr>
          <p:cNvSpPr/>
          <p:nvPr/>
        </p:nvSpPr>
        <p:spPr>
          <a:xfrm>
            <a:off x="7180255"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9" name="TextBox 1898">
            <a:extLst>
              <a:ext uri="{FF2B5EF4-FFF2-40B4-BE49-F238E27FC236}">
                <a16:creationId xmlns:a16="http://schemas.microsoft.com/office/drawing/2014/main" id="{9DA37932-9D68-6FD2-DC36-75B6462338F8}"/>
              </a:ext>
            </a:extLst>
          </p:cNvPr>
          <p:cNvSpPr txBox="1"/>
          <p:nvPr/>
        </p:nvSpPr>
        <p:spPr>
          <a:xfrm>
            <a:off x="6301441" y="1282153"/>
            <a:ext cx="330540" cy="369332"/>
          </a:xfrm>
          <a:prstGeom prst="rect">
            <a:avLst/>
          </a:prstGeom>
          <a:noFill/>
          <a:ln>
            <a:noFill/>
          </a:ln>
        </p:spPr>
        <p:txBody>
          <a:bodyPr wrap="none" rtlCol="0">
            <a:spAutoFit/>
          </a:bodyPr>
          <a:lstStyle/>
          <a:p>
            <a:pPr algn="ctr"/>
            <a:r>
              <a:rPr lang="en-US" b="1">
                <a:solidFill>
                  <a:srgbClr val="FF0000"/>
                </a:solidFill>
              </a:rPr>
              <a:t>D</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6745496" y="1282153"/>
            <a:ext cx="335349" cy="369332"/>
          </a:xfrm>
          <a:prstGeom prst="rect">
            <a:avLst/>
          </a:prstGeom>
          <a:noFill/>
        </p:spPr>
        <p:txBody>
          <a:bodyPr wrap="none" rtlCol="0">
            <a:spAutoFit/>
          </a:bodyPr>
          <a:lstStyle/>
          <a:p>
            <a:pPr algn="ctr"/>
            <a:r>
              <a:rPr lang="en-US" b="1"/>
              <a:t>U</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7703559" y="1284534"/>
            <a:ext cx="245580" cy="369332"/>
          </a:xfrm>
          <a:prstGeom prst="rect">
            <a:avLst/>
          </a:prstGeom>
          <a:noFill/>
        </p:spPr>
        <p:txBody>
          <a:bodyPr wrap="none" rtlCol="0">
            <a:spAutoFit/>
          </a:bodyPr>
          <a:lstStyle/>
          <a:p>
            <a:pPr algn="ctr"/>
            <a:r>
              <a:rPr lang="en-US" b="1"/>
              <a:t>Í</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8126706" y="1284534"/>
            <a:ext cx="306494" cy="369332"/>
          </a:xfrm>
          <a:prstGeom prst="rect">
            <a:avLst/>
          </a:prstGeom>
          <a:noFill/>
        </p:spPr>
        <p:txBody>
          <a:bodyPr wrap="none" rtlCol="0">
            <a:spAutoFit/>
          </a:bodyPr>
          <a:lstStyle/>
          <a:p>
            <a:pPr algn="ctr"/>
            <a:r>
              <a:rPr lang="en-US" b="1"/>
              <a:t>C</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7211120" y="1284534"/>
            <a:ext cx="311304" cy="369332"/>
          </a:xfrm>
          <a:prstGeom prst="rect">
            <a:avLst/>
          </a:prstGeom>
          <a:noFill/>
        </p:spPr>
        <p:txBody>
          <a:bodyPr wrap="none" rtlCol="0">
            <a:spAutoFit/>
          </a:bodyPr>
          <a:lstStyle/>
          <a:p>
            <a:pPr algn="ctr"/>
            <a:r>
              <a:rPr lang="en-US" b="1"/>
              <a:t>K</a:t>
            </a:r>
            <a:endParaRPr lang="en-US" b="1" dirty="0"/>
          </a:p>
        </p:txBody>
      </p:sp>
      <p:sp>
        <p:nvSpPr>
          <p:cNvPr id="1852" name="Rectangle 1851">
            <a:extLst>
              <a:ext uri="{FF2B5EF4-FFF2-40B4-BE49-F238E27FC236}">
                <a16:creationId xmlns:a16="http://schemas.microsoft.com/office/drawing/2014/main" id="{AEED66DD-0D9C-5ADA-7E3A-5D7682574C9E}"/>
              </a:ext>
            </a:extLst>
          </p:cNvPr>
          <p:cNvSpPr/>
          <p:nvPr/>
        </p:nvSpPr>
        <p:spPr>
          <a:xfrm>
            <a:off x="8087461" y="367310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3" name="TextBox 1352">
            <a:extLst>
              <a:ext uri="{FF2B5EF4-FFF2-40B4-BE49-F238E27FC236}">
                <a16:creationId xmlns:a16="http://schemas.microsoft.com/office/drawing/2014/main" id="{A6296D8F-9B2D-E484-FCE7-32F0FB346C81}"/>
              </a:ext>
            </a:extLst>
          </p:cNvPr>
          <p:cNvSpPr txBox="1"/>
          <p:nvPr/>
        </p:nvSpPr>
        <p:spPr>
          <a:xfrm>
            <a:off x="4942013" y="4180005"/>
            <a:ext cx="311304" cy="369332"/>
          </a:xfrm>
          <a:prstGeom prst="rect">
            <a:avLst/>
          </a:prstGeom>
          <a:noFill/>
        </p:spPr>
        <p:txBody>
          <a:bodyPr wrap="none" rtlCol="0">
            <a:spAutoFit/>
          </a:bodyPr>
          <a:lstStyle/>
          <a:p>
            <a:pPr algn="ctr"/>
            <a:r>
              <a:rPr lang="en-US" b="1"/>
              <a:t>K</a:t>
            </a:r>
            <a:endParaRPr lang="en-US" b="1" dirty="0"/>
          </a:p>
        </p:txBody>
      </p:sp>
      <p:sp>
        <p:nvSpPr>
          <p:cNvPr id="1357" name="TextBox 1356">
            <a:extLst>
              <a:ext uri="{FF2B5EF4-FFF2-40B4-BE49-F238E27FC236}">
                <a16:creationId xmlns:a16="http://schemas.microsoft.com/office/drawing/2014/main" id="{837B1133-4235-DD0D-33AA-576C478F707D}"/>
              </a:ext>
            </a:extLst>
          </p:cNvPr>
          <p:cNvSpPr txBox="1"/>
          <p:nvPr/>
        </p:nvSpPr>
        <p:spPr>
          <a:xfrm>
            <a:off x="6304648" y="3698633"/>
            <a:ext cx="324128" cy="369332"/>
          </a:xfrm>
          <a:prstGeom prst="rect">
            <a:avLst/>
          </a:prstGeom>
          <a:noFill/>
          <a:ln>
            <a:noFill/>
          </a:ln>
        </p:spPr>
        <p:txBody>
          <a:bodyPr wrap="none" rtlCol="0">
            <a:spAutoFit/>
          </a:bodyPr>
          <a:lstStyle/>
          <a:p>
            <a:pPr algn="ctr"/>
            <a:r>
              <a:rPr lang="en-US" b="1" dirty="0">
                <a:solidFill>
                  <a:srgbClr val="FF0000"/>
                </a:solidFill>
              </a:rPr>
              <a:t>Â</a:t>
            </a:r>
          </a:p>
        </p:txBody>
      </p:sp>
      <p:sp>
        <p:nvSpPr>
          <p:cNvPr id="1358" name="TextBox 1357">
            <a:extLst>
              <a:ext uri="{FF2B5EF4-FFF2-40B4-BE49-F238E27FC236}">
                <a16:creationId xmlns:a16="http://schemas.microsoft.com/office/drawing/2014/main" id="{541A78D2-1E60-F2E6-3DE2-6382A667D43B}"/>
              </a:ext>
            </a:extLst>
          </p:cNvPr>
          <p:cNvSpPr txBox="1"/>
          <p:nvPr/>
        </p:nvSpPr>
        <p:spPr>
          <a:xfrm>
            <a:off x="6744695" y="3698633"/>
            <a:ext cx="336952" cy="369332"/>
          </a:xfrm>
          <a:prstGeom prst="rect">
            <a:avLst/>
          </a:prstGeom>
          <a:noFill/>
        </p:spPr>
        <p:txBody>
          <a:bodyPr wrap="none" rtlCol="0">
            <a:spAutoFit/>
          </a:bodyPr>
          <a:lstStyle/>
          <a:p>
            <a:pPr algn="ctr"/>
            <a:r>
              <a:rPr lang="en-US" b="1" dirty="0"/>
              <a:t>N</a:t>
            </a:r>
          </a:p>
        </p:txBody>
      </p:sp>
      <p:sp>
        <p:nvSpPr>
          <p:cNvPr id="1359" name="TextBox 1358">
            <a:extLst>
              <a:ext uri="{FF2B5EF4-FFF2-40B4-BE49-F238E27FC236}">
                <a16:creationId xmlns:a16="http://schemas.microsoft.com/office/drawing/2014/main" id="{6C955293-2A30-85E0-2CE4-42AC516361C6}"/>
              </a:ext>
            </a:extLst>
          </p:cNvPr>
          <p:cNvSpPr txBox="1"/>
          <p:nvPr/>
        </p:nvSpPr>
        <p:spPr>
          <a:xfrm>
            <a:off x="7201503" y="3698633"/>
            <a:ext cx="330540" cy="369332"/>
          </a:xfrm>
          <a:prstGeom prst="rect">
            <a:avLst/>
          </a:prstGeom>
          <a:noFill/>
        </p:spPr>
        <p:txBody>
          <a:bodyPr wrap="none" rtlCol="0">
            <a:spAutoFit/>
          </a:bodyPr>
          <a:lstStyle/>
          <a:p>
            <a:pPr algn="ctr"/>
            <a:r>
              <a:rPr lang="en-US" b="1" dirty="0"/>
              <a:t>D</a:t>
            </a:r>
          </a:p>
        </p:txBody>
      </p:sp>
      <p:sp>
        <p:nvSpPr>
          <p:cNvPr id="1360" name="TextBox 1359">
            <a:extLst>
              <a:ext uri="{FF2B5EF4-FFF2-40B4-BE49-F238E27FC236}">
                <a16:creationId xmlns:a16="http://schemas.microsoft.com/office/drawing/2014/main" id="{581794EA-B4F5-394E-6993-47F4AE1D3A03}"/>
              </a:ext>
            </a:extLst>
          </p:cNvPr>
          <p:cNvSpPr txBox="1"/>
          <p:nvPr/>
        </p:nvSpPr>
        <p:spPr>
          <a:xfrm>
            <a:off x="7658311" y="3698633"/>
            <a:ext cx="324128" cy="369332"/>
          </a:xfrm>
          <a:prstGeom prst="rect">
            <a:avLst/>
          </a:prstGeom>
          <a:noFill/>
        </p:spPr>
        <p:txBody>
          <a:bodyPr wrap="none" rtlCol="0">
            <a:spAutoFit/>
          </a:bodyPr>
          <a:lstStyle/>
          <a:p>
            <a:pPr algn="ctr"/>
            <a:r>
              <a:rPr lang="en-US" b="1" dirty="0"/>
              <a:t>Â</a:t>
            </a:r>
          </a:p>
        </p:txBody>
      </p:sp>
      <p:sp>
        <p:nvSpPr>
          <p:cNvPr id="1853" name="TextBox 1852">
            <a:extLst>
              <a:ext uri="{FF2B5EF4-FFF2-40B4-BE49-F238E27FC236}">
                <a16:creationId xmlns:a16="http://schemas.microsoft.com/office/drawing/2014/main" id="{89EF4A38-F447-26B1-C51C-DC409665476B}"/>
              </a:ext>
            </a:extLst>
          </p:cNvPr>
          <p:cNvSpPr txBox="1"/>
          <p:nvPr/>
        </p:nvSpPr>
        <p:spPr>
          <a:xfrm>
            <a:off x="8105501" y="3696252"/>
            <a:ext cx="336952" cy="369332"/>
          </a:xfrm>
          <a:prstGeom prst="rect">
            <a:avLst/>
          </a:prstGeom>
          <a:noFill/>
        </p:spPr>
        <p:txBody>
          <a:bodyPr wrap="none" rtlCol="0">
            <a:spAutoFit/>
          </a:bodyPr>
          <a:lstStyle/>
          <a:p>
            <a:pPr algn="ctr"/>
            <a:r>
              <a:rPr lang="en-US" b="1" dirty="0"/>
              <a:t>N</a:t>
            </a:r>
          </a:p>
        </p:txBody>
      </p:sp>
      <p:sp>
        <p:nvSpPr>
          <p:cNvPr id="1372" name="TextBox 1371">
            <a:extLst>
              <a:ext uri="{FF2B5EF4-FFF2-40B4-BE49-F238E27FC236}">
                <a16:creationId xmlns:a16="http://schemas.microsoft.com/office/drawing/2014/main" id="{DF6FA407-97C3-FD70-A25E-4BBACD5B9ABB}"/>
              </a:ext>
            </a:extLst>
          </p:cNvPr>
          <p:cNvSpPr txBox="1"/>
          <p:nvPr/>
        </p:nvSpPr>
        <p:spPr>
          <a:xfrm>
            <a:off x="8106304" y="4181929"/>
            <a:ext cx="335348" cy="369332"/>
          </a:xfrm>
          <a:prstGeom prst="rect">
            <a:avLst/>
          </a:prstGeom>
          <a:noFill/>
        </p:spPr>
        <p:txBody>
          <a:bodyPr wrap="none" rtlCol="0">
            <a:spAutoFit/>
          </a:bodyPr>
          <a:lstStyle/>
          <a:p>
            <a:pPr algn="ctr"/>
            <a:r>
              <a:rPr lang="en-US" b="1"/>
              <a:t>N</a:t>
            </a:r>
            <a:endParaRPr lang="en-US" b="1" dirty="0"/>
          </a:p>
        </p:txBody>
      </p:sp>
      <p:sp>
        <p:nvSpPr>
          <p:cNvPr id="1373" name="TextBox 1372">
            <a:extLst>
              <a:ext uri="{FF2B5EF4-FFF2-40B4-BE49-F238E27FC236}">
                <a16:creationId xmlns:a16="http://schemas.microsoft.com/office/drawing/2014/main" id="{4E20B8D5-2752-46E6-9EE7-C3B4D659420C}"/>
              </a:ext>
            </a:extLst>
          </p:cNvPr>
          <p:cNvSpPr txBox="1"/>
          <p:nvPr/>
        </p:nvSpPr>
        <p:spPr>
          <a:xfrm>
            <a:off x="5429025" y="4181929"/>
            <a:ext cx="245580" cy="369332"/>
          </a:xfrm>
          <a:prstGeom prst="rect">
            <a:avLst/>
          </a:prstGeom>
          <a:noFill/>
        </p:spPr>
        <p:txBody>
          <a:bodyPr wrap="none" rtlCol="0">
            <a:spAutoFit/>
          </a:bodyPr>
          <a:lstStyle/>
          <a:p>
            <a:pPr algn="ctr"/>
            <a:r>
              <a:rPr lang="en-US" b="1"/>
              <a:t>I</a:t>
            </a:r>
            <a:endParaRPr lang="en-US" b="1" dirty="0"/>
          </a:p>
        </p:txBody>
      </p:sp>
      <p:sp>
        <p:nvSpPr>
          <p:cNvPr id="1374" name="TextBox 1373">
            <a:extLst>
              <a:ext uri="{FF2B5EF4-FFF2-40B4-BE49-F238E27FC236}">
                <a16:creationId xmlns:a16="http://schemas.microsoft.com/office/drawing/2014/main" id="{7BB18AB2-F385-E6B6-54E5-87F19FD7C396}"/>
              </a:ext>
            </a:extLst>
          </p:cNvPr>
          <p:cNvSpPr txBox="1"/>
          <p:nvPr/>
        </p:nvSpPr>
        <p:spPr>
          <a:xfrm>
            <a:off x="5856980" y="4181929"/>
            <a:ext cx="296876" cy="369332"/>
          </a:xfrm>
          <a:prstGeom prst="rect">
            <a:avLst/>
          </a:prstGeom>
          <a:noFill/>
        </p:spPr>
        <p:txBody>
          <a:bodyPr wrap="none" rtlCol="0">
            <a:spAutoFit/>
          </a:bodyPr>
          <a:lstStyle/>
          <a:p>
            <a:pPr algn="ctr"/>
            <a:r>
              <a:rPr lang="en-US" b="1"/>
              <a:t>Ê</a:t>
            </a:r>
            <a:endParaRPr lang="en-US" b="1" dirty="0"/>
          </a:p>
        </p:txBody>
      </p:sp>
      <p:sp>
        <p:nvSpPr>
          <p:cNvPr id="1375" name="TextBox 1374">
            <a:extLst>
              <a:ext uri="{FF2B5EF4-FFF2-40B4-BE49-F238E27FC236}">
                <a16:creationId xmlns:a16="http://schemas.microsoft.com/office/drawing/2014/main" id="{72B8331D-DF10-E317-223E-CE603E1FA6A3}"/>
              </a:ext>
            </a:extLst>
          </p:cNvPr>
          <p:cNvSpPr txBox="1"/>
          <p:nvPr/>
        </p:nvSpPr>
        <p:spPr>
          <a:xfrm>
            <a:off x="6298236" y="4181929"/>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6759923" y="4181929"/>
            <a:ext cx="306494" cy="369332"/>
          </a:xfrm>
          <a:prstGeom prst="rect">
            <a:avLst/>
          </a:prstGeom>
          <a:noFill/>
        </p:spPr>
        <p:txBody>
          <a:bodyPr wrap="none" rtlCol="0">
            <a:spAutoFit/>
          </a:bodyPr>
          <a:lstStyle/>
          <a:p>
            <a:pPr algn="ctr"/>
            <a:r>
              <a:rPr lang="en-US" b="1"/>
              <a:t>C</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7186275" y="4181929"/>
            <a:ext cx="360996" cy="369332"/>
          </a:xfrm>
          <a:prstGeom prst="rect">
            <a:avLst/>
          </a:prstGeom>
          <a:noFill/>
        </p:spPr>
        <p:txBody>
          <a:bodyPr wrap="none" rtlCol="0">
            <a:spAutoFit/>
          </a:bodyPr>
          <a:lstStyle/>
          <a:p>
            <a:pPr algn="ctr"/>
            <a:r>
              <a:rPr lang="en-US" b="1"/>
              <a:t>Ư</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7647891" y="4181929"/>
            <a:ext cx="344967" cy="369332"/>
          </a:xfrm>
          <a:prstGeom prst="rect">
            <a:avLst/>
          </a:prstGeom>
          <a:noFill/>
        </p:spPr>
        <p:txBody>
          <a:bodyPr wrap="none" rtlCol="0">
            <a:spAutoFit/>
          </a:bodyPr>
          <a:lstStyle/>
          <a:p>
            <a:pPr algn="ctr"/>
            <a:r>
              <a:rPr lang="en-US" b="1"/>
              <a:t>Ờ</a:t>
            </a:r>
            <a:endParaRPr lang="en-US" b="1" dirty="0"/>
          </a:p>
        </p:txBody>
      </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294195" y="864369"/>
            <a:ext cx="334171" cy="334171"/>
          </a:xfrm>
          <a:prstGeom prst="rect">
            <a:avLst/>
          </a:prstGeom>
        </p:spPr>
      </p:pic>
      <p:sp>
        <p:nvSpPr>
          <p:cNvPr id="2" name="Câu 11">
            <a:hlinkClick r:id="rId16" action="ppaction://hlinksldjump"/>
            <a:extLst>
              <a:ext uri="{FF2B5EF4-FFF2-40B4-BE49-F238E27FC236}">
                <a16:creationId xmlns:a16="http://schemas.microsoft.com/office/drawing/2014/main" id="{1B1F232C-B1A9-0C53-43E0-3DA6FCF98614}"/>
              </a:ext>
            </a:extLst>
          </p:cNvPr>
          <p:cNvSpPr/>
          <p:nvPr/>
        </p:nvSpPr>
        <p:spPr>
          <a:xfrm>
            <a:off x="2062100" y="610564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7" name="Rectangle 6">
            <a:extLst>
              <a:ext uri="{FF2B5EF4-FFF2-40B4-BE49-F238E27FC236}">
                <a16:creationId xmlns:a16="http://schemas.microsoft.com/office/drawing/2014/main" id="{F9922DA6-14BE-7307-1E71-9364BA5A6A9F}"/>
              </a:ext>
            </a:extLst>
          </p:cNvPr>
          <p:cNvSpPr/>
          <p:nvPr/>
        </p:nvSpPr>
        <p:spPr>
          <a:xfrm>
            <a:off x="4462553"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0" name="Rectangle 19">
            <a:extLst>
              <a:ext uri="{FF2B5EF4-FFF2-40B4-BE49-F238E27FC236}">
                <a16:creationId xmlns:a16="http://schemas.microsoft.com/office/drawing/2014/main" id="{BEFA08FF-FEE1-8E4F-9639-FF9E93AD944F}"/>
              </a:ext>
            </a:extLst>
          </p:cNvPr>
          <p:cNvSpPr/>
          <p:nvPr/>
        </p:nvSpPr>
        <p:spPr>
          <a:xfrm>
            <a:off x="4916156"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4" name="Rectangle 33">
            <a:extLst>
              <a:ext uri="{FF2B5EF4-FFF2-40B4-BE49-F238E27FC236}">
                <a16:creationId xmlns:a16="http://schemas.microsoft.com/office/drawing/2014/main" id="{62001585-DC0A-5B71-293D-AEFD480501B4}"/>
              </a:ext>
            </a:extLst>
          </p:cNvPr>
          <p:cNvSpPr/>
          <p:nvPr/>
        </p:nvSpPr>
        <p:spPr>
          <a:xfrm>
            <a:off x="5369758"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4" name="Rectangle 43">
            <a:extLst>
              <a:ext uri="{FF2B5EF4-FFF2-40B4-BE49-F238E27FC236}">
                <a16:creationId xmlns:a16="http://schemas.microsoft.com/office/drawing/2014/main" id="{35B6F6D6-B7DC-7760-9E5A-4762BE387030}"/>
              </a:ext>
            </a:extLst>
          </p:cNvPr>
          <p:cNvSpPr/>
          <p:nvPr/>
        </p:nvSpPr>
        <p:spPr>
          <a:xfrm>
            <a:off x="5823361"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3" name="Rectangle 52">
            <a:extLst>
              <a:ext uri="{FF2B5EF4-FFF2-40B4-BE49-F238E27FC236}">
                <a16:creationId xmlns:a16="http://schemas.microsoft.com/office/drawing/2014/main" id="{6264F3E7-AE3A-9F67-2BD3-C436A0C1E927}"/>
              </a:ext>
            </a:extLst>
          </p:cNvPr>
          <p:cNvSpPr/>
          <p:nvPr/>
        </p:nvSpPr>
        <p:spPr>
          <a:xfrm>
            <a:off x="6277510" y="608249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4" name="TextBox 1803">
            <a:extLst>
              <a:ext uri="{FF2B5EF4-FFF2-40B4-BE49-F238E27FC236}">
                <a16:creationId xmlns:a16="http://schemas.microsoft.com/office/drawing/2014/main" id="{A62A3547-7D77-2A3E-9884-82AD23E07EF7}"/>
              </a:ext>
            </a:extLst>
          </p:cNvPr>
          <p:cNvSpPr txBox="1"/>
          <p:nvPr/>
        </p:nvSpPr>
        <p:spPr>
          <a:xfrm>
            <a:off x="4491815" y="6105643"/>
            <a:ext cx="314510" cy="369332"/>
          </a:xfrm>
          <a:prstGeom prst="rect">
            <a:avLst/>
          </a:prstGeom>
          <a:noFill/>
        </p:spPr>
        <p:txBody>
          <a:bodyPr wrap="none" rtlCol="0">
            <a:spAutoFit/>
          </a:bodyPr>
          <a:lstStyle/>
          <a:p>
            <a:pPr algn="ctr"/>
            <a:r>
              <a:rPr lang="en-US" b="1"/>
              <a:t>B</a:t>
            </a:r>
            <a:endParaRPr lang="en-US" b="1" dirty="0"/>
          </a:p>
        </p:txBody>
      </p:sp>
      <p:sp>
        <p:nvSpPr>
          <p:cNvPr id="1805" name="TextBox 1804">
            <a:extLst>
              <a:ext uri="{FF2B5EF4-FFF2-40B4-BE49-F238E27FC236}">
                <a16:creationId xmlns:a16="http://schemas.microsoft.com/office/drawing/2014/main" id="{E502C967-E532-0750-F1E5-C5F2B96839C4}"/>
              </a:ext>
            </a:extLst>
          </p:cNvPr>
          <p:cNvSpPr txBox="1"/>
          <p:nvPr/>
        </p:nvSpPr>
        <p:spPr>
          <a:xfrm>
            <a:off x="4940608" y="6105643"/>
            <a:ext cx="324128" cy="369332"/>
          </a:xfrm>
          <a:prstGeom prst="rect">
            <a:avLst/>
          </a:prstGeom>
          <a:noFill/>
        </p:spPr>
        <p:txBody>
          <a:bodyPr wrap="none" rtlCol="0">
            <a:spAutoFit/>
          </a:bodyPr>
          <a:lstStyle/>
          <a:p>
            <a:pPr algn="ctr"/>
            <a:r>
              <a:rPr lang="en-US" b="1"/>
              <a:t>Ả</a:t>
            </a:r>
            <a:endParaRPr lang="en-US" b="1" dirty="0"/>
          </a:p>
        </p:txBody>
      </p:sp>
      <p:sp>
        <p:nvSpPr>
          <p:cNvPr id="1828" name="TextBox 1827">
            <a:extLst>
              <a:ext uri="{FF2B5EF4-FFF2-40B4-BE49-F238E27FC236}">
                <a16:creationId xmlns:a16="http://schemas.microsoft.com/office/drawing/2014/main" id="{28D12D8E-4F95-17ED-1CFA-3A7B3390545D}"/>
              </a:ext>
            </a:extLst>
          </p:cNvPr>
          <p:cNvSpPr txBox="1"/>
          <p:nvPr/>
        </p:nvSpPr>
        <p:spPr>
          <a:xfrm>
            <a:off x="5386196" y="6105643"/>
            <a:ext cx="340157" cy="369332"/>
          </a:xfrm>
          <a:prstGeom prst="rect">
            <a:avLst/>
          </a:prstGeom>
          <a:noFill/>
        </p:spPr>
        <p:txBody>
          <a:bodyPr wrap="none" rtlCol="0">
            <a:spAutoFit/>
          </a:bodyPr>
          <a:lstStyle/>
          <a:p>
            <a:pPr algn="ctr"/>
            <a:r>
              <a:rPr lang="en-US" b="1"/>
              <a:t>O</a:t>
            </a:r>
            <a:endParaRPr lang="en-US" b="1" dirty="0"/>
          </a:p>
        </p:txBody>
      </p:sp>
      <p:sp>
        <p:nvSpPr>
          <p:cNvPr id="1837" name="TextBox 1836">
            <a:extLst>
              <a:ext uri="{FF2B5EF4-FFF2-40B4-BE49-F238E27FC236}">
                <a16:creationId xmlns:a16="http://schemas.microsoft.com/office/drawing/2014/main" id="{82C39B32-E710-22A1-0A2E-56BD1B43CFAC}"/>
              </a:ext>
            </a:extLst>
          </p:cNvPr>
          <p:cNvSpPr txBox="1"/>
          <p:nvPr/>
        </p:nvSpPr>
        <p:spPr>
          <a:xfrm>
            <a:off x="5849416" y="6105643"/>
            <a:ext cx="320922" cy="369332"/>
          </a:xfrm>
          <a:prstGeom prst="rect">
            <a:avLst/>
          </a:prstGeom>
          <a:noFill/>
        </p:spPr>
        <p:txBody>
          <a:bodyPr wrap="none" rtlCol="0">
            <a:spAutoFit/>
          </a:bodyPr>
          <a:lstStyle/>
          <a:p>
            <a:pPr algn="ctr"/>
            <a:r>
              <a:rPr lang="en-US" b="1"/>
              <a:t>V</a:t>
            </a:r>
            <a:endParaRPr lang="en-US" b="1" dirty="0"/>
          </a:p>
        </p:txBody>
      </p:sp>
      <p:sp>
        <p:nvSpPr>
          <p:cNvPr id="1838" name="TextBox 1837">
            <a:extLst>
              <a:ext uri="{FF2B5EF4-FFF2-40B4-BE49-F238E27FC236}">
                <a16:creationId xmlns:a16="http://schemas.microsoft.com/office/drawing/2014/main" id="{0BE5C9F4-306D-56CC-FD82-817E8722634F}"/>
              </a:ext>
            </a:extLst>
          </p:cNvPr>
          <p:cNvSpPr txBox="1"/>
          <p:nvPr/>
        </p:nvSpPr>
        <p:spPr>
          <a:xfrm>
            <a:off x="6322734" y="6105643"/>
            <a:ext cx="296876" cy="369332"/>
          </a:xfrm>
          <a:prstGeom prst="rect">
            <a:avLst/>
          </a:prstGeom>
          <a:noFill/>
          <a:ln>
            <a:noFill/>
          </a:ln>
        </p:spPr>
        <p:txBody>
          <a:bodyPr wrap="none" rtlCol="0">
            <a:spAutoFit/>
          </a:bodyPr>
          <a:lstStyle/>
          <a:p>
            <a:pPr algn="ctr"/>
            <a:r>
              <a:rPr lang="en-US" b="1">
                <a:solidFill>
                  <a:srgbClr val="FF0000"/>
                </a:solidFill>
              </a:rPr>
              <a:t>Ệ</a:t>
            </a:r>
            <a:endParaRPr lang="en-US" b="1" dirty="0">
              <a:solidFill>
                <a:srgbClr val="FF0000"/>
              </a:solidFill>
            </a:endParaRPr>
          </a:p>
        </p:txBody>
      </p:sp>
      <p:sp>
        <p:nvSpPr>
          <p:cNvPr id="1846" name="Rectangle 1845">
            <a:extLst>
              <a:ext uri="{FF2B5EF4-FFF2-40B4-BE49-F238E27FC236}">
                <a16:creationId xmlns:a16="http://schemas.microsoft.com/office/drawing/2014/main" id="{0939B194-5B22-7A0A-C025-AC743C247E0A}"/>
              </a:ext>
            </a:extLst>
          </p:cNvPr>
          <p:cNvSpPr/>
          <p:nvPr/>
        </p:nvSpPr>
        <p:spPr>
          <a:xfrm>
            <a:off x="8535550" y="415703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5" name="TextBox 44">
            <a:extLst>
              <a:ext uri="{FF2B5EF4-FFF2-40B4-BE49-F238E27FC236}">
                <a16:creationId xmlns:a16="http://schemas.microsoft.com/office/drawing/2014/main" id="{9B3C327D-C2C2-81BA-B75D-2A43469E9B45}"/>
              </a:ext>
            </a:extLst>
          </p:cNvPr>
          <p:cNvSpPr txBox="1"/>
          <p:nvPr/>
        </p:nvSpPr>
        <p:spPr>
          <a:xfrm>
            <a:off x="8120731" y="2248745"/>
            <a:ext cx="306494" cy="369332"/>
          </a:xfrm>
          <a:prstGeom prst="rect">
            <a:avLst/>
          </a:prstGeom>
          <a:noFill/>
        </p:spPr>
        <p:txBody>
          <a:bodyPr wrap="none" rtlCol="0">
            <a:spAutoFit/>
          </a:bodyPr>
          <a:lstStyle/>
          <a:p>
            <a:pPr algn="ctr"/>
            <a:r>
              <a:rPr lang="en-US" b="1"/>
              <a:t>C</a:t>
            </a:r>
            <a:endParaRPr lang="en-US" b="1" dirty="0"/>
          </a:p>
        </p:txBody>
      </p:sp>
      <p:sp>
        <p:nvSpPr>
          <p:cNvPr id="46" name="TextBox 45">
            <a:extLst>
              <a:ext uri="{FF2B5EF4-FFF2-40B4-BE49-F238E27FC236}">
                <a16:creationId xmlns:a16="http://schemas.microsoft.com/office/drawing/2014/main" id="{362D78AE-1D02-19DC-BFCD-08C778E27EB7}"/>
              </a:ext>
            </a:extLst>
          </p:cNvPr>
          <p:cNvSpPr txBox="1"/>
          <p:nvPr/>
        </p:nvSpPr>
        <p:spPr>
          <a:xfrm>
            <a:off x="5398569" y="2248742"/>
            <a:ext cx="306494" cy="369332"/>
          </a:xfrm>
          <a:prstGeom prst="rect">
            <a:avLst/>
          </a:prstGeom>
          <a:noFill/>
        </p:spPr>
        <p:txBody>
          <a:bodyPr wrap="none" rtlCol="0">
            <a:spAutoFit/>
          </a:bodyPr>
          <a:lstStyle/>
          <a:p>
            <a:pPr algn="ctr"/>
            <a:r>
              <a:rPr lang="en-US" b="1"/>
              <a:t>C</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5835339" y="2248742"/>
            <a:ext cx="340158" cy="369332"/>
          </a:xfrm>
          <a:prstGeom prst="rect">
            <a:avLst/>
          </a:prstGeom>
          <a:noFill/>
        </p:spPr>
        <p:txBody>
          <a:bodyPr wrap="none" rtlCol="0">
            <a:spAutoFit/>
          </a:bodyPr>
          <a:lstStyle/>
          <a:p>
            <a:pPr algn="ctr"/>
            <a:r>
              <a:rPr lang="en-US" b="1"/>
              <a:t>Ô</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8568427" y="1284534"/>
            <a:ext cx="340158" cy="369332"/>
          </a:xfrm>
          <a:prstGeom prst="rect">
            <a:avLst/>
          </a:prstGeom>
          <a:noFill/>
        </p:spPr>
        <p:txBody>
          <a:bodyPr wrap="none" rtlCol="0">
            <a:spAutoFit/>
          </a:bodyPr>
          <a:lstStyle/>
          <a:p>
            <a:pPr algn="ctr"/>
            <a:r>
              <a:rPr lang="en-US" b="1"/>
              <a:t>H</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6295030" y="2248745"/>
            <a:ext cx="343364"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6747099" y="2248745"/>
            <a:ext cx="332142" cy="369332"/>
          </a:xfrm>
          <a:prstGeom prst="rect">
            <a:avLst/>
          </a:prstGeom>
          <a:noFill/>
        </p:spPr>
        <p:txBody>
          <a:bodyPr wrap="none" rtlCol="0">
            <a:spAutoFit/>
          </a:bodyPr>
          <a:lstStyle/>
          <a:p>
            <a:pPr algn="ctr"/>
            <a:r>
              <a:rPr lang="en-US" b="1"/>
              <a:t>G</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7217532" y="2248745"/>
            <a:ext cx="298480" cy="369332"/>
          </a:xfrm>
          <a:prstGeom prst="rect">
            <a:avLst/>
          </a:prstGeom>
          <a:noFill/>
        </p:spPr>
        <p:txBody>
          <a:bodyPr wrap="none" rtlCol="0">
            <a:spAutoFit/>
          </a:bodyPr>
          <a:lstStyle/>
          <a:p>
            <a:pPr algn="ctr"/>
            <a:r>
              <a:rPr lang="en-US" b="1"/>
              <a:t>T</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7658311" y="2248745"/>
            <a:ext cx="324128" cy="369332"/>
          </a:xfrm>
          <a:prstGeom prst="rect">
            <a:avLst/>
          </a:prstGeom>
          <a:noFill/>
        </p:spPr>
        <p:txBody>
          <a:bodyPr wrap="none" rtlCol="0">
            <a:spAutoFit/>
          </a:bodyPr>
          <a:lstStyle/>
          <a:p>
            <a:pPr algn="ctr"/>
            <a:r>
              <a:rPr lang="en-US" b="1"/>
              <a:t>Á</a:t>
            </a:r>
            <a:endParaRPr lang="en-US" b="1" dirty="0"/>
          </a:p>
        </p:txBody>
      </p:sp>
      <p:sp>
        <p:nvSpPr>
          <p:cNvPr id="1847" name="TextBox 1846">
            <a:extLst>
              <a:ext uri="{FF2B5EF4-FFF2-40B4-BE49-F238E27FC236}">
                <a16:creationId xmlns:a16="http://schemas.microsoft.com/office/drawing/2014/main" id="{638006E0-0A64-ABBC-E567-7622C1914730}"/>
              </a:ext>
            </a:extLst>
          </p:cNvPr>
          <p:cNvSpPr txBox="1"/>
          <p:nvPr/>
        </p:nvSpPr>
        <p:spPr>
          <a:xfrm>
            <a:off x="8551988" y="4180182"/>
            <a:ext cx="340158" cy="369332"/>
          </a:xfrm>
          <a:prstGeom prst="rect">
            <a:avLst/>
          </a:prstGeom>
          <a:noFill/>
        </p:spPr>
        <p:txBody>
          <a:bodyPr wrap="none" rtlCol="0">
            <a:spAutoFit/>
          </a:bodyPr>
          <a:lstStyle/>
          <a:p>
            <a:pPr algn="ctr"/>
            <a:r>
              <a:rPr lang="en-US" b="1"/>
              <a:t>G</a:t>
            </a:r>
            <a:endParaRPr lang="en-US" b="1" dirty="0"/>
          </a:p>
        </p:txBody>
      </p:sp>
      <p:sp>
        <p:nvSpPr>
          <p:cNvPr id="1848" name="Rectangle 1847">
            <a:extLst>
              <a:ext uri="{FF2B5EF4-FFF2-40B4-BE49-F238E27FC236}">
                <a16:creationId xmlns:a16="http://schemas.microsoft.com/office/drawing/2014/main" id="{9BA2C4F8-76BA-1A5E-8164-5A618CB43BA4}"/>
              </a:ext>
            </a:extLst>
          </p:cNvPr>
          <p:cNvSpPr/>
          <p:nvPr/>
        </p:nvSpPr>
        <p:spPr>
          <a:xfrm>
            <a:off x="5365668" y="270888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2" name="TextBox 1791">
            <a:extLst>
              <a:ext uri="{FF2B5EF4-FFF2-40B4-BE49-F238E27FC236}">
                <a16:creationId xmlns:a16="http://schemas.microsoft.com/office/drawing/2014/main" id="{3F8A75FE-F1BC-338A-0EE5-1B7D587E1131}"/>
              </a:ext>
            </a:extLst>
          </p:cNvPr>
          <p:cNvSpPr txBox="1"/>
          <p:nvPr/>
        </p:nvSpPr>
        <p:spPr>
          <a:xfrm>
            <a:off x="4480214" y="2739835"/>
            <a:ext cx="330540" cy="369332"/>
          </a:xfrm>
          <a:prstGeom prst="rect">
            <a:avLst/>
          </a:prstGeom>
          <a:noFill/>
        </p:spPr>
        <p:txBody>
          <a:bodyPr wrap="none" rtlCol="0">
            <a:spAutoFit/>
          </a:bodyPr>
          <a:lstStyle/>
          <a:p>
            <a:pPr algn="ctr"/>
            <a:r>
              <a:rPr lang="en-US" b="1"/>
              <a:t>H</a:t>
            </a:r>
            <a:endParaRPr lang="en-US" b="1" dirty="0"/>
          </a:p>
        </p:txBody>
      </p:sp>
      <p:sp>
        <p:nvSpPr>
          <p:cNvPr id="1793" name="TextBox 1792">
            <a:extLst>
              <a:ext uri="{FF2B5EF4-FFF2-40B4-BE49-F238E27FC236}">
                <a16:creationId xmlns:a16="http://schemas.microsoft.com/office/drawing/2014/main" id="{4B43138F-0465-DFD6-EF52-2131677D9226}"/>
              </a:ext>
            </a:extLst>
          </p:cNvPr>
          <p:cNvSpPr txBox="1"/>
          <p:nvPr/>
        </p:nvSpPr>
        <p:spPr>
          <a:xfrm>
            <a:off x="4976296" y="2739835"/>
            <a:ext cx="245580" cy="369332"/>
          </a:xfrm>
          <a:prstGeom prst="rect">
            <a:avLst/>
          </a:prstGeom>
          <a:noFill/>
        </p:spPr>
        <p:txBody>
          <a:bodyPr wrap="none" rtlCol="0">
            <a:spAutoFit/>
          </a:bodyPr>
          <a:lstStyle/>
          <a:p>
            <a:pPr algn="ctr"/>
            <a:r>
              <a:rPr lang="en-US" b="1"/>
              <a:t>I</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5833736" y="2732041"/>
            <a:ext cx="343364" cy="369332"/>
          </a:xfrm>
          <a:prstGeom prst="rect">
            <a:avLst/>
          </a:prstGeom>
          <a:noFill/>
        </p:spPr>
        <p:txBody>
          <a:bodyPr wrap="none" rtlCol="0">
            <a:spAutoFit/>
          </a:bodyPr>
          <a:lstStyle/>
          <a:p>
            <a:pPr algn="ctr"/>
            <a:r>
              <a:rPr lang="en-US" b="1"/>
              <a:t>U</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6295031" y="2732041"/>
            <a:ext cx="343364" cy="369332"/>
          </a:xfrm>
          <a:prstGeom prst="rect">
            <a:avLst/>
          </a:prstGeom>
          <a:noFill/>
          <a:ln>
            <a:noFill/>
          </a:ln>
        </p:spPr>
        <p:txBody>
          <a:bodyPr wrap="none" rtlCol="0">
            <a:spAutoFit/>
          </a:bodyPr>
          <a:lstStyle/>
          <a:p>
            <a:pPr algn="ctr"/>
            <a:r>
              <a:rPr lang="en-US" b="1">
                <a:solidFill>
                  <a:srgbClr val="FF0000"/>
                </a:solidFill>
              </a:rPr>
              <a:t>Q</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6745496" y="2732041"/>
            <a:ext cx="335349" cy="369332"/>
          </a:xfrm>
          <a:prstGeom prst="rect">
            <a:avLst/>
          </a:prstGeom>
          <a:noFill/>
        </p:spPr>
        <p:txBody>
          <a:bodyPr wrap="none" rtlCol="0">
            <a:spAutoFit/>
          </a:bodyPr>
          <a:lstStyle/>
          <a:p>
            <a:pPr algn="ctr"/>
            <a:r>
              <a:rPr lang="en-US" b="1"/>
              <a:t>U</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7204708" y="2732041"/>
            <a:ext cx="324128" cy="369332"/>
          </a:xfrm>
          <a:prstGeom prst="rect">
            <a:avLst/>
          </a:prstGeom>
          <a:noFill/>
        </p:spPr>
        <p:txBody>
          <a:bodyPr wrap="none" rtlCol="0">
            <a:spAutoFit/>
          </a:bodyPr>
          <a:lstStyle/>
          <a:p>
            <a:pPr algn="ctr"/>
            <a:r>
              <a:rPr lang="en-US" b="1"/>
              <a:t>Ả</a:t>
            </a:r>
            <a:endParaRPr lang="en-US" b="1" dirty="0"/>
          </a:p>
        </p:txBody>
      </p:sp>
      <p:sp>
        <p:nvSpPr>
          <p:cNvPr id="1850" name="TextBox 1849">
            <a:extLst>
              <a:ext uri="{FF2B5EF4-FFF2-40B4-BE49-F238E27FC236}">
                <a16:creationId xmlns:a16="http://schemas.microsoft.com/office/drawing/2014/main" id="{55D24383-09A4-C270-4D63-6C7E465A5270}"/>
              </a:ext>
            </a:extLst>
          </p:cNvPr>
          <p:cNvSpPr txBox="1"/>
          <p:nvPr/>
        </p:nvSpPr>
        <p:spPr>
          <a:xfrm>
            <a:off x="5403746" y="2732035"/>
            <a:ext cx="296876" cy="369332"/>
          </a:xfrm>
          <a:prstGeom prst="rect">
            <a:avLst/>
          </a:prstGeom>
          <a:noFill/>
        </p:spPr>
        <p:txBody>
          <a:bodyPr wrap="none" rtlCol="0">
            <a:spAutoFit/>
          </a:bodyPr>
          <a:lstStyle/>
          <a:p>
            <a:pPr algn="ctr"/>
            <a:r>
              <a:rPr lang="en-US" b="1"/>
              <a:t>Ệ</a:t>
            </a:r>
            <a:endParaRPr lang="en-US" b="1" dirty="0"/>
          </a:p>
        </p:txBody>
      </p:sp>
      <p:sp>
        <p:nvSpPr>
          <p:cNvPr id="1352" name="Rectangle 1351">
            <a:extLst>
              <a:ext uri="{FF2B5EF4-FFF2-40B4-BE49-F238E27FC236}">
                <a16:creationId xmlns:a16="http://schemas.microsoft.com/office/drawing/2014/main" id="{41C33A40-6D39-4596-E026-2A14CD04E7FE}"/>
              </a:ext>
            </a:extLst>
          </p:cNvPr>
          <p:cNvSpPr/>
          <p:nvPr/>
        </p:nvSpPr>
        <p:spPr>
          <a:xfrm>
            <a:off x="6726653"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1" name="TextBox 1810">
            <a:extLst>
              <a:ext uri="{FF2B5EF4-FFF2-40B4-BE49-F238E27FC236}">
                <a16:creationId xmlns:a16="http://schemas.microsoft.com/office/drawing/2014/main" id="{3CD6F3BF-4592-60D8-D725-78A3CF138A3A}"/>
              </a:ext>
            </a:extLst>
          </p:cNvPr>
          <p:cNvSpPr txBox="1"/>
          <p:nvPr/>
        </p:nvSpPr>
        <p:spPr>
          <a:xfrm>
            <a:off x="7200700" y="5632491"/>
            <a:ext cx="332143" cy="369332"/>
          </a:xfrm>
          <a:prstGeom prst="rect">
            <a:avLst/>
          </a:prstGeom>
          <a:noFill/>
        </p:spPr>
        <p:txBody>
          <a:bodyPr wrap="none" rtlCol="0">
            <a:spAutoFit/>
          </a:bodyPr>
          <a:lstStyle/>
          <a:p>
            <a:pPr algn="ctr"/>
            <a:r>
              <a:rPr lang="en-US" b="1"/>
              <a:t>Đ</a:t>
            </a:r>
            <a:endParaRPr lang="en-US" b="1" dirty="0"/>
          </a:p>
        </p:txBody>
      </p:sp>
      <p:sp>
        <p:nvSpPr>
          <p:cNvPr id="1812" name="TextBox 1811">
            <a:extLst>
              <a:ext uri="{FF2B5EF4-FFF2-40B4-BE49-F238E27FC236}">
                <a16:creationId xmlns:a16="http://schemas.microsoft.com/office/drawing/2014/main" id="{F1D24C68-7DB8-220F-4DB4-D6883813008B}"/>
              </a:ext>
            </a:extLst>
          </p:cNvPr>
          <p:cNvSpPr txBox="1"/>
          <p:nvPr/>
        </p:nvSpPr>
        <p:spPr>
          <a:xfrm>
            <a:off x="7697584" y="5632491"/>
            <a:ext cx="245580" cy="369332"/>
          </a:xfrm>
          <a:prstGeom prst="rect">
            <a:avLst/>
          </a:prstGeom>
          <a:noFill/>
        </p:spPr>
        <p:txBody>
          <a:bodyPr wrap="none" rtlCol="0">
            <a:spAutoFit/>
          </a:bodyPr>
          <a:lstStyle/>
          <a:p>
            <a:pPr algn="ctr"/>
            <a:r>
              <a:rPr lang="en-US" b="1"/>
              <a:t>Ị</a:t>
            </a:r>
            <a:endParaRPr lang="en-US" b="1" dirty="0"/>
          </a:p>
        </p:txBody>
      </p:sp>
      <p:sp>
        <p:nvSpPr>
          <p:cNvPr id="1819" name="TextBox 1818">
            <a:extLst>
              <a:ext uri="{FF2B5EF4-FFF2-40B4-BE49-F238E27FC236}">
                <a16:creationId xmlns:a16="http://schemas.microsoft.com/office/drawing/2014/main" id="{CA332F64-C045-A6EF-0312-83C30BE3916B}"/>
              </a:ext>
            </a:extLst>
          </p:cNvPr>
          <p:cNvSpPr txBox="1"/>
          <p:nvPr/>
        </p:nvSpPr>
        <p:spPr>
          <a:xfrm>
            <a:off x="8120730" y="5632491"/>
            <a:ext cx="306494" cy="369332"/>
          </a:xfrm>
          <a:prstGeom prst="rect">
            <a:avLst/>
          </a:prstGeom>
          <a:noFill/>
        </p:spPr>
        <p:txBody>
          <a:bodyPr wrap="none" rtlCol="0">
            <a:spAutoFit/>
          </a:bodyPr>
          <a:lstStyle/>
          <a:p>
            <a:pPr algn="ctr"/>
            <a:r>
              <a:rPr lang="en-US" b="1"/>
              <a:t>C</a:t>
            </a:r>
            <a:endParaRPr lang="en-US" b="1" dirty="0"/>
          </a:p>
        </p:txBody>
      </p:sp>
      <p:sp>
        <p:nvSpPr>
          <p:cNvPr id="1820" name="TextBox 1819">
            <a:extLst>
              <a:ext uri="{FF2B5EF4-FFF2-40B4-BE49-F238E27FC236}">
                <a16:creationId xmlns:a16="http://schemas.microsoft.com/office/drawing/2014/main" id="{338DBE02-E0B2-399D-2E30-5B17BAED745B}"/>
              </a:ext>
            </a:extLst>
          </p:cNvPr>
          <p:cNvSpPr txBox="1"/>
          <p:nvPr/>
        </p:nvSpPr>
        <p:spPr>
          <a:xfrm>
            <a:off x="8559906" y="5632491"/>
            <a:ext cx="335348" cy="369332"/>
          </a:xfrm>
          <a:prstGeom prst="rect">
            <a:avLst/>
          </a:prstGeom>
          <a:noFill/>
        </p:spPr>
        <p:txBody>
          <a:bodyPr wrap="none" rtlCol="0">
            <a:spAutoFit/>
          </a:bodyPr>
          <a:lstStyle/>
          <a:p>
            <a:pPr algn="ctr"/>
            <a:r>
              <a:rPr lang="en-US" b="1"/>
              <a:t>H</a:t>
            </a:r>
            <a:endParaRPr lang="en-US" b="1" dirty="0"/>
          </a:p>
        </p:txBody>
      </p:sp>
      <p:sp>
        <p:nvSpPr>
          <p:cNvPr id="1821" name="TextBox 1820">
            <a:extLst>
              <a:ext uri="{FF2B5EF4-FFF2-40B4-BE49-F238E27FC236}">
                <a16:creationId xmlns:a16="http://schemas.microsoft.com/office/drawing/2014/main" id="{81CA842F-1434-FCA7-37C8-B9FAF7EC0211}"/>
              </a:ext>
            </a:extLst>
          </p:cNvPr>
          <p:cNvSpPr txBox="1"/>
          <p:nvPr/>
        </p:nvSpPr>
        <p:spPr>
          <a:xfrm>
            <a:off x="6306251" y="5631813"/>
            <a:ext cx="320922" cy="369332"/>
          </a:xfrm>
          <a:prstGeom prst="rect">
            <a:avLst/>
          </a:prstGeom>
          <a:noFill/>
          <a:ln>
            <a:noFill/>
          </a:ln>
        </p:spPr>
        <p:txBody>
          <a:bodyPr wrap="none" rtlCol="0">
            <a:spAutoFit/>
          </a:bodyPr>
          <a:lstStyle/>
          <a:p>
            <a:pPr algn="ctr"/>
            <a:r>
              <a:rPr lang="en-US" b="1">
                <a:solidFill>
                  <a:srgbClr val="FF0000"/>
                </a:solidFill>
              </a:rPr>
              <a:t>V</a:t>
            </a:r>
            <a:endParaRPr lang="en-US" b="1" dirty="0">
              <a:solidFill>
                <a:srgbClr val="FF0000"/>
              </a:solidFill>
            </a:endParaRPr>
          </a:p>
        </p:txBody>
      </p:sp>
      <p:sp>
        <p:nvSpPr>
          <p:cNvPr id="1361" name="TextBox 1360">
            <a:extLst>
              <a:ext uri="{FF2B5EF4-FFF2-40B4-BE49-F238E27FC236}">
                <a16:creationId xmlns:a16="http://schemas.microsoft.com/office/drawing/2014/main" id="{923383A3-8EC9-78E2-96A4-B915D810B498}"/>
              </a:ext>
            </a:extLst>
          </p:cNvPr>
          <p:cNvSpPr txBox="1"/>
          <p:nvPr/>
        </p:nvSpPr>
        <p:spPr>
          <a:xfrm>
            <a:off x="6743092" y="5631813"/>
            <a:ext cx="340158" cy="369332"/>
          </a:xfrm>
          <a:prstGeom prst="rect">
            <a:avLst/>
          </a:prstGeom>
          <a:noFill/>
        </p:spPr>
        <p:txBody>
          <a:bodyPr wrap="none" rtlCol="0">
            <a:spAutoFit/>
          </a:bodyPr>
          <a:lstStyle/>
          <a:p>
            <a:pPr algn="ctr"/>
            <a:r>
              <a:rPr lang="en-US" b="1"/>
              <a:t>Ô</a:t>
            </a:r>
            <a:endParaRPr lang="en-US" b="1" dirty="0"/>
          </a:p>
        </p:txBody>
      </p:sp>
      <p:sp>
        <p:nvSpPr>
          <p:cNvPr id="5" name="Rectangle 4">
            <a:extLst>
              <a:ext uri="{FF2B5EF4-FFF2-40B4-BE49-F238E27FC236}">
                <a16:creationId xmlns:a16="http://schemas.microsoft.com/office/drawing/2014/main" id="{C49E5964-947D-9B83-9A74-7A1B39A91AA9}"/>
              </a:ext>
            </a:extLst>
          </p:cNvPr>
          <p:cNvSpPr/>
          <p:nvPr/>
        </p:nvSpPr>
        <p:spPr>
          <a:xfrm>
            <a:off x="5818899" y="36633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 name="TextBox 5">
            <a:extLst>
              <a:ext uri="{FF2B5EF4-FFF2-40B4-BE49-F238E27FC236}">
                <a16:creationId xmlns:a16="http://schemas.microsoft.com/office/drawing/2014/main" id="{54C3B22E-2A90-DB15-6E5B-B04298CA091C}"/>
              </a:ext>
            </a:extLst>
          </p:cNvPr>
          <p:cNvSpPr txBox="1"/>
          <p:nvPr/>
        </p:nvSpPr>
        <p:spPr>
          <a:xfrm>
            <a:off x="5849026" y="3694534"/>
            <a:ext cx="330540" cy="369332"/>
          </a:xfrm>
          <a:prstGeom prst="rect">
            <a:avLst/>
          </a:prstGeom>
          <a:noFill/>
        </p:spPr>
        <p:txBody>
          <a:bodyPr wrap="none" rtlCol="0">
            <a:spAutoFit/>
          </a:bodyPr>
          <a:lstStyle/>
          <a:p>
            <a:pPr algn="ctr"/>
            <a:r>
              <a:rPr lang="en-US" b="1" dirty="0"/>
              <a:t>H</a:t>
            </a:r>
          </a:p>
        </p:txBody>
      </p:sp>
      <p:sp>
        <p:nvSpPr>
          <p:cNvPr id="11" name="Rectangle 10">
            <a:extLst>
              <a:ext uri="{FF2B5EF4-FFF2-40B4-BE49-F238E27FC236}">
                <a16:creationId xmlns:a16="http://schemas.microsoft.com/office/drawing/2014/main" id="{FBA06A42-34D1-FCE3-F153-FB81FDFEC162}"/>
              </a:ext>
            </a:extLst>
          </p:cNvPr>
          <p:cNvSpPr/>
          <p:nvPr/>
        </p:nvSpPr>
        <p:spPr>
          <a:xfrm>
            <a:off x="5372102" y="367029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TextBox 17">
            <a:extLst>
              <a:ext uri="{FF2B5EF4-FFF2-40B4-BE49-F238E27FC236}">
                <a16:creationId xmlns:a16="http://schemas.microsoft.com/office/drawing/2014/main" id="{A17BC33E-E6F1-1FB5-BD41-134BFAF8CF81}"/>
              </a:ext>
            </a:extLst>
          </p:cNvPr>
          <p:cNvSpPr txBox="1"/>
          <p:nvPr/>
        </p:nvSpPr>
        <p:spPr>
          <a:xfrm>
            <a:off x="5397963" y="3672728"/>
            <a:ext cx="336952" cy="369332"/>
          </a:xfrm>
          <a:prstGeom prst="rect">
            <a:avLst/>
          </a:prstGeom>
          <a:noFill/>
        </p:spPr>
        <p:txBody>
          <a:bodyPr wrap="none" rtlCol="0">
            <a:spAutoFit/>
          </a:bodyPr>
          <a:lstStyle/>
          <a:p>
            <a:pPr algn="ctr"/>
            <a:r>
              <a:rPr lang="en-US" b="1" dirty="0"/>
              <a:t>N</a:t>
            </a:r>
          </a:p>
        </p:txBody>
      </p:sp>
      <p:pic>
        <p:nvPicPr>
          <p:cNvPr id="3" name="image4.png">
            <a:extLst>
              <a:ext uri="{FF2B5EF4-FFF2-40B4-BE49-F238E27FC236}">
                <a16:creationId xmlns:a16="http://schemas.microsoft.com/office/drawing/2014/main" id="{4D83590B-D29C-1806-8FC1-1E555B37F65D}"/>
              </a:ext>
            </a:extLst>
          </p:cNvPr>
          <p:cNvPicPr>
            <a:picLocks noChangeAspect="1"/>
          </p:cNvPicPr>
          <p:nvPr/>
        </p:nvPicPr>
        <p:blipFill>
          <a:blip r:embed="rId17" cstate="print"/>
          <a:stretch>
            <a:fillRect/>
          </a:stretch>
        </p:blipFill>
        <p:spPr>
          <a:xfrm>
            <a:off x="10546978" y="561114"/>
            <a:ext cx="742683" cy="744563"/>
          </a:xfrm>
          <a:prstGeom prst="rect">
            <a:avLst/>
          </a:prstGeom>
        </p:spPr>
      </p:pic>
      <p:grpSp>
        <p:nvGrpSpPr>
          <p:cNvPr id="22" name="Group 11">
            <a:extLst>
              <a:ext uri="{FF2B5EF4-FFF2-40B4-BE49-F238E27FC236}">
                <a16:creationId xmlns:a16="http://schemas.microsoft.com/office/drawing/2014/main" id="{B1F74709-7A93-EC92-2EB0-F0A643515143}"/>
              </a:ext>
            </a:extLst>
          </p:cNvPr>
          <p:cNvGrpSpPr>
            <a:grpSpLocks/>
          </p:cNvGrpSpPr>
          <p:nvPr/>
        </p:nvGrpSpPr>
        <p:grpSpPr bwMode="auto">
          <a:xfrm>
            <a:off x="11433832" y="658815"/>
            <a:ext cx="625171" cy="612210"/>
            <a:chOff x="0" y="0"/>
            <a:chExt cx="666" cy="559"/>
          </a:xfrm>
        </p:grpSpPr>
        <p:sp>
          <p:nvSpPr>
            <p:cNvPr id="24" name="Freeform 12">
              <a:extLst>
                <a:ext uri="{FF2B5EF4-FFF2-40B4-BE49-F238E27FC236}">
                  <a16:creationId xmlns:a16="http://schemas.microsoft.com/office/drawing/2014/main" id="{D1A8F927-5D87-00DE-81AE-721A834ACA8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TextBox 25">
            <a:hlinkClick r:id="rId18" action="ppaction://hlinksldjump"/>
            <a:extLst>
              <a:ext uri="{FF2B5EF4-FFF2-40B4-BE49-F238E27FC236}">
                <a16:creationId xmlns:a16="http://schemas.microsoft.com/office/drawing/2014/main" id="{A8B30981-CB6F-10FF-F873-53E9173C972D}"/>
              </a:ext>
            </a:extLst>
          </p:cNvPr>
          <p:cNvSpPr txBox="1"/>
          <p:nvPr/>
        </p:nvSpPr>
        <p:spPr>
          <a:xfrm>
            <a:off x="8957939" y="6264388"/>
            <a:ext cx="3076876" cy="523220"/>
          </a:xfrm>
          <a:prstGeom prst="rect">
            <a:avLst/>
          </a:prstGeom>
          <a:noFill/>
          <a:ln>
            <a:solidFill>
              <a:srgbClr val="00B050"/>
            </a:solidFill>
          </a:ln>
        </p:spPr>
        <p:txBody>
          <a:bodyPr wrap="square">
            <a:spAutoFit/>
          </a:bodyPr>
          <a:lstStyle/>
          <a:p>
            <a:pPr algn="ctr"/>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clik</a:t>
            </a:r>
            <a:r>
              <a:rPr lang="en-US" sz="1400" dirty="0">
                <a:solidFill>
                  <a:srgbClr val="FF0000"/>
                </a:solidFill>
                <a:latin typeface="Times New Roman" panose="02020603050405020304" pitchFamily="18" charset="0"/>
                <a:cs typeface="Times New Roman" panose="02020603050405020304" pitchFamily="18" charset="0"/>
              </a:rPr>
              <a:t>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pPr algn="ctr"/>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1345" name="Graphic 1344" descr="Right pointing backhand index">
            <a:hlinkClick r:id="rId18" action="ppaction://hlinksldjump"/>
            <a:extLst>
              <a:ext uri="{FF2B5EF4-FFF2-40B4-BE49-F238E27FC236}">
                <a16:creationId xmlns:a16="http://schemas.microsoft.com/office/drawing/2014/main" id="{B02F15DD-1D7C-47BC-D79F-1451BD6732E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730625" y="6311356"/>
            <a:ext cx="264869" cy="264869"/>
          </a:xfrm>
          <a:prstGeom prst="rect">
            <a:avLst/>
          </a:prstGeom>
        </p:spPr>
      </p:pic>
    </p:spTree>
    <p:extLst>
      <p:ext uri="{BB962C8B-B14F-4D97-AF65-F5344CB8AC3E}">
        <p14:creationId xmlns:p14="http://schemas.microsoft.com/office/powerpoint/2010/main" val="233349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grpId="0" nodeType="withEffect">
                                  <p:stCondLst>
                                    <p:cond delay="0"/>
                                  </p:stCondLst>
                                  <p:childTnLst>
                                    <p:set>
                                      <p:cBhvr>
                                        <p:cTn id="11" dur="1" fill="hold">
                                          <p:stCondLst>
                                            <p:cond delay="0"/>
                                          </p:stCondLst>
                                        </p:cTn>
                                        <p:tgtEl>
                                          <p:spTgt spid="1899"/>
                                        </p:tgtEl>
                                        <p:attrNameLst>
                                          <p:attrName>style.visibility</p:attrName>
                                        </p:attrNameLst>
                                      </p:cBhvr>
                                      <p:to>
                                        <p:strVal val="visible"/>
                                      </p:to>
                                    </p:set>
                                    <p:animEffect transition="in" filter="fade">
                                      <p:cBhvr>
                                        <p:cTn id="12" dur="500"/>
                                        <p:tgtEl>
                                          <p:spTgt spid="189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01"/>
                                        </p:tgtEl>
                                        <p:attrNameLst>
                                          <p:attrName>style.visibility</p:attrName>
                                        </p:attrNameLst>
                                      </p:cBhvr>
                                      <p:to>
                                        <p:strVal val="visible"/>
                                      </p:to>
                                    </p:set>
                                    <p:animEffect transition="in" filter="fade">
                                      <p:cBhvr>
                                        <p:cTn id="15" dur="500"/>
                                        <p:tgtEl>
                                          <p:spTgt spid="190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26"/>
                                        </p:tgtEl>
                                        <p:attrNameLst>
                                          <p:attrName>style.visibility</p:attrName>
                                        </p:attrNameLst>
                                      </p:cBhvr>
                                      <p:to>
                                        <p:strVal val="visible"/>
                                      </p:to>
                                    </p:set>
                                    <p:animEffect transition="in" filter="fade">
                                      <p:cBhvr>
                                        <p:cTn id="18" dur="500"/>
                                        <p:tgtEl>
                                          <p:spTgt spid="18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03"/>
                                        </p:tgtEl>
                                        <p:attrNameLst>
                                          <p:attrName>style.visibility</p:attrName>
                                        </p:attrNameLst>
                                      </p:cBhvr>
                                      <p:to>
                                        <p:strVal val="visible"/>
                                      </p:to>
                                    </p:set>
                                    <p:animEffect transition="in" filter="fade">
                                      <p:cBhvr>
                                        <p:cTn id="21" dur="500"/>
                                        <p:tgtEl>
                                          <p:spTgt spid="190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06"/>
                                        </p:tgtEl>
                                        <p:attrNameLst>
                                          <p:attrName>style.visibility</p:attrName>
                                        </p:attrNameLst>
                                      </p:cBhvr>
                                      <p:to>
                                        <p:strVal val="visible"/>
                                      </p:to>
                                    </p:set>
                                    <p:animEffect transition="in" filter="fade">
                                      <p:cBhvr>
                                        <p:cTn id="24" dur="500"/>
                                        <p:tgtEl>
                                          <p:spTgt spid="190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childTnLst>
                          </p:cTn>
                        </p:par>
                      </p:childTnLst>
                    </p:cTn>
                  </p:par>
                </p:childTnLst>
              </p:cTn>
              <p:nextCondLst>
                <p:cond evt="onClick" delay="0">
                  <p:tgtEl>
                    <p:spTgt spid="1422"/>
                  </p:tgtEl>
                </p:cond>
              </p:nextCondLst>
            </p:seq>
            <p:seq concurrent="1" nextAc="seek">
              <p:cTn id="28" restart="whenNotActive" fill="hold" evtFilter="cancelBubble" nodeType="interactiveSeq">
                <p:stCondLst>
                  <p:cond evt="onClick" delay="0">
                    <p:tgtEl>
                      <p:spTgt spid="1423"/>
                    </p:tgtEl>
                  </p:cond>
                </p:stCondLst>
                <p:endSync evt="end" delay="0">
                  <p:rtn val="all"/>
                </p:endSync>
                <p:childTnLst>
                  <p:par>
                    <p:cTn id="29" fill="hold">
                      <p:stCondLst>
                        <p:cond delay="0"/>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500"/>
                                        <p:tgtEl>
                                          <p:spTgt spid="3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500"/>
                                        <p:tgtEl>
                                          <p:spTgt spid="2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500"/>
                                        <p:tgtEl>
                                          <p:spTgt spid="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500"/>
                                        <p:tgtEl>
                                          <p:spTgt spid="3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500"/>
                                        <p:tgtEl>
                                          <p:spTgt spid="31"/>
                                        </p:tgtEl>
                                      </p:cBhvr>
                                    </p:animEffect>
                                  </p:childTnLst>
                                </p:cTn>
                              </p:par>
                            </p:childTnLst>
                          </p:cTn>
                        </p:par>
                      </p:childTnLst>
                    </p:cTn>
                  </p:par>
                </p:childTnLst>
              </p:cTn>
              <p:nextCondLst>
                <p:cond evt="onClick" delay="0">
                  <p:tgtEl>
                    <p:spTgt spid="1423"/>
                  </p:tgtEl>
                </p:cond>
              </p:nextCondLst>
            </p:seq>
            <p:seq concurrent="1" nextAc="seek">
              <p:cTn id="52" restart="whenNotActive" fill="hold" evtFilter="cancelBubble" nodeType="interactiveSeq">
                <p:stCondLst>
                  <p:cond evt="onClick" delay="0">
                    <p:tgtEl>
                      <p:spTgt spid="1424"/>
                    </p:tgtEl>
                  </p:cond>
                </p:stCondLst>
                <p:endSync evt="end" delay="0">
                  <p:rtn val="all"/>
                </p:endSync>
                <p:childTnLst>
                  <p:par>
                    <p:cTn id="53" fill="hold">
                      <p:stCondLst>
                        <p:cond delay="0"/>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fade">
                                      <p:cBhvr>
                                        <p:cTn id="57" dur="500"/>
                                        <p:tgtEl>
                                          <p:spTgt spid="4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500"/>
                                        <p:tgtEl>
                                          <p:spTgt spid="4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1"/>
                                        </p:tgtEl>
                                        <p:attrNameLst>
                                          <p:attrName>style.visibility</p:attrName>
                                        </p:attrNameLst>
                                      </p:cBhvr>
                                      <p:to>
                                        <p:strVal val="visible"/>
                                      </p:to>
                                    </p:set>
                                    <p:animEffect transition="in" filter="fade">
                                      <p:cBhvr>
                                        <p:cTn id="69" dur="500"/>
                                        <p:tgtEl>
                                          <p:spTgt spid="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5"/>
                                        </p:tgtEl>
                                        <p:attrNameLst>
                                          <p:attrName>style.visibility</p:attrName>
                                        </p:attrNameLst>
                                      </p:cBhvr>
                                      <p:to>
                                        <p:strVal val="visible"/>
                                      </p:to>
                                    </p:set>
                                    <p:animEffect transition="in" filter="fade">
                                      <p:cBhvr>
                                        <p:cTn id="75" dur="500"/>
                                        <p:tgtEl>
                                          <p:spTgt spid="45"/>
                                        </p:tgtEl>
                                      </p:cBhvr>
                                    </p:animEffect>
                                  </p:childTnLst>
                                </p:cTn>
                              </p:par>
                            </p:childTnLst>
                          </p:cTn>
                        </p:par>
                      </p:childTnLst>
                    </p:cTn>
                  </p:par>
                </p:childTnLst>
              </p:cTn>
              <p:nextCondLst>
                <p:cond evt="onClick" delay="0">
                  <p:tgtEl>
                    <p:spTgt spid="1424"/>
                  </p:tgtEl>
                </p:cond>
              </p:nextCondLst>
            </p:seq>
            <p:seq concurrent="1" nextAc="seek">
              <p:cTn id="76" restart="whenNotActive" fill="hold" evtFilter="cancelBubble" nodeType="interactiveSeq">
                <p:stCondLst>
                  <p:cond evt="onClick" delay="0">
                    <p:tgtEl>
                      <p:spTgt spid="1440"/>
                    </p:tgtEl>
                  </p:cond>
                </p:stCondLst>
                <p:endSync evt="end" delay="0">
                  <p:rtn val="all"/>
                </p:endSync>
                <p:childTnLst>
                  <p:par>
                    <p:cTn id="77" fill="hold">
                      <p:stCondLst>
                        <p:cond delay="0"/>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1792"/>
                                        </p:tgtEl>
                                        <p:attrNameLst>
                                          <p:attrName>style.visibility</p:attrName>
                                        </p:attrNameLst>
                                      </p:cBhvr>
                                      <p:to>
                                        <p:strVal val="visible"/>
                                      </p:to>
                                    </p:set>
                                    <p:animEffect transition="in" filter="fade">
                                      <p:cBhvr>
                                        <p:cTn id="81" dur="500"/>
                                        <p:tgtEl>
                                          <p:spTgt spid="179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93"/>
                                        </p:tgtEl>
                                        <p:attrNameLst>
                                          <p:attrName>style.visibility</p:attrName>
                                        </p:attrNameLst>
                                      </p:cBhvr>
                                      <p:to>
                                        <p:strVal val="visible"/>
                                      </p:to>
                                    </p:set>
                                    <p:animEffect transition="in" filter="fade">
                                      <p:cBhvr>
                                        <p:cTn id="84" dur="500"/>
                                        <p:tgtEl>
                                          <p:spTgt spid="179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50"/>
                                        </p:tgtEl>
                                        <p:attrNameLst>
                                          <p:attrName>style.visibility</p:attrName>
                                        </p:attrNameLst>
                                      </p:cBhvr>
                                      <p:to>
                                        <p:strVal val="visible"/>
                                      </p:to>
                                    </p:set>
                                    <p:animEffect transition="in" filter="fade">
                                      <p:cBhvr>
                                        <p:cTn id="87" dur="500"/>
                                        <p:tgtEl>
                                          <p:spTgt spid="185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794"/>
                                        </p:tgtEl>
                                        <p:attrNameLst>
                                          <p:attrName>style.visibility</p:attrName>
                                        </p:attrNameLst>
                                      </p:cBhvr>
                                      <p:to>
                                        <p:strVal val="visible"/>
                                      </p:to>
                                    </p:set>
                                    <p:animEffect transition="in" filter="fade">
                                      <p:cBhvr>
                                        <p:cTn id="90" dur="500"/>
                                        <p:tgtEl>
                                          <p:spTgt spid="179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01"/>
                                        </p:tgtEl>
                                        <p:attrNameLst>
                                          <p:attrName>style.visibility</p:attrName>
                                        </p:attrNameLst>
                                      </p:cBhvr>
                                      <p:to>
                                        <p:strVal val="visible"/>
                                      </p:to>
                                    </p:set>
                                    <p:animEffect transition="in" filter="fade">
                                      <p:cBhvr>
                                        <p:cTn id="93" dur="500"/>
                                        <p:tgtEl>
                                          <p:spTgt spid="1801"/>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02"/>
                                        </p:tgtEl>
                                        <p:attrNameLst>
                                          <p:attrName>style.visibility</p:attrName>
                                        </p:attrNameLst>
                                      </p:cBhvr>
                                      <p:to>
                                        <p:strVal val="visible"/>
                                      </p:to>
                                    </p:set>
                                    <p:animEffect transition="in" filter="fade">
                                      <p:cBhvr>
                                        <p:cTn id="96" dur="500"/>
                                        <p:tgtEl>
                                          <p:spTgt spid="1802"/>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803"/>
                                        </p:tgtEl>
                                        <p:attrNameLst>
                                          <p:attrName>style.visibility</p:attrName>
                                        </p:attrNameLst>
                                      </p:cBhvr>
                                      <p:to>
                                        <p:strVal val="visible"/>
                                      </p:to>
                                    </p:set>
                                    <p:animEffect transition="in" filter="fade">
                                      <p:cBhvr>
                                        <p:cTn id="99" dur="500"/>
                                        <p:tgtEl>
                                          <p:spTgt spid="1803"/>
                                        </p:tgtEl>
                                      </p:cBhvr>
                                    </p:animEffect>
                                  </p:childTnLst>
                                </p:cTn>
                              </p:par>
                            </p:childTnLst>
                          </p:cTn>
                        </p:par>
                      </p:childTnLst>
                    </p:cTn>
                  </p:par>
                </p:childTnLst>
              </p:cTn>
              <p:nextCondLst>
                <p:cond evt="onClick" delay="0">
                  <p:tgtEl>
                    <p:spTgt spid="1440"/>
                  </p:tgtEl>
                </p:cond>
              </p:nextCondLst>
            </p:seq>
            <p:seq concurrent="1" nextAc="seek">
              <p:cTn id="100" restart="whenNotActive" fill="hold" evtFilter="cancelBubble" nodeType="interactiveSeq">
                <p:stCondLst>
                  <p:cond evt="onClick" delay="0">
                    <p:tgtEl>
                      <p:spTgt spid="1441"/>
                    </p:tgtEl>
                  </p:cond>
                </p:stCondLst>
                <p:endSync evt="end" delay="0">
                  <p:rtn val="all"/>
                </p:endSync>
                <p:childTnLst>
                  <p:par>
                    <p:cTn id="101" fill="hold">
                      <p:stCondLst>
                        <p:cond delay="0"/>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1831"/>
                                        </p:tgtEl>
                                        <p:attrNameLst>
                                          <p:attrName>style.visibility</p:attrName>
                                        </p:attrNameLst>
                                      </p:cBhvr>
                                      <p:to>
                                        <p:strVal val="visible"/>
                                      </p:to>
                                    </p:set>
                                    <p:animEffect transition="in" filter="fade">
                                      <p:cBhvr>
                                        <p:cTn id="105" dur="500"/>
                                        <p:tgtEl>
                                          <p:spTgt spid="1831"/>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832"/>
                                        </p:tgtEl>
                                        <p:attrNameLst>
                                          <p:attrName>style.visibility</p:attrName>
                                        </p:attrNameLst>
                                      </p:cBhvr>
                                      <p:to>
                                        <p:strVal val="visible"/>
                                      </p:to>
                                    </p:set>
                                    <p:animEffect transition="in" filter="fade">
                                      <p:cBhvr>
                                        <p:cTn id="108" dur="500"/>
                                        <p:tgtEl>
                                          <p:spTgt spid="183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833"/>
                                        </p:tgtEl>
                                        <p:attrNameLst>
                                          <p:attrName>style.visibility</p:attrName>
                                        </p:attrNameLst>
                                      </p:cBhvr>
                                      <p:to>
                                        <p:strVal val="visible"/>
                                      </p:to>
                                    </p:set>
                                    <p:animEffect transition="in" filter="fade">
                                      <p:cBhvr>
                                        <p:cTn id="111" dur="500"/>
                                        <p:tgtEl>
                                          <p:spTgt spid="1833"/>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834"/>
                                        </p:tgtEl>
                                        <p:attrNameLst>
                                          <p:attrName>style.visibility</p:attrName>
                                        </p:attrNameLst>
                                      </p:cBhvr>
                                      <p:to>
                                        <p:strVal val="visible"/>
                                      </p:to>
                                    </p:set>
                                    <p:animEffect transition="in" filter="fade">
                                      <p:cBhvr>
                                        <p:cTn id="114" dur="500"/>
                                        <p:tgtEl>
                                          <p:spTgt spid="183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829"/>
                                        </p:tgtEl>
                                        <p:attrNameLst>
                                          <p:attrName>style.visibility</p:attrName>
                                        </p:attrNameLst>
                                      </p:cBhvr>
                                      <p:to>
                                        <p:strVal val="visible"/>
                                      </p:to>
                                    </p:set>
                                    <p:animEffect transition="in" filter="fade">
                                      <p:cBhvr>
                                        <p:cTn id="117" dur="500"/>
                                        <p:tgtEl>
                                          <p:spTgt spid="182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830"/>
                                        </p:tgtEl>
                                        <p:attrNameLst>
                                          <p:attrName>style.visibility</p:attrName>
                                        </p:attrNameLst>
                                      </p:cBhvr>
                                      <p:to>
                                        <p:strVal val="visible"/>
                                      </p:to>
                                    </p:set>
                                    <p:animEffect transition="in" filter="fade">
                                      <p:cBhvr>
                                        <p:cTn id="120" dur="500"/>
                                        <p:tgtEl>
                                          <p:spTgt spid="1830"/>
                                        </p:tgtEl>
                                      </p:cBhvr>
                                    </p:animEffect>
                                  </p:childTnLst>
                                </p:cTn>
                              </p:par>
                            </p:childTnLst>
                          </p:cTn>
                        </p:par>
                      </p:childTnLst>
                    </p:cTn>
                  </p:par>
                </p:childTnLst>
              </p:cTn>
              <p:nextCondLst>
                <p:cond evt="onClick" delay="0">
                  <p:tgtEl>
                    <p:spTgt spid="1441"/>
                  </p:tgtEl>
                </p:cond>
              </p:nextCondLst>
            </p:seq>
            <p:seq concurrent="1" nextAc="seek">
              <p:cTn id="121" restart="whenNotActive" fill="hold" evtFilter="cancelBubble" nodeType="interactiveSeq">
                <p:stCondLst>
                  <p:cond evt="onClick" delay="0">
                    <p:tgtEl>
                      <p:spTgt spid="1442"/>
                    </p:tgtEl>
                  </p:cond>
                </p:stCondLst>
                <p:endSync evt="end" delay="0">
                  <p:rtn val="all"/>
                </p:endSync>
                <p:childTnLst>
                  <p:par>
                    <p:cTn id="122" fill="hold">
                      <p:stCondLst>
                        <p:cond delay="0"/>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1357"/>
                                        </p:tgtEl>
                                        <p:attrNameLst>
                                          <p:attrName>style.visibility</p:attrName>
                                        </p:attrNameLst>
                                      </p:cBhvr>
                                      <p:to>
                                        <p:strVal val="visible"/>
                                      </p:to>
                                    </p:set>
                                    <p:animEffect transition="in" filter="fade">
                                      <p:cBhvr>
                                        <p:cTn id="126" dur="500"/>
                                        <p:tgtEl>
                                          <p:spTgt spid="135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6"/>
                                        </p:tgtEl>
                                        <p:attrNameLst>
                                          <p:attrName>style.visibility</p:attrName>
                                        </p:attrNameLst>
                                      </p:cBhvr>
                                      <p:to>
                                        <p:strVal val="visible"/>
                                      </p:to>
                                    </p:set>
                                    <p:animEffect transition="in" filter="fade">
                                      <p:cBhvr>
                                        <p:cTn id="129" dur="500"/>
                                        <p:tgtEl>
                                          <p:spTgt spid="6"/>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18"/>
                                        </p:tgtEl>
                                        <p:attrNameLst>
                                          <p:attrName>style.visibility</p:attrName>
                                        </p:attrNameLst>
                                      </p:cBhvr>
                                      <p:to>
                                        <p:strVal val="visible"/>
                                      </p:to>
                                    </p:set>
                                    <p:animEffect transition="in" filter="fade">
                                      <p:cBhvr>
                                        <p:cTn id="132" dur="500"/>
                                        <p:tgtEl>
                                          <p:spTgt spid="18"/>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358"/>
                                        </p:tgtEl>
                                        <p:attrNameLst>
                                          <p:attrName>style.visibility</p:attrName>
                                        </p:attrNameLst>
                                      </p:cBhvr>
                                      <p:to>
                                        <p:strVal val="visible"/>
                                      </p:to>
                                    </p:set>
                                    <p:animEffect transition="in" filter="fade">
                                      <p:cBhvr>
                                        <p:cTn id="135" dur="500"/>
                                        <p:tgtEl>
                                          <p:spTgt spid="1358"/>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359"/>
                                        </p:tgtEl>
                                        <p:attrNameLst>
                                          <p:attrName>style.visibility</p:attrName>
                                        </p:attrNameLst>
                                      </p:cBhvr>
                                      <p:to>
                                        <p:strVal val="visible"/>
                                      </p:to>
                                    </p:set>
                                    <p:animEffect transition="in" filter="fade">
                                      <p:cBhvr>
                                        <p:cTn id="138" dur="500"/>
                                        <p:tgtEl>
                                          <p:spTgt spid="1359"/>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360"/>
                                        </p:tgtEl>
                                        <p:attrNameLst>
                                          <p:attrName>style.visibility</p:attrName>
                                        </p:attrNameLst>
                                      </p:cBhvr>
                                      <p:to>
                                        <p:strVal val="visible"/>
                                      </p:to>
                                    </p:set>
                                    <p:animEffect transition="in" filter="fade">
                                      <p:cBhvr>
                                        <p:cTn id="141" dur="500"/>
                                        <p:tgtEl>
                                          <p:spTgt spid="1360"/>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853"/>
                                        </p:tgtEl>
                                        <p:attrNameLst>
                                          <p:attrName>style.visibility</p:attrName>
                                        </p:attrNameLst>
                                      </p:cBhvr>
                                      <p:to>
                                        <p:strVal val="visible"/>
                                      </p:to>
                                    </p:set>
                                    <p:animEffect transition="in" filter="fade">
                                      <p:cBhvr>
                                        <p:cTn id="144" dur="500"/>
                                        <p:tgtEl>
                                          <p:spTgt spid="1853"/>
                                        </p:tgtEl>
                                      </p:cBhvr>
                                    </p:animEffect>
                                  </p:childTnLst>
                                </p:cTn>
                              </p:par>
                            </p:childTnLst>
                          </p:cTn>
                        </p:par>
                      </p:childTnLst>
                    </p:cTn>
                  </p:par>
                </p:childTnLst>
              </p:cTn>
              <p:nextCondLst>
                <p:cond evt="onClick" delay="0">
                  <p:tgtEl>
                    <p:spTgt spid="1442"/>
                  </p:tgtEl>
                </p:cond>
              </p:nextCondLst>
            </p:seq>
            <p:seq concurrent="1" nextAc="seek">
              <p:cTn id="145" restart="whenNotActive" fill="hold" evtFilter="cancelBubble" nodeType="interactiveSeq">
                <p:stCondLst>
                  <p:cond evt="onClick" delay="0">
                    <p:tgtEl>
                      <p:spTgt spid="1443"/>
                    </p:tgtEl>
                  </p:cond>
                </p:stCondLst>
                <p:endSync evt="end" delay="0">
                  <p:rtn val="all"/>
                </p:endSync>
                <p:childTnLst>
                  <p:par>
                    <p:cTn id="146" fill="hold">
                      <p:stCondLst>
                        <p:cond delay="0"/>
                      </p:stCondLst>
                      <p:childTnLst>
                        <p:par>
                          <p:cTn id="147" fill="hold">
                            <p:stCondLst>
                              <p:cond delay="0"/>
                            </p:stCondLst>
                            <p:childTnLst>
                              <p:par>
                                <p:cTn id="148" presetID="10" presetClass="entr" presetSubtype="0" fill="hold" grpId="0" nodeType="clickEffect">
                                  <p:stCondLst>
                                    <p:cond delay="0"/>
                                  </p:stCondLst>
                                  <p:childTnLst>
                                    <p:set>
                                      <p:cBhvr>
                                        <p:cTn id="149" dur="1" fill="hold">
                                          <p:stCondLst>
                                            <p:cond delay="0"/>
                                          </p:stCondLst>
                                        </p:cTn>
                                        <p:tgtEl>
                                          <p:spTgt spid="1353"/>
                                        </p:tgtEl>
                                        <p:attrNameLst>
                                          <p:attrName>style.visibility</p:attrName>
                                        </p:attrNameLst>
                                      </p:cBhvr>
                                      <p:to>
                                        <p:strVal val="visible"/>
                                      </p:to>
                                    </p:set>
                                    <p:animEffect transition="in" filter="fade">
                                      <p:cBhvr>
                                        <p:cTn id="150" dur="500"/>
                                        <p:tgtEl>
                                          <p:spTgt spid="1353"/>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1373"/>
                                        </p:tgtEl>
                                        <p:attrNameLst>
                                          <p:attrName>style.visibility</p:attrName>
                                        </p:attrNameLst>
                                      </p:cBhvr>
                                      <p:to>
                                        <p:strVal val="visible"/>
                                      </p:to>
                                    </p:set>
                                    <p:animEffect transition="in" filter="fade">
                                      <p:cBhvr>
                                        <p:cTn id="153" dur="500"/>
                                        <p:tgtEl>
                                          <p:spTgt spid="137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374"/>
                                        </p:tgtEl>
                                        <p:attrNameLst>
                                          <p:attrName>style.visibility</p:attrName>
                                        </p:attrNameLst>
                                      </p:cBhvr>
                                      <p:to>
                                        <p:strVal val="visible"/>
                                      </p:to>
                                    </p:set>
                                    <p:animEffect transition="in" filter="fade">
                                      <p:cBhvr>
                                        <p:cTn id="156" dur="500"/>
                                        <p:tgtEl>
                                          <p:spTgt spid="1374"/>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375"/>
                                        </p:tgtEl>
                                        <p:attrNameLst>
                                          <p:attrName>style.visibility</p:attrName>
                                        </p:attrNameLst>
                                      </p:cBhvr>
                                      <p:to>
                                        <p:strVal val="visible"/>
                                      </p:to>
                                    </p:set>
                                    <p:animEffect transition="in" filter="fade">
                                      <p:cBhvr>
                                        <p:cTn id="159" dur="500"/>
                                        <p:tgtEl>
                                          <p:spTgt spid="1375"/>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376"/>
                                        </p:tgtEl>
                                        <p:attrNameLst>
                                          <p:attrName>style.visibility</p:attrName>
                                        </p:attrNameLst>
                                      </p:cBhvr>
                                      <p:to>
                                        <p:strVal val="visible"/>
                                      </p:to>
                                    </p:set>
                                    <p:animEffect transition="in" filter="fade">
                                      <p:cBhvr>
                                        <p:cTn id="162" dur="500"/>
                                        <p:tgtEl>
                                          <p:spTgt spid="1376"/>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377"/>
                                        </p:tgtEl>
                                        <p:attrNameLst>
                                          <p:attrName>style.visibility</p:attrName>
                                        </p:attrNameLst>
                                      </p:cBhvr>
                                      <p:to>
                                        <p:strVal val="visible"/>
                                      </p:to>
                                    </p:set>
                                    <p:animEffect transition="in" filter="fade">
                                      <p:cBhvr>
                                        <p:cTn id="165" dur="500"/>
                                        <p:tgtEl>
                                          <p:spTgt spid="1377"/>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378"/>
                                        </p:tgtEl>
                                        <p:attrNameLst>
                                          <p:attrName>style.visibility</p:attrName>
                                        </p:attrNameLst>
                                      </p:cBhvr>
                                      <p:to>
                                        <p:strVal val="visible"/>
                                      </p:to>
                                    </p:set>
                                    <p:animEffect transition="in" filter="fade">
                                      <p:cBhvr>
                                        <p:cTn id="168" dur="500"/>
                                        <p:tgtEl>
                                          <p:spTgt spid="1378"/>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372"/>
                                        </p:tgtEl>
                                        <p:attrNameLst>
                                          <p:attrName>style.visibility</p:attrName>
                                        </p:attrNameLst>
                                      </p:cBhvr>
                                      <p:to>
                                        <p:strVal val="visible"/>
                                      </p:to>
                                    </p:set>
                                    <p:animEffect transition="in" filter="fade">
                                      <p:cBhvr>
                                        <p:cTn id="171" dur="500"/>
                                        <p:tgtEl>
                                          <p:spTgt spid="1372"/>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1847"/>
                                        </p:tgtEl>
                                        <p:attrNameLst>
                                          <p:attrName>style.visibility</p:attrName>
                                        </p:attrNameLst>
                                      </p:cBhvr>
                                      <p:to>
                                        <p:strVal val="visible"/>
                                      </p:to>
                                    </p:set>
                                    <p:animEffect transition="in" filter="fade">
                                      <p:cBhvr>
                                        <p:cTn id="174" dur="500"/>
                                        <p:tgtEl>
                                          <p:spTgt spid="1847"/>
                                        </p:tgtEl>
                                      </p:cBhvr>
                                    </p:animEffect>
                                  </p:childTnLst>
                                </p:cTn>
                              </p:par>
                            </p:childTnLst>
                          </p:cTn>
                        </p:par>
                      </p:childTnLst>
                    </p:cTn>
                  </p:par>
                </p:childTnLst>
              </p:cTn>
              <p:nextCondLst>
                <p:cond evt="onClick" delay="0">
                  <p:tgtEl>
                    <p:spTgt spid="1443"/>
                  </p:tgtEl>
                </p:cond>
              </p:nextCondLst>
            </p:seq>
            <p:seq concurrent="1" nextAc="seek">
              <p:cTn id="175" restart="whenNotActive" fill="hold" evtFilter="cancelBubble" nodeType="interactiveSeq">
                <p:stCondLst>
                  <p:cond evt="onClick" delay="0">
                    <p:tgtEl>
                      <p:spTgt spid="1444"/>
                    </p:tgtEl>
                  </p:cond>
                </p:stCondLst>
                <p:endSync evt="end" delay="0">
                  <p:rtn val="all"/>
                </p:endSync>
                <p:childTnLst>
                  <p:par>
                    <p:cTn id="176" fill="hold">
                      <p:stCondLst>
                        <p:cond delay="0"/>
                      </p:stCondLst>
                      <p:childTnLst>
                        <p:par>
                          <p:cTn id="177" fill="hold">
                            <p:stCondLst>
                              <p:cond delay="0"/>
                            </p:stCondLst>
                            <p:childTnLst>
                              <p:par>
                                <p:cTn id="178" presetID="10" presetClass="entr" presetSubtype="0" fill="hold" grpId="0" nodeType="clickEffect">
                                  <p:stCondLst>
                                    <p:cond delay="0"/>
                                  </p:stCondLst>
                                  <p:childTnLst>
                                    <p:set>
                                      <p:cBhvr>
                                        <p:cTn id="179" dur="1" fill="hold">
                                          <p:stCondLst>
                                            <p:cond delay="0"/>
                                          </p:stCondLst>
                                        </p:cTn>
                                        <p:tgtEl>
                                          <p:spTgt spid="1410"/>
                                        </p:tgtEl>
                                        <p:attrNameLst>
                                          <p:attrName>style.visibility</p:attrName>
                                        </p:attrNameLst>
                                      </p:cBhvr>
                                      <p:to>
                                        <p:strVal val="visible"/>
                                      </p:to>
                                    </p:set>
                                    <p:animEffect transition="in" filter="fade">
                                      <p:cBhvr>
                                        <p:cTn id="180" dur="500"/>
                                        <p:tgtEl>
                                          <p:spTgt spid="1410"/>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395"/>
                                        </p:tgtEl>
                                        <p:attrNameLst>
                                          <p:attrName>style.visibility</p:attrName>
                                        </p:attrNameLst>
                                      </p:cBhvr>
                                      <p:to>
                                        <p:strVal val="visible"/>
                                      </p:to>
                                    </p:set>
                                    <p:animEffect transition="in" filter="fade">
                                      <p:cBhvr>
                                        <p:cTn id="183" dur="500"/>
                                        <p:tgtEl>
                                          <p:spTgt spid="1395"/>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396"/>
                                        </p:tgtEl>
                                        <p:attrNameLst>
                                          <p:attrName>style.visibility</p:attrName>
                                        </p:attrNameLst>
                                      </p:cBhvr>
                                      <p:to>
                                        <p:strVal val="visible"/>
                                      </p:to>
                                    </p:set>
                                    <p:animEffect transition="in" filter="fade">
                                      <p:cBhvr>
                                        <p:cTn id="186" dur="500"/>
                                        <p:tgtEl>
                                          <p:spTgt spid="1396"/>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397"/>
                                        </p:tgtEl>
                                        <p:attrNameLst>
                                          <p:attrName>style.visibility</p:attrName>
                                        </p:attrNameLst>
                                      </p:cBhvr>
                                      <p:to>
                                        <p:strVal val="visible"/>
                                      </p:to>
                                    </p:set>
                                    <p:animEffect transition="in" filter="fade">
                                      <p:cBhvr>
                                        <p:cTn id="189" dur="500"/>
                                        <p:tgtEl>
                                          <p:spTgt spid="1397"/>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389"/>
                                        </p:tgtEl>
                                        <p:attrNameLst>
                                          <p:attrName>style.visibility</p:attrName>
                                        </p:attrNameLst>
                                      </p:cBhvr>
                                      <p:to>
                                        <p:strVal val="visible"/>
                                      </p:to>
                                    </p:set>
                                    <p:animEffect transition="in" filter="fade">
                                      <p:cBhvr>
                                        <p:cTn id="192" dur="500"/>
                                        <p:tgtEl>
                                          <p:spTgt spid="1389"/>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390"/>
                                        </p:tgtEl>
                                        <p:attrNameLst>
                                          <p:attrName>style.visibility</p:attrName>
                                        </p:attrNameLst>
                                      </p:cBhvr>
                                      <p:to>
                                        <p:strVal val="visible"/>
                                      </p:to>
                                    </p:set>
                                    <p:animEffect transition="in" filter="fade">
                                      <p:cBhvr>
                                        <p:cTn id="195" dur="500"/>
                                        <p:tgtEl>
                                          <p:spTgt spid="1390"/>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393"/>
                                        </p:tgtEl>
                                        <p:attrNameLst>
                                          <p:attrName>style.visibility</p:attrName>
                                        </p:attrNameLst>
                                      </p:cBhvr>
                                      <p:to>
                                        <p:strVal val="visible"/>
                                      </p:to>
                                    </p:set>
                                    <p:animEffect transition="in" filter="fade">
                                      <p:cBhvr>
                                        <p:cTn id="198" dur="500"/>
                                        <p:tgtEl>
                                          <p:spTgt spid="1393"/>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394"/>
                                        </p:tgtEl>
                                        <p:attrNameLst>
                                          <p:attrName>style.visibility</p:attrName>
                                        </p:attrNameLst>
                                      </p:cBhvr>
                                      <p:to>
                                        <p:strVal val="visible"/>
                                      </p:to>
                                    </p:set>
                                    <p:animEffect transition="in" filter="fade">
                                      <p:cBhvr>
                                        <p:cTn id="201" dur="500"/>
                                        <p:tgtEl>
                                          <p:spTgt spid="1394"/>
                                        </p:tgtEl>
                                      </p:cBhvr>
                                    </p:animEffect>
                                  </p:childTnLst>
                                </p:cTn>
                              </p:par>
                            </p:childTnLst>
                          </p:cTn>
                        </p:par>
                      </p:childTnLst>
                    </p:cTn>
                  </p:par>
                </p:childTnLst>
              </p:cTn>
              <p:nextCondLst>
                <p:cond evt="onClick" delay="0">
                  <p:tgtEl>
                    <p:spTgt spid="1444"/>
                  </p:tgtEl>
                </p:cond>
              </p:nextCondLst>
            </p:seq>
            <p:seq concurrent="1" nextAc="seek">
              <p:cTn id="202" restart="whenNotActive" fill="hold" evtFilter="cancelBubble" nodeType="interactiveSeq">
                <p:stCondLst>
                  <p:cond evt="onClick" delay="0">
                    <p:tgtEl>
                      <p:spTgt spid="1445"/>
                    </p:tgtEl>
                  </p:cond>
                </p:stCondLst>
                <p:endSync evt="end" delay="0">
                  <p:rtn val="all"/>
                </p:endSync>
                <p:childTnLst>
                  <p:par>
                    <p:cTn id="203" fill="hold">
                      <p:stCondLst>
                        <p:cond delay="0"/>
                      </p:stCondLst>
                      <p:childTnLst>
                        <p:par>
                          <p:cTn id="204" fill="hold">
                            <p:stCondLst>
                              <p:cond delay="0"/>
                            </p:stCondLst>
                            <p:childTnLst>
                              <p:par>
                                <p:cTn id="205" presetID="10" presetClass="entr" presetSubtype="0" fill="hold" grpId="0" nodeType="clickEffect">
                                  <p:stCondLst>
                                    <p:cond delay="0"/>
                                  </p:stCondLst>
                                  <p:childTnLst>
                                    <p:set>
                                      <p:cBhvr>
                                        <p:cTn id="206" dur="1" fill="hold">
                                          <p:stCondLst>
                                            <p:cond delay="0"/>
                                          </p:stCondLst>
                                        </p:cTn>
                                        <p:tgtEl>
                                          <p:spTgt spid="1414"/>
                                        </p:tgtEl>
                                        <p:attrNameLst>
                                          <p:attrName>style.visibility</p:attrName>
                                        </p:attrNameLst>
                                      </p:cBhvr>
                                      <p:to>
                                        <p:strVal val="visible"/>
                                      </p:to>
                                    </p:set>
                                    <p:animEffect transition="in" filter="fade">
                                      <p:cBhvr>
                                        <p:cTn id="207" dur="500"/>
                                        <p:tgtEl>
                                          <p:spTgt spid="1414"/>
                                        </p:tgtEl>
                                      </p:cBhvr>
                                    </p:animEffect>
                                  </p:childTnLst>
                                </p:cTn>
                              </p:par>
                              <p:par>
                                <p:cTn id="208" presetID="10" presetClass="entr" presetSubtype="0" fill="hold" grpId="0" nodeType="withEffect">
                                  <p:stCondLst>
                                    <p:cond delay="0"/>
                                  </p:stCondLst>
                                  <p:childTnLst>
                                    <p:set>
                                      <p:cBhvr>
                                        <p:cTn id="209" dur="1" fill="hold">
                                          <p:stCondLst>
                                            <p:cond delay="0"/>
                                          </p:stCondLst>
                                        </p:cTn>
                                        <p:tgtEl>
                                          <p:spTgt spid="1415"/>
                                        </p:tgtEl>
                                        <p:attrNameLst>
                                          <p:attrName>style.visibility</p:attrName>
                                        </p:attrNameLst>
                                      </p:cBhvr>
                                      <p:to>
                                        <p:strVal val="visible"/>
                                      </p:to>
                                    </p:set>
                                    <p:animEffect transition="in" filter="fade">
                                      <p:cBhvr>
                                        <p:cTn id="210" dur="500"/>
                                        <p:tgtEl>
                                          <p:spTgt spid="1415"/>
                                        </p:tgtEl>
                                      </p:cBhvr>
                                    </p:animEffect>
                                  </p:childTnLst>
                                </p:cTn>
                              </p:par>
                              <p:par>
                                <p:cTn id="211" presetID="10" presetClass="entr" presetSubtype="0" fill="hold" grpId="0" nodeType="withEffect">
                                  <p:stCondLst>
                                    <p:cond delay="0"/>
                                  </p:stCondLst>
                                  <p:childTnLst>
                                    <p:set>
                                      <p:cBhvr>
                                        <p:cTn id="212" dur="1" fill="hold">
                                          <p:stCondLst>
                                            <p:cond delay="0"/>
                                          </p:stCondLst>
                                        </p:cTn>
                                        <p:tgtEl>
                                          <p:spTgt spid="1408"/>
                                        </p:tgtEl>
                                        <p:attrNameLst>
                                          <p:attrName>style.visibility</p:attrName>
                                        </p:attrNameLst>
                                      </p:cBhvr>
                                      <p:to>
                                        <p:strVal val="visible"/>
                                      </p:to>
                                    </p:set>
                                    <p:animEffect transition="in" filter="fade">
                                      <p:cBhvr>
                                        <p:cTn id="213" dur="500"/>
                                        <p:tgtEl>
                                          <p:spTgt spid="1408"/>
                                        </p:tgtEl>
                                      </p:cBhvr>
                                    </p:animEffect>
                                  </p:childTnLst>
                                </p:cTn>
                              </p:par>
                              <p:par>
                                <p:cTn id="214" presetID="10" presetClass="entr" presetSubtype="0" fill="hold" grpId="0" nodeType="withEffect">
                                  <p:stCondLst>
                                    <p:cond delay="0"/>
                                  </p:stCondLst>
                                  <p:childTnLst>
                                    <p:set>
                                      <p:cBhvr>
                                        <p:cTn id="215" dur="1" fill="hold">
                                          <p:stCondLst>
                                            <p:cond delay="0"/>
                                          </p:stCondLst>
                                        </p:cTn>
                                        <p:tgtEl>
                                          <p:spTgt spid="1409"/>
                                        </p:tgtEl>
                                        <p:attrNameLst>
                                          <p:attrName>style.visibility</p:attrName>
                                        </p:attrNameLst>
                                      </p:cBhvr>
                                      <p:to>
                                        <p:strVal val="visible"/>
                                      </p:to>
                                    </p:set>
                                    <p:animEffect transition="in" filter="fade">
                                      <p:cBhvr>
                                        <p:cTn id="216" dur="500"/>
                                        <p:tgtEl>
                                          <p:spTgt spid="1409"/>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411"/>
                                        </p:tgtEl>
                                        <p:attrNameLst>
                                          <p:attrName>style.visibility</p:attrName>
                                        </p:attrNameLst>
                                      </p:cBhvr>
                                      <p:to>
                                        <p:strVal val="visible"/>
                                      </p:to>
                                    </p:set>
                                    <p:animEffect transition="in" filter="fade">
                                      <p:cBhvr>
                                        <p:cTn id="219" dur="500"/>
                                        <p:tgtEl>
                                          <p:spTgt spid="141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412"/>
                                        </p:tgtEl>
                                        <p:attrNameLst>
                                          <p:attrName>style.visibility</p:attrName>
                                        </p:attrNameLst>
                                      </p:cBhvr>
                                      <p:to>
                                        <p:strVal val="visible"/>
                                      </p:to>
                                    </p:set>
                                    <p:animEffect transition="in" filter="fade">
                                      <p:cBhvr>
                                        <p:cTn id="222" dur="500"/>
                                        <p:tgtEl>
                                          <p:spTgt spid="1412"/>
                                        </p:tgtEl>
                                      </p:cBhvr>
                                    </p:animEffect>
                                  </p:childTnLst>
                                </p:cTn>
                              </p:par>
                            </p:childTnLst>
                          </p:cTn>
                        </p:par>
                      </p:childTnLst>
                    </p:cTn>
                  </p:par>
                </p:childTnLst>
              </p:cTn>
              <p:nextCondLst>
                <p:cond evt="onClick" delay="0">
                  <p:tgtEl>
                    <p:spTgt spid="1445"/>
                  </p:tgtEl>
                </p:cond>
              </p:nextCondLst>
            </p:seq>
            <p:seq concurrent="1" nextAc="seek">
              <p:cTn id="223" restart="whenNotActive" fill="hold" evtFilter="cancelBubble" nodeType="interactiveSeq">
                <p:stCondLst>
                  <p:cond evt="onClick" delay="0">
                    <p:tgtEl>
                      <p:spTgt spid="1446"/>
                    </p:tgtEl>
                  </p:cond>
                </p:stCondLst>
                <p:endSync evt="end" delay="0">
                  <p:rtn val="all"/>
                </p:endSync>
                <p:childTnLst>
                  <p:par>
                    <p:cTn id="224" fill="hold">
                      <p:stCondLst>
                        <p:cond delay="0"/>
                      </p:stCondLst>
                      <p:childTnLst>
                        <p:par>
                          <p:cTn id="225" fill="hold">
                            <p:stCondLst>
                              <p:cond delay="0"/>
                            </p:stCondLst>
                            <p:childTnLst>
                              <p:par>
                                <p:cTn id="226" presetID="10" presetClass="entr" presetSubtype="0" fill="hold" grpId="0" nodeType="clickEffect">
                                  <p:stCondLst>
                                    <p:cond delay="0"/>
                                  </p:stCondLst>
                                  <p:childTnLst>
                                    <p:set>
                                      <p:cBhvr>
                                        <p:cTn id="227" dur="1" fill="hold">
                                          <p:stCondLst>
                                            <p:cond delay="0"/>
                                          </p:stCondLst>
                                        </p:cTn>
                                        <p:tgtEl>
                                          <p:spTgt spid="1821"/>
                                        </p:tgtEl>
                                        <p:attrNameLst>
                                          <p:attrName>style.visibility</p:attrName>
                                        </p:attrNameLst>
                                      </p:cBhvr>
                                      <p:to>
                                        <p:strVal val="visible"/>
                                      </p:to>
                                    </p:set>
                                    <p:animEffect transition="in" filter="fade">
                                      <p:cBhvr>
                                        <p:cTn id="228" dur="500"/>
                                        <p:tgtEl>
                                          <p:spTgt spid="1821"/>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1361"/>
                                        </p:tgtEl>
                                        <p:attrNameLst>
                                          <p:attrName>style.visibility</p:attrName>
                                        </p:attrNameLst>
                                      </p:cBhvr>
                                      <p:to>
                                        <p:strVal val="visible"/>
                                      </p:to>
                                    </p:set>
                                    <p:animEffect transition="in" filter="fade">
                                      <p:cBhvr>
                                        <p:cTn id="231" dur="500"/>
                                        <p:tgtEl>
                                          <p:spTgt spid="1361"/>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1811"/>
                                        </p:tgtEl>
                                        <p:attrNameLst>
                                          <p:attrName>style.visibility</p:attrName>
                                        </p:attrNameLst>
                                      </p:cBhvr>
                                      <p:to>
                                        <p:strVal val="visible"/>
                                      </p:to>
                                    </p:set>
                                    <p:animEffect transition="in" filter="fade">
                                      <p:cBhvr>
                                        <p:cTn id="234" dur="500"/>
                                        <p:tgtEl>
                                          <p:spTgt spid="1811"/>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1812"/>
                                        </p:tgtEl>
                                        <p:attrNameLst>
                                          <p:attrName>style.visibility</p:attrName>
                                        </p:attrNameLst>
                                      </p:cBhvr>
                                      <p:to>
                                        <p:strVal val="visible"/>
                                      </p:to>
                                    </p:set>
                                    <p:animEffect transition="in" filter="fade">
                                      <p:cBhvr>
                                        <p:cTn id="237" dur="500"/>
                                        <p:tgtEl>
                                          <p:spTgt spid="1812"/>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1819"/>
                                        </p:tgtEl>
                                        <p:attrNameLst>
                                          <p:attrName>style.visibility</p:attrName>
                                        </p:attrNameLst>
                                      </p:cBhvr>
                                      <p:to>
                                        <p:strVal val="visible"/>
                                      </p:to>
                                    </p:set>
                                    <p:animEffect transition="in" filter="fade">
                                      <p:cBhvr>
                                        <p:cTn id="240" dur="500"/>
                                        <p:tgtEl>
                                          <p:spTgt spid="181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1820"/>
                                        </p:tgtEl>
                                        <p:attrNameLst>
                                          <p:attrName>style.visibility</p:attrName>
                                        </p:attrNameLst>
                                      </p:cBhvr>
                                      <p:to>
                                        <p:strVal val="visible"/>
                                      </p:to>
                                    </p:set>
                                    <p:animEffect transition="in" filter="fade">
                                      <p:cBhvr>
                                        <p:cTn id="243" dur="500"/>
                                        <p:tgtEl>
                                          <p:spTgt spid="1820"/>
                                        </p:tgtEl>
                                      </p:cBhvr>
                                    </p:animEffect>
                                  </p:childTnLst>
                                </p:cTn>
                              </p:par>
                            </p:childTnLst>
                          </p:cTn>
                        </p:par>
                      </p:childTnLst>
                    </p:cTn>
                  </p:par>
                </p:childTnLst>
              </p:cTn>
              <p:nextCondLst>
                <p:cond evt="onClick" delay="0">
                  <p:tgtEl>
                    <p:spTgt spid="1446"/>
                  </p:tgtEl>
                </p:cond>
              </p:nextCondLst>
            </p:seq>
            <p:seq concurrent="1" nextAc="seek">
              <p:cTn id="244" restart="whenNotActive" fill="hold" evtFilter="cancelBubble" nodeType="interactiveSeq">
                <p:stCondLst>
                  <p:cond evt="onClick" delay="0">
                    <p:tgtEl>
                      <p:spTgt spid="2"/>
                    </p:tgtEl>
                  </p:cond>
                </p:stCondLst>
                <p:endSync evt="end" delay="0">
                  <p:rtn val="all"/>
                </p:endSync>
                <p:childTnLst>
                  <p:par>
                    <p:cTn id="245" fill="hold">
                      <p:stCondLst>
                        <p:cond delay="0"/>
                      </p:stCondLst>
                      <p:childTnLst>
                        <p:par>
                          <p:cTn id="246" fill="hold">
                            <p:stCondLst>
                              <p:cond delay="0"/>
                            </p:stCondLst>
                            <p:childTnLst>
                              <p:par>
                                <p:cTn id="247" presetID="10" presetClass="entr" presetSubtype="0" fill="hold" grpId="0" nodeType="clickEffect">
                                  <p:stCondLst>
                                    <p:cond delay="0"/>
                                  </p:stCondLst>
                                  <p:childTnLst>
                                    <p:set>
                                      <p:cBhvr>
                                        <p:cTn id="248" dur="1" fill="hold">
                                          <p:stCondLst>
                                            <p:cond delay="0"/>
                                          </p:stCondLst>
                                        </p:cTn>
                                        <p:tgtEl>
                                          <p:spTgt spid="1804"/>
                                        </p:tgtEl>
                                        <p:attrNameLst>
                                          <p:attrName>style.visibility</p:attrName>
                                        </p:attrNameLst>
                                      </p:cBhvr>
                                      <p:to>
                                        <p:strVal val="visible"/>
                                      </p:to>
                                    </p:set>
                                    <p:animEffect transition="in" filter="fade">
                                      <p:cBhvr>
                                        <p:cTn id="249" dur="500"/>
                                        <p:tgtEl>
                                          <p:spTgt spid="1804"/>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05"/>
                                        </p:tgtEl>
                                        <p:attrNameLst>
                                          <p:attrName>style.visibility</p:attrName>
                                        </p:attrNameLst>
                                      </p:cBhvr>
                                      <p:to>
                                        <p:strVal val="visible"/>
                                      </p:to>
                                    </p:set>
                                    <p:animEffect transition="in" filter="fade">
                                      <p:cBhvr>
                                        <p:cTn id="252" dur="500"/>
                                        <p:tgtEl>
                                          <p:spTgt spid="1805"/>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1828"/>
                                        </p:tgtEl>
                                        <p:attrNameLst>
                                          <p:attrName>style.visibility</p:attrName>
                                        </p:attrNameLst>
                                      </p:cBhvr>
                                      <p:to>
                                        <p:strVal val="visible"/>
                                      </p:to>
                                    </p:set>
                                    <p:animEffect transition="in" filter="fade">
                                      <p:cBhvr>
                                        <p:cTn id="255" dur="500"/>
                                        <p:tgtEl>
                                          <p:spTgt spid="1828"/>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1837"/>
                                        </p:tgtEl>
                                        <p:attrNameLst>
                                          <p:attrName>style.visibility</p:attrName>
                                        </p:attrNameLst>
                                      </p:cBhvr>
                                      <p:to>
                                        <p:strVal val="visible"/>
                                      </p:to>
                                    </p:set>
                                    <p:animEffect transition="in" filter="fade">
                                      <p:cBhvr>
                                        <p:cTn id="258" dur="500"/>
                                        <p:tgtEl>
                                          <p:spTgt spid="1837"/>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1838"/>
                                        </p:tgtEl>
                                        <p:attrNameLst>
                                          <p:attrName>style.visibility</p:attrName>
                                        </p:attrNameLst>
                                      </p:cBhvr>
                                      <p:to>
                                        <p:strVal val="visible"/>
                                      </p:to>
                                    </p:set>
                                    <p:animEffect transition="in" filter="fade">
                                      <p:cBhvr>
                                        <p:cTn id="261" dur="500"/>
                                        <p:tgtEl>
                                          <p:spTgt spid="1838"/>
                                        </p:tgtEl>
                                      </p:cBhvr>
                                    </p:animEffect>
                                  </p:childTnLst>
                                </p:cTn>
                              </p:par>
                            </p:childTnLst>
                          </p:cTn>
                        </p:par>
                      </p:childTnLst>
                    </p:cTn>
                  </p:par>
                </p:childTnLst>
              </p:cTn>
              <p:nextCondLst>
                <p:cond evt="onClick" delay="0">
                  <p:tgtEl>
                    <p:spTgt spid="2"/>
                  </p:tgtEl>
                </p:cond>
              </p:nextCondLst>
            </p:seq>
          </p:childTnLst>
        </p:cTn>
      </p:par>
    </p:tnLst>
    <p:bldLst>
      <p:bldP spid="21" grpId="0"/>
      <p:bldP spid="25" grpId="0"/>
      <p:bldP spid="27" grpId="0"/>
      <p:bldP spid="28" grpId="0"/>
      <p:bldP spid="30" grpId="0"/>
      <p:bldP spid="31" grpId="0"/>
      <p:bldP spid="33" grpId="0"/>
      <p:bldP spid="1829" grpId="0"/>
      <p:bldP spid="1830" grpId="0"/>
      <p:bldP spid="1831" grpId="0"/>
      <p:bldP spid="1832" grpId="0"/>
      <p:bldP spid="1833" grpId="0"/>
      <p:bldP spid="1834" grpId="0"/>
      <p:bldP spid="1389" grpId="0"/>
      <p:bldP spid="1390" grpId="0"/>
      <p:bldP spid="1393" grpId="0"/>
      <p:bldP spid="1394" grpId="0"/>
      <p:bldP spid="1395" grpId="0"/>
      <p:bldP spid="1396" grpId="0"/>
      <p:bldP spid="1397" grpId="0"/>
      <p:bldP spid="1408" grpId="0"/>
      <p:bldP spid="1409" grpId="0"/>
      <p:bldP spid="1410" grpId="0"/>
      <p:bldP spid="1411" grpId="0"/>
      <p:bldP spid="1412" grpId="0"/>
      <p:bldP spid="1414" grpId="0"/>
      <p:bldP spid="1415" grpId="0"/>
      <p:bldP spid="1899" grpId="0"/>
      <p:bldP spid="1901" grpId="0"/>
      <p:bldP spid="1903" grpId="0"/>
      <p:bldP spid="1906" grpId="0"/>
      <p:bldP spid="1826" grpId="0"/>
      <p:bldP spid="1353" grpId="0"/>
      <p:bldP spid="1357" grpId="0"/>
      <p:bldP spid="1358" grpId="0"/>
      <p:bldP spid="1359" grpId="0"/>
      <p:bldP spid="1360" grpId="0"/>
      <p:bldP spid="1853" grpId="0"/>
      <p:bldP spid="1372" grpId="0"/>
      <p:bldP spid="1373" grpId="0"/>
      <p:bldP spid="1374" grpId="0"/>
      <p:bldP spid="1375" grpId="0"/>
      <p:bldP spid="1376" grpId="0"/>
      <p:bldP spid="1377" grpId="0"/>
      <p:bldP spid="1378" grpId="0"/>
      <p:bldP spid="1804" grpId="0"/>
      <p:bldP spid="1805" grpId="0"/>
      <p:bldP spid="1828" grpId="0"/>
      <p:bldP spid="1837" grpId="0"/>
      <p:bldP spid="1838" grpId="0"/>
      <p:bldP spid="45" grpId="0"/>
      <p:bldP spid="46" grpId="0"/>
      <p:bldP spid="47" grpId="0"/>
      <p:bldP spid="48" grpId="0"/>
      <p:bldP spid="49" grpId="0"/>
      <p:bldP spid="50" grpId="0"/>
      <p:bldP spid="51" grpId="0"/>
      <p:bldP spid="52" grpId="0"/>
      <p:bldP spid="1847" grpId="0"/>
      <p:bldP spid="1792" grpId="0"/>
      <p:bldP spid="1793" grpId="0"/>
      <p:bldP spid="1794" grpId="0"/>
      <p:bldP spid="1801" grpId="0"/>
      <p:bldP spid="1802" grpId="0"/>
      <p:bldP spid="1803" grpId="0"/>
      <p:bldP spid="1850" grpId="0"/>
      <p:bldP spid="1811" grpId="0"/>
      <p:bldP spid="1812" grpId="0"/>
      <p:bldP spid="1819" grpId="0"/>
      <p:bldP spid="1820" grpId="0"/>
      <p:bldP spid="1821" grpId="0"/>
      <p:bldP spid="1361" grpId="0"/>
      <p:bldP spid="6" grpId="0"/>
      <p:bldP spid="1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42223" y="792826"/>
            <a:ext cx="9129486" cy="135284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82667" y="841618"/>
            <a:ext cx="8749186" cy="1200329"/>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Lực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lượng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nòng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cốt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chiến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hoạt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bằng</a:t>
            </a:r>
            <a:r>
              <a:rPr lang="en-GB" sz="2400" b="1" dirty="0">
                <a:latin typeface="Times New Roman" panose="02020603050405020304" pitchFamily="18" charset="0"/>
                <a:ea typeface="Calibri" panose="020F0502020204030204" pitchFamily="34" charset="0"/>
              </a:rPr>
              <a:t>  </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lượng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nhỏ</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lẻ</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hợp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mọi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thứ</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vũ</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từ</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thô</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đến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đại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kết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hợp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đánh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tiêu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diệt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nhỏ</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tiêu</a:t>
            </a:r>
            <a:r>
              <a:rPr lang="en-GB" sz="2400" b="1" dirty="0">
                <a:effectLst/>
                <a:latin typeface="Times New Roman" panose="02020603050405020304" pitchFamily="18" charset="0"/>
                <a:ea typeface="Calibri" panose="020F0502020204030204" pitchFamily="34" charset="0"/>
              </a:rPr>
              <a:t> hao </a:t>
            </a:r>
            <a:r>
              <a:rPr lang="en-GB" sz="2400" b="1" dirty="0" err="1">
                <a:effectLst/>
                <a:latin typeface="Times New Roman" panose="02020603050405020304" pitchFamily="18" charset="0"/>
                <a:ea typeface="Calibri" panose="020F0502020204030204" pitchFamily="34" charset="0"/>
              </a:rPr>
              <a:t>rộng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rãi</a:t>
            </a:r>
            <a:r>
              <a:rPr lang="en-GB" sz="2400" b="1" dirty="0">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559770" y="229234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406966" y="29327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057823" y="292979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619190" y="2929791"/>
            <a:ext cx="724079" cy="727012"/>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501713" y="29822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Í</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142661" y="297930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D</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699247" y="297785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K</a:t>
            </a:r>
          </a:p>
        </p:txBody>
      </p:sp>
      <p:sp>
        <p:nvSpPr>
          <p:cNvPr id="1029" name="Rectangle 1028">
            <a:extLst>
              <a:ext uri="{FF2B5EF4-FFF2-40B4-BE49-F238E27FC236}">
                <a16:creationId xmlns:a16="http://schemas.microsoft.com/office/drawing/2014/main" id="{4B93B329-6403-B501-7457-75AB7C8A2C76}"/>
              </a:ext>
            </a:extLst>
          </p:cNvPr>
          <p:cNvSpPr/>
          <p:nvPr/>
        </p:nvSpPr>
        <p:spPr>
          <a:xfrm>
            <a:off x="3831414" y="29297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917937" y="29508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22786" y="31765"/>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6216684" y="292978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221516" y="29822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C</a:t>
            </a:r>
          </a:p>
        </p:txBody>
      </p:sp>
      <p:sp>
        <p:nvSpPr>
          <p:cNvPr id="12" name="Rectangle 11">
            <a:extLst>
              <a:ext uri="{FF2B5EF4-FFF2-40B4-BE49-F238E27FC236}">
                <a16:creationId xmlns:a16="http://schemas.microsoft.com/office/drawing/2014/main" id="{A7485D24-EDE9-59C3-14E4-50BD6A40FF58}"/>
              </a:ext>
            </a:extLst>
          </p:cNvPr>
          <p:cNvSpPr/>
          <p:nvPr/>
        </p:nvSpPr>
        <p:spPr>
          <a:xfrm>
            <a:off x="6985494" y="292978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7029774" y="30055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H</a:t>
            </a:r>
          </a:p>
        </p:txBody>
      </p:sp>
      <p:sp>
        <p:nvSpPr>
          <p:cNvPr id="28" name="TextBox 27">
            <a:extLst>
              <a:ext uri="{FF2B5EF4-FFF2-40B4-BE49-F238E27FC236}">
                <a16:creationId xmlns:a16="http://schemas.microsoft.com/office/drawing/2014/main" id="{8BDA3F34-C612-4579-A451-383E729A40E0}"/>
              </a:ext>
            </a:extLst>
          </p:cNvPr>
          <p:cNvSpPr txBox="1"/>
          <p:nvPr/>
        </p:nvSpPr>
        <p:spPr>
          <a:xfrm>
            <a:off x="965771" y="4006263"/>
            <a:ext cx="9005937" cy="1200329"/>
          </a:xfrm>
          <a:prstGeom prst="rect">
            <a:avLst/>
          </a:prstGeom>
          <a:noFill/>
          <a:ln>
            <a:solidFill>
              <a:srgbClr val="00B050"/>
            </a:solidFill>
          </a:ln>
        </p:spPr>
        <p:txBody>
          <a:bodyPr wrap="square">
            <a:spAutoFit/>
          </a:bodyPr>
          <a:lstStyle/>
          <a:p>
            <a:pPr algn="just"/>
            <a:r>
              <a:rPr lang="vi-VN" sz="2400" dirty="0">
                <a:solidFill>
                  <a:srgbClr val="00B050"/>
                </a:solidFill>
                <a:latin typeface="Arial" panose="020B0604020202020204" pitchFamily="34" charset="0"/>
                <a:cs typeface="Arial" panose="020B0604020202020204" pitchFamily="34" charset="0"/>
              </a:rPr>
              <a:t>Mục III Bài 1 SGK: </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Lực lượng Dân quân tự vệ và </a:t>
            </a:r>
            <a:r>
              <a:rPr lang="vi-VN" sz="2400" dirty="0">
                <a:solidFill>
                  <a:srgbClr val="ED0000"/>
                </a:solidFill>
                <a:latin typeface="Arial" panose="020B0604020202020204" pitchFamily="34" charset="0"/>
                <a:cs typeface="Arial" panose="020B0604020202020204" pitchFamily="34" charset="0"/>
              </a:rPr>
              <a:t>du kích </a:t>
            </a:r>
            <a:r>
              <a:rPr lang="vi-VN" sz="2400" dirty="0">
                <a:latin typeface="Arial" panose="020B0604020202020204" pitchFamily="34" charset="0"/>
                <a:cs typeface="Arial" panose="020B0604020202020204" pitchFamily="34" charset="0"/>
              </a:rPr>
              <a:t>đã cùng toàn dân tiến hành thắng lợi cuộc Tổng khởi nghĩa và giành chính quyền tháng 8-1945.</a:t>
            </a:r>
            <a:r>
              <a:rPr lang="en-GB" sz="2400" dirty="0">
                <a:latin typeface="Arial" panose="020B0604020202020204" pitchFamily="34" charset="0"/>
                <a:cs typeface="Arial" panose="020B0604020202020204" pitchFamily="34" charset="0"/>
              </a:rPr>
              <a:t>”</a:t>
            </a:r>
            <a:r>
              <a:rPr lang="vi-VN"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Arrow: Left 5">
            <a:hlinkClick r:id="rId10" action="ppaction://hlinksldjump"/>
            <a:extLst>
              <a:ext uri="{FF2B5EF4-FFF2-40B4-BE49-F238E27FC236}">
                <a16:creationId xmlns:a16="http://schemas.microsoft.com/office/drawing/2014/main" id="{3B62310B-2937-DC2A-C078-3A497BF4504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6" name="Picture 15" descr="A blue and white alarm clock with bells&#10;&#10;Description automatically generated">
            <a:extLst>
              <a:ext uri="{FF2B5EF4-FFF2-40B4-BE49-F238E27FC236}">
                <a16:creationId xmlns:a16="http://schemas.microsoft.com/office/drawing/2014/main" id="{C6025A35-3598-E22C-8A9A-89907788EFDA}"/>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7" name="Oval 16">
            <a:extLst>
              <a:ext uri="{FF2B5EF4-FFF2-40B4-BE49-F238E27FC236}">
                <a16:creationId xmlns:a16="http://schemas.microsoft.com/office/drawing/2014/main" id="{4C1482B9-B68C-2EC2-CFEA-9F5D099720D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1FFBA463-49CA-E886-AC59-34B0FE1445A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10F1B846-F740-ED3B-F2FC-E3AA9D17BE58}"/>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41164686-AB85-5421-C182-4734A4EAE61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615276AB-FE87-632E-9E1D-44FEB7F05409}"/>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AEE24DB0-3C52-0906-F6E9-CE56525C983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ACF18601-FC71-8869-1D99-BAEE56CF61AB}"/>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887E354F-2139-391C-F5AC-1D7F499742B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F715575-6535-DADF-E2E8-0B84FF58A9E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9758BD78-2736-EC0F-1E1D-82E057B73C4C}"/>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FCDED907-1BA6-E900-3DD7-9A022D3F9150}"/>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9" name="Oval 28">
            <a:extLst>
              <a:ext uri="{FF2B5EF4-FFF2-40B4-BE49-F238E27FC236}">
                <a16:creationId xmlns:a16="http://schemas.microsoft.com/office/drawing/2014/main" id="{DDC97843-3949-3085-2A4F-D9A75CDAAB36}"/>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0" name="Oval 29">
            <a:extLst>
              <a:ext uri="{FF2B5EF4-FFF2-40B4-BE49-F238E27FC236}">
                <a16:creationId xmlns:a16="http://schemas.microsoft.com/office/drawing/2014/main" id="{2EBABBE6-8769-C6CB-761E-33646D97705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1" name="Oval 30">
            <a:extLst>
              <a:ext uri="{FF2B5EF4-FFF2-40B4-BE49-F238E27FC236}">
                <a16:creationId xmlns:a16="http://schemas.microsoft.com/office/drawing/2014/main" id="{50F89A95-3D8F-4AE3-9AEB-137BC1AAB179}"/>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2" name="Oval 31">
            <a:extLst>
              <a:ext uri="{FF2B5EF4-FFF2-40B4-BE49-F238E27FC236}">
                <a16:creationId xmlns:a16="http://schemas.microsoft.com/office/drawing/2014/main" id="{844C0F52-330A-236B-5550-0CD5E2292D1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3" name="Oval 32">
            <a:extLst>
              <a:ext uri="{FF2B5EF4-FFF2-40B4-BE49-F238E27FC236}">
                <a16:creationId xmlns:a16="http://schemas.microsoft.com/office/drawing/2014/main" id="{19CEFB4B-78BD-9C2B-858F-ECDAFC006893}"/>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34" name="image4.png">
            <a:extLst>
              <a:ext uri="{FF2B5EF4-FFF2-40B4-BE49-F238E27FC236}">
                <a16:creationId xmlns:a16="http://schemas.microsoft.com/office/drawing/2014/main" id="{95F08083-6E24-1821-C7C7-FC12FF68C6A2}"/>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35" name="Group 11">
            <a:extLst>
              <a:ext uri="{FF2B5EF4-FFF2-40B4-BE49-F238E27FC236}">
                <a16:creationId xmlns:a16="http://schemas.microsoft.com/office/drawing/2014/main" id="{9BD29DCA-DCDA-7B10-2F5B-74A921D919EF}"/>
              </a:ext>
            </a:extLst>
          </p:cNvPr>
          <p:cNvGrpSpPr>
            <a:grpSpLocks/>
          </p:cNvGrpSpPr>
          <p:nvPr/>
        </p:nvGrpSpPr>
        <p:grpSpPr bwMode="auto">
          <a:xfrm>
            <a:off x="11053594" y="785557"/>
            <a:ext cx="625171" cy="612210"/>
            <a:chOff x="0" y="0"/>
            <a:chExt cx="666" cy="559"/>
          </a:xfrm>
        </p:grpSpPr>
        <p:sp>
          <p:nvSpPr>
            <p:cNvPr id="36" name="Freeform 12">
              <a:extLst>
                <a:ext uri="{FF2B5EF4-FFF2-40B4-BE49-F238E27FC236}">
                  <a16:creationId xmlns:a16="http://schemas.microsoft.com/office/drawing/2014/main" id="{A16A9F81-073D-645B-5AE3-9149BD9A520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2540383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28"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9" grpId="0" animBg="1"/>
      <p:bldP spid="30" grpId="0" animBg="1"/>
      <p:bldP spid="31" grpId="0" animBg="1"/>
      <p:bldP spid="32" grpId="0" animBg="1"/>
      <p:bldP spid="3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847273" y="792826"/>
            <a:ext cx="7342909" cy="98834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6351" y="1063665"/>
            <a:ext cx="9195296" cy="461665"/>
          </a:xfrm>
          <a:prstGeom prst="rect">
            <a:avLst/>
          </a:prstGeom>
          <a:noFill/>
        </p:spPr>
        <p:txBody>
          <a:bodyPr wrap="square" rtlCol="0">
            <a:spAutoFit/>
          </a:bodyPr>
          <a:lstStyle/>
          <a:p>
            <a:pPr algn="ct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lính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sống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sót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sau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thua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trận</a:t>
            </a:r>
            <a:r>
              <a:rPr lang="en-GB" sz="2400" b="1" dirty="0">
                <a:effectLst/>
                <a:latin typeface="Times New Roman" panose="02020603050405020304" pitchFamily="18" charset="0"/>
                <a:ea typeface="Calibri" panose="020F0502020204030204" pitchFamily="34" charset="0"/>
              </a:rPr>
              <a:t>.</a:t>
            </a:r>
            <a:endParaRPr lang="vi-VN" sz="3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45800" y="184539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149713" y="6825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2CC74D40-5A16-99B2-BA52-54EEA995DDB6}"/>
              </a:ext>
            </a:extLst>
          </p:cNvPr>
          <p:cNvSpPr/>
          <p:nvPr/>
        </p:nvSpPr>
        <p:spPr>
          <a:xfrm>
            <a:off x="3532161" y="24081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B63D6B03-993E-D0ED-1564-AB64C63FE932}"/>
              </a:ext>
            </a:extLst>
          </p:cNvPr>
          <p:cNvSpPr/>
          <p:nvPr/>
        </p:nvSpPr>
        <p:spPr>
          <a:xfrm>
            <a:off x="6687291" y="242412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496C667C-7F06-3549-6FF6-AFBD1135F1EC}"/>
              </a:ext>
            </a:extLst>
          </p:cNvPr>
          <p:cNvSpPr/>
          <p:nvPr/>
        </p:nvSpPr>
        <p:spPr>
          <a:xfrm>
            <a:off x="7477673" y="24241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F15C8A61-8A36-E7EA-67BF-AA2629781666}"/>
              </a:ext>
            </a:extLst>
          </p:cNvPr>
          <p:cNvSpPr/>
          <p:nvPr/>
        </p:nvSpPr>
        <p:spPr>
          <a:xfrm>
            <a:off x="3635347" y="24669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À</a:t>
            </a:r>
          </a:p>
        </p:txBody>
      </p:sp>
      <p:sp>
        <p:nvSpPr>
          <p:cNvPr id="18" name="Rectangle 17">
            <a:extLst>
              <a:ext uri="{FF2B5EF4-FFF2-40B4-BE49-F238E27FC236}">
                <a16:creationId xmlns:a16="http://schemas.microsoft.com/office/drawing/2014/main" id="{B4B315F0-FABE-266A-04E7-857A46D876DD}"/>
              </a:ext>
            </a:extLst>
          </p:cNvPr>
          <p:cNvSpPr/>
          <p:nvPr/>
        </p:nvSpPr>
        <p:spPr>
          <a:xfrm>
            <a:off x="6736803" y="246695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latin typeface="UTM Avo" panose="02040603050506020204" pitchFamily="18" charset="0"/>
              </a:rPr>
              <a:t>Â</a:t>
            </a:r>
          </a:p>
        </p:txBody>
      </p:sp>
      <p:sp>
        <p:nvSpPr>
          <p:cNvPr id="19" name="Rectangle 18">
            <a:extLst>
              <a:ext uri="{FF2B5EF4-FFF2-40B4-BE49-F238E27FC236}">
                <a16:creationId xmlns:a16="http://schemas.microsoft.com/office/drawing/2014/main" id="{96BD2DA7-9A5C-B614-8064-E7E1A605321F}"/>
              </a:ext>
            </a:extLst>
          </p:cNvPr>
          <p:cNvSpPr/>
          <p:nvPr/>
        </p:nvSpPr>
        <p:spPr>
          <a:xfrm>
            <a:off x="7516401" y="247450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20" name="Rectangle 19">
            <a:extLst>
              <a:ext uri="{FF2B5EF4-FFF2-40B4-BE49-F238E27FC236}">
                <a16:creationId xmlns:a16="http://schemas.microsoft.com/office/drawing/2014/main" id="{F5DD0F2F-BD07-7BF6-3B8B-FE93C9C948BA}"/>
              </a:ext>
            </a:extLst>
          </p:cNvPr>
          <p:cNvSpPr/>
          <p:nvPr/>
        </p:nvSpPr>
        <p:spPr>
          <a:xfrm>
            <a:off x="5896909" y="24241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2" name="Rectangle 21">
            <a:extLst>
              <a:ext uri="{FF2B5EF4-FFF2-40B4-BE49-F238E27FC236}">
                <a16:creationId xmlns:a16="http://schemas.microsoft.com/office/drawing/2014/main" id="{A3CFAE93-15D0-324A-FE45-1962EE0A5CB9}"/>
              </a:ext>
            </a:extLst>
          </p:cNvPr>
          <p:cNvSpPr/>
          <p:nvPr/>
        </p:nvSpPr>
        <p:spPr>
          <a:xfrm>
            <a:off x="5109726" y="24174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6559692C-812D-811B-B428-143B1B093013}"/>
              </a:ext>
            </a:extLst>
          </p:cNvPr>
          <p:cNvSpPr/>
          <p:nvPr/>
        </p:nvSpPr>
        <p:spPr>
          <a:xfrm>
            <a:off x="5946421" y="24669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U</a:t>
            </a:r>
          </a:p>
        </p:txBody>
      </p:sp>
      <p:sp>
        <p:nvSpPr>
          <p:cNvPr id="25" name="Rectangle 24">
            <a:extLst>
              <a:ext uri="{FF2B5EF4-FFF2-40B4-BE49-F238E27FC236}">
                <a16:creationId xmlns:a16="http://schemas.microsoft.com/office/drawing/2014/main" id="{C4261D5D-C987-7028-7538-29F39B136502}"/>
              </a:ext>
            </a:extLst>
          </p:cNvPr>
          <p:cNvSpPr/>
          <p:nvPr/>
        </p:nvSpPr>
        <p:spPr>
          <a:xfrm>
            <a:off x="5159237" y="24602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Q</a:t>
            </a:r>
          </a:p>
        </p:txBody>
      </p:sp>
      <p:sp>
        <p:nvSpPr>
          <p:cNvPr id="26" name="Rectangle 25">
            <a:extLst>
              <a:ext uri="{FF2B5EF4-FFF2-40B4-BE49-F238E27FC236}">
                <a16:creationId xmlns:a16="http://schemas.microsoft.com/office/drawing/2014/main" id="{CAFB0D44-2038-377D-9A6A-F2AA2AE9A85C}"/>
              </a:ext>
            </a:extLst>
          </p:cNvPr>
          <p:cNvSpPr/>
          <p:nvPr/>
        </p:nvSpPr>
        <p:spPr>
          <a:xfrm>
            <a:off x="4343818" y="240919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83398304-2309-FF78-1BF6-CD49352BAC43}"/>
              </a:ext>
            </a:extLst>
          </p:cNvPr>
          <p:cNvSpPr/>
          <p:nvPr/>
        </p:nvSpPr>
        <p:spPr>
          <a:xfrm>
            <a:off x="4401012" y="24602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28" name="Rectangle 27">
            <a:extLst>
              <a:ext uri="{FF2B5EF4-FFF2-40B4-BE49-F238E27FC236}">
                <a16:creationId xmlns:a16="http://schemas.microsoft.com/office/drawing/2014/main" id="{A599C1CA-02BA-5192-1718-FECC2B5AF75A}"/>
              </a:ext>
            </a:extLst>
          </p:cNvPr>
          <p:cNvSpPr/>
          <p:nvPr/>
        </p:nvSpPr>
        <p:spPr>
          <a:xfrm>
            <a:off x="2743379" y="24174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49B214D5-0EBB-7F02-CB49-A72D3FCE2190}"/>
              </a:ext>
            </a:extLst>
          </p:cNvPr>
          <p:cNvSpPr/>
          <p:nvPr/>
        </p:nvSpPr>
        <p:spPr>
          <a:xfrm>
            <a:off x="2840802" y="248617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30" name="TextBox 29">
            <a:extLst>
              <a:ext uri="{FF2B5EF4-FFF2-40B4-BE49-F238E27FC236}">
                <a16:creationId xmlns:a16="http://schemas.microsoft.com/office/drawing/2014/main" id="{80DE5BC3-F8BC-4AD2-A4E5-D3703D8F270B}"/>
              </a:ext>
            </a:extLst>
          </p:cNvPr>
          <p:cNvSpPr txBox="1"/>
          <p:nvPr/>
        </p:nvSpPr>
        <p:spPr>
          <a:xfrm>
            <a:off x="797718" y="3456489"/>
            <a:ext cx="9117806" cy="1569660"/>
          </a:xfrm>
          <a:prstGeom prst="rect">
            <a:avLst/>
          </a:prstGeom>
          <a:noFill/>
          <a:ln>
            <a:solidFill>
              <a:srgbClr val="00B050"/>
            </a:solidFill>
          </a:ln>
        </p:spPr>
        <p:txBody>
          <a:bodyPr wrap="square">
            <a:spAutoFit/>
          </a:bodyPr>
          <a:lstStyle/>
          <a:p>
            <a:pPr algn="just"/>
            <a:r>
              <a:rPr lang="vi-VN" sz="2400" dirty="0">
                <a:solidFill>
                  <a:srgbClr val="00B050"/>
                </a:solidFill>
              </a:rPr>
              <a:t>Mục III Bài 1 SGK: </a:t>
            </a:r>
            <a:r>
              <a:rPr lang="en-GB" sz="2400" dirty="0"/>
              <a:t>“</a:t>
            </a:r>
            <a:r>
              <a:rPr lang="vi-VN" sz="2400" dirty="0"/>
              <a:t>Giai đoạn xây dựng và bảo vệ Tổ quốc Việt Nam xã hội chủ nghĩa (từ năm 1975 đến nay): Dân quân tự vệ làm nòng cốt cho nhân dân ở cơ sở khắc phục hậu quả chiến tranh, truy quét </a:t>
            </a:r>
            <a:r>
              <a:rPr lang="vi-VN" sz="2400" dirty="0">
                <a:solidFill>
                  <a:srgbClr val="FF0000"/>
                </a:solidFill>
              </a:rPr>
              <a:t>tàn quân</a:t>
            </a:r>
            <a:r>
              <a:rPr lang="vi-VN" sz="2400" dirty="0"/>
              <a:t>,...;</a:t>
            </a:r>
            <a:r>
              <a:rPr lang="en-GB" sz="2400" dirty="0"/>
              <a:t>”</a:t>
            </a:r>
            <a:endParaRPr lang="en-US" sz="2400" dirty="0"/>
          </a:p>
        </p:txBody>
      </p:sp>
      <p:sp>
        <p:nvSpPr>
          <p:cNvPr id="6" name="Arrow: Left 5">
            <a:hlinkClick r:id="rId10" action="ppaction://hlinksldjump"/>
            <a:extLst>
              <a:ext uri="{FF2B5EF4-FFF2-40B4-BE49-F238E27FC236}">
                <a16:creationId xmlns:a16="http://schemas.microsoft.com/office/drawing/2014/main" id="{0BA6424A-FC04-5211-CEF2-E8B10125312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pic>
        <p:nvPicPr>
          <p:cNvPr id="12" name="Picture 11" descr="A blue and white alarm clock with bells&#10;&#10;Description automatically generated">
            <a:extLst>
              <a:ext uri="{FF2B5EF4-FFF2-40B4-BE49-F238E27FC236}">
                <a16:creationId xmlns:a16="http://schemas.microsoft.com/office/drawing/2014/main" id="{762CBA33-398E-950A-A3D1-F47EBBF60E6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54991" y="1678905"/>
            <a:ext cx="1301009" cy="1031659"/>
          </a:xfrm>
          <a:prstGeom prst="rect">
            <a:avLst/>
          </a:prstGeom>
        </p:spPr>
      </p:pic>
      <p:sp>
        <p:nvSpPr>
          <p:cNvPr id="16" name="Oval 15">
            <a:extLst>
              <a:ext uri="{FF2B5EF4-FFF2-40B4-BE49-F238E27FC236}">
                <a16:creationId xmlns:a16="http://schemas.microsoft.com/office/drawing/2014/main" id="{9B2F9460-FA6A-DE86-F733-A31066B7FAD7}"/>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1" name="Oval 20">
            <a:extLst>
              <a:ext uri="{FF2B5EF4-FFF2-40B4-BE49-F238E27FC236}">
                <a16:creationId xmlns:a16="http://schemas.microsoft.com/office/drawing/2014/main" id="{A604A9CC-7CB5-E559-F1EF-98C2AF9A305A}"/>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4" name="Oval 23">
            <a:extLst>
              <a:ext uri="{FF2B5EF4-FFF2-40B4-BE49-F238E27FC236}">
                <a16:creationId xmlns:a16="http://schemas.microsoft.com/office/drawing/2014/main" id="{D677715A-D567-271D-B49C-76199598D22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31" name="Oval 30">
            <a:extLst>
              <a:ext uri="{FF2B5EF4-FFF2-40B4-BE49-F238E27FC236}">
                <a16:creationId xmlns:a16="http://schemas.microsoft.com/office/drawing/2014/main" id="{3B861A9F-7494-03BC-1352-A3B9711CE006}"/>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32" name="Oval 31">
            <a:extLst>
              <a:ext uri="{FF2B5EF4-FFF2-40B4-BE49-F238E27FC236}">
                <a16:creationId xmlns:a16="http://schemas.microsoft.com/office/drawing/2014/main" id="{BFD25373-022E-9D3B-65A7-7BDDECCB07AC}"/>
              </a:ext>
            </a:extLst>
          </p:cNvPr>
          <p:cNvSpPr/>
          <p:nvPr/>
        </p:nvSpPr>
        <p:spPr>
          <a:xfrm>
            <a:off x="10605511" y="2002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3" name="Oval 32">
            <a:extLst>
              <a:ext uri="{FF2B5EF4-FFF2-40B4-BE49-F238E27FC236}">
                <a16:creationId xmlns:a16="http://schemas.microsoft.com/office/drawing/2014/main" id="{C014DE08-729E-C31E-FF5C-75E05E884E68}"/>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4" name="Oval 33">
            <a:extLst>
              <a:ext uri="{FF2B5EF4-FFF2-40B4-BE49-F238E27FC236}">
                <a16:creationId xmlns:a16="http://schemas.microsoft.com/office/drawing/2014/main" id="{4EDD1214-E2F2-A17E-98F1-3E64F05F9535}"/>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5" name="Oval 34">
            <a:extLst>
              <a:ext uri="{FF2B5EF4-FFF2-40B4-BE49-F238E27FC236}">
                <a16:creationId xmlns:a16="http://schemas.microsoft.com/office/drawing/2014/main" id="{92BEF59E-B634-6219-69D7-973986A729CE}"/>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6" name="Oval 35">
            <a:extLst>
              <a:ext uri="{FF2B5EF4-FFF2-40B4-BE49-F238E27FC236}">
                <a16:creationId xmlns:a16="http://schemas.microsoft.com/office/drawing/2014/main" id="{BF8698CC-E2ED-B8C1-E089-3AB7C5CEE0B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7" name="Oval 36">
            <a:extLst>
              <a:ext uri="{FF2B5EF4-FFF2-40B4-BE49-F238E27FC236}">
                <a16:creationId xmlns:a16="http://schemas.microsoft.com/office/drawing/2014/main" id="{B1D941AC-6581-CB41-036C-1DE395828184}"/>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8" name="Oval 37">
            <a:extLst>
              <a:ext uri="{FF2B5EF4-FFF2-40B4-BE49-F238E27FC236}">
                <a16:creationId xmlns:a16="http://schemas.microsoft.com/office/drawing/2014/main" id="{7FC27842-CA92-FD0D-D4A8-00C97F61E83F}"/>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9" name="Oval 38">
            <a:extLst>
              <a:ext uri="{FF2B5EF4-FFF2-40B4-BE49-F238E27FC236}">
                <a16:creationId xmlns:a16="http://schemas.microsoft.com/office/drawing/2014/main" id="{CBAFBB63-D608-6409-2001-7255A82F572D}"/>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40" name="Oval 39">
            <a:extLst>
              <a:ext uri="{FF2B5EF4-FFF2-40B4-BE49-F238E27FC236}">
                <a16:creationId xmlns:a16="http://schemas.microsoft.com/office/drawing/2014/main" id="{0FE383D6-C4E0-1BCA-775B-E369DC4A006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41" name="Oval 40">
            <a:extLst>
              <a:ext uri="{FF2B5EF4-FFF2-40B4-BE49-F238E27FC236}">
                <a16:creationId xmlns:a16="http://schemas.microsoft.com/office/drawing/2014/main" id="{BA659EC1-CBF5-14C3-CD79-C4825AF2CB67}"/>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42" name="Oval 41">
            <a:extLst>
              <a:ext uri="{FF2B5EF4-FFF2-40B4-BE49-F238E27FC236}">
                <a16:creationId xmlns:a16="http://schemas.microsoft.com/office/drawing/2014/main" id="{2F61B2BF-F051-847B-AAAD-CB34AB07AE62}"/>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3" name="Oval 42">
            <a:extLst>
              <a:ext uri="{FF2B5EF4-FFF2-40B4-BE49-F238E27FC236}">
                <a16:creationId xmlns:a16="http://schemas.microsoft.com/office/drawing/2014/main" id="{B8C146C7-1B9A-5396-EB55-F65798977DDA}"/>
              </a:ext>
            </a:extLst>
          </p:cNvPr>
          <p:cNvSpPr/>
          <p:nvPr/>
        </p:nvSpPr>
        <p:spPr>
          <a:xfrm>
            <a:off x="10605511" y="2002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44" name="image4.png">
            <a:extLst>
              <a:ext uri="{FF2B5EF4-FFF2-40B4-BE49-F238E27FC236}">
                <a16:creationId xmlns:a16="http://schemas.microsoft.com/office/drawing/2014/main" id="{42457EAB-C6A5-E6D8-F07F-BA6F33406313}"/>
              </a:ext>
            </a:extLst>
          </p:cNvPr>
          <p:cNvPicPr>
            <a:picLocks noChangeAspect="1"/>
          </p:cNvPicPr>
          <p:nvPr/>
        </p:nvPicPr>
        <p:blipFill>
          <a:blip r:embed="rId12" cstate="print"/>
          <a:stretch>
            <a:fillRect/>
          </a:stretch>
        </p:blipFill>
        <p:spPr>
          <a:xfrm>
            <a:off x="10166740" y="687856"/>
            <a:ext cx="742683" cy="744563"/>
          </a:xfrm>
          <a:prstGeom prst="rect">
            <a:avLst/>
          </a:prstGeom>
        </p:spPr>
      </p:pic>
      <p:grpSp>
        <p:nvGrpSpPr>
          <p:cNvPr id="45" name="Group 11">
            <a:extLst>
              <a:ext uri="{FF2B5EF4-FFF2-40B4-BE49-F238E27FC236}">
                <a16:creationId xmlns:a16="http://schemas.microsoft.com/office/drawing/2014/main" id="{4B40FED2-E07C-5E9E-2BE4-B3D50BE8BBF0}"/>
              </a:ext>
            </a:extLst>
          </p:cNvPr>
          <p:cNvGrpSpPr>
            <a:grpSpLocks/>
          </p:cNvGrpSpPr>
          <p:nvPr/>
        </p:nvGrpSpPr>
        <p:grpSpPr bwMode="auto">
          <a:xfrm>
            <a:off x="11053594" y="785557"/>
            <a:ext cx="625171" cy="612210"/>
            <a:chOff x="0" y="0"/>
            <a:chExt cx="666" cy="559"/>
          </a:xfrm>
        </p:grpSpPr>
        <p:sp>
          <p:nvSpPr>
            <p:cNvPr id="46" name="Freeform 12">
              <a:extLst>
                <a:ext uri="{FF2B5EF4-FFF2-40B4-BE49-F238E27FC236}">
                  <a16:creationId xmlns:a16="http://schemas.microsoft.com/office/drawing/2014/main" id="{92C8E0E0-F28E-C1C6-6BE5-5B41E34F582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296002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fade">
                                      <p:cBhvr>
                                        <p:cTn id="9" dur="500"/>
                                        <p:tgtEl>
                                          <p:spTgt spid="2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16"/>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afterEffect">
                                  <p:stCondLst>
                                    <p:cond delay="0"/>
                                  </p:stCondLst>
                                  <p:childTnLst>
                                    <p:set>
                                      <p:cBhvr>
                                        <p:cTn id="3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6"/>
                  </p:tgtEl>
                </p:cond>
              </p:nextCondLst>
            </p:seq>
          </p:childTnLst>
        </p:cTn>
      </p:par>
    </p:tnLst>
    <p:bldLst>
      <p:bldP spid="17" grpId="0" animBg="1"/>
      <p:bldP spid="18" grpId="0" animBg="1"/>
      <p:bldP spid="19" grpId="0" animBg="1"/>
      <p:bldP spid="23" grpId="0" animBg="1"/>
      <p:bldP spid="25" grpId="0" animBg="1"/>
      <p:bldP spid="27" grpId="0" animBg="1"/>
      <p:bldP spid="29" grpId="0" animBg="1"/>
      <p:bldP spid="30" grpId="0" animBg="1"/>
      <p:bldP spid="21" grpId="0" animBg="1"/>
      <p:bldP spid="24"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COLOR-A06">
      <a:dk1>
        <a:sysClr val="windowText" lastClr="000000"/>
      </a:dk1>
      <a:lt1>
        <a:sysClr val="window" lastClr="FFFFFF"/>
      </a:lt1>
      <a:dk2>
        <a:srgbClr val="1F497D"/>
      </a:dk2>
      <a:lt2>
        <a:srgbClr val="EEECE1"/>
      </a:lt2>
      <a:accent1>
        <a:srgbClr val="E62949"/>
      </a:accent1>
      <a:accent2>
        <a:srgbClr val="F07624"/>
      </a:accent2>
      <a:accent3>
        <a:srgbClr val="F4BD2D"/>
      </a:accent3>
      <a:accent4>
        <a:srgbClr val="1ED4DE"/>
      </a:accent4>
      <a:accent5>
        <a:srgbClr val="1C7DE1"/>
      </a:accent5>
      <a:accent6>
        <a:srgbClr val="CBCBCB"/>
      </a:accent6>
      <a:hlink>
        <a:srgbClr val="3F3F3F"/>
      </a:hlink>
      <a:folHlink>
        <a:srgbClr val="3F3F3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1_Contents Slide Master">
  <a:themeElements>
    <a:clrScheme name="ALLPPT-Bussiness Key">
      <a:dk1>
        <a:sysClr val="windowText" lastClr="000000"/>
      </a:dk1>
      <a:lt1>
        <a:sysClr val="window" lastClr="FFFFFF"/>
      </a:lt1>
      <a:dk2>
        <a:srgbClr val="44546A"/>
      </a:dk2>
      <a:lt2>
        <a:srgbClr val="E7E6E6"/>
      </a:lt2>
      <a:accent1>
        <a:srgbClr val="E6106D"/>
      </a:accent1>
      <a:accent2>
        <a:srgbClr val="2C2C2C"/>
      </a:accent2>
      <a:accent3>
        <a:srgbClr val="E6106D"/>
      </a:accent3>
      <a:accent4>
        <a:srgbClr val="2C2C2C"/>
      </a:accent4>
      <a:accent5>
        <a:srgbClr val="E6106D"/>
      </a:accent5>
      <a:accent6>
        <a:srgbClr val="2C2C2C"/>
      </a:accent6>
      <a:hlink>
        <a:srgbClr val="FFFFFF"/>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28254</TotalTime>
  <Words>18173</Words>
  <Application>Microsoft Office PowerPoint</Application>
  <PresentationFormat>Widescreen</PresentationFormat>
  <Paragraphs>4383</Paragraphs>
  <Slides>141</Slides>
  <Notes>52</Notes>
  <HiddenSlides>0</HiddenSlides>
  <MMClips>91</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141</vt:i4>
      </vt:variant>
    </vt:vector>
  </HeadingPairs>
  <TitlesOfParts>
    <vt:vector size="155" baseType="lpstr">
      <vt:lpstr>Arial</vt:lpstr>
      <vt:lpstr>Calibri</vt:lpstr>
      <vt:lpstr>Calibri Light</vt:lpstr>
      <vt:lpstr>Noto Serif</vt:lpstr>
      <vt:lpstr>Times</vt:lpstr>
      <vt:lpstr>Times New Roman</vt:lpstr>
      <vt:lpstr>TimesNewRomanPS</vt:lpstr>
      <vt:lpstr>TimesNewRomanPS-ItalicMT</vt:lpstr>
      <vt:lpstr>TimesNewRomanPSMT</vt:lpstr>
      <vt:lpstr>UTM Avo</vt:lpstr>
      <vt:lpstr>Wingdings</vt:lpstr>
      <vt:lpstr>Office Theme</vt:lpstr>
      <vt:lpstr>Contents Slide Master</vt:lpstr>
      <vt:lpstr>1_Contents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Nguyễn Quân</dc:creator>
  <cp:lastModifiedBy>Tới Trịnh Sỹ</cp:lastModifiedBy>
  <cp:revision>710</cp:revision>
  <dcterms:created xsi:type="dcterms:W3CDTF">2022-06-02T07:44:38Z</dcterms:created>
  <dcterms:modified xsi:type="dcterms:W3CDTF">2024-08-23T01:50:06Z</dcterms:modified>
</cp:coreProperties>
</file>