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27699-4192-4A2B-8513-62A82230A74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CC4DD-F7F8-49F2-ABC2-FB2E36853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2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5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50779-CCEB-4328-93EB-580E7632F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3502" y="1749286"/>
            <a:ext cx="8791575" cy="1802297"/>
          </a:xfrm>
        </p:spPr>
        <p:txBody>
          <a:bodyPr>
            <a:no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cap="none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truy vấn trong cơ sở dữ liệu quan  hệ</a:t>
            </a:r>
          </a:p>
        </p:txBody>
      </p:sp>
    </p:spTree>
    <p:extLst>
      <p:ext uri="{BB962C8B-B14F-4D97-AF65-F5344CB8AC3E}">
        <p14:creationId xmlns:p14="http://schemas.microsoft.com/office/powerpoint/2010/main" val="366879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264" y="80610"/>
            <a:ext cx="6207472" cy="397967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106019" y="71288"/>
            <a:ext cx="5738489" cy="39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ADC0E-73E8-4EF4-97E6-B183AC140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2" t="16796" r="20544" b="14572"/>
          <a:stretch/>
        </p:blipFill>
        <p:spPr>
          <a:xfrm>
            <a:off x="1252330" y="646234"/>
            <a:ext cx="9687340" cy="618526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83753A4-A4B1-43E1-8380-8621155E7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897" y="-3883"/>
            <a:ext cx="8791575" cy="676621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</a:t>
            </a:r>
            <a:r>
              <a:rPr lang="en-US" sz="3200" b="1" cap="none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lệnh truy vấn SQL với liên kết bảng</a:t>
            </a:r>
          </a:p>
        </p:txBody>
      </p:sp>
    </p:spTree>
    <p:extLst>
      <p:ext uri="{BB962C8B-B14F-4D97-AF65-F5344CB8AC3E}">
        <p14:creationId xmlns:p14="http://schemas.microsoft.com/office/powerpoint/2010/main" val="292449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658832-5DD4-4299-92E6-2CFB390622D7}"/>
              </a:ext>
            </a:extLst>
          </p:cNvPr>
          <p:cNvSpPr txBox="1"/>
          <p:nvPr/>
        </p:nvSpPr>
        <p:spPr>
          <a:xfrm>
            <a:off x="119270" y="124852"/>
            <a:ext cx="11834191" cy="2046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kết hợp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liệu,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thuộc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khác nhau trong CSDL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gh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é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lại nếu chúng thoả mãn một đi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kiện mà ta gọi là 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kiệ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 n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1: Điều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kiện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là gi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trị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trường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thẻ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phải trùng nhau.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1E90B-2F3E-4CE9-8843-1BD1121AD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2" t="37289" r="18370" b="10125"/>
          <a:stretch/>
        </p:blipFill>
        <p:spPr>
          <a:xfrm>
            <a:off x="1437861" y="1685772"/>
            <a:ext cx="10515600" cy="51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8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C95A5D-BE61-4D94-9F8D-870AE5CA0425}"/>
              </a:ext>
            </a:extLst>
          </p:cNvPr>
          <p:cNvSpPr txBox="1"/>
          <p:nvPr/>
        </p:nvSpPr>
        <p:spPr>
          <a:xfrm>
            <a:off x="1842053" y="304800"/>
            <a:ext cx="10151163" cy="5927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7000"/>
              </a:lnSpc>
              <a:spcAft>
                <a:spcPts val="400"/>
              </a:spcAft>
              <a:buFontTx/>
              <a:buChar char="-"/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 trích rút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khác nhau được thực hiện như những truy vấn trên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dữ liệu,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là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dữ liệu tạm thời chứa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các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  <a:spcAft>
                <a:spcPts val="400"/>
              </a:spcAft>
            </a:pP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  <a:spcAft>
                <a:spcPts val="400"/>
              </a:spcAft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2: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2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hệ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CSDL chỉ việc lựa chọn dữ liệu trong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quả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đưa ra “Tr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V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An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đã mượn quy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sách có mã sách “AN-01" và quy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sách có mã sách “T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-02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  <a:spcAft>
                <a:spcPts val="400"/>
              </a:spcAft>
            </a:pP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  <a:spcAft>
                <a:spcPts val="400"/>
              </a:spcAf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- Cú pháp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từ các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có trường chung theo cách ghép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tho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mãn một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nào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ó, SQL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từ khoá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7000"/>
              </a:lnSpc>
              <a:spcAft>
                <a:spcPts val="400"/>
              </a:spcAft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JOIN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mệnh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một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JOIN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khác nhau, trong đó 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INNER JOIN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 dùng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nhất.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89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3A0BA-2CF6-4A5A-8A55-72EE10C06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1" t="65516" r="26107" b="21609"/>
          <a:stretch/>
        </p:blipFill>
        <p:spPr>
          <a:xfrm>
            <a:off x="246659" y="768625"/>
            <a:ext cx="11698682" cy="1736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518CD3-E37E-439C-9ABC-B130B1079EF2}"/>
              </a:ext>
            </a:extLst>
          </p:cNvPr>
          <p:cNvSpPr txBox="1"/>
          <p:nvPr/>
        </p:nvSpPr>
        <p:spPr>
          <a:xfrm>
            <a:off x="2531164" y="89452"/>
            <a:ext cx="9660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Mệnh đề: </a:t>
            </a:r>
            <a:r>
              <a:rPr lang="vi-VN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lang="vi-VN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(trong câu truy v</a:t>
            </a:r>
            <a:r>
              <a:rPr lang="en-US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n) s</a:t>
            </a:r>
            <a:r>
              <a:rPr lang="en-US" sz="28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ử</a:t>
            </a:r>
            <a:r>
              <a:rPr lang="vi-VN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dụng </a:t>
            </a:r>
            <a:r>
              <a:rPr lang="vi-VN" sz="28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INNER JOIN</a:t>
            </a:r>
            <a:r>
              <a:rPr lang="vi-VN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26D65-085F-4A29-99E2-500355ADB441}"/>
              </a:ext>
            </a:extLst>
          </p:cNvPr>
          <p:cNvSpPr txBox="1"/>
          <p:nvPr/>
        </p:nvSpPr>
        <p:spPr>
          <a:xfrm>
            <a:off x="1616767" y="2660613"/>
            <a:ext cx="10151164" cy="1926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1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mệnh đề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trên, kí hiệu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toán tử so sánh: =, &lt;, &lt;=, &lt; &gt;, &gt;, &gt;= (kí hiệu &lt; &gt; toán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sánh khác). Tuy nhiên, trên thực t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INNER JOIN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dùng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với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kiện kết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là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trùng khớp giá trị trên một trường chung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kết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8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4DC1BC-80B5-4B86-B902-58914EB75219}"/>
              </a:ext>
            </a:extLst>
          </p:cNvPr>
          <p:cNvSpPr txBox="1"/>
          <p:nvPr/>
        </p:nvSpPr>
        <p:spPr>
          <a:xfrm>
            <a:off x="2199861" y="49843"/>
            <a:ext cx="98993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17000"/>
              </a:lnSpc>
            </a:pP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6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í 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 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 dề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 kết nối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ghi: một ở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vi-VN" sz="26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NGƯỜI </a:t>
            </a:r>
            <a:r>
              <a:rPr lang="en-US" sz="26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ỌC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một ở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vi-VN" sz="26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MƯỢN-TR</a:t>
            </a:r>
            <a:r>
              <a:rPr lang="en-US" sz="26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Điều kiện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kết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là giá trị trường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ẻ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chúng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nhau. Câu truy vấn SQL này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dùng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tìm mã sách của các quyển sách mà học sinh ‘Tr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Văn An"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ã mượn. Thông tin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ưa ra 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có thông tin về Tr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Văn An (gồm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 và tên, số th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ẻ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và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 sách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các cuốn sách đã mượn.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CEABD-1503-4B20-BAAE-1AE9FE293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4" t="52050" r="24674" b="11866"/>
          <a:stretch/>
        </p:blipFill>
        <p:spPr>
          <a:xfrm>
            <a:off x="92766" y="2912165"/>
            <a:ext cx="10353133" cy="389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27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BB7483-2A30-452C-9657-AAD7BFE0ED48}"/>
              </a:ext>
            </a:extLst>
          </p:cNvPr>
          <p:cNvSpPr txBox="1"/>
          <p:nvPr/>
        </p:nvSpPr>
        <p:spPr>
          <a:xfrm>
            <a:off x="1868556" y="1179778"/>
            <a:ext cx="98463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7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 giá trị kho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ột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ẻ TV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xuất hiện trong một bản ghi duy 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NGƯỜI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ỌC nhưng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xuất hiện trong nhiều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bảng MƯỢN-TR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vậy, ta nói quan hệ giữa NGƯỜI ĐỌC và MƯỢN-TR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quan hệ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nhiều.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 ý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(SGK)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Từ khoá </a:t>
            </a:r>
            <a:r>
              <a:rPr lang="vi-VN" sz="26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INNER JOIN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giữa tên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nguồn cho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và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khoá </a:t>
            </a:r>
            <a:r>
              <a:rPr lang="vi-VN" sz="26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 ngay trước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iều kiện kết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18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508513-0F08-4476-BA61-6C9F23913C1F}"/>
              </a:ext>
            </a:extLst>
          </p:cNvPr>
          <p:cNvSpPr txBox="1"/>
          <p:nvPr/>
        </p:nvSpPr>
        <p:spPr>
          <a:xfrm>
            <a:off x="5097427" y="753778"/>
            <a:ext cx="6917635" cy="3046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25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 cáo CSDL là một văn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trình bày thông tin kết xuất từ CSDL,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xem trực ti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trên màn hình hoặc in ra.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ưa vào báo cáo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l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từ một hay nhi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và truy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 Báo cáo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bày dữ liệu trực quan, làm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bật những mục quan trọng và thường theo mẫu quy định.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CDE71-0A1B-41DD-BC7B-FC6E5F9CB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1065" y="178017"/>
            <a:ext cx="6370361" cy="676621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</a:t>
            </a:r>
            <a:r>
              <a:rPr lang="en-US" sz="3200" b="1" cap="none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xuất thông tin bằng báo cáo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96B06-EDCA-468B-8D40-59A3BDDE9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48" t="15636" r="18370" b="16698"/>
          <a:stretch/>
        </p:blipFill>
        <p:spPr>
          <a:xfrm>
            <a:off x="99980" y="339399"/>
            <a:ext cx="4997447" cy="6383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D4FF70-694F-49FC-AB85-D0D46D26878B}"/>
              </a:ext>
            </a:extLst>
          </p:cNvPr>
          <p:cNvSpPr txBox="1"/>
          <p:nvPr/>
        </p:nvSpPr>
        <p:spPr>
          <a:xfrm>
            <a:off x="4823791" y="4103022"/>
            <a:ext cx="6917635" cy="54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25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4: (Hình 4 SGK) Báo cáo kết quả học tập</a:t>
            </a:r>
          </a:p>
        </p:txBody>
      </p:sp>
    </p:spTree>
    <p:extLst>
      <p:ext uri="{BB962C8B-B14F-4D97-AF65-F5344CB8AC3E}">
        <p14:creationId xmlns:p14="http://schemas.microsoft.com/office/powerpoint/2010/main" val="228891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21AC70-D8CD-4C24-A84D-EBFB1BC30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48" t="28202" r="27609" b="13992"/>
          <a:stretch/>
        </p:blipFill>
        <p:spPr>
          <a:xfrm>
            <a:off x="92764" y="106018"/>
            <a:ext cx="8249457" cy="66128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95471-0803-48C9-88F5-03071BA774ED}"/>
              </a:ext>
            </a:extLst>
          </p:cNvPr>
          <p:cNvSpPr txBox="1"/>
          <p:nvPr/>
        </p:nvSpPr>
        <p:spPr>
          <a:xfrm>
            <a:off x="8494644" y="352900"/>
            <a:ext cx="3432314" cy="1545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25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5: (Hình 5 SGK) Báo cáo tổng hợp theo thông tin mặt hàng.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5AC3FAD-8DF7-4314-9803-59C6EC1C0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12" y="2338250"/>
            <a:ext cx="3313045" cy="1663908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</a:t>
            </a:r>
            <a:r>
              <a:rPr lang="en-US" sz="2800" b="1" cap="none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 hành câu truy vấn SQL trong CSDL quan hệ.</a:t>
            </a:r>
          </a:p>
        </p:txBody>
      </p:sp>
    </p:spTree>
    <p:extLst>
      <p:ext uri="{BB962C8B-B14F-4D97-AF65-F5344CB8AC3E}">
        <p14:creationId xmlns:p14="http://schemas.microsoft.com/office/powerpoint/2010/main" val="22946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121</TotalTime>
  <Words>842</Words>
  <PresentationFormat>Widescreen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.VnArabiaH</vt:lpstr>
      <vt:lpstr>Arial</vt:lpstr>
      <vt:lpstr>Calibri</vt:lpstr>
      <vt:lpstr>Times New Roman</vt:lpstr>
      <vt:lpstr>Tw Cen MT</vt:lpstr>
      <vt:lpstr>Circuit</vt:lpstr>
      <vt:lpstr>Bài 6: truy vấn trong cơ sở dữ liệu quan  hệ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2023-08-07T11:23:21Z</dcterms:created>
  <dcterms:modified xsi:type="dcterms:W3CDTF">2023-08-09T02:31:37Z</dcterms:modified>
</cp:coreProperties>
</file>