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7" r:id="rId9"/>
    <p:sldId id="328" r:id="rId10"/>
    <p:sldId id="334" r:id="rId11"/>
    <p:sldId id="326" r:id="rId12"/>
    <p:sldId id="331" r:id="rId13"/>
    <p:sldId id="332" r:id="rId14"/>
    <p:sldId id="330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1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30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79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51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08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59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19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0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43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80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5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20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74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0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3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80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Tạ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THPT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Tất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3447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2520" y="762000"/>
            <a:ext cx="58272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ÂM NHẠC </a:t>
            </a:r>
            <a:r>
              <a:rPr kumimoji="0" lang="vi-VN" sz="7200" b="1" i="0" u="none" strike="noStrike" kern="1200" cap="none" spc="0" normalizeH="0" baseline="0" noProof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endParaRPr kumimoji="0" lang="en-US" sz="7200" b="1" i="0" u="none" strike="noStrike" kern="1200" cap="none" spc="0" normalizeH="0" baseline="0" noProof="0" dirty="0">
              <a:ln w="1905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365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7" y="691684"/>
            <a:ext cx="1772956" cy="169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2FDD85-A381-4D65-87CA-5023666F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2" y="1779835"/>
            <a:ext cx="10634353" cy="208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70DB8F-4CEE-4A0F-9969-BC73F6F4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67" y="3869058"/>
            <a:ext cx="10394868" cy="1943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FAEFE7-5D39-4D07-85F7-749FA02CFCA4}"/>
              </a:ext>
            </a:extLst>
          </p:cNvPr>
          <p:cNvSpPr txBox="1"/>
          <p:nvPr/>
        </p:nvSpPr>
        <p:spPr>
          <a:xfrm>
            <a:off x="2062135" y="1814210"/>
            <a:ext cx="20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0070C0"/>
                </a:solidFill>
              </a:rPr>
              <a:t>Vừa phải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B3E3CA-20A7-4A23-8291-97ADDDBDBB0C}"/>
              </a:ext>
            </a:extLst>
          </p:cNvPr>
          <p:cNvSpPr txBox="1"/>
          <p:nvPr/>
        </p:nvSpPr>
        <p:spPr>
          <a:xfrm>
            <a:off x="6917376" y="1814209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Sáng tác: Tạ Hoàng Mai Anh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FC6E08E-5C6D-49BE-8EA5-20938123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509169" cy="1143000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Thể hiện toàn bài đọc nhạc số 1 kết hợp vỗ tay theo tiết tấu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85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C 2.08333E-6 -0.01898 2.08333E-6 -0.03704 0.00013 -0.03704 C 0.00039 -0.03704 0.00052 -0.01898 0.00052 2.96296E-6 C 0.00052 0.02106 0.00065 0.0419 0.00091 0.0419 C 0.00104 0.0419 0.00104 0.02106 0.00117 2.96296E-6 C 0.00117 -0.01898 0.00143 -0.03704 0.00156 -0.03704 C 0.00169 -0.03704 0.00169 -0.01898 0.00195 2.96296E-6 C 0.00195 0.02106 0.00195 0.0419 0.00208 0.0419 C 0.00221 0.0419 0.0026 2.96296E-6 0.0026 0.00023 C 0.0026 -0.01898 0.0026 -0.03704 0.00273 -0.03704 C 0.00299 -0.03704 0.00312 -0.01898 0.00312 2.96296E-6 C 0.00312 0.02106 0.00325 0.0419 0.00351 0.0419 C 0.00364 0.0419 0.00364 0.02106 0.00377 2.96296E-6 C 0.00377 -0.01898 0.00403 -0.03704 0.00416 -0.03704 C 0.00429 -0.03704 0.00429 -0.01898 0.00456 2.96296E-6 C 0.00456 0.02106 0.00456 0.0419 0.00469 0.0419 C 0.00482 0.0419 0.00508 0.02106 0.00521 2.96296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16" y="1451801"/>
            <a:ext cx="1772956" cy="1697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DCC3745-64C8-4B30-8EB8-EBBD035A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dirty="0">
                <a:solidFill>
                  <a:srgbClr val="0070C0"/>
                </a:solidFill>
              </a:rPr>
              <a:t>Thể hiện bài hát </a:t>
            </a:r>
            <a:r>
              <a:rPr lang="vi-VN" sz="3600" dirty="0">
                <a:solidFill>
                  <a:srgbClr val="FFC000"/>
                </a:solidFill>
              </a:rPr>
              <a:t>Đến với con người Việt Nam tôi </a:t>
            </a:r>
            <a:r>
              <a:rPr lang="vi-VN" sz="3600" dirty="0">
                <a:solidFill>
                  <a:srgbClr val="0070C0"/>
                </a:solidFill>
              </a:rPr>
              <a:t>với các nhạc cụ gõ hoặc kết hợp với các động tác cơ thể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D055DE-60C1-4449-A323-041A2B84D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16" y="3074769"/>
            <a:ext cx="10759045" cy="26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318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59259E-6 C 6.93889E-18 -0.01898 6.93889E-18 -0.03703 0.00013 -0.03703 C 0.00039 -0.03703 0.00052 -0.01898 0.00052 -2.59259E-6 C 0.00052 0.02107 0.00065 0.0419 0.00091 0.0419 C 0.00104 0.0419 0.00104 0.02107 0.00117 -2.59259E-6 C 0.00117 -0.01898 0.00143 -0.03703 0.00156 -0.03703 C 0.00169 -0.03703 0.00169 -0.01898 0.00195 -2.59259E-6 C 0.00195 0.02107 0.00195 0.0419 0.00208 0.0419 C 0.00221 0.0419 0.0026 -2.59259E-6 0.0026 0.00023 C 0.0026 -0.01898 0.0026 -0.03703 0.00273 -0.03703 C 0.00299 -0.03703 0.00313 -0.01898 0.00313 -2.59259E-6 C 0.00313 0.02107 0.00326 0.0419 0.00352 0.0419 C 0.00365 0.0419 0.00365 0.02107 0.00378 -2.59259E-6 C 0.00378 -0.01898 0.00404 -0.03703 0.00417 -0.03703 C 0.0043 -0.03703 0.0043 -0.01898 0.00456 -2.59259E-6 C 0.00456 0.02107 0.00456 0.0419 0.00469 0.0419 C 0.00482 0.0419 0.00508 0.02107 0.00521 -2.59259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62" y="1417638"/>
            <a:ext cx="1772956" cy="169791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xmlns="" id="{9EA2683E-E359-4DA0-A921-884655C0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sz="3600" dirty="0">
                <a:solidFill>
                  <a:srgbClr val="0070C0"/>
                </a:solidFill>
              </a:rPr>
              <a:t>Thể </a:t>
            </a:r>
            <a:r>
              <a:rPr lang="vi-VN" sz="3600">
                <a:solidFill>
                  <a:srgbClr val="0070C0"/>
                </a:solidFill>
              </a:rPr>
              <a:t>hiện bài hát </a:t>
            </a:r>
            <a:r>
              <a:rPr lang="vi-VN" sz="3600" dirty="0">
                <a:solidFill>
                  <a:srgbClr val="FFC000"/>
                </a:solidFill>
              </a:rPr>
              <a:t>Đến với con người Việt Nam tôi </a:t>
            </a:r>
            <a:r>
              <a:rPr lang="vi-VN" sz="3600" dirty="0">
                <a:solidFill>
                  <a:srgbClr val="0070C0"/>
                </a:solidFill>
              </a:rPr>
              <a:t>với các nhạc cụ gõ hoặc kết hợp với các động tác cơ thể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283FB9-F09A-416B-BE7C-DC08F8DC8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72" y="2856015"/>
            <a:ext cx="10834256" cy="28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90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C 1.875E-6 -0.01898 1.875E-6 -0.03704 0.00013 -0.03704 C 0.00039 -0.03704 0.00052 -0.01898 0.00052 -1.48148E-6 C 0.00052 0.02107 0.00065 0.0419 0.00091 0.0419 C 0.00104 0.0419 0.00104 0.02107 0.00117 -1.48148E-6 C 0.00117 -0.01898 0.00143 -0.03704 0.00156 -0.03704 C 0.00169 -0.03704 0.00169 -0.01898 0.00195 -1.48148E-6 C 0.00195 0.02107 0.00195 0.0419 0.00208 0.0419 C 0.00221 0.0419 0.0026 -1.48148E-6 0.0026 0.00023 C 0.0026 -0.01898 0.0026 -0.03704 0.00273 -0.03704 C 0.00299 -0.03704 0.00312 -0.01898 0.00312 -1.48148E-6 C 0.00312 0.02107 0.00325 0.0419 0.00351 0.0419 C 0.00364 0.0419 0.00364 0.02107 0.00377 -1.48148E-6 C 0.00377 -0.01898 0.00403 -0.03704 0.00416 -0.03704 C 0.0043 -0.03704 0.0043 -0.01898 0.00456 -1.48148E-6 C 0.00456 0.02107 0.00456 0.0419 0.00469 0.0419 C 0.00482 0.0419 0.00508 0.02107 0.00521 -1.48148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6" y="1417638"/>
            <a:ext cx="1772956" cy="1697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EEA48E-BC8C-4334-8644-5FBDFD49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234" y="2679669"/>
            <a:ext cx="10474036" cy="3180806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xmlns="" id="{569EFBDB-595A-4E47-A2FE-71FCDBAD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sz="3600" dirty="0">
                <a:solidFill>
                  <a:srgbClr val="0070C0"/>
                </a:solidFill>
              </a:rPr>
              <a:t>Thể hiện bài hát </a:t>
            </a:r>
            <a:r>
              <a:rPr lang="vi-VN" sz="3600" dirty="0">
                <a:solidFill>
                  <a:srgbClr val="FFC000"/>
                </a:solidFill>
              </a:rPr>
              <a:t>Đến với con người Việt Nam tôi </a:t>
            </a:r>
            <a:r>
              <a:rPr lang="vi-VN" sz="3600" dirty="0">
                <a:solidFill>
                  <a:srgbClr val="0070C0"/>
                </a:solidFill>
              </a:rPr>
              <a:t>với các nhạc cụ gõ hoặc kết hợp với các động tác cơ thể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626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4.16667E-6 -0.01898 4.16667E-6 -0.03703 0.00013 -0.03703 C 0.00039 -0.03703 0.00052 -0.01898 0.00052 -2.22222E-6 C 0.00052 0.02107 0.00065 0.0419 0.00091 0.0419 C 0.00104 0.0419 0.00104 0.02107 0.00117 -2.22222E-6 C 0.00117 -0.01898 0.00143 -0.03703 0.00156 -0.03703 C 0.00169 -0.03703 0.00169 -0.01898 0.00195 -2.22222E-6 C 0.00195 0.02107 0.00195 0.0419 0.00208 0.0419 C 0.00221 0.0419 0.0026 -2.22222E-6 0.0026 0.00023 C 0.0026 -0.01898 0.0026 -0.03703 0.00273 -0.03703 C 0.00299 -0.03703 0.00312 -0.01898 0.00312 -2.22222E-6 C 0.00312 0.02107 0.00325 0.0419 0.00351 0.0419 C 0.00364 0.0419 0.00364 0.02107 0.00377 -2.22222E-6 C 0.00377 -0.01898 0.00403 -0.03703 0.00416 -0.03703 C 0.00429 -0.03703 0.00429 -0.01898 0.00455 -2.22222E-6 C 0.00455 0.02107 0.00455 0.0419 0.00468 0.0419 C 0.00481 0.0419 0.00507 0.02107 0.0052 -2.22222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" y="41825"/>
            <a:ext cx="1772956" cy="1697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DCC3745-64C8-4B30-8EB8-EBBD035A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Dặn dò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59265C-9F57-4C40-BE4D-619CCA0B8902}"/>
              </a:ext>
            </a:extLst>
          </p:cNvPr>
          <p:cNvSpPr txBox="1"/>
          <p:nvPr/>
        </p:nvSpPr>
        <p:spPr>
          <a:xfrm>
            <a:off x="1039091" y="2351314"/>
            <a:ext cx="10800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bài đọc nhạc số 1 đúng giai điệu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lời cho bài đọc nhạc số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của tiết sau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856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" y="41825"/>
            <a:ext cx="1772956" cy="1697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DCC3745-64C8-4B30-8EB8-EBBD035A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691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3AB0A39-68BA-4720-9533-6F7DC691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262762"/>
            <a:ext cx="10972800" cy="1143000"/>
          </a:xfrm>
        </p:spPr>
        <p:txBody>
          <a:bodyPr/>
          <a:lstStyle/>
          <a:p>
            <a:r>
              <a:rPr lang="vi-V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 1: Quê Hương Việt Nam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40ED35-B1EF-42C5-99FE-6AED711E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73"/>
            <a:ext cx="2582883" cy="2473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8DDB9F-3492-4960-9CFE-3A71C8AEB601}"/>
              </a:ext>
            </a:extLst>
          </p:cNvPr>
          <p:cNvSpPr txBox="1"/>
          <p:nvPr/>
        </p:nvSpPr>
        <p:spPr>
          <a:xfrm>
            <a:off x="855024" y="1607205"/>
            <a:ext cx="9524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Tiết 1</a:t>
            </a:r>
          </a:p>
          <a:p>
            <a:pPr algn="ctr"/>
            <a:endParaRPr lang="vi-VN" sz="3200" b="1" dirty="0">
              <a:solidFill>
                <a:srgbClr val="0070C0"/>
              </a:solidFill>
            </a:endParaRPr>
          </a:p>
          <a:p>
            <a:r>
              <a:rPr lang="vi-VN" sz="3200" dirty="0">
                <a:solidFill>
                  <a:srgbClr val="0070C0"/>
                </a:solidFill>
              </a:rPr>
              <a:t>Đọc nhạc: Bài đọc nhạc số 1</a:t>
            </a:r>
          </a:p>
          <a:p>
            <a:r>
              <a:rPr lang="vi-VN" sz="3200" dirty="0">
                <a:solidFill>
                  <a:srgbClr val="0070C0"/>
                </a:solidFill>
              </a:rPr>
              <a:t>Nhạc cụ : Gõ đệm cho bài </a:t>
            </a:r>
            <a:r>
              <a:rPr lang="vi-VN" sz="3200" i="1" dirty="0">
                <a:solidFill>
                  <a:srgbClr val="FFC000"/>
                </a:solidFill>
              </a:rPr>
              <a:t>Đến với con người Việt Nam</a:t>
            </a:r>
            <a:r>
              <a:rPr lang="vi-VN" sz="3200" i="1" dirty="0">
                <a:solidFill>
                  <a:srgbClr val="0070C0"/>
                </a:solidFill>
              </a:rPr>
              <a:t> tôi</a:t>
            </a:r>
            <a:r>
              <a:rPr lang="vi-VN" sz="3200" dirty="0">
                <a:solidFill>
                  <a:srgbClr val="0070C0"/>
                </a:solidFill>
              </a:rPr>
              <a:t> bằng nhạc cụ gõ và động tác cơ thể</a:t>
            </a:r>
          </a:p>
        </p:txBody>
      </p:sp>
    </p:spTree>
    <p:extLst>
      <p:ext uri="{BB962C8B-B14F-4D97-AF65-F5344CB8AC3E}">
        <p14:creationId xmlns:p14="http://schemas.microsoft.com/office/powerpoint/2010/main" xmlns="" val="12742322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23" y="339952"/>
            <a:ext cx="1772956" cy="1697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DCC3745-64C8-4B30-8EB8-EBBD035A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nhạc số 1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2FDD85-A381-4D65-87CA-5023666F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0" y="1495298"/>
            <a:ext cx="10634353" cy="208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70DB8F-4CEE-4A0F-9969-BC73F6F4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67" y="3572175"/>
            <a:ext cx="10394868" cy="1943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FAEFE7-5D39-4D07-85F7-749FA02CFCA4}"/>
              </a:ext>
            </a:extLst>
          </p:cNvPr>
          <p:cNvSpPr txBox="1"/>
          <p:nvPr/>
        </p:nvSpPr>
        <p:spPr>
          <a:xfrm>
            <a:off x="2085886" y="1640608"/>
            <a:ext cx="20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0070C0"/>
                </a:solidFill>
              </a:rPr>
              <a:t>Vừa phải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B3E3CA-20A7-4A23-8291-97ADDDBDBB0C}"/>
              </a:ext>
            </a:extLst>
          </p:cNvPr>
          <p:cNvSpPr txBox="1"/>
          <p:nvPr/>
        </p:nvSpPr>
        <p:spPr>
          <a:xfrm>
            <a:off x="6935189" y="1576197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Sáng tác: Tạ Hoàng Mai Anh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64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" y="41825"/>
            <a:ext cx="1772956" cy="1697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DCC3745-64C8-4B30-8EB8-EBBD035A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đọc nhạc số 1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655F74-9823-4ADB-9A7F-B8DA1FB53169}"/>
              </a:ext>
            </a:extLst>
          </p:cNvPr>
          <p:cNvSpPr txBox="1"/>
          <p:nvPr/>
        </p:nvSpPr>
        <p:spPr>
          <a:xfrm>
            <a:off x="1838270" y="1739735"/>
            <a:ext cx="84398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nhạc được viết ở giọng : SOL trưởng với dấu Pha thăng ở đầu bản nhạc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nhạc được viết ở nhịp : 2/4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độ: SOL, LA, SI, ĐÔ, RÊ, 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độ: trắng, đen, móc đơn, móc kép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nhạc số 1 chia thành hai câu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323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" y="41825"/>
            <a:ext cx="1772956" cy="1697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DCC3745-64C8-4B30-8EB8-EBBD035A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Luyện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quãng</a:t>
            </a:r>
            <a:r>
              <a:rPr lang="en-US" dirty="0">
                <a:solidFill>
                  <a:srgbClr val="0070C0"/>
                </a:solidFill>
              </a:rPr>
              <a:t> 2, </a:t>
            </a:r>
            <a:r>
              <a:rPr lang="en-US" dirty="0" err="1">
                <a:solidFill>
                  <a:srgbClr val="0070C0"/>
                </a:solidFill>
              </a:rPr>
              <a:t>quãng</a:t>
            </a:r>
            <a:r>
              <a:rPr lang="en-US" dirty="0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BD9A5-0B8F-49E2-B989-FCC6043F5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90" y="1822327"/>
            <a:ext cx="9529949" cy="1408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25A143-4128-48EA-BB83-CA3F5B2EA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494" y="3230625"/>
            <a:ext cx="9086363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B9B2FC-7A40-4E96-877C-A1CA5400A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803" y="3224528"/>
            <a:ext cx="95105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018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" y="41825"/>
            <a:ext cx="1772956" cy="1697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DCC3745-64C8-4B30-8EB8-EBBD035A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Tập từng câu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2974-6C18-4E8C-AF7B-B4CFAB6BD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469" y="2060370"/>
            <a:ext cx="10099962" cy="23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16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" y="41825"/>
            <a:ext cx="1772956" cy="1697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A1E0AF-E5F6-4E9C-9582-F2F444495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79" y="2125684"/>
            <a:ext cx="10319656" cy="241069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C72E75EC-9138-4AA3-9E18-5BACEC92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Tập từng câu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244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23" y="339952"/>
            <a:ext cx="1772956" cy="169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2FDD85-A381-4D65-87CA-5023666F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0" y="1495298"/>
            <a:ext cx="10634353" cy="208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70DB8F-4CEE-4A0F-9969-BC73F6F4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67" y="3572175"/>
            <a:ext cx="10394868" cy="1943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FAEFE7-5D39-4D07-85F7-749FA02CFCA4}"/>
              </a:ext>
            </a:extLst>
          </p:cNvPr>
          <p:cNvSpPr txBox="1"/>
          <p:nvPr/>
        </p:nvSpPr>
        <p:spPr>
          <a:xfrm>
            <a:off x="2085886" y="1640608"/>
            <a:ext cx="20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0070C0"/>
                </a:solidFill>
              </a:rPr>
              <a:t>Vừa phải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B3E3CA-20A7-4A23-8291-97ADDDBDBB0C}"/>
              </a:ext>
            </a:extLst>
          </p:cNvPr>
          <p:cNvSpPr txBox="1"/>
          <p:nvPr/>
        </p:nvSpPr>
        <p:spPr>
          <a:xfrm>
            <a:off x="6935189" y="1576197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Sáng tác: Tạ Hoàng Mai Anh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FC6E08E-5C6D-49BE-8EA5-20938123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Thể hiện toàn bài đọc nhạc số 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489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9" y="-13128"/>
            <a:ext cx="1772956" cy="169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2FDD85-A381-4D65-87CA-5023666F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2" y="1779835"/>
            <a:ext cx="10634353" cy="208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70DB8F-4CEE-4A0F-9969-BC73F6F4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67" y="3869058"/>
            <a:ext cx="10394868" cy="1943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FAEFE7-5D39-4D07-85F7-749FA02CFCA4}"/>
              </a:ext>
            </a:extLst>
          </p:cNvPr>
          <p:cNvSpPr txBox="1"/>
          <p:nvPr/>
        </p:nvSpPr>
        <p:spPr>
          <a:xfrm>
            <a:off x="2062135" y="1814210"/>
            <a:ext cx="20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0070C0"/>
                </a:solidFill>
              </a:rPr>
              <a:t>Vừa phải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B3E3CA-20A7-4A23-8291-97ADDDBDBB0C}"/>
              </a:ext>
            </a:extLst>
          </p:cNvPr>
          <p:cNvSpPr txBox="1"/>
          <p:nvPr/>
        </p:nvSpPr>
        <p:spPr>
          <a:xfrm>
            <a:off x="6917376" y="1814209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Sáng tác: Tạ Hoàng Mai Anh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FC6E08E-5C6D-49BE-8EA5-20938123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509169" cy="1143000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Thể hiện toàn bài đọc nhạc số 1 kết hợp đánh nhịp 2/4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665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C 2.08333E-6 -0.01898 2.08333E-6 -0.03704 0.00013 -0.03704 C 0.00039 -0.03704 0.00052 -0.01898 0.00052 7.40741E-7 C 0.00052 0.02106 0.00065 0.0419 0.00091 0.0419 C 0.00104 0.0419 0.00104 0.02106 0.00117 7.40741E-7 C 0.00117 -0.01898 0.00143 -0.03704 0.00156 -0.03704 C 0.00169 -0.03704 0.00169 -0.01898 0.00195 7.40741E-7 C 0.00195 0.02106 0.00195 0.0419 0.00208 0.0419 C 0.00221 0.0419 0.0026 7.40741E-7 0.0026 0.00023 C 0.0026 -0.01898 0.0026 -0.03704 0.00273 -0.03704 C 0.00299 -0.03704 0.00312 -0.01898 0.00312 7.40741E-7 C 0.00312 0.02106 0.00325 0.0419 0.00351 0.0419 C 0.00364 0.0419 0.00364 0.02106 0.00377 7.40741E-7 C 0.00377 -0.01898 0.00403 -0.03704 0.00416 -0.03704 C 0.00429 -0.03704 0.00429 -0.01898 0.00456 7.40741E-7 C 0.00456 0.02106 0.00456 0.0419 0.00469 0.0419 C 0.00482 0.0419 0.00508 0.02106 0.00521 7.40741E-7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308</Words>
  <Application>Microsoft Office PowerPoint</Application>
  <PresentationFormat>Custom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Giáo viên: Tạ Văn Thiết Trường: THPT Trần Tất Văn</vt:lpstr>
      <vt:lpstr>Chủ đề 1: Quê Hương Việt Nam</vt:lpstr>
      <vt:lpstr>Bài đọc nhạc số 1</vt:lpstr>
      <vt:lpstr>Phân tích bài đọc nhạc số 1</vt:lpstr>
      <vt:lpstr>Luyện đọc quãng 2, quãng 3</vt:lpstr>
      <vt:lpstr>Tập từng câu</vt:lpstr>
      <vt:lpstr>Tập từng câu</vt:lpstr>
      <vt:lpstr>Thể hiện toàn bài đọc nhạc số 1</vt:lpstr>
      <vt:lpstr>Thể hiện toàn bài đọc nhạc số 1 kết hợp đánh nhịp 2/4</vt:lpstr>
      <vt:lpstr>Thể hiện toàn bài đọc nhạc số 1 kết hợp vỗ tay theo tiết tấu</vt:lpstr>
      <vt:lpstr>Thể hiện bài hát Đến với con người Việt Nam tôi với các nhạc cụ gõ hoặc kết hợp với các động tác cơ thể  </vt:lpstr>
      <vt:lpstr>Thể hiện bài hát Đến với con người Việt Nam tôi với các nhạc cụ gõ hoặc kết hợp với các động tác cơ thể  </vt:lpstr>
      <vt:lpstr>Thể hiện bài hát Đến với con người Việt Nam tôi với các nhạc cụ gõ hoặc kết hợp với các động tác cơ thể  </vt:lpstr>
      <vt:lpstr>Dặn dò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Phan Anh Hoài Trường: Ischool Nha Trang</dc:title>
  <dc:creator>MACBOOK</dc:creator>
  <cp:lastModifiedBy>BC</cp:lastModifiedBy>
  <cp:revision>4</cp:revision>
  <dcterms:created xsi:type="dcterms:W3CDTF">2022-08-28T06:55:47Z</dcterms:created>
  <dcterms:modified xsi:type="dcterms:W3CDTF">2022-09-05T14:32:54Z</dcterms:modified>
</cp:coreProperties>
</file>