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media1.wav" ContentType="audio/wav"/>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6"/>
  </p:notesMasterIdLst>
  <p:sldIdLst>
    <p:sldId id="334" r:id="rId4"/>
    <p:sldId id="258" r:id="rId5"/>
    <p:sldId id="262" r:id="rId6"/>
    <p:sldId id="259" r:id="rId7"/>
    <p:sldId id="261" r:id="rId8"/>
    <p:sldId id="265" r:id="rId9"/>
    <p:sldId id="266" r:id="rId10"/>
    <p:sldId id="267" r:id="rId11"/>
    <p:sldId id="271" r:id="rId12"/>
    <p:sldId id="269" r:id="rId13"/>
    <p:sldId id="268" r:id="rId14"/>
    <p:sldId id="270" r:id="rId15"/>
    <p:sldId id="264" r:id="rId16"/>
    <p:sldId id="272" r:id="rId17"/>
    <p:sldId id="263" r:id="rId18"/>
    <p:sldId id="260" r:id="rId19"/>
    <p:sldId id="273" r:id="rId20"/>
    <p:sldId id="274" r:id="rId21"/>
    <p:sldId id="275" r:id="rId22"/>
    <p:sldId id="281" r:id="rId23"/>
    <p:sldId id="280" r:id="rId24"/>
    <p:sldId id="279" r:id="rId25"/>
    <p:sldId id="278" r:id="rId26"/>
    <p:sldId id="283" r:id="rId27"/>
    <p:sldId id="284" r:id="rId28"/>
    <p:sldId id="285" r:id="rId29"/>
    <p:sldId id="282" r:id="rId30"/>
    <p:sldId id="286" r:id="rId31"/>
    <p:sldId id="277" r:id="rId32"/>
    <p:sldId id="287" r:id="rId33"/>
    <p:sldId id="288" r:id="rId34"/>
    <p:sldId id="276" r:id="rId35"/>
    <p:sldId id="291" r:id="rId36"/>
    <p:sldId id="290" r:id="rId37"/>
    <p:sldId id="289" r:id="rId38"/>
    <p:sldId id="294" r:id="rId39"/>
    <p:sldId id="295" r:id="rId40"/>
    <p:sldId id="323" r:id="rId41"/>
    <p:sldId id="324" r:id="rId42"/>
    <p:sldId id="325" r:id="rId43"/>
    <p:sldId id="326" r:id="rId44"/>
    <p:sldId id="327" r:id="rId45"/>
    <p:sldId id="328" r:id="rId46"/>
    <p:sldId id="329" r:id="rId47"/>
    <p:sldId id="330" r:id="rId48"/>
    <p:sldId id="331" r:id="rId49"/>
    <p:sldId id="332" r:id="rId50"/>
    <p:sldId id="296" r:id="rId51"/>
    <p:sldId id="292" r:id="rId52"/>
    <p:sldId id="293" r:id="rId53"/>
    <p:sldId id="333" r:id="rId54"/>
    <p:sldId id="29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316" autoAdjust="0"/>
  </p:normalViewPr>
  <p:slideViewPr>
    <p:cSldViewPr snapToGrid="0">
      <p:cViewPr varScale="1">
        <p:scale>
          <a:sx n="69" d="100"/>
          <a:sy n="69" d="100"/>
        </p:scale>
        <p:origin x="-738" y="-108"/>
      </p:cViewPr>
      <p:guideLst>
        <p:guide orient="horz" pos="2160"/>
        <p:guide pos="3840"/>
      </p:guideLst>
    </p:cSldViewPr>
  </p:slideViewPr>
  <p:notesTextViewPr>
    <p:cViewPr>
      <p:scale>
        <a:sx n="1" d="1"/>
        <a:sy n="1" d="1"/>
      </p:scale>
      <p:origin x="0" y="6"/>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F6B1B2-EC2B-44DB-B3F9-F04B4770B937}" type="datetimeFigureOut">
              <a:rPr lang="en-US" smtClean="0"/>
              <a:t>7/28/2022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2763A4-5BB4-41D6-81B8-2C9807E6535F}" type="slidenum">
              <a:rPr lang="en-US" smtClean="0"/>
              <a:t>‹#›</a:t>
            </a:fld>
            <a:endParaRPr lang="en-US"/>
          </a:p>
        </p:txBody>
      </p:sp>
    </p:spTree>
    <p:extLst>
      <p:ext uri="{BB962C8B-B14F-4D97-AF65-F5344CB8AC3E}">
        <p14:creationId xmlns:p14="http://schemas.microsoft.com/office/powerpoint/2010/main" val="1164428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rgbClr val="7030A0"/>
                </a:solidFill>
                <a:latin typeface="Times New Roman" pitchFamily="18" charset="0"/>
                <a:cs typeface="Times New Roman" pitchFamily="18" charset="0"/>
              </a:rPr>
              <a:t>Nguyễn</a:t>
            </a:r>
            <a:r>
              <a:rPr lang="en-US" sz="1200" b="1" dirty="0" smtClean="0">
                <a:solidFill>
                  <a:srgbClr val="7030A0"/>
                </a:solidFill>
                <a:latin typeface="Times New Roman" pitchFamily="18" charset="0"/>
                <a:cs typeface="Times New Roman" pitchFamily="18" charset="0"/>
              </a:rPr>
              <a:t> </a:t>
            </a:r>
            <a:r>
              <a:rPr lang="en-US" sz="1200" b="1" dirty="0" err="1" smtClean="0">
                <a:solidFill>
                  <a:srgbClr val="7030A0"/>
                </a:solidFill>
                <a:latin typeface="Times New Roman" pitchFamily="18" charset="0"/>
                <a:cs typeface="Times New Roman" pitchFamily="18" charset="0"/>
              </a:rPr>
              <a:t>Nhâm</a:t>
            </a:r>
            <a:r>
              <a:rPr lang="en-US" sz="1200" b="1" dirty="0" smtClean="0">
                <a:solidFill>
                  <a:srgbClr val="7030A0"/>
                </a:solidFill>
                <a:latin typeface="Times New Roman" pitchFamily="18" charset="0"/>
                <a:cs typeface="Times New Roman" pitchFamily="18" charset="0"/>
              </a:rPr>
              <a:t> 0981.713.891- 0366.698.459</a:t>
            </a:r>
          </a:p>
        </p:txBody>
      </p:sp>
      <p:sp>
        <p:nvSpPr>
          <p:cNvPr id="4" name="Slide Number Placeholder 3"/>
          <p:cNvSpPr>
            <a:spLocks noGrp="1"/>
          </p:cNvSpPr>
          <p:nvPr>
            <p:ph type="sldNum" sz="quarter" idx="10"/>
          </p:nvPr>
        </p:nvSpPr>
        <p:spPr/>
        <p:txBody>
          <a:bodyPr/>
          <a:lstStyle/>
          <a:p>
            <a:fld id="{5D2763A4-5BB4-41D6-81B8-2C9807E6535F}" type="slidenum">
              <a:rPr lang="en-US" smtClean="0"/>
              <a:t>2</a:t>
            </a:fld>
            <a:endParaRPr lang="en-US"/>
          </a:p>
        </p:txBody>
      </p:sp>
    </p:spTree>
    <p:extLst>
      <p:ext uri="{BB962C8B-B14F-4D97-AF65-F5344CB8AC3E}">
        <p14:creationId xmlns:p14="http://schemas.microsoft.com/office/powerpoint/2010/main" val="1851780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rgbClr val="7030A0"/>
                </a:solidFill>
                <a:latin typeface="Times New Roman" pitchFamily="18" charset="0"/>
                <a:cs typeface="Times New Roman" pitchFamily="18" charset="0"/>
              </a:rPr>
              <a:t>Nguyễn</a:t>
            </a:r>
            <a:r>
              <a:rPr lang="en-US" sz="1200" b="1" dirty="0" smtClean="0">
                <a:solidFill>
                  <a:srgbClr val="7030A0"/>
                </a:solidFill>
                <a:latin typeface="Times New Roman" pitchFamily="18" charset="0"/>
                <a:cs typeface="Times New Roman" pitchFamily="18" charset="0"/>
              </a:rPr>
              <a:t> </a:t>
            </a:r>
            <a:r>
              <a:rPr lang="en-US" sz="1200" b="1" dirty="0" err="1" smtClean="0">
                <a:solidFill>
                  <a:srgbClr val="7030A0"/>
                </a:solidFill>
                <a:latin typeface="Times New Roman" pitchFamily="18" charset="0"/>
                <a:cs typeface="Times New Roman" pitchFamily="18" charset="0"/>
              </a:rPr>
              <a:t>Nhâm</a:t>
            </a:r>
            <a:r>
              <a:rPr lang="en-US" sz="1200" b="1" dirty="0" smtClean="0">
                <a:solidFill>
                  <a:srgbClr val="7030A0"/>
                </a:solidFill>
                <a:latin typeface="Times New Roman" pitchFamily="18" charset="0"/>
                <a:cs typeface="Times New Roman" pitchFamily="18" charset="0"/>
              </a:rPr>
              <a:t> 0981.713.891- 0366.698.459</a:t>
            </a:r>
          </a:p>
        </p:txBody>
      </p:sp>
      <p:sp>
        <p:nvSpPr>
          <p:cNvPr id="4" name="Slide Number Placeholder 3"/>
          <p:cNvSpPr>
            <a:spLocks noGrp="1"/>
          </p:cNvSpPr>
          <p:nvPr>
            <p:ph type="sldNum" sz="quarter" idx="10"/>
          </p:nvPr>
        </p:nvSpPr>
        <p:spPr/>
        <p:txBody>
          <a:bodyPr/>
          <a:lstStyle/>
          <a:p>
            <a:fld id="{5D2763A4-5BB4-41D6-81B8-2C9807E6535F}" type="slidenum">
              <a:rPr lang="en-US" smtClean="0"/>
              <a:t>4</a:t>
            </a:fld>
            <a:endParaRPr lang="en-US"/>
          </a:p>
        </p:txBody>
      </p:sp>
    </p:spTree>
    <p:extLst>
      <p:ext uri="{BB962C8B-B14F-4D97-AF65-F5344CB8AC3E}">
        <p14:creationId xmlns:p14="http://schemas.microsoft.com/office/powerpoint/2010/main" val="148506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rgbClr val="7030A0"/>
                </a:solidFill>
                <a:latin typeface="Times New Roman" pitchFamily="18" charset="0"/>
                <a:cs typeface="Times New Roman" pitchFamily="18" charset="0"/>
              </a:rPr>
              <a:t>Nguyễn</a:t>
            </a:r>
            <a:r>
              <a:rPr lang="en-US" sz="1200" b="1" dirty="0" smtClean="0">
                <a:solidFill>
                  <a:srgbClr val="7030A0"/>
                </a:solidFill>
                <a:latin typeface="Times New Roman" pitchFamily="18" charset="0"/>
                <a:cs typeface="Times New Roman" pitchFamily="18" charset="0"/>
              </a:rPr>
              <a:t> </a:t>
            </a:r>
            <a:r>
              <a:rPr lang="en-US" sz="1200" b="1" dirty="0" err="1" smtClean="0">
                <a:solidFill>
                  <a:srgbClr val="7030A0"/>
                </a:solidFill>
                <a:latin typeface="Times New Roman" pitchFamily="18" charset="0"/>
                <a:cs typeface="Times New Roman" pitchFamily="18" charset="0"/>
              </a:rPr>
              <a:t>Nhâm</a:t>
            </a:r>
            <a:r>
              <a:rPr lang="en-US" sz="1200" b="1" dirty="0" smtClean="0">
                <a:solidFill>
                  <a:srgbClr val="7030A0"/>
                </a:solidFill>
                <a:latin typeface="Times New Roman" pitchFamily="18" charset="0"/>
                <a:cs typeface="Times New Roman" pitchFamily="18" charset="0"/>
              </a:rPr>
              <a:t> 0981.713.891- 0366.698.459</a:t>
            </a:r>
          </a:p>
        </p:txBody>
      </p:sp>
      <p:sp>
        <p:nvSpPr>
          <p:cNvPr id="4" name="Slide Number Placeholder 3"/>
          <p:cNvSpPr>
            <a:spLocks noGrp="1"/>
          </p:cNvSpPr>
          <p:nvPr>
            <p:ph type="sldNum" sz="quarter" idx="10"/>
          </p:nvPr>
        </p:nvSpPr>
        <p:spPr/>
        <p:txBody>
          <a:bodyPr/>
          <a:lstStyle/>
          <a:p>
            <a:fld id="{5D2763A4-5BB4-41D6-81B8-2C9807E6535F}" type="slidenum">
              <a:rPr lang="en-US" smtClean="0"/>
              <a:t>5</a:t>
            </a:fld>
            <a:endParaRPr lang="en-US"/>
          </a:p>
        </p:txBody>
      </p:sp>
    </p:spTree>
    <p:extLst>
      <p:ext uri="{BB962C8B-B14F-4D97-AF65-F5344CB8AC3E}">
        <p14:creationId xmlns:p14="http://schemas.microsoft.com/office/powerpoint/2010/main" val="58105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rgbClr val="7030A0"/>
                </a:solidFill>
                <a:latin typeface="Times New Roman" pitchFamily="18" charset="0"/>
                <a:cs typeface="Times New Roman" pitchFamily="18" charset="0"/>
              </a:rPr>
              <a:t>Nguyễn</a:t>
            </a:r>
            <a:r>
              <a:rPr lang="en-US" sz="1200" b="1" dirty="0" smtClean="0">
                <a:solidFill>
                  <a:srgbClr val="7030A0"/>
                </a:solidFill>
                <a:latin typeface="Times New Roman" pitchFamily="18" charset="0"/>
                <a:cs typeface="Times New Roman" pitchFamily="18" charset="0"/>
              </a:rPr>
              <a:t> </a:t>
            </a:r>
            <a:r>
              <a:rPr lang="en-US" sz="1200" b="1" dirty="0" err="1" smtClean="0">
                <a:solidFill>
                  <a:srgbClr val="7030A0"/>
                </a:solidFill>
                <a:latin typeface="Times New Roman" pitchFamily="18" charset="0"/>
                <a:cs typeface="Times New Roman" pitchFamily="18" charset="0"/>
              </a:rPr>
              <a:t>Nhâm</a:t>
            </a:r>
            <a:r>
              <a:rPr lang="en-US" sz="1200" b="1" dirty="0" smtClean="0">
                <a:solidFill>
                  <a:srgbClr val="7030A0"/>
                </a:solidFill>
                <a:latin typeface="Times New Roman" pitchFamily="18" charset="0"/>
                <a:cs typeface="Times New Roman" pitchFamily="18" charset="0"/>
              </a:rPr>
              <a:t> 0981.713.891- 0366.698.459</a:t>
            </a:r>
          </a:p>
        </p:txBody>
      </p:sp>
      <p:sp>
        <p:nvSpPr>
          <p:cNvPr id="4" name="Slide Number Placeholder 3"/>
          <p:cNvSpPr>
            <a:spLocks noGrp="1"/>
          </p:cNvSpPr>
          <p:nvPr>
            <p:ph type="sldNum" sz="quarter" idx="10"/>
          </p:nvPr>
        </p:nvSpPr>
        <p:spPr/>
        <p:txBody>
          <a:bodyPr/>
          <a:lstStyle/>
          <a:p>
            <a:fld id="{5D2763A4-5BB4-41D6-81B8-2C9807E6535F}" type="slidenum">
              <a:rPr lang="en-US" smtClean="0"/>
              <a:t>8</a:t>
            </a:fld>
            <a:endParaRPr lang="en-US"/>
          </a:p>
        </p:txBody>
      </p:sp>
    </p:spTree>
    <p:extLst>
      <p:ext uri="{BB962C8B-B14F-4D97-AF65-F5344CB8AC3E}">
        <p14:creationId xmlns:p14="http://schemas.microsoft.com/office/powerpoint/2010/main" val="219882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rgbClr val="7030A0"/>
                </a:solidFill>
                <a:latin typeface="Times New Roman" pitchFamily="18" charset="0"/>
                <a:cs typeface="Times New Roman" pitchFamily="18" charset="0"/>
              </a:rPr>
              <a:t>Nguyễn</a:t>
            </a:r>
            <a:r>
              <a:rPr lang="en-US" sz="1200" b="1" dirty="0" smtClean="0">
                <a:solidFill>
                  <a:srgbClr val="7030A0"/>
                </a:solidFill>
                <a:latin typeface="Times New Roman" pitchFamily="18" charset="0"/>
                <a:cs typeface="Times New Roman" pitchFamily="18" charset="0"/>
              </a:rPr>
              <a:t> </a:t>
            </a:r>
            <a:r>
              <a:rPr lang="en-US" sz="1200" b="1" dirty="0" err="1" smtClean="0">
                <a:solidFill>
                  <a:srgbClr val="7030A0"/>
                </a:solidFill>
                <a:latin typeface="Times New Roman" pitchFamily="18" charset="0"/>
                <a:cs typeface="Times New Roman" pitchFamily="18" charset="0"/>
              </a:rPr>
              <a:t>Nhâm</a:t>
            </a:r>
            <a:r>
              <a:rPr lang="en-US" sz="1200" b="1" dirty="0" smtClean="0">
                <a:solidFill>
                  <a:srgbClr val="7030A0"/>
                </a:solidFill>
                <a:latin typeface="Times New Roman" pitchFamily="18" charset="0"/>
                <a:cs typeface="Times New Roman" pitchFamily="18" charset="0"/>
              </a:rPr>
              <a:t> 0981.713.891- 0366.698.459</a:t>
            </a:r>
          </a:p>
        </p:txBody>
      </p:sp>
      <p:sp>
        <p:nvSpPr>
          <p:cNvPr id="4" name="Slide Number Placeholder 3"/>
          <p:cNvSpPr>
            <a:spLocks noGrp="1"/>
          </p:cNvSpPr>
          <p:nvPr>
            <p:ph type="sldNum" sz="quarter" idx="10"/>
          </p:nvPr>
        </p:nvSpPr>
        <p:spPr/>
        <p:txBody>
          <a:bodyPr/>
          <a:lstStyle/>
          <a:p>
            <a:fld id="{5D2763A4-5BB4-41D6-81B8-2C9807E6535F}" type="slidenum">
              <a:rPr lang="en-US" smtClean="0"/>
              <a:t>16</a:t>
            </a:fld>
            <a:endParaRPr lang="en-US"/>
          </a:p>
        </p:txBody>
      </p:sp>
    </p:spTree>
    <p:extLst>
      <p:ext uri="{BB962C8B-B14F-4D97-AF65-F5344CB8AC3E}">
        <p14:creationId xmlns:p14="http://schemas.microsoft.com/office/powerpoint/2010/main" val="426771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rgbClr val="7030A0"/>
                </a:solidFill>
                <a:latin typeface="Times New Roman" pitchFamily="18" charset="0"/>
                <a:cs typeface="Times New Roman" pitchFamily="18" charset="0"/>
              </a:rPr>
              <a:t>Nguyễn</a:t>
            </a:r>
            <a:r>
              <a:rPr lang="en-US" sz="1200" b="1" dirty="0" smtClean="0">
                <a:solidFill>
                  <a:srgbClr val="7030A0"/>
                </a:solidFill>
                <a:latin typeface="Times New Roman" pitchFamily="18" charset="0"/>
                <a:cs typeface="Times New Roman" pitchFamily="18" charset="0"/>
              </a:rPr>
              <a:t> </a:t>
            </a:r>
            <a:r>
              <a:rPr lang="en-US" sz="1200" b="1" dirty="0" err="1" smtClean="0">
                <a:solidFill>
                  <a:srgbClr val="7030A0"/>
                </a:solidFill>
                <a:latin typeface="Times New Roman" pitchFamily="18" charset="0"/>
                <a:cs typeface="Times New Roman" pitchFamily="18" charset="0"/>
              </a:rPr>
              <a:t>Nhâm</a:t>
            </a:r>
            <a:r>
              <a:rPr lang="en-US" sz="1200" b="1" dirty="0" smtClean="0">
                <a:solidFill>
                  <a:srgbClr val="7030A0"/>
                </a:solidFill>
                <a:latin typeface="Times New Roman" pitchFamily="18" charset="0"/>
                <a:cs typeface="Times New Roman" pitchFamily="18" charset="0"/>
              </a:rPr>
              <a:t> 0981.713.891- 0366.698.459</a:t>
            </a:r>
          </a:p>
        </p:txBody>
      </p:sp>
      <p:sp>
        <p:nvSpPr>
          <p:cNvPr id="4" name="Slide Number Placeholder 3"/>
          <p:cNvSpPr>
            <a:spLocks noGrp="1"/>
          </p:cNvSpPr>
          <p:nvPr>
            <p:ph type="sldNum" sz="quarter" idx="10"/>
          </p:nvPr>
        </p:nvSpPr>
        <p:spPr/>
        <p:txBody>
          <a:bodyPr/>
          <a:lstStyle/>
          <a:p>
            <a:fld id="{5D2763A4-5BB4-41D6-81B8-2C9807E6535F}" type="slidenum">
              <a:rPr lang="en-US" smtClean="0"/>
              <a:t>28</a:t>
            </a:fld>
            <a:endParaRPr lang="en-US"/>
          </a:p>
        </p:txBody>
      </p:sp>
    </p:spTree>
    <p:extLst>
      <p:ext uri="{BB962C8B-B14F-4D97-AF65-F5344CB8AC3E}">
        <p14:creationId xmlns:p14="http://schemas.microsoft.com/office/powerpoint/2010/main" val="2528082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err="1" smtClean="0">
                <a:solidFill>
                  <a:srgbClr val="7030A0"/>
                </a:solidFill>
                <a:latin typeface="Times New Roman" pitchFamily="18" charset="0"/>
                <a:cs typeface="Times New Roman" pitchFamily="18" charset="0"/>
              </a:rPr>
              <a:t>Nguyễn</a:t>
            </a:r>
            <a:r>
              <a:rPr lang="en-US" sz="1200" b="1" dirty="0" smtClean="0">
                <a:solidFill>
                  <a:srgbClr val="7030A0"/>
                </a:solidFill>
                <a:latin typeface="Times New Roman" pitchFamily="18" charset="0"/>
                <a:cs typeface="Times New Roman" pitchFamily="18" charset="0"/>
              </a:rPr>
              <a:t> </a:t>
            </a:r>
            <a:r>
              <a:rPr lang="en-US" sz="1200" b="1" dirty="0" err="1" smtClean="0">
                <a:solidFill>
                  <a:srgbClr val="7030A0"/>
                </a:solidFill>
                <a:latin typeface="Times New Roman" pitchFamily="18" charset="0"/>
                <a:cs typeface="Times New Roman" pitchFamily="18" charset="0"/>
              </a:rPr>
              <a:t>Nhâm</a:t>
            </a:r>
            <a:r>
              <a:rPr lang="en-US" sz="1200" b="1" smtClean="0">
                <a:solidFill>
                  <a:srgbClr val="7030A0"/>
                </a:solidFill>
                <a:latin typeface="Times New Roman" pitchFamily="18" charset="0"/>
                <a:cs typeface="Times New Roman" pitchFamily="18" charset="0"/>
              </a:rPr>
              <a:t> 0981.713.891- 0366.698.459</a:t>
            </a:r>
          </a:p>
        </p:txBody>
      </p:sp>
      <p:sp>
        <p:nvSpPr>
          <p:cNvPr id="4" name="Slide Number Placeholder 3"/>
          <p:cNvSpPr>
            <a:spLocks noGrp="1"/>
          </p:cNvSpPr>
          <p:nvPr>
            <p:ph type="sldNum" sz="quarter" idx="10"/>
          </p:nvPr>
        </p:nvSpPr>
        <p:spPr/>
        <p:txBody>
          <a:bodyPr/>
          <a:lstStyle/>
          <a:p>
            <a:fld id="{5D2763A4-5BB4-41D6-81B8-2C9807E6535F}" type="slidenum">
              <a:rPr lang="en-US" smtClean="0"/>
              <a:t>52</a:t>
            </a:fld>
            <a:endParaRPr lang="en-US"/>
          </a:p>
        </p:txBody>
      </p:sp>
    </p:spTree>
    <p:extLst>
      <p:ext uri="{BB962C8B-B14F-4D97-AF65-F5344CB8AC3E}">
        <p14:creationId xmlns:p14="http://schemas.microsoft.com/office/powerpoint/2010/main" val="893104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61344CA-A647-3FB6-381B-6B0C64A82B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8862D32-6EBB-0819-D5D6-CE3DBD9D13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0FDB948-5A6E-6454-5C02-F1FDB1DE6F1C}"/>
              </a:ext>
            </a:extLst>
          </p:cNvPr>
          <p:cNvSpPr>
            <a:spLocks noGrp="1"/>
          </p:cNvSpPr>
          <p:nvPr>
            <p:ph type="dt" sz="half" idx="10"/>
          </p:nvPr>
        </p:nvSpPr>
        <p:spPr/>
        <p:txBody>
          <a:bodyPr/>
          <a:lstStyle/>
          <a:p>
            <a:fld id="{065E9C37-ED6E-4BC9-8EDE-218F11674666}" type="datetimeFigureOut">
              <a:rPr lang="en-US" smtClean="0"/>
              <a:t>7/28/2022</a:t>
            </a:fld>
            <a:endParaRPr lang="en-US"/>
          </a:p>
        </p:txBody>
      </p:sp>
      <p:sp>
        <p:nvSpPr>
          <p:cNvPr id="5" name="Footer Placeholder 4">
            <a:extLst>
              <a:ext uri="{FF2B5EF4-FFF2-40B4-BE49-F238E27FC236}">
                <a16:creationId xmlns="" xmlns:a16="http://schemas.microsoft.com/office/drawing/2014/main" id="{959C4CBA-1281-8AFB-1E89-56C5C18E0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BB9FF43-0F35-E91D-D31B-462C4ED367C8}"/>
              </a:ext>
            </a:extLst>
          </p:cNvPr>
          <p:cNvSpPr>
            <a:spLocks noGrp="1"/>
          </p:cNvSpPr>
          <p:nvPr>
            <p:ph type="sldNum" sz="quarter" idx="12"/>
          </p:nvPr>
        </p:nvSpPr>
        <p:spPr/>
        <p:txBody>
          <a:bodyPr/>
          <a:lstStyle/>
          <a:p>
            <a:fld id="{7C76689B-4DCA-4C6D-A0F2-C9307C35FF2F}" type="slidenum">
              <a:rPr lang="en-US" smtClean="0"/>
              <a:t>‹#›</a:t>
            </a:fld>
            <a:endParaRPr lang="en-US"/>
          </a:p>
        </p:txBody>
      </p:sp>
    </p:spTree>
    <p:extLst>
      <p:ext uri="{BB962C8B-B14F-4D97-AF65-F5344CB8AC3E}">
        <p14:creationId xmlns:p14="http://schemas.microsoft.com/office/powerpoint/2010/main" val="2511836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9021F7-D71F-BDA0-2FB2-60D1371C4F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F856D2FD-27CD-8503-ABE4-61918E4692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F8067D-50AB-BA01-411A-EA8D71951865}"/>
              </a:ext>
            </a:extLst>
          </p:cNvPr>
          <p:cNvSpPr>
            <a:spLocks noGrp="1"/>
          </p:cNvSpPr>
          <p:nvPr>
            <p:ph type="dt" sz="half" idx="10"/>
          </p:nvPr>
        </p:nvSpPr>
        <p:spPr/>
        <p:txBody>
          <a:bodyPr/>
          <a:lstStyle/>
          <a:p>
            <a:fld id="{065E9C37-ED6E-4BC9-8EDE-218F11674666}" type="datetimeFigureOut">
              <a:rPr lang="en-US" smtClean="0"/>
              <a:t>7/28/2022</a:t>
            </a:fld>
            <a:endParaRPr lang="en-US"/>
          </a:p>
        </p:txBody>
      </p:sp>
      <p:sp>
        <p:nvSpPr>
          <p:cNvPr id="5" name="Footer Placeholder 4">
            <a:extLst>
              <a:ext uri="{FF2B5EF4-FFF2-40B4-BE49-F238E27FC236}">
                <a16:creationId xmlns="" xmlns:a16="http://schemas.microsoft.com/office/drawing/2014/main" id="{15095F5B-B118-154F-C79E-1F2C72405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E963565-B991-016E-E0D2-F0492E75C2AD}"/>
              </a:ext>
            </a:extLst>
          </p:cNvPr>
          <p:cNvSpPr>
            <a:spLocks noGrp="1"/>
          </p:cNvSpPr>
          <p:nvPr>
            <p:ph type="sldNum" sz="quarter" idx="12"/>
          </p:nvPr>
        </p:nvSpPr>
        <p:spPr/>
        <p:txBody>
          <a:bodyPr/>
          <a:lstStyle/>
          <a:p>
            <a:fld id="{7C76689B-4DCA-4C6D-A0F2-C9307C35FF2F}" type="slidenum">
              <a:rPr lang="en-US" smtClean="0"/>
              <a:t>‹#›</a:t>
            </a:fld>
            <a:endParaRPr lang="en-US"/>
          </a:p>
        </p:txBody>
      </p:sp>
    </p:spTree>
    <p:extLst>
      <p:ext uri="{BB962C8B-B14F-4D97-AF65-F5344CB8AC3E}">
        <p14:creationId xmlns:p14="http://schemas.microsoft.com/office/powerpoint/2010/main" val="2696703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E4E4B64F-22DE-0922-095D-6802951A0D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2452CBD-EE4E-FA34-8D22-EF54204F51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BB506DC-E10B-67E3-CE32-558513CF5292}"/>
              </a:ext>
            </a:extLst>
          </p:cNvPr>
          <p:cNvSpPr>
            <a:spLocks noGrp="1"/>
          </p:cNvSpPr>
          <p:nvPr>
            <p:ph type="dt" sz="half" idx="10"/>
          </p:nvPr>
        </p:nvSpPr>
        <p:spPr/>
        <p:txBody>
          <a:bodyPr/>
          <a:lstStyle/>
          <a:p>
            <a:fld id="{065E9C37-ED6E-4BC9-8EDE-218F11674666}" type="datetimeFigureOut">
              <a:rPr lang="en-US" smtClean="0"/>
              <a:t>7/28/2022</a:t>
            </a:fld>
            <a:endParaRPr lang="en-US"/>
          </a:p>
        </p:txBody>
      </p:sp>
      <p:sp>
        <p:nvSpPr>
          <p:cNvPr id="5" name="Footer Placeholder 4">
            <a:extLst>
              <a:ext uri="{FF2B5EF4-FFF2-40B4-BE49-F238E27FC236}">
                <a16:creationId xmlns="" xmlns:a16="http://schemas.microsoft.com/office/drawing/2014/main" id="{DFC74C28-63F7-3AF1-8E34-F8B6392C8E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CC3418E-6823-D63C-E954-869199FEBDF3}"/>
              </a:ext>
            </a:extLst>
          </p:cNvPr>
          <p:cNvSpPr>
            <a:spLocks noGrp="1"/>
          </p:cNvSpPr>
          <p:nvPr>
            <p:ph type="sldNum" sz="quarter" idx="12"/>
          </p:nvPr>
        </p:nvSpPr>
        <p:spPr/>
        <p:txBody>
          <a:bodyPr/>
          <a:lstStyle/>
          <a:p>
            <a:fld id="{7C76689B-4DCA-4C6D-A0F2-C9307C35FF2F}" type="slidenum">
              <a:rPr lang="en-US" smtClean="0"/>
              <a:t>‹#›</a:t>
            </a:fld>
            <a:endParaRPr lang="en-US"/>
          </a:p>
        </p:txBody>
      </p:sp>
    </p:spTree>
    <p:extLst>
      <p:ext uri="{BB962C8B-B14F-4D97-AF65-F5344CB8AC3E}">
        <p14:creationId xmlns:p14="http://schemas.microsoft.com/office/powerpoint/2010/main" val="1401708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1147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6223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0336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3791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594349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6148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3797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6191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1FCE9C-A20B-A72D-98B5-984AF2BB8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1781345-A11A-1054-43DD-B428D3CE05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E34A09D-C4A0-0BB2-A65C-3D3A55CCA098}"/>
              </a:ext>
            </a:extLst>
          </p:cNvPr>
          <p:cNvSpPr>
            <a:spLocks noGrp="1"/>
          </p:cNvSpPr>
          <p:nvPr>
            <p:ph type="dt" sz="half" idx="10"/>
          </p:nvPr>
        </p:nvSpPr>
        <p:spPr/>
        <p:txBody>
          <a:bodyPr/>
          <a:lstStyle/>
          <a:p>
            <a:fld id="{065E9C37-ED6E-4BC9-8EDE-218F11674666}" type="datetimeFigureOut">
              <a:rPr lang="en-US" smtClean="0"/>
              <a:t>7/28/2022</a:t>
            </a:fld>
            <a:endParaRPr lang="en-US"/>
          </a:p>
        </p:txBody>
      </p:sp>
      <p:sp>
        <p:nvSpPr>
          <p:cNvPr id="5" name="Footer Placeholder 4">
            <a:extLst>
              <a:ext uri="{FF2B5EF4-FFF2-40B4-BE49-F238E27FC236}">
                <a16:creationId xmlns="" xmlns:a16="http://schemas.microsoft.com/office/drawing/2014/main" id="{7084BE4D-081D-90FE-5F1C-E6840DB5C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5758B0D-5303-D97D-4720-296A796B0072}"/>
              </a:ext>
            </a:extLst>
          </p:cNvPr>
          <p:cNvSpPr>
            <a:spLocks noGrp="1"/>
          </p:cNvSpPr>
          <p:nvPr>
            <p:ph type="sldNum" sz="quarter" idx="12"/>
          </p:nvPr>
        </p:nvSpPr>
        <p:spPr/>
        <p:txBody>
          <a:bodyPr/>
          <a:lstStyle/>
          <a:p>
            <a:fld id="{7C76689B-4DCA-4C6D-A0F2-C9307C35FF2F}" type="slidenum">
              <a:rPr lang="en-US" smtClean="0"/>
              <a:t>‹#›</a:t>
            </a:fld>
            <a:endParaRPr lang="en-US"/>
          </a:p>
        </p:txBody>
      </p:sp>
    </p:spTree>
    <p:extLst>
      <p:ext uri="{BB962C8B-B14F-4D97-AF65-F5344CB8AC3E}">
        <p14:creationId xmlns:p14="http://schemas.microsoft.com/office/powerpoint/2010/main" val="1528877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78722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9810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4252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320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8199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3367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6201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96690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74948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646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1F48DF-08B0-DBCB-8441-BA78D579BC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811FF5C-5786-A37A-0F0F-04DC68B1A0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29F1CE1-D5A8-F790-EE07-6DBA050E1435}"/>
              </a:ext>
            </a:extLst>
          </p:cNvPr>
          <p:cNvSpPr>
            <a:spLocks noGrp="1"/>
          </p:cNvSpPr>
          <p:nvPr>
            <p:ph type="dt" sz="half" idx="10"/>
          </p:nvPr>
        </p:nvSpPr>
        <p:spPr/>
        <p:txBody>
          <a:bodyPr/>
          <a:lstStyle/>
          <a:p>
            <a:fld id="{065E9C37-ED6E-4BC9-8EDE-218F11674666}" type="datetimeFigureOut">
              <a:rPr lang="en-US" smtClean="0"/>
              <a:t>7/28/2022</a:t>
            </a:fld>
            <a:endParaRPr lang="en-US"/>
          </a:p>
        </p:txBody>
      </p:sp>
      <p:sp>
        <p:nvSpPr>
          <p:cNvPr id="5" name="Footer Placeholder 4">
            <a:extLst>
              <a:ext uri="{FF2B5EF4-FFF2-40B4-BE49-F238E27FC236}">
                <a16:creationId xmlns="" xmlns:a16="http://schemas.microsoft.com/office/drawing/2014/main" id="{12A9E4C8-708A-1AB4-0E28-527CD881FC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332A5BE-15CD-4386-C71E-AF37555B88A0}"/>
              </a:ext>
            </a:extLst>
          </p:cNvPr>
          <p:cNvSpPr>
            <a:spLocks noGrp="1"/>
          </p:cNvSpPr>
          <p:nvPr>
            <p:ph type="sldNum" sz="quarter" idx="12"/>
          </p:nvPr>
        </p:nvSpPr>
        <p:spPr/>
        <p:txBody>
          <a:bodyPr/>
          <a:lstStyle/>
          <a:p>
            <a:fld id="{7C76689B-4DCA-4C6D-A0F2-C9307C35FF2F}" type="slidenum">
              <a:rPr lang="en-US" smtClean="0"/>
              <a:t>‹#›</a:t>
            </a:fld>
            <a:endParaRPr lang="en-US"/>
          </a:p>
        </p:txBody>
      </p:sp>
    </p:spTree>
    <p:extLst>
      <p:ext uri="{BB962C8B-B14F-4D97-AF65-F5344CB8AC3E}">
        <p14:creationId xmlns:p14="http://schemas.microsoft.com/office/powerpoint/2010/main" val="1130260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84394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6536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93456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2140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122477-383C-92A2-DD1D-EBDC632145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C40A4E3-D1E7-7F80-E685-C6E0918D21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BBB04A7-9915-32A7-8780-5868DFEF25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0D6061C-BE31-B6E7-2A35-53486CD6CC46}"/>
              </a:ext>
            </a:extLst>
          </p:cNvPr>
          <p:cNvSpPr>
            <a:spLocks noGrp="1"/>
          </p:cNvSpPr>
          <p:nvPr>
            <p:ph type="dt" sz="half" idx="10"/>
          </p:nvPr>
        </p:nvSpPr>
        <p:spPr/>
        <p:txBody>
          <a:bodyPr/>
          <a:lstStyle/>
          <a:p>
            <a:fld id="{065E9C37-ED6E-4BC9-8EDE-218F11674666}" type="datetimeFigureOut">
              <a:rPr lang="en-US" smtClean="0"/>
              <a:t>7/28/2022</a:t>
            </a:fld>
            <a:endParaRPr lang="en-US"/>
          </a:p>
        </p:txBody>
      </p:sp>
      <p:sp>
        <p:nvSpPr>
          <p:cNvPr id="6" name="Footer Placeholder 5">
            <a:extLst>
              <a:ext uri="{FF2B5EF4-FFF2-40B4-BE49-F238E27FC236}">
                <a16:creationId xmlns="" xmlns:a16="http://schemas.microsoft.com/office/drawing/2014/main" id="{5B84081D-6324-C310-994F-5F743097C5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9FC2517-C9E4-C485-C105-48A7D23B74A9}"/>
              </a:ext>
            </a:extLst>
          </p:cNvPr>
          <p:cNvSpPr>
            <a:spLocks noGrp="1"/>
          </p:cNvSpPr>
          <p:nvPr>
            <p:ph type="sldNum" sz="quarter" idx="12"/>
          </p:nvPr>
        </p:nvSpPr>
        <p:spPr/>
        <p:txBody>
          <a:bodyPr/>
          <a:lstStyle/>
          <a:p>
            <a:fld id="{7C76689B-4DCA-4C6D-A0F2-C9307C35FF2F}" type="slidenum">
              <a:rPr lang="en-US" smtClean="0"/>
              <a:t>‹#›</a:t>
            </a:fld>
            <a:endParaRPr lang="en-US"/>
          </a:p>
        </p:txBody>
      </p:sp>
    </p:spTree>
    <p:extLst>
      <p:ext uri="{BB962C8B-B14F-4D97-AF65-F5344CB8AC3E}">
        <p14:creationId xmlns:p14="http://schemas.microsoft.com/office/powerpoint/2010/main" val="1714697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17F230-0CC2-8705-E517-178A326FDF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849C62C-0980-A506-630B-35C0411FB9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F0FAEB0-7687-879F-715B-BE89AF4CD1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5702618-86C7-3967-1497-A918FF0323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BC579BC-E67B-CD29-6D17-8F85A5914A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4E44938-31F9-EC52-DACB-3B9EE50F5CAF}"/>
              </a:ext>
            </a:extLst>
          </p:cNvPr>
          <p:cNvSpPr>
            <a:spLocks noGrp="1"/>
          </p:cNvSpPr>
          <p:nvPr>
            <p:ph type="dt" sz="half" idx="10"/>
          </p:nvPr>
        </p:nvSpPr>
        <p:spPr/>
        <p:txBody>
          <a:bodyPr/>
          <a:lstStyle/>
          <a:p>
            <a:fld id="{065E9C37-ED6E-4BC9-8EDE-218F11674666}" type="datetimeFigureOut">
              <a:rPr lang="en-US" smtClean="0"/>
              <a:t>7/28/2022</a:t>
            </a:fld>
            <a:endParaRPr lang="en-US"/>
          </a:p>
        </p:txBody>
      </p:sp>
      <p:sp>
        <p:nvSpPr>
          <p:cNvPr id="8" name="Footer Placeholder 7">
            <a:extLst>
              <a:ext uri="{FF2B5EF4-FFF2-40B4-BE49-F238E27FC236}">
                <a16:creationId xmlns="" xmlns:a16="http://schemas.microsoft.com/office/drawing/2014/main" id="{D7F04743-DCEC-9BE6-559A-C4714FEA58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F41F7CA1-0605-2128-7E31-D06130845425}"/>
              </a:ext>
            </a:extLst>
          </p:cNvPr>
          <p:cNvSpPr>
            <a:spLocks noGrp="1"/>
          </p:cNvSpPr>
          <p:nvPr>
            <p:ph type="sldNum" sz="quarter" idx="12"/>
          </p:nvPr>
        </p:nvSpPr>
        <p:spPr/>
        <p:txBody>
          <a:bodyPr/>
          <a:lstStyle/>
          <a:p>
            <a:fld id="{7C76689B-4DCA-4C6D-A0F2-C9307C35FF2F}" type="slidenum">
              <a:rPr lang="en-US" smtClean="0"/>
              <a:t>‹#›</a:t>
            </a:fld>
            <a:endParaRPr lang="en-US"/>
          </a:p>
        </p:txBody>
      </p:sp>
    </p:spTree>
    <p:extLst>
      <p:ext uri="{BB962C8B-B14F-4D97-AF65-F5344CB8AC3E}">
        <p14:creationId xmlns:p14="http://schemas.microsoft.com/office/powerpoint/2010/main" val="3486836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84B359-262D-B468-0B5D-66465520EB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1363399-D764-C1FA-87C0-9FCCE76513BF}"/>
              </a:ext>
            </a:extLst>
          </p:cNvPr>
          <p:cNvSpPr>
            <a:spLocks noGrp="1"/>
          </p:cNvSpPr>
          <p:nvPr>
            <p:ph type="dt" sz="half" idx="10"/>
          </p:nvPr>
        </p:nvSpPr>
        <p:spPr/>
        <p:txBody>
          <a:bodyPr/>
          <a:lstStyle/>
          <a:p>
            <a:fld id="{065E9C37-ED6E-4BC9-8EDE-218F11674666}" type="datetimeFigureOut">
              <a:rPr lang="en-US" smtClean="0"/>
              <a:t>7/28/2022</a:t>
            </a:fld>
            <a:endParaRPr lang="en-US"/>
          </a:p>
        </p:txBody>
      </p:sp>
      <p:sp>
        <p:nvSpPr>
          <p:cNvPr id="4" name="Footer Placeholder 3">
            <a:extLst>
              <a:ext uri="{FF2B5EF4-FFF2-40B4-BE49-F238E27FC236}">
                <a16:creationId xmlns="" xmlns:a16="http://schemas.microsoft.com/office/drawing/2014/main" id="{804CDC75-7289-272A-843F-29D8BB7AB9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329A00D-7130-409F-1A71-D4EF48482104}"/>
              </a:ext>
            </a:extLst>
          </p:cNvPr>
          <p:cNvSpPr>
            <a:spLocks noGrp="1"/>
          </p:cNvSpPr>
          <p:nvPr>
            <p:ph type="sldNum" sz="quarter" idx="12"/>
          </p:nvPr>
        </p:nvSpPr>
        <p:spPr/>
        <p:txBody>
          <a:bodyPr/>
          <a:lstStyle/>
          <a:p>
            <a:fld id="{7C76689B-4DCA-4C6D-A0F2-C9307C35FF2F}" type="slidenum">
              <a:rPr lang="en-US" smtClean="0"/>
              <a:t>‹#›</a:t>
            </a:fld>
            <a:endParaRPr lang="en-US"/>
          </a:p>
        </p:txBody>
      </p:sp>
    </p:spTree>
    <p:extLst>
      <p:ext uri="{BB962C8B-B14F-4D97-AF65-F5344CB8AC3E}">
        <p14:creationId xmlns:p14="http://schemas.microsoft.com/office/powerpoint/2010/main" val="224477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BD4EA7F-66E6-0EB9-A29B-EB723904E4C9}"/>
              </a:ext>
            </a:extLst>
          </p:cNvPr>
          <p:cNvSpPr>
            <a:spLocks noGrp="1"/>
          </p:cNvSpPr>
          <p:nvPr>
            <p:ph type="dt" sz="half" idx="10"/>
          </p:nvPr>
        </p:nvSpPr>
        <p:spPr/>
        <p:txBody>
          <a:bodyPr/>
          <a:lstStyle/>
          <a:p>
            <a:fld id="{065E9C37-ED6E-4BC9-8EDE-218F11674666}" type="datetimeFigureOut">
              <a:rPr lang="en-US" smtClean="0"/>
              <a:t>7/28/2022</a:t>
            </a:fld>
            <a:endParaRPr lang="en-US"/>
          </a:p>
        </p:txBody>
      </p:sp>
      <p:sp>
        <p:nvSpPr>
          <p:cNvPr id="3" name="Footer Placeholder 2">
            <a:extLst>
              <a:ext uri="{FF2B5EF4-FFF2-40B4-BE49-F238E27FC236}">
                <a16:creationId xmlns="" xmlns:a16="http://schemas.microsoft.com/office/drawing/2014/main" id="{E4B4675C-C949-C76D-CCB1-6C5B73C211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15A7842-B778-342F-6886-60D8857445D3}"/>
              </a:ext>
            </a:extLst>
          </p:cNvPr>
          <p:cNvSpPr>
            <a:spLocks noGrp="1"/>
          </p:cNvSpPr>
          <p:nvPr>
            <p:ph type="sldNum" sz="quarter" idx="12"/>
          </p:nvPr>
        </p:nvSpPr>
        <p:spPr/>
        <p:txBody>
          <a:bodyPr/>
          <a:lstStyle/>
          <a:p>
            <a:fld id="{7C76689B-4DCA-4C6D-A0F2-C9307C35FF2F}" type="slidenum">
              <a:rPr lang="en-US" smtClean="0"/>
              <a:t>‹#›</a:t>
            </a:fld>
            <a:endParaRPr lang="en-US"/>
          </a:p>
        </p:txBody>
      </p:sp>
    </p:spTree>
    <p:extLst>
      <p:ext uri="{BB962C8B-B14F-4D97-AF65-F5344CB8AC3E}">
        <p14:creationId xmlns:p14="http://schemas.microsoft.com/office/powerpoint/2010/main" val="3268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24E448-7A8F-DDBA-4A55-9BF37A5B74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1AA95F2B-ED71-48EB-E1D9-064B46C61A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D9DD3CF-09D8-CCAF-7F41-FDDD501AD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FC1807F-BB18-6F49-8E26-D451A2EBD59B}"/>
              </a:ext>
            </a:extLst>
          </p:cNvPr>
          <p:cNvSpPr>
            <a:spLocks noGrp="1"/>
          </p:cNvSpPr>
          <p:nvPr>
            <p:ph type="dt" sz="half" idx="10"/>
          </p:nvPr>
        </p:nvSpPr>
        <p:spPr/>
        <p:txBody>
          <a:bodyPr/>
          <a:lstStyle/>
          <a:p>
            <a:fld id="{065E9C37-ED6E-4BC9-8EDE-218F11674666}" type="datetimeFigureOut">
              <a:rPr lang="en-US" smtClean="0"/>
              <a:t>7/28/2022</a:t>
            </a:fld>
            <a:endParaRPr lang="en-US"/>
          </a:p>
        </p:txBody>
      </p:sp>
      <p:sp>
        <p:nvSpPr>
          <p:cNvPr id="6" name="Footer Placeholder 5">
            <a:extLst>
              <a:ext uri="{FF2B5EF4-FFF2-40B4-BE49-F238E27FC236}">
                <a16:creationId xmlns="" xmlns:a16="http://schemas.microsoft.com/office/drawing/2014/main" id="{630AE4B7-7BA2-C258-BE93-F8C199D15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03D3262-0643-F8F2-E599-9215E5E250EC}"/>
              </a:ext>
            </a:extLst>
          </p:cNvPr>
          <p:cNvSpPr>
            <a:spLocks noGrp="1"/>
          </p:cNvSpPr>
          <p:nvPr>
            <p:ph type="sldNum" sz="quarter" idx="12"/>
          </p:nvPr>
        </p:nvSpPr>
        <p:spPr/>
        <p:txBody>
          <a:bodyPr/>
          <a:lstStyle/>
          <a:p>
            <a:fld id="{7C76689B-4DCA-4C6D-A0F2-C9307C35FF2F}" type="slidenum">
              <a:rPr lang="en-US" smtClean="0"/>
              <a:t>‹#›</a:t>
            </a:fld>
            <a:endParaRPr lang="en-US"/>
          </a:p>
        </p:txBody>
      </p:sp>
    </p:spTree>
    <p:extLst>
      <p:ext uri="{BB962C8B-B14F-4D97-AF65-F5344CB8AC3E}">
        <p14:creationId xmlns:p14="http://schemas.microsoft.com/office/powerpoint/2010/main" val="402056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39DF22-B05B-76F9-333D-C87CCD7A41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9DED5FC7-3693-6BFF-AE98-399374526C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B6709DC-AE58-580A-DC5A-19407F4B5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AB16EEA-94F6-3470-4993-2D29D57D3CC3}"/>
              </a:ext>
            </a:extLst>
          </p:cNvPr>
          <p:cNvSpPr>
            <a:spLocks noGrp="1"/>
          </p:cNvSpPr>
          <p:nvPr>
            <p:ph type="dt" sz="half" idx="10"/>
          </p:nvPr>
        </p:nvSpPr>
        <p:spPr/>
        <p:txBody>
          <a:bodyPr/>
          <a:lstStyle/>
          <a:p>
            <a:fld id="{065E9C37-ED6E-4BC9-8EDE-218F11674666}" type="datetimeFigureOut">
              <a:rPr lang="en-US" smtClean="0"/>
              <a:t>7/28/2022</a:t>
            </a:fld>
            <a:endParaRPr lang="en-US"/>
          </a:p>
        </p:txBody>
      </p:sp>
      <p:sp>
        <p:nvSpPr>
          <p:cNvPr id="6" name="Footer Placeholder 5">
            <a:extLst>
              <a:ext uri="{FF2B5EF4-FFF2-40B4-BE49-F238E27FC236}">
                <a16:creationId xmlns="" xmlns:a16="http://schemas.microsoft.com/office/drawing/2014/main" id="{CBAFDECE-8C8E-EA68-4606-70A6C4C821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0550476-BCC4-2CFA-730A-9D1B14E0AA24}"/>
              </a:ext>
            </a:extLst>
          </p:cNvPr>
          <p:cNvSpPr>
            <a:spLocks noGrp="1"/>
          </p:cNvSpPr>
          <p:nvPr>
            <p:ph type="sldNum" sz="quarter" idx="12"/>
          </p:nvPr>
        </p:nvSpPr>
        <p:spPr/>
        <p:txBody>
          <a:bodyPr/>
          <a:lstStyle/>
          <a:p>
            <a:fld id="{7C76689B-4DCA-4C6D-A0F2-C9307C35FF2F}" type="slidenum">
              <a:rPr lang="en-US" smtClean="0"/>
              <a:t>‹#›</a:t>
            </a:fld>
            <a:endParaRPr lang="en-US"/>
          </a:p>
        </p:txBody>
      </p:sp>
    </p:spTree>
    <p:extLst>
      <p:ext uri="{BB962C8B-B14F-4D97-AF65-F5344CB8AC3E}">
        <p14:creationId xmlns:p14="http://schemas.microsoft.com/office/powerpoint/2010/main" val="228051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C6E972-3AD4-5C34-D91D-49853475ED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88773831-551E-7DF5-DDE9-BC8E93C477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420A75C-39D1-CE65-6CA2-2FF060701D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E9C37-ED6E-4BC9-8EDE-218F11674666}" type="datetimeFigureOut">
              <a:rPr lang="en-US" smtClean="0"/>
              <a:t>7/28/2022</a:t>
            </a:fld>
            <a:endParaRPr lang="en-US"/>
          </a:p>
        </p:txBody>
      </p:sp>
      <p:sp>
        <p:nvSpPr>
          <p:cNvPr id="5" name="Footer Placeholder 4">
            <a:extLst>
              <a:ext uri="{FF2B5EF4-FFF2-40B4-BE49-F238E27FC236}">
                <a16:creationId xmlns="" xmlns:a16="http://schemas.microsoft.com/office/drawing/2014/main" id="{931B2E2E-F91C-9AAF-F8B7-917935B13C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368F6CCF-DF44-1ED4-A086-3FD1FE7AA3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6689B-4DCA-4C6D-A0F2-C9307C35FF2F}" type="slidenum">
              <a:rPr lang="en-US" smtClean="0"/>
              <a:t>‹#›</a:t>
            </a:fld>
            <a:endParaRPr lang="en-US"/>
          </a:p>
        </p:txBody>
      </p:sp>
    </p:spTree>
    <p:extLst>
      <p:ext uri="{BB962C8B-B14F-4D97-AF65-F5344CB8AC3E}">
        <p14:creationId xmlns:p14="http://schemas.microsoft.com/office/powerpoint/2010/main" val="504584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897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28/07/2022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55460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15.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5.png"/><Relationship Id="rId9" Type="http://schemas.microsoft.com/office/2007/relationships/hdphoto" Target="../media/hdphoto7.wdp"/></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6.png"/><Relationship Id="rId5" Type="http://schemas.microsoft.com/office/2007/relationships/hdphoto" Target="../media/hdphoto5.wdp"/><Relationship Id="rId4" Type="http://schemas.openxmlformats.org/officeDocument/2006/relationships/image" Target="../media/image15.png"/><Relationship Id="rId9"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slide" Target="slide41.xml"/><Relationship Id="rId13" Type="http://schemas.openxmlformats.org/officeDocument/2006/relationships/slide" Target="slide46.xml"/><Relationship Id="rId18" Type="http://schemas.openxmlformats.org/officeDocument/2006/relationships/image" Target="../media/image28.png"/><Relationship Id="rId3" Type="http://schemas.openxmlformats.org/officeDocument/2006/relationships/slideLayout" Target="../slideLayouts/slideLayout13.xml"/><Relationship Id="rId7" Type="http://schemas.openxmlformats.org/officeDocument/2006/relationships/slide" Target="slide40.xml"/><Relationship Id="rId12" Type="http://schemas.openxmlformats.org/officeDocument/2006/relationships/slide" Target="slide45.xml"/><Relationship Id="rId17" Type="http://schemas.openxmlformats.org/officeDocument/2006/relationships/image" Target="../media/image27.gif"/><Relationship Id="rId2" Type="http://schemas.openxmlformats.org/officeDocument/2006/relationships/audio" Target="../media/media1.wav"/><Relationship Id="rId16" Type="http://schemas.openxmlformats.org/officeDocument/2006/relationships/image" Target="../media/image26.gif"/><Relationship Id="rId1" Type="http://schemas.microsoft.com/office/2007/relationships/media" Target="../media/media1.wav"/><Relationship Id="rId6" Type="http://schemas.openxmlformats.org/officeDocument/2006/relationships/slide" Target="slide39.xml"/><Relationship Id="rId11" Type="http://schemas.openxmlformats.org/officeDocument/2006/relationships/slide" Target="slide44.xml"/><Relationship Id="rId5" Type="http://schemas.openxmlformats.org/officeDocument/2006/relationships/image" Target="../media/image24.png"/><Relationship Id="rId15" Type="http://schemas.openxmlformats.org/officeDocument/2006/relationships/image" Target="../media/image25.gif"/><Relationship Id="rId10" Type="http://schemas.openxmlformats.org/officeDocument/2006/relationships/slide" Target="slide43.xml"/><Relationship Id="rId4" Type="http://schemas.openxmlformats.org/officeDocument/2006/relationships/image" Target="../media/image23.png"/><Relationship Id="rId9" Type="http://schemas.openxmlformats.org/officeDocument/2006/relationships/slide" Target="slide42.xml"/><Relationship Id="rId14" Type="http://schemas.openxmlformats.org/officeDocument/2006/relationships/slide" Target="slide47.xml"/></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audio" Target="../media/audio4.wav"/><Relationship Id="rId7" Type="http://schemas.microsoft.com/office/2007/relationships/hdphoto" Target="../media/hdphoto8.wdp"/><Relationship Id="rId12" Type="http://schemas.openxmlformats.org/officeDocument/2006/relationships/image" Target="../media/image33.png"/><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30.png"/><Relationship Id="rId11" Type="http://schemas.microsoft.com/office/2007/relationships/hdphoto" Target="../media/hdphoto10.wdp"/><Relationship Id="rId5" Type="http://schemas.openxmlformats.org/officeDocument/2006/relationships/image" Target="../media/image29.png"/><Relationship Id="rId15" Type="http://schemas.openxmlformats.org/officeDocument/2006/relationships/slide" Target="slide38.xml"/><Relationship Id="rId10" Type="http://schemas.openxmlformats.org/officeDocument/2006/relationships/image" Target="../media/image32.png"/><Relationship Id="rId4" Type="http://schemas.openxmlformats.org/officeDocument/2006/relationships/audio" Target="../media/audio5.wav"/><Relationship Id="rId9" Type="http://schemas.microsoft.com/office/2007/relationships/hdphoto" Target="../media/hdphoto9.wdp"/><Relationship Id="rId1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audio" Target="../media/audio5.wav"/><Relationship Id="rId7" Type="http://schemas.microsoft.com/office/2007/relationships/hdphoto" Target="../media/hdphoto8.wdp"/><Relationship Id="rId12" Type="http://schemas.openxmlformats.org/officeDocument/2006/relationships/image" Target="../media/image35.png"/><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30.png"/><Relationship Id="rId11" Type="http://schemas.microsoft.com/office/2007/relationships/hdphoto" Target="../media/hdphoto10.wdp"/><Relationship Id="rId5" Type="http://schemas.openxmlformats.org/officeDocument/2006/relationships/image" Target="../media/image29.png"/><Relationship Id="rId15" Type="http://schemas.openxmlformats.org/officeDocument/2006/relationships/slide" Target="slide38.xml"/><Relationship Id="rId10" Type="http://schemas.openxmlformats.org/officeDocument/2006/relationships/image" Target="../media/image32.png"/><Relationship Id="rId4" Type="http://schemas.openxmlformats.org/officeDocument/2006/relationships/audio" Target="../media/audio4.wav"/><Relationship Id="rId9" Type="http://schemas.microsoft.com/office/2007/relationships/hdphoto" Target="../media/hdphoto9.wdp"/><Relationship Id="rId14" Type="http://schemas.openxmlformats.org/officeDocument/2006/relationships/image" Target="../media/image36.png"/></Relationships>
</file>

<file path=ppt/slides/_rels/slide4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audio" Target="../media/audio4.wav"/><Relationship Id="rId7" Type="http://schemas.microsoft.com/office/2007/relationships/hdphoto" Target="../media/hdphoto8.wdp"/><Relationship Id="rId12" Type="http://schemas.openxmlformats.org/officeDocument/2006/relationships/image" Target="../media/image33.png"/><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30.png"/><Relationship Id="rId11" Type="http://schemas.microsoft.com/office/2007/relationships/hdphoto" Target="../media/hdphoto10.wdp"/><Relationship Id="rId5" Type="http://schemas.openxmlformats.org/officeDocument/2006/relationships/image" Target="../media/image29.png"/><Relationship Id="rId15" Type="http://schemas.openxmlformats.org/officeDocument/2006/relationships/slide" Target="slide38.xml"/><Relationship Id="rId10" Type="http://schemas.openxmlformats.org/officeDocument/2006/relationships/image" Target="../media/image32.png"/><Relationship Id="rId4" Type="http://schemas.openxmlformats.org/officeDocument/2006/relationships/audio" Target="../media/audio5.wav"/><Relationship Id="rId9" Type="http://schemas.microsoft.com/office/2007/relationships/hdphoto" Target="../media/hdphoto9.wdp"/><Relationship Id="rId14" Type="http://schemas.openxmlformats.org/officeDocument/2006/relationships/image" Target="../media/image35.png"/></Relationships>
</file>

<file path=ppt/slides/_rels/slide4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audio" Target="../media/audio5.wav"/><Relationship Id="rId7" Type="http://schemas.microsoft.com/office/2007/relationships/hdphoto" Target="../media/hdphoto8.wdp"/><Relationship Id="rId12" Type="http://schemas.openxmlformats.org/officeDocument/2006/relationships/image" Target="../media/image35.png"/><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30.png"/><Relationship Id="rId11" Type="http://schemas.microsoft.com/office/2007/relationships/hdphoto" Target="../media/hdphoto10.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4.wav"/><Relationship Id="rId9" Type="http://schemas.microsoft.com/office/2007/relationships/hdphoto" Target="../media/hdphoto9.wdp"/><Relationship Id="rId14" Type="http://schemas.openxmlformats.org/officeDocument/2006/relationships/slide" Target="slide38.xml"/></Relationships>
</file>

<file path=ppt/slides/_rels/slide4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audio" Target="../media/audio5.wav"/><Relationship Id="rId7" Type="http://schemas.microsoft.com/office/2007/relationships/hdphoto" Target="../media/hdphoto8.wdp"/><Relationship Id="rId12" Type="http://schemas.openxmlformats.org/officeDocument/2006/relationships/image" Target="../media/image35.png"/><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30.png"/><Relationship Id="rId11" Type="http://schemas.microsoft.com/office/2007/relationships/hdphoto" Target="../media/hdphoto10.wdp"/><Relationship Id="rId5" Type="http://schemas.openxmlformats.org/officeDocument/2006/relationships/image" Target="../media/image29.png"/><Relationship Id="rId15" Type="http://schemas.openxmlformats.org/officeDocument/2006/relationships/slide" Target="slide38.xml"/><Relationship Id="rId10" Type="http://schemas.openxmlformats.org/officeDocument/2006/relationships/image" Target="../media/image32.png"/><Relationship Id="rId4" Type="http://schemas.openxmlformats.org/officeDocument/2006/relationships/audio" Target="../media/audio4.wav"/><Relationship Id="rId9" Type="http://schemas.microsoft.com/office/2007/relationships/hdphoto" Target="../media/hdphoto9.wdp"/><Relationship Id="rId14" Type="http://schemas.openxmlformats.org/officeDocument/2006/relationships/image" Target="../media/image36.png"/></Relationships>
</file>

<file path=ppt/slides/_rels/slide4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audio" Target="../media/audio5.wav"/><Relationship Id="rId7" Type="http://schemas.microsoft.com/office/2007/relationships/hdphoto" Target="../media/hdphoto8.wdp"/><Relationship Id="rId12" Type="http://schemas.openxmlformats.org/officeDocument/2006/relationships/image" Target="../media/image35.png"/><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30.png"/><Relationship Id="rId11" Type="http://schemas.microsoft.com/office/2007/relationships/hdphoto" Target="../media/hdphoto10.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4.wav"/><Relationship Id="rId9" Type="http://schemas.microsoft.com/office/2007/relationships/hdphoto" Target="../media/hdphoto9.wdp"/><Relationship Id="rId14" Type="http://schemas.openxmlformats.org/officeDocument/2006/relationships/slide" Target="slide38.xml"/></Relationships>
</file>

<file path=ppt/slides/_rels/slide4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audio" Target="../media/audio5.wav"/><Relationship Id="rId7" Type="http://schemas.microsoft.com/office/2007/relationships/hdphoto" Target="../media/hdphoto8.wdp"/><Relationship Id="rId12" Type="http://schemas.openxmlformats.org/officeDocument/2006/relationships/image" Target="../media/image35.png"/><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30.png"/><Relationship Id="rId11" Type="http://schemas.microsoft.com/office/2007/relationships/hdphoto" Target="../media/hdphoto10.wdp"/><Relationship Id="rId5" Type="http://schemas.openxmlformats.org/officeDocument/2006/relationships/image" Target="../media/image29.png"/><Relationship Id="rId15" Type="http://schemas.openxmlformats.org/officeDocument/2006/relationships/slide" Target="slide38.xml"/><Relationship Id="rId10" Type="http://schemas.openxmlformats.org/officeDocument/2006/relationships/image" Target="../media/image32.png"/><Relationship Id="rId4" Type="http://schemas.openxmlformats.org/officeDocument/2006/relationships/audio" Target="../media/audio4.wav"/><Relationship Id="rId9" Type="http://schemas.microsoft.com/office/2007/relationships/hdphoto" Target="../media/hdphoto9.wdp"/><Relationship Id="rId14" Type="http://schemas.openxmlformats.org/officeDocument/2006/relationships/image" Target="../media/image36.png"/></Relationships>
</file>

<file path=ppt/slides/_rels/slide4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audio" Target="../media/audio4.wav"/><Relationship Id="rId7" Type="http://schemas.microsoft.com/office/2007/relationships/hdphoto" Target="../media/hdphoto8.wdp"/><Relationship Id="rId12" Type="http://schemas.openxmlformats.org/officeDocument/2006/relationships/image" Target="../media/image33.png"/><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30.png"/><Relationship Id="rId11" Type="http://schemas.microsoft.com/office/2007/relationships/hdphoto" Target="../media/hdphoto10.wdp"/><Relationship Id="rId5" Type="http://schemas.openxmlformats.org/officeDocument/2006/relationships/image" Target="../media/image29.png"/><Relationship Id="rId15" Type="http://schemas.openxmlformats.org/officeDocument/2006/relationships/slide" Target="slide38.xml"/><Relationship Id="rId10" Type="http://schemas.openxmlformats.org/officeDocument/2006/relationships/image" Target="../media/image32.png"/><Relationship Id="rId4" Type="http://schemas.openxmlformats.org/officeDocument/2006/relationships/audio" Target="../media/audio5.wav"/><Relationship Id="rId9" Type="http://schemas.microsoft.com/office/2007/relationships/hdphoto" Target="../media/hdphoto9.wdp"/><Relationship Id="rId14" Type="http://schemas.openxmlformats.org/officeDocument/2006/relationships/image" Target="../media/image35.png"/></Relationships>
</file>

<file path=ppt/slides/_rels/slide4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audio" Target="../media/audio5.wav"/><Relationship Id="rId7" Type="http://schemas.microsoft.com/office/2007/relationships/hdphoto" Target="../media/hdphoto8.wdp"/><Relationship Id="rId12" Type="http://schemas.openxmlformats.org/officeDocument/2006/relationships/image" Target="../media/image35.png"/><Relationship Id="rId2" Type="http://schemas.openxmlformats.org/officeDocument/2006/relationships/audio" Target="../media/audio3.wav"/><Relationship Id="rId1" Type="http://schemas.openxmlformats.org/officeDocument/2006/relationships/slideLayout" Target="../slideLayouts/slideLayout23.xml"/><Relationship Id="rId6" Type="http://schemas.openxmlformats.org/officeDocument/2006/relationships/image" Target="../media/image30.png"/><Relationship Id="rId11" Type="http://schemas.microsoft.com/office/2007/relationships/hdphoto" Target="../media/hdphoto10.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4.wav"/><Relationship Id="rId9" Type="http://schemas.microsoft.com/office/2007/relationships/hdphoto" Target="../media/hdphoto9.wdp"/><Relationship Id="rId14" Type="http://schemas.openxmlformats.org/officeDocument/2006/relationships/slide" Target="slide38.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4354" y="1044802"/>
            <a:ext cx="9882389" cy="3046988"/>
          </a:xfrm>
          <a:prstGeom prst="rect">
            <a:avLst/>
          </a:prstGeom>
        </p:spPr>
        <p:txBody>
          <a:bodyPr wrap="square">
            <a:spAutoFit/>
          </a:bodyPr>
          <a:lstStyle/>
          <a:p>
            <a:r>
              <a:rPr lang="en-US" sz="2400" b="1" dirty="0" err="1">
                <a:solidFill>
                  <a:srgbClr val="00B050"/>
                </a:solidFill>
                <a:latin typeface="Times New Roman" pitchFamily="18" charset="0"/>
                <a:cs typeface="Times New Roman" pitchFamily="18" charset="0"/>
              </a:rPr>
              <a:t>Nhâm</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gửi</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thầy</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cô</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tham</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khảo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mẫu</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ppt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bộ</a:t>
            </a:r>
            <a:r>
              <a:rPr lang="en-US" sz="2400" b="1" dirty="0">
                <a:solidFill>
                  <a:srgbClr val="00B050"/>
                </a:solidFill>
                <a:latin typeface="Times New Roman" pitchFamily="18" charset="0"/>
                <a:cs typeface="Times New Roman" pitchFamily="18" charset="0"/>
              </a:rPr>
              <a:t> KNTT </a:t>
            </a:r>
            <a:r>
              <a:rPr lang="en-US" sz="2400" b="1" dirty="0" err="1">
                <a:solidFill>
                  <a:srgbClr val="00B050"/>
                </a:solidFill>
                <a:latin typeface="Times New Roman" pitchFamily="18" charset="0"/>
                <a:cs typeface="Times New Roman" pitchFamily="18" charset="0"/>
              </a:rPr>
              <a:t>lớp</a:t>
            </a:r>
            <a:r>
              <a:rPr lang="en-US" sz="2400" b="1" dirty="0">
                <a:solidFill>
                  <a:srgbClr val="00B050"/>
                </a:solidFill>
                <a:latin typeface="Times New Roman" pitchFamily="18" charset="0"/>
                <a:cs typeface="Times New Roman" pitchFamily="18" charset="0"/>
              </a:rPr>
              <a:t> </a:t>
            </a:r>
            <a:r>
              <a:rPr lang="en-US" sz="2400" b="1" dirty="0" smtClean="0">
                <a:solidFill>
                  <a:srgbClr val="00B050"/>
                </a:solidFill>
                <a:latin typeface="Times New Roman" pitchFamily="18" charset="0"/>
                <a:cs typeface="Times New Roman" pitchFamily="18" charset="0"/>
              </a:rPr>
              <a:t>10 </a:t>
            </a:r>
            <a:r>
              <a:rPr lang="en-US" sz="2400" b="1" dirty="0" err="1">
                <a:solidFill>
                  <a:srgbClr val="00B050"/>
                </a:solidFill>
                <a:latin typeface="Times New Roman" pitchFamily="18" charset="0"/>
                <a:cs typeface="Times New Roman" pitchFamily="18" charset="0"/>
              </a:rPr>
              <a:t>đồng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bộ</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với</a:t>
            </a:r>
            <a:r>
              <a:rPr lang="en-US" sz="2400" b="1" dirty="0">
                <a:solidFill>
                  <a:srgbClr val="00B050"/>
                </a:solidFill>
                <a:latin typeface="Times New Roman" pitchFamily="18" charset="0"/>
                <a:cs typeface="Times New Roman" pitchFamily="18" charset="0"/>
              </a:rPr>
              <a:t> word</a:t>
            </a:r>
          </a:p>
          <a:p>
            <a:r>
              <a:rPr lang="en-US" sz="2400" b="1" dirty="0" err="1">
                <a:solidFill>
                  <a:srgbClr val="00B050"/>
                </a:solidFill>
                <a:latin typeface="Times New Roman" pitchFamily="18" charset="0"/>
                <a:cs typeface="Times New Roman" pitchFamily="18" charset="0"/>
              </a:rPr>
              <a:t>Thầy</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cô</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tham</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khảo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thấy</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phù</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hợp</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ib</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bên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Nhâm</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nhé</a:t>
            </a:r>
            <a:endParaRPr lang="en-US" sz="2400" b="1" dirty="0">
              <a:solidFill>
                <a:srgbClr val="00B050"/>
              </a:solidFill>
              <a:latin typeface="Times New Roman" pitchFamily="18" charset="0"/>
              <a:cs typeface="Times New Roman" pitchFamily="18" charset="0"/>
            </a:endParaRPr>
          </a:p>
          <a:p>
            <a:r>
              <a:rPr lang="en-US" sz="2400" b="1" dirty="0">
                <a:solidFill>
                  <a:srgbClr val="00B050"/>
                </a:solidFill>
                <a:latin typeface="Times New Roman" pitchFamily="18" charset="0"/>
                <a:cs typeface="Times New Roman" pitchFamily="18" charset="0"/>
              </a:rPr>
              <a:t>-</a:t>
            </a:r>
            <a:r>
              <a:rPr lang="en-US" sz="2400" b="1" dirty="0" err="1">
                <a:solidFill>
                  <a:srgbClr val="00B050"/>
                </a:solidFill>
                <a:latin typeface="Times New Roman" pitchFamily="18" charset="0"/>
                <a:cs typeface="Times New Roman" pitchFamily="18" charset="0"/>
              </a:rPr>
              <a:t>Nhâm</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có</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soạn</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bộ</a:t>
            </a:r>
            <a:r>
              <a:rPr lang="en-US" sz="2400" b="1" dirty="0">
                <a:solidFill>
                  <a:srgbClr val="00B050"/>
                </a:solidFill>
                <a:latin typeface="Times New Roman" pitchFamily="18" charset="0"/>
                <a:cs typeface="Times New Roman" pitchFamily="18" charset="0"/>
              </a:rPr>
              <a:t> CTST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KNTT LỚP 7,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LỚP 10  </a:t>
            </a:r>
            <a:r>
              <a:rPr lang="en-US" sz="2400" b="1" dirty="0" err="1">
                <a:solidFill>
                  <a:srgbClr val="00B050"/>
                </a:solidFill>
                <a:latin typeface="Times New Roman" pitchFamily="18" charset="0"/>
                <a:cs typeface="Times New Roman" pitchFamily="18" charset="0"/>
              </a:rPr>
              <a:t>chương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trình</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mới</a:t>
            </a:r>
            <a:r>
              <a:rPr lang="en-US" sz="2400" b="1" dirty="0">
                <a:solidFill>
                  <a:srgbClr val="00B050"/>
                </a:solidFill>
                <a:latin typeface="Times New Roman" pitchFamily="18" charset="0"/>
                <a:cs typeface="Times New Roman" pitchFamily="18" charset="0"/>
              </a:rPr>
              <a:t>.</a:t>
            </a:r>
          </a:p>
          <a:p>
            <a:r>
              <a:rPr lang="en-US" sz="2400" b="1" dirty="0">
                <a:solidFill>
                  <a:srgbClr val="00B050"/>
                </a:solidFill>
                <a:latin typeface="Times New Roman" pitchFamily="18" charset="0"/>
                <a:cs typeface="Times New Roman" pitchFamily="18" charset="0"/>
              </a:rPr>
              <a:t>-</a:t>
            </a:r>
            <a:r>
              <a:rPr lang="en-US" sz="2400" b="1" dirty="0" err="1">
                <a:solidFill>
                  <a:srgbClr val="00B050"/>
                </a:solidFill>
                <a:latin typeface="Times New Roman" pitchFamily="18" charset="0"/>
                <a:cs typeface="Times New Roman" pitchFamily="18" charset="0"/>
              </a:rPr>
              <a:t>Giáo</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án</a:t>
            </a:r>
            <a:r>
              <a:rPr lang="en-US" sz="2400" b="1" dirty="0">
                <a:solidFill>
                  <a:srgbClr val="00B050"/>
                </a:solidFill>
                <a:latin typeface="Times New Roman" pitchFamily="18" charset="0"/>
                <a:cs typeface="Times New Roman" pitchFamily="18" charset="0"/>
              </a:rPr>
              <a:t> Word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ppt</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đồng</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bộ</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lớp</a:t>
            </a:r>
            <a:r>
              <a:rPr lang="en-US" sz="2400" b="1" dirty="0">
                <a:solidFill>
                  <a:srgbClr val="00B050"/>
                </a:solidFill>
                <a:latin typeface="Times New Roman" pitchFamily="18" charset="0"/>
                <a:cs typeface="Times New Roman" pitchFamily="18" charset="0"/>
              </a:rPr>
              <a:t> 11-12, LỚP 6 </a:t>
            </a:r>
            <a:r>
              <a:rPr lang="en-US" sz="2400" b="1" dirty="0" err="1">
                <a:solidFill>
                  <a:srgbClr val="00B050"/>
                </a:solidFill>
                <a:latin typeface="Times New Roman" pitchFamily="18" charset="0"/>
                <a:cs typeface="Times New Roman" pitchFamily="18" charset="0"/>
              </a:rPr>
              <a:t>bộ</a:t>
            </a:r>
            <a:r>
              <a:rPr lang="en-US" sz="2400" b="1" dirty="0">
                <a:solidFill>
                  <a:srgbClr val="00B050"/>
                </a:solidFill>
                <a:latin typeface="Times New Roman" pitchFamily="18" charset="0"/>
                <a:cs typeface="Times New Roman" pitchFamily="18" charset="0"/>
              </a:rPr>
              <a:t> CTST </a:t>
            </a:r>
            <a:r>
              <a:rPr lang="en-US" sz="2400" b="1" dirty="0" err="1">
                <a:solidFill>
                  <a:srgbClr val="00B050"/>
                </a:solidFill>
                <a:latin typeface="Times New Roman" pitchFamily="18" charset="0"/>
                <a:cs typeface="Times New Roman" pitchFamily="18" charset="0"/>
              </a:rPr>
              <a:t>và</a:t>
            </a:r>
            <a:r>
              <a:rPr lang="en-US" sz="2400" b="1" dirty="0">
                <a:solidFill>
                  <a:srgbClr val="00B050"/>
                </a:solidFill>
                <a:latin typeface="Times New Roman" pitchFamily="18" charset="0"/>
                <a:cs typeface="Times New Roman" pitchFamily="18" charset="0"/>
              </a:rPr>
              <a:t> KNTT( </a:t>
            </a:r>
            <a:r>
              <a:rPr lang="en-US" sz="2400" b="1" dirty="0" err="1">
                <a:solidFill>
                  <a:srgbClr val="00B050"/>
                </a:solidFill>
                <a:latin typeface="Times New Roman" pitchFamily="18" charset="0"/>
                <a:cs typeface="Times New Roman" pitchFamily="18" charset="0"/>
              </a:rPr>
              <a:t>Đã</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có</a:t>
            </a:r>
            <a:r>
              <a:rPr lang="en-US" sz="2400" b="1" dirty="0">
                <a:solidFill>
                  <a:srgbClr val="00B050"/>
                </a:solidFill>
                <a:latin typeface="Times New Roman" pitchFamily="18" charset="0"/>
                <a:cs typeface="Times New Roman" pitchFamily="18" charset="0"/>
              </a:rPr>
              <a:t> </a:t>
            </a:r>
            <a:r>
              <a:rPr lang="en-US" sz="2400" b="1" dirty="0" err="1">
                <a:solidFill>
                  <a:srgbClr val="00B050"/>
                </a:solidFill>
                <a:latin typeface="Times New Roman" pitchFamily="18" charset="0"/>
                <a:cs typeface="Times New Roman" pitchFamily="18" charset="0"/>
              </a:rPr>
              <a:t>sẵn</a:t>
            </a:r>
            <a:r>
              <a:rPr lang="en-US" sz="2400" b="1" dirty="0">
                <a:solidFill>
                  <a:srgbClr val="00B050"/>
                </a:solidFill>
                <a:latin typeface="Times New Roman" pitchFamily="18" charset="0"/>
                <a:cs typeface="Times New Roman" pitchFamily="18" charset="0"/>
              </a:rPr>
              <a:t>)</a:t>
            </a:r>
          </a:p>
          <a:p>
            <a:endParaRPr lang="en-US" sz="2400" b="1" dirty="0">
              <a:solidFill>
                <a:srgbClr val="0070C0"/>
              </a:solidFill>
              <a:latin typeface="Times New Roman" pitchFamily="18" charset="0"/>
              <a:cs typeface="Times New Roman" pitchFamily="18" charset="0"/>
            </a:endParaRPr>
          </a:p>
          <a:p>
            <a:pPr algn="ctr"/>
            <a:r>
              <a:rPr lang="en-US" sz="2400" b="1" dirty="0" err="1">
                <a:solidFill>
                  <a:srgbClr val="7030A0"/>
                </a:solidFill>
                <a:latin typeface="Times New Roman" pitchFamily="18" charset="0"/>
                <a:cs typeface="Times New Roman" pitchFamily="18" charset="0"/>
              </a:rPr>
              <a:t>Cám</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ơn</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thầy</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cô</a:t>
            </a:r>
            <a:endParaRPr lang="en-US" sz="2400" b="1" dirty="0">
              <a:solidFill>
                <a:srgbClr val="7030A0"/>
              </a:solidFill>
              <a:latin typeface="Times New Roman" pitchFamily="18" charset="0"/>
              <a:cs typeface="Times New Roman" pitchFamily="18" charset="0"/>
            </a:endParaRPr>
          </a:p>
          <a:p>
            <a:pPr algn="ctr"/>
            <a:r>
              <a:rPr lang="en-US" sz="2400" b="1" dirty="0" err="1">
                <a:solidFill>
                  <a:srgbClr val="7030A0"/>
                </a:solidFill>
                <a:latin typeface="Times New Roman" pitchFamily="18" charset="0"/>
                <a:cs typeface="Times New Roman" pitchFamily="18" charset="0"/>
              </a:rPr>
              <a:t>Nguyễn</a:t>
            </a:r>
            <a:r>
              <a:rPr lang="en-US" sz="2400" b="1" dirty="0">
                <a:solidFill>
                  <a:srgbClr val="7030A0"/>
                </a:solidFill>
                <a:latin typeface="Times New Roman" pitchFamily="18" charset="0"/>
                <a:cs typeface="Times New Roman" pitchFamily="18" charset="0"/>
              </a:rPr>
              <a:t> </a:t>
            </a:r>
            <a:r>
              <a:rPr lang="en-US" sz="2400" b="1" dirty="0" err="1">
                <a:solidFill>
                  <a:srgbClr val="7030A0"/>
                </a:solidFill>
                <a:latin typeface="Times New Roman" pitchFamily="18" charset="0"/>
                <a:cs typeface="Times New Roman" pitchFamily="18" charset="0"/>
              </a:rPr>
              <a:t>Nhâm</a:t>
            </a:r>
            <a:r>
              <a:rPr lang="en-US" sz="2400" b="1" dirty="0">
                <a:solidFill>
                  <a:srgbClr val="7030A0"/>
                </a:solidFill>
                <a:latin typeface="Times New Roman" pitchFamily="18" charset="0"/>
                <a:cs typeface="Times New Roman" pitchFamily="18" charset="0"/>
              </a:rPr>
              <a:t> 0981.713.891- 0366.698.459</a:t>
            </a:r>
            <a:endParaRPr lang="en-US" sz="2400" b="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905976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07305FD-6F23-461A-0657-B41A4AB1A6A0}"/>
              </a:ext>
            </a:extLst>
          </p:cNvPr>
          <p:cNvPicPr>
            <a:picLocks noChangeAspect="1"/>
          </p:cNvPicPr>
          <p:nvPr/>
        </p:nvPicPr>
        <p:blipFill>
          <a:blip r:embed="rId2"/>
          <a:stretch>
            <a:fillRect/>
          </a:stretch>
        </p:blipFill>
        <p:spPr>
          <a:xfrm>
            <a:off x="0" y="0"/>
            <a:ext cx="12192528" cy="6858000"/>
          </a:xfrm>
          <a:prstGeom prst="rect">
            <a:avLst/>
          </a:prstGeom>
        </p:spPr>
      </p:pic>
      <p:sp>
        <p:nvSpPr>
          <p:cNvPr id="3" name="TextBox 2">
            <a:extLst>
              <a:ext uri="{FF2B5EF4-FFF2-40B4-BE49-F238E27FC236}">
                <a16:creationId xmlns="" xmlns:a16="http://schemas.microsoft.com/office/drawing/2014/main" id="{C418A3D6-53AF-32DE-E131-E5BE41728FF1}"/>
              </a:ext>
            </a:extLst>
          </p:cNvPr>
          <p:cNvSpPr txBox="1"/>
          <p:nvPr/>
        </p:nvSpPr>
        <p:spPr>
          <a:xfrm>
            <a:off x="1747222" y="0"/>
            <a:ext cx="95191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2,3</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B3D75DE3-4ACB-9CAC-1F07-AA8A1A5E0303}"/>
              </a:ext>
            </a:extLst>
          </p:cNvPr>
          <p:cNvSpPr txBox="1"/>
          <p:nvPr/>
        </p:nvSpPr>
        <p:spPr>
          <a:xfrm>
            <a:off x="1921079" y="1091287"/>
            <a:ext cx="10408423" cy="3416320"/>
          </a:xfrm>
          <a:prstGeom prst="rect">
            <a:avLst/>
          </a:prstGeom>
          <a:noFill/>
        </p:spPr>
        <p:txBody>
          <a:bodyPr wrap="square" rtlCol="0">
            <a:spAutoFit/>
          </a:bodyPr>
          <a:lstStyle/>
          <a:p>
            <a:pPr lvl="0" algn="ctr"/>
            <a:r>
              <a:rPr lang="en-US" sz="5400" b="1" dirty="0">
                <a:solidFill>
                  <a:prstClr val="black"/>
                </a:solidFill>
                <a:latin typeface="Times New Roman" panose="02020603050405020304" pitchFamily="18" charset="0"/>
                <a:cs typeface="Times New Roman" panose="02020603050405020304" pitchFamily="18" charset="0"/>
              </a:rPr>
              <a:t>ĐỌC VĂN BẢN VÀ THỰC HÀNH TIẾNG VIỆT TRUYỆN KỂ VỀ CÁC VỊ THẦN SÁNG TẠO THẾ GIỚI</a:t>
            </a:r>
          </a:p>
        </p:txBody>
      </p:sp>
      <p:sp>
        <p:nvSpPr>
          <p:cNvPr id="6" name="TextBox 5">
            <a:extLst>
              <a:ext uri="{FF2B5EF4-FFF2-40B4-BE49-F238E27FC236}">
                <a16:creationId xmlns="" xmlns:a16="http://schemas.microsoft.com/office/drawing/2014/main" id="{F5BD5913-EDBC-FC4D-492C-53C012905AA8}"/>
              </a:ext>
            </a:extLst>
          </p:cNvPr>
          <p:cNvSpPr txBox="1"/>
          <p:nvPr/>
        </p:nvSpPr>
        <p:spPr>
          <a:xfrm>
            <a:off x="3497725" y="5137229"/>
            <a:ext cx="841743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4442142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07305FD-6F23-461A-0657-B41A4AB1A6A0}"/>
              </a:ext>
            </a:extLst>
          </p:cNvPr>
          <p:cNvPicPr>
            <a:picLocks noChangeAspect="1"/>
          </p:cNvPicPr>
          <p:nvPr/>
        </p:nvPicPr>
        <p:blipFill>
          <a:blip r:embed="rId2"/>
          <a:stretch>
            <a:fillRect/>
          </a:stretch>
        </p:blipFill>
        <p:spPr>
          <a:xfrm>
            <a:off x="-528" y="0"/>
            <a:ext cx="12192528" cy="6858000"/>
          </a:xfrm>
          <a:prstGeom prst="rect">
            <a:avLst/>
          </a:prstGeom>
        </p:spPr>
      </p:pic>
      <p:sp>
        <p:nvSpPr>
          <p:cNvPr id="3" name="TextBox 2">
            <a:extLst>
              <a:ext uri="{FF2B5EF4-FFF2-40B4-BE49-F238E27FC236}">
                <a16:creationId xmlns="" xmlns:a16="http://schemas.microsoft.com/office/drawing/2014/main" id="{C418A3D6-53AF-32DE-E131-E5BE41728FF1}"/>
              </a:ext>
            </a:extLst>
          </p:cNvPr>
          <p:cNvSpPr txBox="1"/>
          <p:nvPr/>
        </p:nvSpPr>
        <p:spPr>
          <a:xfrm>
            <a:off x="3615655" y="1736521"/>
            <a:ext cx="781853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HÌNH THÀNH KIẾN THỨC</a:t>
            </a:r>
          </a:p>
        </p:txBody>
      </p:sp>
    </p:spTree>
    <p:extLst>
      <p:ext uri="{BB962C8B-B14F-4D97-AF65-F5344CB8AC3E}">
        <p14:creationId xmlns:p14="http://schemas.microsoft.com/office/powerpoint/2010/main" val="34424186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07305FD-6F23-461A-0657-B41A4AB1A6A0}"/>
              </a:ext>
            </a:extLst>
          </p:cNvPr>
          <p:cNvPicPr>
            <a:picLocks noChangeAspect="1"/>
          </p:cNvPicPr>
          <p:nvPr/>
        </p:nvPicPr>
        <p:blipFill>
          <a:blip r:embed="rId2"/>
          <a:stretch>
            <a:fillRect/>
          </a:stretch>
        </p:blipFill>
        <p:spPr>
          <a:xfrm>
            <a:off x="-528" y="0"/>
            <a:ext cx="12192528" cy="6858000"/>
          </a:xfrm>
          <a:prstGeom prst="rect">
            <a:avLst/>
          </a:prstGeom>
        </p:spPr>
      </p:pic>
      <p:sp>
        <p:nvSpPr>
          <p:cNvPr id="3" name="TextBox 2">
            <a:extLst>
              <a:ext uri="{FF2B5EF4-FFF2-40B4-BE49-F238E27FC236}">
                <a16:creationId xmlns="" xmlns:a16="http://schemas.microsoft.com/office/drawing/2014/main" id="{C418A3D6-53AF-32DE-E131-E5BE41728FF1}"/>
              </a:ext>
            </a:extLst>
          </p:cNvPr>
          <p:cNvSpPr txBox="1"/>
          <p:nvPr/>
        </p:nvSpPr>
        <p:spPr>
          <a:xfrm>
            <a:off x="3607266" y="2105561"/>
            <a:ext cx="781853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a:t>
            </a:r>
            <a:r>
              <a:rPr kumimoji="0" lang="en-US" sz="8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8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8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8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8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endParaRPr kumimoji="0" lang="en-US" sz="8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2552978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59252" y="0"/>
            <a:ext cx="12251251" cy="6858000"/>
          </a:xfrm>
          <a:prstGeom prst="rect">
            <a:avLst/>
          </a:prstGeom>
        </p:spPr>
      </p:pic>
      <p:sp>
        <p:nvSpPr>
          <p:cNvPr id="3" name="TextBox 2">
            <a:extLst>
              <a:ext uri="{FF2B5EF4-FFF2-40B4-BE49-F238E27FC236}">
                <a16:creationId xmlns="" xmlns:a16="http://schemas.microsoft.com/office/drawing/2014/main" id="{8F555FF6-8A8C-4A02-DEA8-9DACA222302D}"/>
              </a:ext>
            </a:extLst>
          </p:cNvPr>
          <p:cNvSpPr txBox="1"/>
          <p:nvPr/>
        </p:nvSpPr>
        <p:spPr>
          <a:xfrm>
            <a:off x="1787430" y="0"/>
            <a:ext cx="781853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73B41541-6B32-CA72-1B96-1A705FD15BC2}"/>
              </a:ext>
            </a:extLst>
          </p:cNvPr>
          <p:cNvSpPr txBox="1"/>
          <p:nvPr/>
        </p:nvSpPr>
        <p:spPr>
          <a:xfrm>
            <a:off x="2848063" y="1392654"/>
            <a:ext cx="6182686" cy="954107"/>
          </a:xfrm>
          <a:prstGeom prst="rect">
            <a:avLst/>
          </a:prstGeom>
          <a:solidFill>
            <a:schemeClr val="accent6">
              <a:lumMod val="40000"/>
              <a:lumOff val="60000"/>
            </a:schemeClr>
          </a:solidFill>
        </p:spPr>
        <p:txBody>
          <a:bodyPr wrap="square">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hộp</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04FA9743-B756-EAA0-B5A7-AFB1F864E80A}"/>
              </a:ext>
            </a:extLst>
          </p:cNvPr>
          <p:cNvSpPr txBox="1"/>
          <p:nvPr/>
        </p:nvSpPr>
        <p:spPr>
          <a:xfrm>
            <a:off x="2848063" y="2663847"/>
            <a:ext cx="6182686" cy="1815882"/>
          </a:xfrm>
          <a:prstGeom prst="rect">
            <a:avLst/>
          </a:prstGeom>
          <a:solidFill>
            <a:schemeClr val="accent2">
              <a:lumMod val="40000"/>
              <a:lumOff val="60000"/>
            </a:schemeClr>
          </a:solidFill>
        </p:spPr>
        <p:txBody>
          <a:bodyPr wrap="square">
            <a:spAutoFit/>
          </a:bodyPr>
          <a:lstStyle/>
          <a:p>
            <a:pPr algn="just"/>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cử</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Sét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65793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07305FD-6F23-461A-0657-B41A4AB1A6A0}"/>
              </a:ext>
            </a:extLst>
          </p:cNvPr>
          <p:cNvPicPr>
            <a:picLocks noChangeAspect="1"/>
          </p:cNvPicPr>
          <p:nvPr/>
        </p:nvPicPr>
        <p:blipFill>
          <a:blip r:embed="rId2"/>
          <a:stretch>
            <a:fillRect/>
          </a:stretch>
        </p:blipFill>
        <p:spPr>
          <a:xfrm>
            <a:off x="-528" y="0"/>
            <a:ext cx="12192528" cy="6858000"/>
          </a:xfrm>
          <a:prstGeom prst="rect">
            <a:avLst/>
          </a:prstGeom>
        </p:spPr>
      </p:pic>
      <p:sp>
        <p:nvSpPr>
          <p:cNvPr id="3" name="TextBox 2">
            <a:extLst>
              <a:ext uri="{FF2B5EF4-FFF2-40B4-BE49-F238E27FC236}">
                <a16:creationId xmlns="" xmlns:a16="http://schemas.microsoft.com/office/drawing/2014/main" id="{C418A3D6-53AF-32DE-E131-E5BE41728FF1}"/>
              </a:ext>
            </a:extLst>
          </p:cNvPr>
          <p:cNvSpPr txBox="1"/>
          <p:nvPr/>
        </p:nvSpPr>
        <p:spPr>
          <a:xfrm>
            <a:off x="3607266" y="2105561"/>
            <a:ext cx="7818539" cy="2554545"/>
          </a:xfrm>
          <a:prstGeom prst="rect">
            <a:avLst/>
          </a:prstGeom>
          <a:noFill/>
        </p:spPr>
        <p:txBody>
          <a:bodyPr wrap="square" rtlCol="0">
            <a:spAutoFit/>
          </a:bodyPr>
          <a:lstStyle/>
          <a:p>
            <a:pPr lvl="0" algn="ctr">
              <a:defRPr/>
            </a:pPr>
            <a:r>
              <a:rPr lang="en-US" sz="8000" b="1" dirty="0">
                <a:solidFill>
                  <a:prstClr val="black"/>
                </a:solidFill>
                <a:latin typeface="Times New Roman" panose="02020603050405020304" pitchFamily="18" charset="0"/>
                <a:cs typeface="Times New Roman" panose="02020603050405020304" pitchFamily="18" charset="0"/>
              </a:rPr>
              <a:t>II. </a:t>
            </a:r>
            <a:r>
              <a:rPr lang="en-US" sz="8000" b="1" dirty="0" err="1">
                <a:solidFill>
                  <a:prstClr val="black"/>
                </a:solidFill>
                <a:latin typeface="Times New Roman" panose="02020603050405020304" pitchFamily="18" charset="0"/>
                <a:cs typeface="Times New Roman" panose="02020603050405020304" pitchFamily="18" charset="0"/>
              </a:rPr>
              <a:t>Khám</a:t>
            </a:r>
            <a:r>
              <a:rPr lang="en-US" sz="8000" b="1" dirty="0">
                <a:solidFill>
                  <a:prstClr val="black"/>
                </a:solidFill>
                <a:latin typeface="Times New Roman" panose="02020603050405020304" pitchFamily="18" charset="0"/>
                <a:cs typeface="Times New Roman" panose="02020603050405020304" pitchFamily="18" charset="0"/>
              </a:rPr>
              <a:t> </a:t>
            </a:r>
            <a:r>
              <a:rPr lang="en-US" sz="8000" b="1" dirty="0" err="1">
                <a:solidFill>
                  <a:prstClr val="black"/>
                </a:solidFill>
                <a:latin typeface="Times New Roman" panose="02020603050405020304" pitchFamily="18" charset="0"/>
                <a:cs typeface="Times New Roman" panose="02020603050405020304" pitchFamily="18" charset="0"/>
              </a:rPr>
              <a:t>phá</a:t>
            </a:r>
            <a:r>
              <a:rPr lang="en-US" sz="8000" b="1" dirty="0">
                <a:solidFill>
                  <a:prstClr val="black"/>
                </a:solidFill>
                <a:latin typeface="Times New Roman" panose="02020603050405020304" pitchFamily="18" charset="0"/>
                <a:cs typeface="Times New Roman" panose="02020603050405020304" pitchFamily="18" charset="0"/>
              </a:rPr>
              <a:t> </a:t>
            </a:r>
            <a:r>
              <a:rPr lang="en-US" sz="8000" b="1" dirty="0" err="1">
                <a:solidFill>
                  <a:prstClr val="black"/>
                </a:solidFill>
                <a:latin typeface="Times New Roman" panose="02020603050405020304" pitchFamily="18" charset="0"/>
                <a:cs typeface="Times New Roman" panose="02020603050405020304" pitchFamily="18" charset="0"/>
              </a:rPr>
              <a:t>văn</a:t>
            </a:r>
            <a:r>
              <a:rPr lang="en-US" sz="8000" b="1" dirty="0">
                <a:solidFill>
                  <a:prstClr val="black"/>
                </a:solidFill>
                <a:latin typeface="Times New Roman" panose="02020603050405020304" pitchFamily="18" charset="0"/>
                <a:cs typeface="Times New Roman" panose="02020603050405020304" pitchFamily="18" charset="0"/>
              </a:rPr>
              <a:t> </a:t>
            </a:r>
            <a:r>
              <a:rPr lang="en-US" sz="8000" b="1" dirty="0" err="1">
                <a:solidFill>
                  <a:prstClr val="black"/>
                </a:solidFill>
                <a:latin typeface="Times New Roman" panose="02020603050405020304" pitchFamily="18" charset="0"/>
                <a:cs typeface="Times New Roman" panose="02020603050405020304" pitchFamily="18" charset="0"/>
              </a:rPr>
              <a:t>bản</a:t>
            </a:r>
            <a:endParaRPr kumimoji="0" lang="en-US" sz="8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677283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59252"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763398" y="0"/>
            <a:ext cx="10209402"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1. </a:t>
            </a:r>
            <a:r>
              <a:rPr lang="en-US" sz="4000" b="1" dirty="0" err="1">
                <a:solidFill>
                  <a:prstClr val="black"/>
                </a:solidFill>
                <a:latin typeface="Times New Roman" panose="02020603050405020304" pitchFamily="18" charset="0"/>
                <a:cs typeface="Times New Roman" panose="02020603050405020304" pitchFamily="18" charset="0"/>
              </a:rPr>
              <a:t>Thời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gian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không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gian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nhân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vật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và</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sự</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kiện</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 xmlns:a16="http://schemas.microsoft.com/office/drawing/2014/main" id="{9DB35196-D977-D745-7836-0AF352E3D052}"/>
              </a:ext>
            </a:extLst>
          </p:cNvPr>
          <p:cNvGraphicFramePr>
            <a:graphicFrameLocks noGrp="1"/>
          </p:cNvGraphicFramePr>
          <p:nvPr>
            <p:extLst>
              <p:ext uri="{D42A27DB-BD31-4B8C-83A1-F6EECF244321}">
                <p14:modId xmlns:p14="http://schemas.microsoft.com/office/powerpoint/2010/main" val="1842548479"/>
              </p:ext>
            </p:extLst>
          </p:nvPr>
        </p:nvGraphicFramePr>
        <p:xfrm>
          <a:off x="1853968" y="875666"/>
          <a:ext cx="8713364" cy="4934928"/>
        </p:xfrm>
        <a:graphic>
          <a:graphicData uri="http://schemas.openxmlformats.org/drawingml/2006/table">
            <a:tbl>
              <a:tblPr firstRow="1" firstCol="1" bandRow="1"/>
              <a:tblGrid>
                <a:gridCol w="1307005">
                  <a:extLst>
                    <a:ext uri="{9D8B030D-6E8A-4147-A177-3AD203B41FA5}">
                      <a16:colId xmlns="" xmlns:a16="http://schemas.microsoft.com/office/drawing/2014/main" val="1552069202"/>
                    </a:ext>
                  </a:extLst>
                </a:gridCol>
                <a:gridCol w="2345638">
                  <a:extLst>
                    <a:ext uri="{9D8B030D-6E8A-4147-A177-3AD203B41FA5}">
                      <a16:colId xmlns="" xmlns:a16="http://schemas.microsoft.com/office/drawing/2014/main" val="211521515"/>
                    </a:ext>
                  </a:extLst>
                </a:gridCol>
                <a:gridCol w="2439742">
                  <a:extLst>
                    <a:ext uri="{9D8B030D-6E8A-4147-A177-3AD203B41FA5}">
                      <a16:colId xmlns="" xmlns:a16="http://schemas.microsoft.com/office/drawing/2014/main" val="1852900649"/>
                    </a:ext>
                  </a:extLst>
                </a:gridCol>
                <a:gridCol w="2620979">
                  <a:extLst>
                    <a:ext uri="{9D8B030D-6E8A-4147-A177-3AD203B41FA5}">
                      <a16:colId xmlns="" xmlns:a16="http://schemas.microsoft.com/office/drawing/2014/main" val="1620780882"/>
                    </a:ext>
                  </a:extLst>
                </a:gridCol>
              </a:tblGrid>
              <a:tr h="221247">
                <a:tc>
                  <a:txBody>
                    <a:bodyPr/>
                    <a:lstStyle/>
                    <a:p>
                      <a:pPr algn="ctr">
                        <a:lnSpc>
                          <a:spcPct val="100000"/>
                        </a:lnSpc>
                        <a:spcAft>
                          <a:spcPts val="800"/>
                        </a:spcAft>
                      </a:pP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Thần Trụ Trời</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Thần Sét</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Thần Gió</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6306768"/>
                  </a:ext>
                </a:extLst>
              </a:tr>
              <a:tr h="322151">
                <a:tc>
                  <a:txBody>
                    <a:bodyPr/>
                    <a:lstStyle/>
                    <a:p>
                      <a:pPr algn="just">
                        <a:lnSpc>
                          <a:spcPct val="100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Thời gian</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00000"/>
                        </a:lnSpc>
                        <a:spcAft>
                          <a:spcPts val="800"/>
                        </a:spcAft>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25320111"/>
                  </a:ext>
                </a:extLst>
              </a:tr>
              <a:tr h="322151">
                <a:tc>
                  <a:txBody>
                    <a:bodyPr/>
                    <a:lstStyle/>
                    <a:p>
                      <a:pPr algn="just">
                        <a:lnSpc>
                          <a:spcPct val="100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Không gian</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00000"/>
                        </a:lnSpc>
                        <a:spcAft>
                          <a:spcPts val="800"/>
                        </a:spcAft>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425192561"/>
                  </a:ext>
                </a:extLst>
              </a:tr>
              <a:tr h="577772">
                <a:tc>
                  <a:txBody>
                    <a:bodyPr/>
                    <a:lstStyle/>
                    <a:p>
                      <a:pPr algn="just">
                        <a:lnSpc>
                          <a:spcPct val="100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Nhân vật</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8721669"/>
                  </a:ext>
                </a:extLst>
              </a:tr>
              <a:tr h="1521168">
                <a:tc>
                  <a:txBody>
                    <a:bodyPr/>
                    <a:lstStyle/>
                    <a:p>
                      <a:pPr algn="just">
                        <a:lnSpc>
                          <a:spcPct val="100000"/>
                        </a:lnSpc>
                        <a:spcAft>
                          <a:spcPts val="8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Sự kiện chính</a:t>
                      </a: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endParaRPr lang="en-US" sz="2800" b="1">
                        <a:effectLst/>
                        <a:latin typeface=".VnTime" panose="020B7200000000000000" pitchFamily="34"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800"/>
                        </a:spcAft>
                      </a:pP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25280017"/>
                  </a:ext>
                </a:extLst>
              </a:tr>
            </a:tbl>
          </a:graphicData>
        </a:graphic>
      </p:graphicFrame>
    </p:spTree>
    <p:extLst>
      <p:ext uri="{BB962C8B-B14F-4D97-AF65-F5344CB8AC3E}">
        <p14:creationId xmlns:p14="http://schemas.microsoft.com/office/powerpoint/2010/main" val="17870272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F23490BA-7B5E-CBF2-1479-A3586430BE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344" l="10000" r="90000">
                        <a14:foregroundMark x1="48438" y1="91875" x2="48438" y2="91875"/>
                        <a14:foregroundMark x1="49219" y1="92031" x2="49219" y2="92031"/>
                        <a14:foregroundMark x1="56406" y1="92344" x2="56406" y2="92344"/>
                      </a14:backgroundRemoval>
                    </a14:imgEffect>
                  </a14:imgLayer>
                </a14:imgProps>
              </a:ext>
            </a:extLst>
          </a:blip>
          <a:stretch>
            <a:fillRect/>
          </a:stretch>
        </p:blipFill>
        <p:spPr>
          <a:xfrm>
            <a:off x="10613923" y="4918591"/>
            <a:ext cx="861655" cy="2087928"/>
          </a:xfrm>
          <a:prstGeom prst="rect">
            <a:avLst/>
          </a:prstGeom>
        </p:spPr>
      </p:pic>
      <p:pic>
        <p:nvPicPr>
          <p:cNvPr id="19" name="Picture 18">
            <a:extLst>
              <a:ext uri="{FF2B5EF4-FFF2-40B4-BE49-F238E27FC236}">
                <a16:creationId xmlns="" xmlns:a16="http://schemas.microsoft.com/office/drawing/2014/main" id="{269C6923-8D8E-0844-EF07-4834B234184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344" l="10000" r="90000">
                        <a14:foregroundMark x1="48438" y1="91875" x2="48438" y2="91875"/>
                        <a14:foregroundMark x1="49219" y1="92031" x2="49219" y2="92031"/>
                        <a14:foregroundMark x1="56406" y1="92344" x2="56406" y2="92344"/>
                      </a14:backgroundRemoval>
                    </a14:imgEffect>
                  </a14:imgLayer>
                </a14:imgProps>
              </a:ext>
            </a:extLst>
          </a:blip>
          <a:stretch>
            <a:fillRect/>
          </a:stretch>
        </p:blipFill>
        <p:spPr>
          <a:xfrm>
            <a:off x="11003094" y="3579544"/>
            <a:ext cx="1441113" cy="3492047"/>
          </a:xfrm>
          <a:prstGeom prst="rect">
            <a:avLst/>
          </a:prstGeom>
        </p:spPr>
      </p:pic>
      <p:pic>
        <p:nvPicPr>
          <p:cNvPr id="17" name="Picture 16">
            <a:extLst>
              <a:ext uri="{FF2B5EF4-FFF2-40B4-BE49-F238E27FC236}">
                <a16:creationId xmlns="" xmlns:a16="http://schemas.microsoft.com/office/drawing/2014/main" id="{03B75395-35AD-1A69-86C6-6A9F28688D8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flipH="1">
            <a:off x="-821397" y="5508874"/>
            <a:ext cx="3622473" cy="1680629"/>
          </a:xfrm>
          <a:prstGeom prst="rect">
            <a:avLst/>
          </a:prstGeom>
        </p:spPr>
      </p:pic>
      <p:pic>
        <p:nvPicPr>
          <p:cNvPr id="6" name="Picture 5">
            <a:extLst>
              <a:ext uri="{FF2B5EF4-FFF2-40B4-BE49-F238E27FC236}">
                <a16:creationId xmlns="" xmlns:a16="http://schemas.microsoft.com/office/drawing/2014/main" id="{27D4B105-D34D-E149-B158-5069A70DF4D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2344" l="10000" r="90000">
                        <a14:foregroundMark x1="48438" y1="91875" x2="48438" y2="91875"/>
                        <a14:foregroundMark x1="49219" y1="92031" x2="49219" y2="92031"/>
                        <a14:foregroundMark x1="56406" y1="92344" x2="56406" y2="92344"/>
                      </a14:backgroundRemoval>
                    </a14:imgEffect>
                  </a14:imgLayer>
                </a14:imgProps>
              </a:ext>
            </a:extLst>
          </a:blip>
          <a:stretch>
            <a:fillRect/>
          </a:stretch>
        </p:blipFill>
        <p:spPr>
          <a:xfrm>
            <a:off x="-300043" y="2217437"/>
            <a:ext cx="2051894" cy="4972066"/>
          </a:xfrm>
          <a:prstGeom prst="rect">
            <a:avLst/>
          </a:prstGeom>
        </p:spPr>
      </p:pic>
      <p:pic>
        <p:nvPicPr>
          <p:cNvPr id="5" name="Picture 4">
            <a:extLst>
              <a:ext uri="{FF2B5EF4-FFF2-40B4-BE49-F238E27FC236}">
                <a16:creationId xmlns="" xmlns:a16="http://schemas.microsoft.com/office/drawing/2014/main" id="{563DE4A8-A73B-DC87-F4C0-A122158915C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5000" l="5667" r="95000">
                        <a14:foregroundMark x1="23083" y1="91833" x2="23083" y2="91833"/>
                        <a14:foregroundMark x1="23083" y1="91833" x2="23083" y2="91833"/>
                        <a14:foregroundMark x1="25750" y1="92083" x2="25750" y2="92083"/>
                        <a14:foregroundMark x1="31583" y1="92250" x2="33333" y2="92667"/>
                        <a14:foregroundMark x1="43583" y1="95083" x2="43583" y2="95083"/>
                        <a14:foregroundMark x1="5667" y1="67667" x2="5667" y2="67667"/>
                        <a14:foregroundMark x1="20250" y1="76167" x2="20250" y2="76167"/>
                        <a14:foregroundMark x1="95000" y1="94000" x2="95000" y2="94000"/>
                        <a14:foregroundMark x1="94333" y1="92500" x2="94333" y2="92500"/>
                        <a14:foregroundMark x1="89583" y1="60000" x2="89583" y2="60000"/>
                        <a14:foregroundMark x1="86083" y1="60000" x2="86083" y2="60000"/>
                      </a14:backgroundRemoval>
                    </a14:imgEffect>
                  </a14:imgLayer>
                </a14:imgProps>
              </a:ext>
            </a:extLst>
          </a:blip>
          <a:stretch>
            <a:fillRect/>
          </a:stretch>
        </p:blipFill>
        <p:spPr>
          <a:xfrm>
            <a:off x="467029" y="5127018"/>
            <a:ext cx="1927523" cy="1927523"/>
          </a:xfrm>
          <a:prstGeom prst="rect">
            <a:avLst/>
          </a:prstGeom>
        </p:spPr>
      </p:pic>
      <p:pic>
        <p:nvPicPr>
          <p:cNvPr id="7" name="Picture 6">
            <a:extLst>
              <a:ext uri="{FF2B5EF4-FFF2-40B4-BE49-F238E27FC236}">
                <a16:creationId xmlns="" xmlns:a16="http://schemas.microsoft.com/office/drawing/2014/main" id="{07EDD71D-71CD-D2D4-50C1-BD48BD5A14E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881390" y="6116512"/>
            <a:ext cx="2217824" cy="1136019"/>
          </a:xfrm>
          <a:prstGeom prst="rect">
            <a:avLst/>
          </a:prstGeom>
        </p:spPr>
      </p:pic>
      <p:pic>
        <p:nvPicPr>
          <p:cNvPr id="8" name="Picture 7">
            <a:extLst>
              <a:ext uri="{FF2B5EF4-FFF2-40B4-BE49-F238E27FC236}">
                <a16:creationId xmlns="" xmlns:a16="http://schemas.microsoft.com/office/drawing/2014/main" id="{47719B54-B9D6-027E-BD70-7C0C986ED22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489970" y="6116512"/>
            <a:ext cx="2217824" cy="1136019"/>
          </a:xfrm>
          <a:prstGeom prst="rect">
            <a:avLst/>
          </a:prstGeom>
        </p:spPr>
      </p:pic>
      <p:pic>
        <p:nvPicPr>
          <p:cNvPr id="9" name="Picture 8">
            <a:extLst>
              <a:ext uri="{FF2B5EF4-FFF2-40B4-BE49-F238E27FC236}">
                <a16:creationId xmlns="" xmlns:a16="http://schemas.microsoft.com/office/drawing/2014/main" id="{F38E951E-46F8-6685-524E-5F0947D85B8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724025" y="6176333"/>
            <a:ext cx="2217824" cy="1136019"/>
          </a:xfrm>
          <a:prstGeom prst="rect">
            <a:avLst/>
          </a:prstGeom>
        </p:spPr>
      </p:pic>
      <p:pic>
        <p:nvPicPr>
          <p:cNvPr id="10" name="Picture 9">
            <a:extLst>
              <a:ext uri="{FF2B5EF4-FFF2-40B4-BE49-F238E27FC236}">
                <a16:creationId xmlns="" xmlns:a16="http://schemas.microsoft.com/office/drawing/2014/main" id="{242FD03C-30D9-953A-7436-A0777E96862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2949622" y="6146422"/>
            <a:ext cx="2217824" cy="1136019"/>
          </a:xfrm>
          <a:prstGeom prst="rect">
            <a:avLst/>
          </a:prstGeom>
        </p:spPr>
      </p:pic>
      <p:pic>
        <p:nvPicPr>
          <p:cNvPr id="11" name="Picture 10">
            <a:extLst>
              <a:ext uri="{FF2B5EF4-FFF2-40B4-BE49-F238E27FC236}">
                <a16:creationId xmlns="" xmlns:a16="http://schemas.microsoft.com/office/drawing/2014/main" id="{B503EEF6-6BC9-2D4B-B57C-8C2AD273838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5670845" y="6161377"/>
            <a:ext cx="2217824" cy="1136019"/>
          </a:xfrm>
          <a:prstGeom prst="rect">
            <a:avLst/>
          </a:prstGeom>
        </p:spPr>
      </p:pic>
      <p:pic>
        <p:nvPicPr>
          <p:cNvPr id="12" name="Picture 11">
            <a:extLst>
              <a:ext uri="{FF2B5EF4-FFF2-40B4-BE49-F238E27FC236}">
                <a16:creationId xmlns="" xmlns:a16="http://schemas.microsoft.com/office/drawing/2014/main" id="{80FEEBD2-B3EA-CCC7-F59F-C67D79A773D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6784046" y="6116511"/>
            <a:ext cx="2217824" cy="1136019"/>
          </a:xfrm>
          <a:prstGeom prst="rect">
            <a:avLst/>
          </a:prstGeom>
        </p:spPr>
      </p:pic>
      <p:pic>
        <p:nvPicPr>
          <p:cNvPr id="13" name="Picture 12">
            <a:extLst>
              <a:ext uri="{FF2B5EF4-FFF2-40B4-BE49-F238E27FC236}">
                <a16:creationId xmlns="" xmlns:a16="http://schemas.microsoft.com/office/drawing/2014/main" id="{3DCFDBBD-704B-9833-863F-769FABD7C80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7852278" y="6204485"/>
            <a:ext cx="2217824" cy="1136019"/>
          </a:xfrm>
          <a:prstGeom prst="rect">
            <a:avLst/>
          </a:prstGeom>
        </p:spPr>
      </p:pic>
      <p:pic>
        <p:nvPicPr>
          <p:cNvPr id="14" name="Picture 13">
            <a:extLst>
              <a:ext uri="{FF2B5EF4-FFF2-40B4-BE49-F238E27FC236}">
                <a16:creationId xmlns="" xmlns:a16="http://schemas.microsoft.com/office/drawing/2014/main" id="{9705612D-C482-0E31-2953-1798E51B529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437595" y="6093077"/>
            <a:ext cx="2217824" cy="1136019"/>
          </a:xfrm>
          <a:prstGeom prst="rect">
            <a:avLst/>
          </a:prstGeom>
        </p:spPr>
      </p:pic>
      <p:pic>
        <p:nvPicPr>
          <p:cNvPr id="15" name="Picture 14">
            <a:extLst>
              <a:ext uri="{FF2B5EF4-FFF2-40B4-BE49-F238E27FC236}">
                <a16:creationId xmlns="" xmlns:a16="http://schemas.microsoft.com/office/drawing/2014/main" id="{45ECF00B-4F3B-5743-50CB-D8B410DE14D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646207" y="6078788"/>
            <a:ext cx="2217824" cy="1136019"/>
          </a:xfrm>
          <a:prstGeom prst="rect">
            <a:avLst/>
          </a:prstGeom>
        </p:spPr>
      </p:pic>
      <p:pic>
        <p:nvPicPr>
          <p:cNvPr id="16" name="Picture 15">
            <a:extLst>
              <a:ext uri="{FF2B5EF4-FFF2-40B4-BE49-F238E27FC236}">
                <a16:creationId xmlns="" xmlns:a16="http://schemas.microsoft.com/office/drawing/2014/main" id="{30A2769A-33C8-BFD5-BF88-F712630FA85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flipH="1">
            <a:off x="2857044" y="6203885"/>
            <a:ext cx="2110318" cy="979072"/>
          </a:xfrm>
          <a:prstGeom prst="rect">
            <a:avLst/>
          </a:prstGeom>
        </p:spPr>
      </p:pic>
      <p:pic>
        <p:nvPicPr>
          <p:cNvPr id="18" name="Picture 17">
            <a:extLst>
              <a:ext uri="{FF2B5EF4-FFF2-40B4-BE49-F238E27FC236}">
                <a16:creationId xmlns="" xmlns:a16="http://schemas.microsoft.com/office/drawing/2014/main" id="{ECA5B911-A8EC-029C-2B6F-BA9A48D7768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10716427" y="-155027"/>
            <a:ext cx="1475574" cy="1475574"/>
          </a:xfrm>
          <a:prstGeom prst="rect">
            <a:avLst/>
          </a:prstGeom>
        </p:spPr>
      </p:pic>
      <p:pic>
        <p:nvPicPr>
          <p:cNvPr id="20" name="Picture 19">
            <a:extLst>
              <a:ext uri="{FF2B5EF4-FFF2-40B4-BE49-F238E27FC236}">
                <a16:creationId xmlns="" xmlns:a16="http://schemas.microsoft.com/office/drawing/2014/main" id="{3579D17F-38A9-A02C-00B5-9E1525133D3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flipH="1">
            <a:off x="4485264" y="6254806"/>
            <a:ext cx="2110318" cy="979072"/>
          </a:xfrm>
          <a:prstGeom prst="rect">
            <a:avLst/>
          </a:prstGeom>
        </p:spPr>
      </p:pic>
      <p:pic>
        <p:nvPicPr>
          <p:cNvPr id="21" name="Picture 20">
            <a:extLst>
              <a:ext uri="{FF2B5EF4-FFF2-40B4-BE49-F238E27FC236}">
                <a16:creationId xmlns="" xmlns:a16="http://schemas.microsoft.com/office/drawing/2014/main" id="{10FB8CAA-4F3C-6169-E2E1-69CC62D8AF2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flipH="1">
            <a:off x="6450852" y="6185832"/>
            <a:ext cx="2110318" cy="979072"/>
          </a:xfrm>
          <a:prstGeom prst="rect">
            <a:avLst/>
          </a:prstGeom>
        </p:spPr>
      </p:pic>
      <p:pic>
        <p:nvPicPr>
          <p:cNvPr id="22" name="Picture 21">
            <a:extLst>
              <a:ext uri="{FF2B5EF4-FFF2-40B4-BE49-F238E27FC236}">
                <a16:creationId xmlns="" xmlns:a16="http://schemas.microsoft.com/office/drawing/2014/main" id="{5D90F435-7889-59C6-4E3C-6A887C35AA8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flipH="1">
            <a:off x="9190334" y="6185832"/>
            <a:ext cx="2110318" cy="979072"/>
          </a:xfrm>
          <a:prstGeom prst="rect">
            <a:avLst/>
          </a:prstGeom>
        </p:spPr>
      </p:pic>
      <p:pic>
        <p:nvPicPr>
          <p:cNvPr id="23" name="Picture 22">
            <a:extLst>
              <a:ext uri="{FF2B5EF4-FFF2-40B4-BE49-F238E27FC236}">
                <a16:creationId xmlns="" xmlns:a16="http://schemas.microsoft.com/office/drawing/2014/main" id="{393D6B6E-9F69-45C3-947C-DA2BD06FFDC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flipH="1">
            <a:off x="10149186" y="6092519"/>
            <a:ext cx="2110318" cy="979072"/>
          </a:xfrm>
          <a:prstGeom prst="rect">
            <a:avLst/>
          </a:prstGeom>
        </p:spPr>
      </p:pic>
      <p:pic>
        <p:nvPicPr>
          <p:cNvPr id="24" name="Picture 23">
            <a:extLst>
              <a:ext uri="{FF2B5EF4-FFF2-40B4-BE49-F238E27FC236}">
                <a16:creationId xmlns="" xmlns:a16="http://schemas.microsoft.com/office/drawing/2014/main" id="{732686C5-6A32-0F1F-1F96-82CAE53C1D7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flipH="1">
            <a:off x="10689585" y="6073963"/>
            <a:ext cx="2110318" cy="979072"/>
          </a:xfrm>
          <a:prstGeom prst="rect">
            <a:avLst/>
          </a:prstGeom>
        </p:spPr>
      </p:pic>
      <p:pic>
        <p:nvPicPr>
          <p:cNvPr id="26" name="Picture 25">
            <a:extLst>
              <a:ext uri="{FF2B5EF4-FFF2-40B4-BE49-F238E27FC236}">
                <a16:creationId xmlns="" xmlns:a16="http://schemas.microsoft.com/office/drawing/2014/main" id="{2D8B0AA8-1D0A-C678-6F9A-DF3809EE36D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5000" l="5667" r="95000">
                        <a14:foregroundMark x1="23083" y1="91833" x2="23083" y2="91833"/>
                        <a14:foregroundMark x1="23083" y1="91833" x2="23083" y2="91833"/>
                        <a14:foregroundMark x1="25750" y1="92083" x2="25750" y2="92083"/>
                        <a14:foregroundMark x1="31583" y1="92250" x2="33333" y2="92667"/>
                        <a14:foregroundMark x1="43583" y1="95083" x2="43583" y2="95083"/>
                        <a14:foregroundMark x1="5667" y1="67667" x2="5667" y2="67667"/>
                        <a14:foregroundMark x1="20250" y1="76167" x2="20250" y2="76167"/>
                        <a14:foregroundMark x1="95000" y1="94000" x2="95000" y2="94000"/>
                        <a14:foregroundMark x1="94333" y1="92500" x2="94333" y2="92500"/>
                        <a14:foregroundMark x1="89583" y1="60000" x2="89583" y2="60000"/>
                        <a14:foregroundMark x1="86083" y1="60000" x2="86083" y2="60000"/>
                      </a14:backgroundRemoval>
                    </a14:imgEffect>
                  </a14:imgLayer>
                </a14:imgProps>
              </a:ext>
            </a:extLst>
          </a:blip>
          <a:stretch>
            <a:fillRect/>
          </a:stretch>
        </p:blipFill>
        <p:spPr>
          <a:xfrm>
            <a:off x="-268975" y="5609158"/>
            <a:ext cx="1397361" cy="1397361"/>
          </a:xfrm>
          <a:prstGeom prst="rect">
            <a:avLst/>
          </a:prstGeom>
        </p:spPr>
      </p:pic>
      <p:graphicFrame>
        <p:nvGraphicFramePr>
          <p:cNvPr id="2" name="Table 1">
            <a:extLst>
              <a:ext uri="{FF2B5EF4-FFF2-40B4-BE49-F238E27FC236}">
                <a16:creationId xmlns="" xmlns:a16="http://schemas.microsoft.com/office/drawing/2014/main" id="{70E66B49-3D6E-C19E-EA14-479352D33089}"/>
              </a:ext>
            </a:extLst>
          </p:cNvPr>
          <p:cNvGraphicFramePr>
            <a:graphicFrameLocks noGrp="1"/>
          </p:cNvGraphicFramePr>
          <p:nvPr>
            <p:extLst>
              <p:ext uri="{D42A27DB-BD31-4B8C-83A1-F6EECF244321}">
                <p14:modId xmlns:p14="http://schemas.microsoft.com/office/powerpoint/2010/main" val="33151981"/>
              </p:ext>
            </p:extLst>
          </p:nvPr>
        </p:nvGraphicFramePr>
        <p:xfrm>
          <a:off x="393953" y="783628"/>
          <a:ext cx="10877968" cy="6258560"/>
        </p:xfrm>
        <a:graphic>
          <a:graphicData uri="http://schemas.openxmlformats.org/drawingml/2006/table">
            <a:tbl>
              <a:tblPr firstRow="1" firstCol="1" bandRow="1"/>
              <a:tblGrid>
                <a:gridCol w="1537397">
                  <a:extLst>
                    <a:ext uri="{9D8B030D-6E8A-4147-A177-3AD203B41FA5}">
                      <a16:colId xmlns="" xmlns:a16="http://schemas.microsoft.com/office/drawing/2014/main" val="3485134232"/>
                    </a:ext>
                  </a:extLst>
                </a:gridCol>
                <a:gridCol w="3022646">
                  <a:extLst>
                    <a:ext uri="{9D8B030D-6E8A-4147-A177-3AD203B41FA5}">
                      <a16:colId xmlns="" xmlns:a16="http://schemas.microsoft.com/office/drawing/2014/main" val="2618270199"/>
                    </a:ext>
                  </a:extLst>
                </a:gridCol>
                <a:gridCol w="3045831">
                  <a:extLst>
                    <a:ext uri="{9D8B030D-6E8A-4147-A177-3AD203B41FA5}">
                      <a16:colId xmlns="" xmlns:a16="http://schemas.microsoft.com/office/drawing/2014/main" val="3325359879"/>
                    </a:ext>
                  </a:extLst>
                </a:gridCol>
                <a:gridCol w="3272094">
                  <a:extLst>
                    <a:ext uri="{9D8B030D-6E8A-4147-A177-3AD203B41FA5}">
                      <a16:colId xmlns="" xmlns:a16="http://schemas.microsoft.com/office/drawing/2014/main" val="997893282"/>
                    </a:ext>
                  </a:extLst>
                </a:gridCol>
              </a:tblGrid>
              <a:tr h="599790">
                <a:tc>
                  <a:txBody>
                    <a:bodyPr/>
                    <a:lstStyle/>
                    <a:p>
                      <a:pPr algn="ctr">
                        <a:lnSpc>
                          <a:spcPct val="100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Thần Trụ Trời</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Thần Sét</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Thần Gió</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20920722"/>
                  </a:ext>
                </a:extLst>
              </a:tr>
              <a:tr h="737540">
                <a:tc>
                  <a:txBody>
                    <a:bodyPr/>
                    <a:lstStyle/>
                    <a:p>
                      <a:pPr algn="just">
                        <a:lnSpc>
                          <a:spcPct val="10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Thời gian</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3">
                  <a:txBody>
                    <a:bodyPr/>
                    <a:lstStyle/>
                    <a:p>
                      <a:pPr algn="just">
                        <a:lnSpc>
                          <a:spcPct val="100000"/>
                        </a:lnSpc>
                        <a:spcAft>
                          <a:spcPts val="80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380961930"/>
                  </a:ext>
                </a:extLst>
              </a:tr>
              <a:tr h="737540">
                <a:tc>
                  <a:txBody>
                    <a:bodyPr/>
                    <a:lstStyle/>
                    <a:p>
                      <a:pPr algn="just">
                        <a:lnSpc>
                          <a:spcPct val="100000"/>
                        </a:lnSpc>
                        <a:spcAft>
                          <a:spcPts val="800"/>
                        </a:spcAft>
                      </a:pPr>
                      <a:r>
                        <a:rPr lang="en-US" sz="3200" b="1">
                          <a:effectLst/>
                          <a:latin typeface="Times New Roman" panose="02020603050405020304" pitchFamily="18" charset="0"/>
                          <a:ea typeface="Calibri" panose="020F0502020204030204" pitchFamily="34" charset="0"/>
                          <a:cs typeface="Times New Roman" panose="02020603050405020304" pitchFamily="18" charset="0"/>
                        </a:rPr>
                        <a:t>Không gian</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3">
                  <a:txBody>
                    <a:bodyPr/>
                    <a:lstStyle/>
                    <a:p>
                      <a:pPr algn="just">
                        <a:lnSpc>
                          <a:spcPct val="100000"/>
                        </a:lnSpc>
                        <a:spcAft>
                          <a:spcPts val="80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588529865"/>
                  </a:ext>
                </a:extLst>
              </a:tr>
              <a:tr h="2399160">
                <a:tc>
                  <a:txBody>
                    <a:bodyPr/>
                    <a:lstStyle/>
                    <a:p>
                      <a:pPr algn="just">
                        <a:lnSpc>
                          <a:spcPct val="100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vật</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Aft>
                          <a:spcPts val="80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80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80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spcAft>
                          <a:spcPts val="80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53528501"/>
                  </a:ext>
                </a:extLst>
              </a:tr>
            </a:tbl>
          </a:graphicData>
        </a:graphic>
      </p:graphicFrame>
      <p:sp>
        <p:nvSpPr>
          <p:cNvPr id="4" name="TextBox 3">
            <a:extLst>
              <a:ext uri="{FF2B5EF4-FFF2-40B4-BE49-F238E27FC236}">
                <a16:creationId xmlns="" xmlns:a16="http://schemas.microsoft.com/office/drawing/2014/main" id="{24B181C9-5746-60EB-BBDE-5B0CA394642E}"/>
              </a:ext>
            </a:extLst>
          </p:cNvPr>
          <p:cNvSpPr txBox="1"/>
          <p:nvPr/>
        </p:nvSpPr>
        <p:spPr>
          <a:xfrm>
            <a:off x="2088832" y="1827449"/>
            <a:ext cx="8525091" cy="584775"/>
          </a:xfrm>
          <a:prstGeom prst="rect">
            <a:avLst/>
          </a:prstGeom>
          <a:noFill/>
        </p:spPr>
        <p:txBody>
          <a:bodyPr wrap="none" rtlCol="0">
            <a:spAutoFit/>
          </a:bodyPr>
          <a:lstStyle/>
          <a:p>
            <a:r>
              <a:rPr lang="vi-VN" sz="3200" b="1" dirty="0">
                <a:latin typeface="+mj-lt"/>
              </a:rPr>
              <a:t>Chưa có vũ trụ, chưa có muôn vật và loài người</a:t>
            </a:r>
            <a:endParaRPr lang="en-US" sz="3200" b="1" dirty="0">
              <a:latin typeface="+mj-lt"/>
            </a:endParaRPr>
          </a:p>
        </p:txBody>
      </p:sp>
      <p:sp>
        <p:nvSpPr>
          <p:cNvPr id="28" name="TextBox 27">
            <a:extLst>
              <a:ext uri="{FF2B5EF4-FFF2-40B4-BE49-F238E27FC236}">
                <a16:creationId xmlns="" xmlns:a16="http://schemas.microsoft.com/office/drawing/2014/main" id="{6D3F47A7-0BFE-DDF0-0530-6C7F08BAB971}"/>
              </a:ext>
            </a:extLst>
          </p:cNvPr>
          <p:cNvSpPr txBox="1"/>
          <p:nvPr/>
        </p:nvSpPr>
        <p:spPr>
          <a:xfrm>
            <a:off x="763398" y="0"/>
            <a:ext cx="10209402"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1. </a:t>
            </a:r>
            <a:r>
              <a:rPr lang="en-US" sz="4000" b="1" dirty="0" err="1">
                <a:solidFill>
                  <a:prstClr val="black"/>
                </a:solidFill>
                <a:latin typeface="Times New Roman" panose="02020603050405020304" pitchFamily="18" charset="0"/>
                <a:cs typeface="Times New Roman" panose="02020603050405020304" pitchFamily="18" charset="0"/>
              </a:rPr>
              <a:t>Thời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gian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không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gian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nhân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vật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và</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sự</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kiện</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 xmlns:a16="http://schemas.microsoft.com/office/drawing/2014/main" id="{F63F810B-A946-A71F-13DC-4B7AC22056C7}"/>
              </a:ext>
            </a:extLst>
          </p:cNvPr>
          <p:cNvSpPr txBox="1"/>
          <p:nvPr/>
        </p:nvSpPr>
        <p:spPr>
          <a:xfrm>
            <a:off x="2073569" y="2881093"/>
            <a:ext cx="9198352" cy="584775"/>
          </a:xfrm>
          <a:prstGeom prst="rect">
            <a:avLst/>
          </a:prstGeom>
          <a:noFill/>
        </p:spPr>
        <p:txBody>
          <a:bodyPr wrap="none" rtlCol="0">
            <a:spAutoFit/>
          </a:bodyPr>
          <a:lstStyle/>
          <a:p>
            <a:r>
              <a:rPr lang="vi-VN" sz="3200" b="1" dirty="0">
                <a:latin typeface="+mj-lt"/>
              </a:rPr>
              <a:t>Trời đất chỉ là một đám hỗn độn tối tăm và lạnh lẽo</a:t>
            </a:r>
            <a:endParaRPr lang="en-US" sz="3200" b="1" dirty="0">
              <a:latin typeface="+mj-lt"/>
            </a:endParaRPr>
          </a:p>
        </p:txBody>
      </p:sp>
      <p:sp>
        <p:nvSpPr>
          <p:cNvPr id="30" name="TextBox 29">
            <a:extLst>
              <a:ext uri="{FF2B5EF4-FFF2-40B4-BE49-F238E27FC236}">
                <a16:creationId xmlns="" xmlns:a16="http://schemas.microsoft.com/office/drawing/2014/main" id="{964F843C-8A81-1D78-99FC-49A763278E51}"/>
              </a:ext>
            </a:extLst>
          </p:cNvPr>
          <p:cNvSpPr txBox="1"/>
          <p:nvPr/>
        </p:nvSpPr>
        <p:spPr>
          <a:xfrm>
            <a:off x="2020704" y="4073374"/>
            <a:ext cx="2826340" cy="2554545"/>
          </a:xfrm>
          <a:prstGeom prst="rect">
            <a:avLst/>
          </a:prstGeom>
          <a:noFill/>
        </p:spPr>
        <p:txBody>
          <a:bodyPr wrap="square" rtlCol="0">
            <a:spAutoFit/>
          </a:bodyPr>
          <a:lstStyle/>
          <a:p>
            <a:pPr algn="just"/>
            <a:r>
              <a:rPr lang="vi-VN" sz="3200" b="1" dirty="0">
                <a:latin typeface="+mj-lt"/>
              </a:rPr>
              <a:t>Thần trụ trời – một ông thần thân thể to lớn không biết bao nhiêu mà kể</a:t>
            </a:r>
            <a:endParaRPr lang="en-US" sz="3200" b="1" dirty="0">
              <a:latin typeface="+mj-lt"/>
            </a:endParaRPr>
          </a:p>
        </p:txBody>
      </p:sp>
      <p:sp>
        <p:nvSpPr>
          <p:cNvPr id="31" name="TextBox 30">
            <a:extLst>
              <a:ext uri="{FF2B5EF4-FFF2-40B4-BE49-F238E27FC236}">
                <a16:creationId xmlns="" xmlns:a16="http://schemas.microsoft.com/office/drawing/2014/main" id="{9CE2AB98-4AFB-B1BA-FA26-AD0C42F557A4}"/>
              </a:ext>
            </a:extLst>
          </p:cNvPr>
          <p:cNvSpPr txBox="1"/>
          <p:nvPr/>
        </p:nvSpPr>
        <p:spPr>
          <a:xfrm>
            <a:off x="4940283" y="4085442"/>
            <a:ext cx="2940377" cy="2062103"/>
          </a:xfrm>
          <a:prstGeom prst="rect">
            <a:avLst/>
          </a:prstGeom>
          <a:noFill/>
        </p:spPr>
        <p:txBody>
          <a:bodyPr wrap="square" rtlCol="0">
            <a:spAutoFit/>
          </a:bodyPr>
          <a:lstStyle/>
          <a:p>
            <a:pPr algn="just"/>
            <a:r>
              <a:rPr lang="vi-VN" sz="3200" b="1" dirty="0">
                <a:latin typeface="+mj-lt"/>
              </a:rPr>
              <a:t>Thần Sét – có danh hiệu là Thiên Lôi, ông Sấm</a:t>
            </a:r>
            <a:endParaRPr lang="en-US" sz="3200" b="1" dirty="0">
              <a:latin typeface="+mj-lt"/>
            </a:endParaRPr>
          </a:p>
        </p:txBody>
      </p:sp>
      <p:sp>
        <p:nvSpPr>
          <p:cNvPr id="32" name="TextBox 31">
            <a:extLst>
              <a:ext uri="{FF2B5EF4-FFF2-40B4-BE49-F238E27FC236}">
                <a16:creationId xmlns="" xmlns:a16="http://schemas.microsoft.com/office/drawing/2014/main" id="{9CD9100F-607F-51C2-D9DF-1478AB3ABD51}"/>
              </a:ext>
            </a:extLst>
          </p:cNvPr>
          <p:cNvSpPr txBox="1"/>
          <p:nvPr/>
        </p:nvSpPr>
        <p:spPr>
          <a:xfrm>
            <a:off x="8133227" y="3904351"/>
            <a:ext cx="2940377" cy="2062103"/>
          </a:xfrm>
          <a:prstGeom prst="rect">
            <a:avLst/>
          </a:prstGeom>
          <a:noFill/>
        </p:spPr>
        <p:txBody>
          <a:bodyPr wrap="square" rtlCol="0">
            <a:spAutoFit/>
          </a:bodyPr>
          <a:lstStyle/>
          <a:p>
            <a:pPr algn="just"/>
            <a:r>
              <a:rPr lang="vi-VN" sz="3200" b="1" dirty="0">
                <a:latin typeface="+mj-lt"/>
              </a:rPr>
              <a:t>Thần Gió – hình dạng kì quặc, không đầu</a:t>
            </a:r>
            <a:endParaRPr lang="en-US" sz="3200" b="1" dirty="0">
              <a:latin typeface="+mj-lt"/>
            </a:endParaRPr>
          </a:p>
        </p:txBody>
      </p:sp>
    </p:spTree>
    <p:extLst>
      <p:ext uri="{BB962C8B-B14F-4D97-AF65-F5344CB8AC3E}">
        <p14:creationId xmlns:p14="http://schemas.microsoft.com/office/powerpoint/2010/main" val="21124818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barn(inVertical)">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barn(inVertical)">
                                      <p:cBhvr>
                                        <p:cTn id="40" dur="500"/>
                                        <p:tgtEl>
                                          <p:spTgt spid="3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29" grpId="0"/>
      <p:bldP spid="30" grpId="0"/>
      <p:bldP spid="31"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F23490BA-7B5E-CBF2-1479-A3586430BE8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2344" l="10000" r="90000">
                        <a14:foregroundMark x1="48438" y1="91875" x2="48438" y2="91875"/>
                        <a14:foregroundMark x1="49219" y1="92031" x2="49219" y2="92031"/>
                        <a14:foregroundMark x1="56406" y1="92344" x2="56406" y2="92344"/>
                      </a14:backgroundRemoval>
                    </a14:imgEffect>
                  </a14:imgLayer>
                </a14:imgProps>
              </a:ext>
            </a:extLst>
          </a:blip>
          <a:stretch>
            <a:fillRect/>
          </a:stretch>
        </p:blipFill>
        <p:spPr>
          <a:xfrm>
            <a:off x="10613923" y="4918591"/>
            <a:ext cx="861655" cy="2087928"/>
          </a:xfrm>
          <a:prstGeom prst="rect">
            <a:avLst/>
          </a:prstGeom>
        </p:spPr>
      </p:pic>
      <p:pic>
        <p:nvPicPr>
          <p:cNvPr id="19" name="Picture 18">
            <a:extLst>
              <a:ext uri="{FF2B5EF4-FFF2-40B4-BE49-F238E27FC236}">
                <a16:creationId xmlns="" xmlns:a16="http://schemas.microsoft.com/office/drawing/2014/main" id="{269C6923-8D8E-0844-EF07-4834B234184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2344" l="10000" r="90000">
                        <a14:foregroundMark x1="48438" y1="91875" x2="48438" y2="91875"/>
                        <a14:foregroundMark x1="49219" y1="92031" x2="49219" y2="92031"/>
                        <a14:foregroundMark x1="56406" y1="92344" x2="56406" y2="92344"/>
                      </a14:backgroundRemoval>
                    </a14:imgEffect>
                  </a14:imgLayer>
                </a14:imgProps>
              </a:ext>
            </a:extLst>
          </a:blip>
          <a:stretch>
            <a:fillRect/>
          </a:stretch>
        </p:blipFill>
        <p:spPr>
          <a:xfrm>
            <a:off x="11003094" y="3579544"/>
            <a:ext cx="1441113" cy="3492047"/>
          </a:xfrm>
          <a:prstGeom prst="rect">
            <a:avLst/>
          </a:prstGeom>
        </p:spPr>
      </p:pic>
      <p:pic>
        <p:nvPicPr>
          <p:cNvPr id="17" name="Picture 16">
            <a:extLst>
              <a:ext uri="{FF2B5EF4-FFF2-40B4-BE49-F238E27FC236}">
                <a16:creationId xmlns="" xmlns:a16="http://schemas.microsoft.com/office/drawing/2014/main" id="{03B75395-35AD-1A69-86C6-6A9F28688D8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flipH="1">
            <a:off x="-821397" y="5508874"/>
            <a:ext cx="3622473" cy="1680629"/>
          </a:xfrm>
          <a:prstGeom prst="rect">
            <a:avLst/>
          </a:prstGeom>
        </p:spPr>
      </p:pic>
      <p:pic>
        <p:nvPicPr>
          <p:cNvPr id="6" name="Picture 5">
            <a:extLst>
              <a:ext uri="{FF2B5EF4-FFF2-40B4-BE49-F238E27FC236}">
                <a16:creationId xmlns="" xmlns:a16="http://schemas.microsoft.com/office/drawing/2014/main" id="{27D4B105-D34D-E149-B158-5069A70DF4D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2344" l="10000" r="90000">
                        <a14:foregroundMark x1="48438" y1="91875" x2="48438" y2="91875"/>
                        <a14:foregroundMark x1="49219" y1="92031" x2="49219" y2="92031"/>
                        <a14:foregroundMark x1="56406" y1="92344" x2="56406" y2="92344"/>
                      </a14:backgroundRemoval>
                    </a14:imgEffect>
                  </a14:imgLayer>
                </a14:imgProps>
              </a:ext>
            </a:extLst>
          </a:blip>
          <a:stretch>
            <a:fillRect/>
          </a:stretch>
        </p:blipFill>
        <p:spPr>
          <a:xfrm>
            <a:off x="-300043" y="2217437"/>
            <a:ext cx="2051894" cy="4972066"/>
          </a:xfrm>
          <a:prstGeom prst="rect">
            <a:avLst/>
          </a:prstGeom>
        </p:spPr>
      </p:pic>
      <p:pic>
        <p:nvPicPr>
          <p:cNvPr id="5" name="Picture 4">
            <a:extLst>
              <a:ext uri="{FF2B5EF4-FFF2-40B4-BE49-F238E27FC236}">
                <a16:creationId xmlns="" xmlns:a16="http://schemas.microsoft.com/office/drawing/2014/main" id="{563DE4A8-A73B-DC87-F4C0-A122158915C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5000" l="5667" r="95000">
                        <a14:foregroundMark x1="23083" y1="91833" x2="23083" y2="91833"/>
                        <a14:foregroundMark x1="23083" y1="91833" x2="23083" y2="91833"/>
                        <a14:foregroundMark x1="25750" y1="92083" x2="25750" y2="92083"/>
                        <a14:foregroundMark x1="31583" y1="92250" x2="33333" y2="92667"/>
                        <a14:foregroundMark x1="43583" y1="95083" x2="43583" y2="95083"/>
                        <a14:foregroundMark x1="5667" y1="67667" x2="5667" y2="67667"/>
                        <a14:foregroundMark x1="20250" y1="76167" x2="20250" y2="76167"/>
                        <a14:foregroundMark x1="95000" y1="94000" x2="95000" y2="94000"/>
                        <a14:foregroundMark x1="94333" y1="92500" x2="94333" y2="92500"/>
                        <a14:foregroundMark x1="89583" y1="60000" x2="89583" y2="60000"/>
                        <a14:foregroundMark x1="86083" y1="60000" x2="86083" y2="60000"/>
                      </a14:backgroundRemoval>
                    </a14:imgEffect>
                  </a14:imgLayer>
                </a14:imgProps>
              </a:ext>
            </a:extLst>
          </a:blip>
          <a:stretch>
            <a:fillRect/>
          </a:stretch>
        </p:blipFill>
        <p:spPr>
          <a:xfrm>
            <a:off x="467029" y="5127018"/>
            <a:ext cx="1927523" cy="1927523"/>
          </a:xfrm>
          <a:prstGeom prst="rect">
            <a:avLst/>
          </a:prstGeom>
        </p:spPr>
      </p:pic>
      <p:pic>
        <p:nvPicPr>
          <p:cNvPr id="7" name="Picture 6">
            <a:extLst>
              <a:ext uri="{FF2B5EF4-FFF2-40B4-BE49-F238E27FC236}">
                <a16:creationId xmlns="" xmlns:a16="http://schemas.microsoft.com/office/drawing/2014/main" id="{07EDD71D-71CD-D2D4-50C1-BD48BD5A14E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881390" y="6116512"/>
            <a:ext cx="2217824" cy="1136019"/>
          </a:xfrm>
          <a:prstGeom prst="rect">
            <a:avLst/>
          </a:prstGeom>
        </p:spPr>
      </p:pic>
      <p:pic>
        <p:nvPicPr>
          <p:cNvPr id="8" name="Picture 7">
            <a:extLst>
              <a:ext uri="{FF2B5EF4-FFF2-40B4-BE49-F238E27FC236}">
                <a16:creationId xmlns="" xmlns:a16="http://schemas.microsoft.com/office/drawing/2014/main" id="{47719B54-B9D6-027E-BD70-7C0C986ED22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489970" y="6116512"/>
            <a:ext cx="2217824" cy="1136019"/>
          </a:xfrm>
          <a:prstGeom prst="rect">
            <a:avLst/>
          </a:prstGeom>
        </p:spPr>
      </p:pic>
      <p:pic>
        <p:nvPicPr>
          <p:cNvPr id="9" name="Picture 8">
            <a:extLst>
              <a:ext uri="{FF2B5EF4-FFF2-40B4-BE49-F238E27FC236}">
                <a16:creationId xmlns="" xmlns:a16="http://schemas.microsoft.com/office/drawing/2014/main" id="{F38E951E-46F8-6685-524E-5F0947D85B8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724025" y="6176333"/>
            <a:ext cx="2217824" cy="1136019"/>
          </a:xfrm>
          <a:prstGeom prst="rect">
            <a:avLst/>
          </a:prstGeom>
        </p:spPr>
      </p:pic>
      <p:pic>
        <p:nvPicPr>
          <p:cNvPr id="10" name="Picture 9">
            <a:extLst>
              <a:ext uri="{FF2B5EF4-FFF2-40B4-BE49-F238E27FC236}">
                <a16:creationId xmlns="" xmlns:a16="http://schemas.microsoft.com/office/drawing/2014/main" id="{242FD03C-30D9-953A-7436-A0777E96862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949622" y="6146422"/>
            <a:ext cx="2217824" cy="1136019"/>
          </a:xfrm>
          <a:prstGeom prst="rect">
            <a:avLst/>
          </a:prstGeom>
        </p:spPr>
      </p:pic>
      <p:pic>
        <p:nvPicPr>
          <p:cNvPr id="11" name="Picture 10">
            <a:extLst>
              <a:ext uri="{FF2B5EF4-FFF2-40B4-BE49-F238E27FC236}">
                <a16:creationId xmlns="" xmlns:a16="http://schemas.microsoft.com/office/drawing/2014/main" id="{B503EEF6-6BC9-2D4B-B57C-8C2AD273838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670845" y="6161377"/>
            <a:ext cx="2217824" cy="1136019"/>
          </a:xfrm>
          <a:prstGeom prst="rect">
            <a:avLst/>
          </a:prstGeom>
        </p:spPr>
      </p:pic>
      <p:pic>
        <p:nvPicPr>
          <p:cNvPr id="12" name="Picture 11">
            <a:extLst>
              <a:ext uri="{FF2B5EF4-FFF2-40B4-BE49-F238E27FC236}">
                <a16:creationId xmlns="" xmlns:a16="http://schemas.microsoft.com/office/drawing/2014/main" id="{80FEEBD2-B3EA-CCC7-F59F-C67D79A773D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784046" y="6116511"/>
            <a:ext cx="2217824" cy="1136019"/>
          </a:xfrm>
          <a:prstGeom prst="rect">
            <a:avLst/>
          </a:prstGeom>
        </p:spPr>
      </p:pic>
      <p:pic>
        <p:nvPicPr>
          <p:cNvPr id="13" name="Picture 12">
            <a:extLst>
              <a:ext uri="{FF2B5EF4-FFF2-40B4-BE49-F238E27FC236}">
                <a16:creationId xmlns="" xmlns:a16="http://schemas.microsoft.com/office/drawing/2014/main" id="{3DCFDBBD-704B-9833-863F-769FABD7C80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852278" y="6204485"/>
            <a:ext cx="2217824" cy="1136019"/>
          </a:xfrm>
          <a:prstGeom prst="rect">
            <a:avLst/>
          </a:prstGeom>
        </p:spPr>
      </p:pic>
      <p:pic>
        <p:nvPicPr>
          <p:cNvPr id="14" name="Picture 13">
            <a:extLst>
              <a:ext uri="{FF2B5EF4-FFF2-40B4-BE49-F238E27FC236}">
                <a16:creationId xmlns="" xmlns:a16="http://schemas.microsoft.com/office/drawing/2014/main" id="{9705612D-C482-0E31-2953-1798E51B529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437595" y="6093077"/>
            <a:ext cx="2217824" cy="1136019"/>
          </a:xfrm>
          <a:prstGeom prst="rect">
            <a:avLst/>
          </a:prstGeom>
        </p:spPr>
      </p:pic>
      <p:pic>
        <p:nvPicPr>
          <p:cNvPr id="15" name="Picture 14">
            <a:extLst>
              <a:ext uri="{FF2B5EF4-FFF2-40B4-BE49-F238E27FC236}">
                <a16:creationId xmlns="" xmlns:a16="http://schemas.microsoft.com/office/drawing/2014/main" id="{45ECF00B-4F3B-5743-50CB-D8B410DE14D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646207" y="6078788"/>
            <a:ext cx="2217824" cy="1136019"/>
          </a:xfrm>
          <a:prstGeom prst="rect">
            <a:avLst/>
          </a:prstGeom>
        </p:spPr>
      </p:pic>
      <p:pic>
        <p:nvPicPr>
          <p:cNvPr id="16" name="Picture 15">
            <a:extLst>
              <a:ext uri="{FF2B5EF4-FFF2-40B4-BE49-F238E27FC236}">
                <a16:creationId xmlns="" xmlns:a16="http://schemas.microsoft.com/office/drawing/2014/main" id="{30A2769A-33C8-BFD5-BF88-F712630FA85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flipH="1">
            <a:off x="2857044" y="6203885"/>
            <a:ext cx="2110318" cy="979072"/>
          </a:xfrm>
          <a:prstGeom prst="rect">
            <a:avLst/>
          </a:prstGeom>
        </p:spPr>
      </p:pic>
      <p:pic>
        <p:nvPicPr>
          <p:cNvPr id="18" name="Picture 17">
            <a:extLst>
              <a:ext uri="{FF2B5EF4-FFF2-40B4-BE49-F238E27FC236}">
                <a16:creationId xmlns="" xmlns:a16="http://schemas.microsoft.com/office/drawing/2014/main" id="{ECA5B911-A8EC-029C-2B6F-BA9A48D7768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0716427" y="-155027"/>
            <a:ext cx="1475574" cy="1475574"/>
          </a:xfrm>
          <a:prstGeom prst="rect">
            <a:avLst/>
          </a:prstGeom>
        </p:spPr>
      </p:pic>
      <p:pic>
        <p:nvPicPr>
          <p:cNvPr id="20" name="Picture 19">
            <a:extLst>
              <a:ext uri="{FF2B5EF4-FFF2-40B4-BE49-F238E27FC236}">
                <a16:creationId xmlns="" xmlns:a16="http://schemas.microsoft.com/office/drawing/2014/main" id="{3579D17F-38A9-A02C-00B5-9E1525133D3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flipH="1">
            <a:off x="4485264" y="6254806"/>
            <a:ext cx="2110318" cy="979072"/>
          </a:xfrm>
          <a:prstGeom prst="rect">
            <a:avLst/>
          </a:prstGeom>
        </p:spPr>
      </p:pic>
      <p:pic>
        <p:nvPicPr>
          <p:cNvPr id="21" name="Picture 20">
            <a:extLst>
              <a:ext uri="{FF2B5EF4-FFF2-40B4-BE49-F238E27FC236}">
                <a16:creationId xmlns="" xmlns:a16="http://schemas.microsoft.com/office/drawing/2014/main" id="{10FB8CAA-4F3C-6169-E2E1-69CC62D8AF2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flipH="1">
            <a:off x="6450852" y="6185832"/>
            <a:ext cx="2110318" cy="979072"/>
          </a:xfrm>
          <a:prstGeom prst="rect">
            <a:avLst/>
          </a:prstGeom>
        </p:spPr>
      </p:pic>
      <p:pic>
        <p:nvPicPr>
          <p:cNvPr id="22" name="Picture 21">
            <a:extLst>
              <a:ext uri="{FF2B5EF4-FFF2-40B4-BE49-F238E27FC236}">
                <a16:creationId xmlns="" xmlns:a16="http://schemas.microsoft.com/office/drawing/2014/main" id="{5D90F435-7889-59C6-4E3C-6A887C35AA8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flipH="1">
            <a:off x="9190334" y="6185832"/>
            <a:ext cx="2110318" cy="979072"/>
          </a:xfrm>
          <a:prstGeom prst="rect">
            <a:avLst/>
          </a:prstGeom>
        </p:spPr>
      </p:pic>
      <p:pic>
        <p:nvPicPr>
          <p:cNvPr id="23" name="Picture 22">
            <a:extLst>
              <a:ext uri="{FF2B5EF4-FFF2-40B4-BE49-F238E27FC236}">
                <a16:creationId xmlns="" xmlns:a16="http://schemas.microsoft.com/office/drawing/2014/main" id="{393D6B6E-9F69-45C3-947C-DA2BD06FFDC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flipH="1">
            <a:off x="10149186" y="6092519"/>
            <a:ext cx="2110318" cy="979072"/>
          </a:xfrm>
          <a:prstGeom prst="rect">
            <a:avLst/>
          </a:prstGeom>
        </p:spPr>
      </p:pic>
      <p:pic>
        <p:nvPicPr>
          <p:cNvPr id="24" name="Picture 23">
            <a:extLst>
              <a:ext uri="{FF2B5EF4-FFF2-40B4-BE49-F238E27FC236}">
                <a16:creationId xmlns="" xmlns:a16="http://schemas.microsoft.com/office/drawing/2014/main" id="{732686C5-6A32-0F1F-1F96-82CAE53C1D7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flipH="1">
            <a:off x="10689585" y="6073963"/>
            <a:ext cx="2110318" cy="979072"/>
          </a:xfrm>
          <a:prstGeom prst="rect">
            <a:avLst/>
          </a:prstGeom>
        </p:spPr>
      </p:pic>
      <p:pic>
        <p:nvPicPr>
          <p:cNvPr id="26" name="Picture 25">
            <a:extLst>
              <a:ext uri="{FF2B5EF4-FFF2-40B4-BE49-F238E27FC236}">
                <a16:creationId xmlns="" xmlns:a16="http://schemas.microsoft.com/office/drawing/2014/main" id="{2D8B0AA8-1D0A-C678-6F9A-DF3809EE36D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5000" l="5667" r="95000">
                        <a14:foregroundMark x1="23083" y1="91833" x2="23083" y2="91833"/>
                        <a14:foregroundMark x1="23083" y1="91833" x2="23083" y2="91833"/>
                        <a14:foregroundMark x1="25750" y1="92083" x2="25750" y2="92083"/>
                        <a14:foregroundMark x1="31583" y1="92250" x2="33333" y2="92667"/>
                        <a14:foregroundMark x1="43583" y1="95083" x2="43583" y2="95083"/>
                        <a14:foregroundMark x1="5667" y1="67667" x2="5667" y2="67667"/>
                        <a14:foregroundMark x1="20250" y1="76167" x2="20250" y2="76167"/>
                        <a14:foregroundMark x1="95000" y1="94000" x2="95000" y2="94000"/>
                        <a14:foregroundMark x1="94333" y1="92500" x2="94333" y2="92500"/>
                        <a14:foregroundMark x1="89583" y1="60000" x2="89583" y2="60000"/>
                        <a14:foregroundMark x1="86083" y1="60000" x2="86083" y2="60000"/>
                      </a14:backgroundRemoval>
                    </a14:imgEffect>
                  </a14:imgLayer>
                </a14:imgProps>
              </a:ext>
            </a:extLst>
          </a:blip>
          <a:stretch>
            <a:fillRect/>
          </a:stretch>
        </p:blipFill>
        <p:spPr>
          <a:xfrm>
            <a:off x="-268975" y="5609158"/>
            <a:ext cx="1397361" cy="1397361"/>
          </a:xfrm>
          <a:prstGeom prst="rect">
            <a:avLst/>
          </a:prstGeom>
        </p:spPr>
      </p:pic>
      <p:graphicFrame>
        <p:nvGraphicFramePr>
          <p:cNvPr id="2" name="Table 1">
            <a:extLst>
              <a:ext uri="{FF2B5EF4-FFF2-40B4-BE49-F238E27FC236}">
                <a16:creationId xmlns="" xmlns:a16="http://schemas.microsoft.com/office/drawing/2014/main" id="{70E66B49-3D6E-C19E-EA14-479352D33089}"/>
              </a:ext>
            </a:extLst>
          </p:cNvPr>
          <p:cNvGraphicFramePr>
            <a:graphicFrameLocks noGrp="1"/>
          </p:cNvGraphicFramePr>
          <p:nvPr>
            <p:extLst>
              <p:ext uri="{D42A27DB-BD31-4B8C-83A1-F6EECF244321}">
                <p14:modId xmlns:p14="http://schemas.microsoft.com/office/powerpoint/2010/main" val="2739824285"/>
              </p:ext>
            </p:extLst>
          </p:nvPr>
        </p:nvGraphicFramePr>
        <p:xfrm>
          <a:off x="154127" y="521267"/>
          <a:ext cx="11898191" cy="6212819"/>
        </p:xfrm>
        <a:graphic>
          <a:graphicData uri="http://schemas.openxmlformats.org/drawingml/2006/table">
            <a:tbl>
              <a:tblPr firstRow="1" firstCol="1" bandRow="1"/>
              <a:tblGrid>
                <a:gridCol w="1784728">
                  <a:extLst>
                    <a:ext uri="{9D8B030D-6E8A-4147-A177-3AD203B41FA5}">
                      <a16:colId xmlns="" xmlns:a16="http://schemas.microsoft.com/office/drawing/2014/main" val="3485134232"/>
                    </a:ext>
                  </a:extLst>
                </a:gridCol>
                <a:gridCol w="3202992">
                  <a:extLst>
                    <a:ext uri="{9D8B030D-6E8A-4147-A177-3AD203B41FA5}">
                      <a16:colId xmlns="" xmlns:a16="http://schemas.microsoft.com/office/drawing/2014/main" val="2618270199"/>
                    </a:ext>
                  </a:extLst>
                </a:gridCol>
                <a:gridCol w="3331494">
                  <a:extLst>
                    <a:ext uri="{9D8B030D-6E8A-4147-A177-3AD203B41FA5}">
                      <a16:colId xmlns="" xmlns:a16="http://schemas.microsoft.com/office/drawing/2014/main" val="3325359879"/>
                    </a:ext>
                  </a:extLst>
                </a:gridCol>
                <a:gridCol w="3578977">
                  <a:extLst>
                    <a:ext uri="{9D8B030D-6E8A-4147-A177-3AD203B41FA5}">
                      <a16:colId xmlns="" xmlns:a16="http://schemas.microsoft.com/office/drawing/2014/main" val="997893282"/>
                    </a:ext>
                  </a:extLst>
                </a:gridCol>
              </a:tblGrid>
              <a:tr h="776602">
                <a:tc>
                  <a:txBody>
                    <a:bodyPr/>
                    <a:lstStyle/>
                    <a:p>
                      <a:pPr algn="ctr">
                        <a:lnSpc>
                          <a:spcPct val="100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Trụ</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Trời</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Sét</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Gió</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20920722"/>
                  </a:ext>
                </a:extLst>
              </a:tr>
              <a:tr h="5436217">
                <a:tc>
                  <a:txBody>
                    <a:bodyPr/>
                    <a:lstStyle/>
                    <a:p>
                      <a:pPr algn="just">
                        <a:lnSpc>
                          <a:spcPct val="100000"/>
                        </a:lnSpc>
                        <a:spcAft>
                          <a:spcPts val="800"/>
                        </a:spcAft>
                      </a:pP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chính</a:t>
                      </a:r>
                      <a:endPar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924861683"/>
                  </a:ext>
                </a:extLst>
              </a:tr>
            </a:tbl>
          </a:graphicData>
        </a:graphic>
      </p:graphicFrame>
      <p:sp>
        <p:nvSpPr>
          <p:cNvPr id="27" name="TextBox 26">
            <a:extLst>
              <a:ext uri="{FF2B5EF4-FFF2-40B4-BE49-F238E27FC236}">
                <a16:creationId xmlns="" xmlns:a16="http://schemas.microsoft.com/office/drawing/2014/main" id="{D903B36C-DB8E-17EF-5255-7F62E6EF7441}"/>
              </a:ext>
            </a:extLst>
          </p:cNvPr>
          <p:cNvSpPr txBox="1"/>
          <p:nvPr/>
        </p:nvSpPr>
        <p:spPr>
          <a:xfrm>
            <a:off x="793692" y="-163239"/>
            <a:ext cx="10209402"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1. </a:t>
            </a:r>
            <a:r>
              <a:rPr lang="en-US" sz="4000" b="1" dirty="0" err="1">
                <a:solidFill>
                  <a:prstClr val="black"/>
                </a:solidFill>
                <a:latin typeface="Times New Roman" panose="02020603050405020304" pitchFamily="18" charset="0"/>
                <a:cs typeface="Times New Roman" panose="02020603050405020304" pitchFamily="18" charset="0"/>
              </a:rPr>
              <a:t>Thời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gian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không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gian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nhân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vật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và</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sự</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kiện</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 xmlns:a16="http://schemas.microsoft.com/office/drawing/2014/main" id="{8F7B5369-03A1-6B5C-4069-3D29C30304C1}"/>
              </a:ext>
            </a:extLst>
          </p:cNvPr>
          <p:cNvSpPr txBox="1"/>
          <p:nvPr/>
        </p:nvSpPr>
        <p:spPr>
          <a:xfrm>
            <a:off x="1881390" y="1342071"/>
            <a:ext cx="3338003" cy="5016758"/>
          </a:xfrm>
          <a:prstGeom prst="rect">
            <a:avLst/>
          </a:prstGeom>
          <a:noFill/>
        </p:spPr>
        <p:txBody>
          <a:bodyPr wrap="square" rtlCol="0">
            <a:spAutoFit/>
          </a:bodyPr>
          <a:lstStyle/>
          <a:p>
            <a:pPr algn="just"/>
            <a:r>
              <a:rPr lang="en-US" sz="3200" b="1" dirty="0" err="1">
                <a:latin typeface="Times New Roman" panose="02020603050405020304" pitchFamily="18" charset="0"/>
                <a:cs typeface="Times New Roman" panose="02020603050405020304" pitchFamily="18" charset="0"/>
              </a:rPr>
              <a:t>Thần</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mờ</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mịt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hỗn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bao </a:t>
            </a:r>
            <a:r>
              <a:rPr lang="en-US" sz="3200" b="1" dirty="0" err="1">
                <a:latin typeface="Times New Roman" panose="02020603050405020304" pitchFamily="18" charset="0"/>
                <a:cs typeface="Times New Roman" panose="02020603050405020304" pitchFamily="18" charset="0"/>
              </a:rPr>
              <a:t>lâu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bỗng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dậy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dùng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rồi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đắp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vừa</a:t>
            </a:r>
            <a:r>
              <a:rPr lang="en-US" sz="3200" b="1" dirty="0">
                <a:latin typeface="Times New Roman" panose="02020603050405020304" pitchFamily="18" charset="0"/>
                <a:cs typeface="Times New Roman" panose="02020603050405020304" pitchFamily="18" charset="0"/>
              </a:rPr>
              <a:t> to </a:t>
            </a:r>
            <a:r>
              <a:rPr lang="en-US" sz="3200" b="1" dirty="0" err="1">
                <a:latin typeface="Times New Roman" panose="02020603050405020304" pitchFamily="18" charset="0"/>
                <a:cs typeface="Times New Roman" panose="02020603050405020304" pitchFamily="18" charset="0"/>
              </a:rPr>
              <a:t>vừa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trời</a:t>
            </a:r>
            <a:r>
              <a:rPr lang="en-US" sz="3200" b="1" dirty="0">
                <a:latin typeface="Times New Roman" panose="02020603050405020304" pitchFamily="18" charset="0"/>
                <a:cs typeface="Times New Roman" panose="02020603050405020304" pitchFamily="18" charset="0"/>
              </a:rPr>
              <a:t>. </a:t>
            </a:r>
          </a:p>
        </p:txBody>
      </p:sp>
      <p:sp>
        <p:nvSpPr>
          <p:cNvPr id="28" name="TextBox 27">
            <a:extLst>
              <a:ext uri="{FF2B5EF4-FFF2-40B4-BE49-F238E27FC236}">
                <a16:creationId xmlns="" xmlns:a16="http://schemas.microsoft.com/office/drawing/2014/main" id="{CB423F36-6948-52F3-A1C3-9FBA7C6AE400}"/>
              </a:ext>
            </a:extLst>
          </p:cNvPr>
          <p:cNvSpPr txBox="1"/>
          <p:nvPr/>
        </p:nvSpPr>
        <p:spPr>
          <a:xfrm>
            <a:off x="5185487" y="1290233"/>
            <a:ext cx="3338003" cy="5016758"/>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Thần bị bắt nằm im một nơi không cựa quậy, con gà của Ngọc Hoàng được lệnh thỉnh thoảng lại mổ một cái làm cho thần đau nhói nhưng không làm gì được</a:t>
            </a:r>
            <a:endParaRPr lang="en-US" sz="3200" b="1"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 xmlns:a16="http://schemas.microsoft.com/office/drawing/2014/main" id="{2FB6341C-941B-0E74-27BD-83C36D9FF42D}"/>
              </a:ext>
            </a:extLst>
          </p:cNvPr>
          <p:cNvSpPr txBox="1"/>
          <p:nvPr/>
        </p:nvSpPr>
        <p:spPr>
          <a:xfrm>
            <a:off x="8585101" y="1270305"/>
            <a:ext cx="3338003" cy="5509200"/>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Thần Gió có đứa con nghịch ngợm. Khi hạ giới mất mùa đói khổ, người chồng đi xa xin được bát gạo về nấu cho vợ nhưng bị con thần Gió quạt tứ tung văng xuống ao. </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45300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 xmlns:a16="http://schemas.microsoft.com/office/drawing/2014/main" id="{F23490BA-7B5E-CBF2-1479-A3586430BE8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2344" l="10000" r="90000">
                        <a14:foregroundMark x1="48438" y1="91875" x2="48438" y2="91875"/>
                        <a14:foregroundMark x1="49219" y1="92031" x2="49219" y2="92031"/>
                        <a14:foregroundMark x1="56406" y1="92344" x2="56406" y2="92344"/>
                      </a14:backgroundRemoval>
                    </a14:imgEffect>
                  </a14:imgLayer>
                </a14:imgProps>
              </a:ext>
            </a:extLst>
          </a:blip>
          <a:stretch>
            <a:fillRect/>
          </a:stretch>
        </p:blipFill>
        <p:spPr>
          <a:xfrm>
            <a:off x="10613923" y="4918591"/>
            <a:ext cx="861655" cy="2087928"/>
          </a:xfrm>
          <a:prstGeom prst="rect">
            <a:avLst/>
          </a:prstGeom>
        </p:spPr>
      </p:pic>
      <p:pic>
        <p:nvPicPr>
          <p:cNvPr id="19" name="Picture 18">
            <a:extLst>
              <a:ext uri="{FF2B5EF4-FFF2-40B4-BE49-F238E27FC236}">
                <a16:creationId xmlns="" xmlns:a16="http://schemas.microsoft.com/office/drawing/2014/main" id="{269C6923-8D8E-0844-EF07-4834B234184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2344" l="10000" r="90000">
                        <a14:foregroundMark x1="48438" y1="91875" x2="48438" y2="91875"/>
                        <a14:foregroundMark x1="49219" y1="92031" x2="49219" y2="92031"/>
                        <a14:foregroundMark x1="56406" y1="92344" x2="56406" y2="92344"/>
                      </a14:backgroundRemoval>
                    </a14:imgEffect>
                  </a14:imgLayer>
                </a14:imgProps>
              </a:ext>
            </a:extLst>
          </a:blip>
          <a:stretch>
            <a:fillRect/>
          </a:stretch>
        </p:blipFill>
        <p:spPr>
          <a:xfrm>
            <a:off x="11003094" y="3579544"/>
            <a:ext cx="1441113" cy="3492047"/>
          </a:xfrm>
          <a:prstGeom prst="rect">
            <a:avLst/>
          </a:prstGeom>
        </p:spPr>
      </p:pic>
      <p:pic>
        <p:nvPicPr>
          <p:cNvPr id="17" name="Picture 16">
            <a:extLst>
              <a:ext uri="{FF2B5EF4-FFF2-40B4-BE49-F238E27FC236}">
                <a16:creationId xmlns="" xmlns:a16="http://schemas.microsoft.com/office/drawing/2014/main" id="{03B75395-35AD-1A69-86C6-6A9F28688D8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flipH="1">
            <a:off x="-821397" y="5508874"/>
            <a:ext cx="3622473" cy="1680629"/>
          </a:xfrm>
          <a:prstGeom prst="rect">
            <a:avLst/>
          </a:prstGeom>
        </p:spPr>
      </p:pic>
      <p:pic>
        <p:nvPicPr>
          <p:cNvPr id="6" name="Picture 5">
            <a:extLst>
              <a:ext uri="{FF2B5EF4-FFF2-40B4-BE49-F238E27FC236}">
                <a16:creationId xmlns="" xmlns:a16="http://schemas.microsoft.com/office/drawing/2014/main" id="{27D4B105-D34D-E149-B158-5069A70DF4D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2344" l="10000" r="90000">
                        <a14:foregroundMark x1="48438" y1="91875" x2="48438" y2="91875"/>
                        <a14:foregroundMark x1="49219" y1="92031" x2="49219" y2="92031"/>
                        <a14:foregroundMark x1="56406" y1="92344" x2="56406" y2="92344"/>
                      </a14:backgroundRemoval>
                    </a14:imgEffect>
                  </a14:imgLayer>
                </a14:imgProps>
              </a:ext>
            </a:extLst>
          </a:blip>
          <a:stretch>
            <a:fillRect/>
          </a:stretch>
        </p:blipFill>
        <p:spPr>
          <a:xfrm>
            <a:off x="-300043" y="2217437"/>
            <a:ext cx="2051894" cy="4972066"/>
          </a:xfrm>
          <a:prstGeom prst="rect">
            <a:avLst/>
          </a:prstGeom>
        </p:spPr>
      </p:pic>
      <p:pic>
        <p:nvPicPr>
          <p:cNvPr id="5" name="Picture 4">
            <a:extLst>
              <a:ext uri="{FF2B5EF4-FFF2-40B4-BE49-F238E27FC236}">
                <a16:creationId xmlns="" xmlns:a16="http://schemas.microsoft.com/office/drawing/2014/main" id="{563DE4A8-A73B-DC87-F4C0-A122158915C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5000" l="5667" r="95000">
                        <a14:foregroundMark x1="23083" y1="91833" x2="23083" y2="91833"/>
                        <a14:foregroundMark x1="23083" y1="91833" x2="23083" y2="91833"/>
                        <a14:foregroundMark x1="25750" y1="92083" x2="25750" y2="92083"/>
                        <a14:foregroundMark x1="31583" y1="92250" x2="33333" y2="92667"/>
                        <a14:foregroundMark x1="43583" y1="95083" x2="43583" y2="95083"/>
                        <a14:foregroundMark x1="5667" y1="67667" x2="5667" y2="67667"/>
                        <a14:foregroundMark x1="20250" y1="76167" x2="20250" y2="76167"/>
                        <a14:foregroundMark x1="95000" y1="94000" x2="95000" y2="94000"/>
                        <a14:foregroundMark x1="94333" y1="92500" x2="94333" y2="92500"/>
                        <a14:foregroundMark x1="89583" y1="60000" x2="89583" y2="60000"/>
                        <a14:foregroundMark x1="86083" y1="60000" x2="86083" y2="60000"/>
                      </a14:backgroundRemoval>
                    </a14:imgEffect>
                  </a14:imgLayer>
                </a14:imgProps>
              </a:ext>
            </a:extLst>
          </a:blip>
          <a:stretch>
            <a:fillRect/>
          </a:stretch>
        </p:blipFill>
        <p:spPr>
          <a:xfrm>
            <a:off x="467029" y="5127018"/>
            <a:ext cx="1927523" cy="1927523"/>
          </a:xfrm>
          <a:prstGeom prst="rect">
            <a:avLst/>
          </a:prstGeom>
        </p:spPr>
      </p:pic>
      <p:pic>
        <p:nvPicPr>
          <p:cNvPr id="7" name="Picture 6">
            <a:extLst>
              <a:ext uri="{FF2B5EF4-FFF2-40B4-BE49-F238E27FC236}">
                <a16:creationId xmlns="" xmlns:a16="http://schemas.microsoft.com/office/drawing/2014/main" id="{07EDD71D-71CD-D2D4-50C1-BD48BD5A14E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881390" y="6116512"/>
            <a:ext cx="2217824" cy="1136019"/>
          </a:xfrm>
          <a:prstGeom prst="rect">
            <a:avLst/>
          </a:prstGeom>
        </p:spPr>
      </p:pic>
      <p:pic>
        <p:nvPicPr>
          <p:cNvPr id="8" name="Picture 7">
            <a:extLst>
              <a:ext uri="{FF2B5EF4-FFF2-40B4-BE49-F238E27FC236}">
                <a16:creationId xmlns="" xmlns:a16="http://schemas.microsoft.com/office/drawing/2014/main" id="{47719B54-B9D6-027E-BD70-7C0C986ED22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3489970" y="6116512"/>
            <a:ext cx="2217824" cy="1136019"/>
          </a:xfrm>
          <a:prstGeom prst="rect">
            <a:avLst/>
          </a:prstGeom>
        </p:spPr>
      </p:pic>
      <p:pic>
        <p:nvPicPr>
          <p:cNvPr id="9" name="Picture 8">
            <a:extLst>
              <a:ext uri="{FF2B5EF4-FFF2-40B4-BE49-F238E27FC236}">
                <a16:creationId xmlns="" xmlns:a16="http://schemas.microsoft.com/office/drawing/2014/main" id="{F38E951E-46F8-6685-524E-5F0947D85B8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724025" y="6176333"/>
            <a:ext cx="2217824" cy="1136019"/>
          </a:xfrm>
          <a:prstGeom prst="rect">
            <a:avLst/>
          </a:prstGeom>
        </p:spPr>
      </p:pic>
      <p:pic>
        <p:nvPicPr>
          <p:cNvPr id="10" name="Picture 9">
            <a:extLst>
              <a:ext uri="{FF2B5EF4-FFF2-40B4-BE49-F238E27FC236}">
                <a16:creationId xmlns="" xmlns:a16="http://schemas.microsoft.com/office/drawing/2014/main" id="{242FD03C-30D9-953A-7436-A0777E96862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2949622" y="6146422"/>
            <a:ext cx="2217824" cy="1136019"/>
          </a:xfrm>
          <a:prstGeom prst="rect">
            <a:avLst/>
          </a:prstGeom>
        </p:spPr>
      </p:pic>
      <p:pic>
        <p:nvPicPr>
          <p:cNvPr id="11" name="Picture 10">
            <a:extLst>
              <a:ext uri="{FF2B5EF4-FFF2-40B4-BE49-F238E27FC236}">
                <a16:creationId xmlns="" xmlns:a16="http://schemas.microsoft.com/office/drawing/2014/main" id="{B503EEF6-6BC9-2D4B-B57C-8C2AD273838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5670845" y="6161377"/>
            <a:ext cx="2217824" cy="1136019"/>
          </a:xfrm>
          <a:prstGeom prst="rect">
            <a:avLst/>
          </a:prstGeom>
        </p:spPr>
      </p:pic>
      <p:pic>
        <p:nvPicPr>
          <p:cNvPr id="12" name="Picture 11">
            <a:extLst>
              <a:ext uri="{FF2B5EF4-FFF2-40B4-BE49-F238E27FC236}">
                <a16:creationId xmlns="" xmlns:a16="http://schemas.microsoft.com/office/drawing/2014/main" id="{80FEEBD2-B3EA-CCC7-F59F-C67D79A773D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6784046" y="6116511"/>
            <a:ext cx="2217824" cy="1136019"/>
          </a:xfrm>
          <a:prstGeom prst="rect">
            <a:avLst/>
          </a:prstGeom>
        </p:spPr>
      </p:pic>
      <p:pic>
        <p:nvPicPr>
          <p:cNvPr id="13" name="Picture 12">
            <a:extLst>
              <a:ext uri="{FF2B5EF4-FFF2-40B4-BE49-F238E27FC236}">
                <a16:creationId xmlns="" xmlns:a16="http://schemas.microsoft.com/office/drawing/2014/main" id="{3DCFDBBD-704B-9833-863F-769FABD7C80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852278" y="6204485"/>
            <a:ext cx="2217824" cy="1136019"/>
          </a:xfrm>
          <a:prstGeom prst="rect">
            <a:avLst/>
          </a:prstGeom>
        </p:spPr>
      </p:pic>
      <p:pic>
        <p:nvPicPr>
          <p:cNvPr id="14" name="Picture 13">
            <a:extLst>
              <a:ext uri="{FF2B5EF4-FFF2-40B4-BE49-F238E27FC236}">
                <a16:creationId xmlns="" xmlns:a16="http://schemas.microsoft.com/office/drawing/2014/main" id="{9705612D-C482-0E31-2953-1798E51B529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437595" y="6093077"/>
            <a:ext cx="2217824" cy="1136019"/>
          </a:xfrm>
          <a:prstGeom prst="rect">
            <a:avLst/>
          </a:prstGeom>
        </p:spPr>
      </p:pic>
      <p:pic>
        <p:nvPicPr>
          <p:cNvPr id="15" name="Picture 14">
            <a:extLst>
              <a:ext uri="{FF2B5EF4-FFF2-40B4-BE49-F238E27FC236}">
                <a16:creationId xmlns="" xmlns:a16="http://schemas.microsoft.com/office/drawing/2014/main" id="{45ECF00B-4F3B-5743-50CB-D8B410DE14D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1646207" y="6078788"/>
            <a:ext cx="2217824" cy="1136019"/>
          </a:xfrm>
          <a:prstGeom prst="rect">
            <a:avLst/>
          </a:prstGeom>
        </p:spPr>
      </p:pic>
      <p:pic>
        <p:nvPicPr>
          <p:cNvPr id="16" name="Picture 15">
            <a:extLst>
              <a:ext uri="{FF2B5EF4-FFF2-40B4-BE49-F238E27FC236}">
                <a16:creationId xmlns="" xmlns:a16="http://schemas.microsoft.com/office/drawing/2014/main" id="{30A2769A-33C8-BFD5-BF88-F712630FA85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flipH="1">
            <a:off x="2857044" y="6203885"/>
            <a:ext cx="2110318" cy="979072"/>
          </a:xfrm>
          <a:prstGeom prst="rect">
            <a:avLst/>
          </a:prstGeom>
        </p:spPr>
      </p:pic>
      <p:pic>
        <p:nvPicPr>
          <p:cNvPr id="18" name="Picture 17">
            <a:extLst>
              <a:ext uri="{FF2B5EF4-FFF2-40B4-BE49-F238E27FC236}">
                <a16:creationId xmlns="" xmlns:a16="http://schemas.microsoft.com/office/drawing/2014/main" id="{ECA5B911-A8EC-029C-2B6F-BA9A48D7768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tretch>
            <a:fillRect/>
          </a:stretch>
        </p:blipFill>
        <p:spPr>
          <a:xfrm>
            <a:off x="10716427" y="-155027"/>
            <a:ext cx="1475574" cy="1475574"/>
          </a:xfrm>
          <a:prstGeom prst="rect">
            <a:avLst/>
          </a:prstGeom>
        </p:spPr>
      </p:pic>
      <p:pic>
        <p:nvPicPr>
          <p:cNvPr id="20" name="Picture 19">
            <a:extLst>
              <a:ext uri="{FF2B5EF4-FFF2-40B4-BE49-F238E27FC236}">
                <a16:creationId xmlns="" xmlns:a16="http://schemas.microsoft.com/office/drawing/2014/main" id="{3579D17F-38A9-A02C-00B5-9E1525133D3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flipH="1">
            <a:off x="4485264" y="6254806"/>
            <a:ext cx="2110318" cy="979072"/>
          </a:xfrm>
          <a:prstGeom prst="rect">
            <a:avLst/>
          </a:prstGeom>
        </p:spPr>
      </p:pic>
      <p:pic>
        <p:nvPicPr>
          <p:cNvPr id="21" name="Picture 20">
            <a:extLst>
              <a:ext uri="{FF2B5EF4-FFF2-40B4-BE49-F238E27FC236}">
                <a16:creationId xmlns="" xmlns:a16="http://schemas.microsoft.com/office/drawing/2014/main" id="{10FB8CAA-4F3C-6169-E2E1-69CC62D8AF2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flipH="1">
            <a:off x="6450852" y="6185832"/>
            <a:ext cx="2110318" cy="979072"/>
          </a:xfrm>
          <a:prstGeom prst="rect">
            <a:avLst/>
          </a:prstGeom>
        </p:spPr>
      </p:pic>
      <p:pic>
        <p:nvPicPr>
          <p:cNvPr id="22" name="Picture 21">
            <a:extLst>
              <a:ext uri="{FF2B5EF4-FFF2-40B4-BE49-F238E27FC236}">
                <a16:creationId xmlns="" xmlns:a16="http://schemas.microsoft.com/office/drawing/2014/main" id="{5D90F435-7889-59C6-4E3C-6A887C35AA8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flipH="1">
            <a:off x="9190334" y="6185832"/>
            <a:ext cx="2110318" cy="979072"/>
          </a:xfrm>
          <a:prstGeom prst="rect">
            <a:avLst/>
          </a:prstGeom>
        </p:spPr>
      </p:pic>
      <p:pic>
        <p:nvPicPr>
          <p:cNvPr id="23" name="Picture 22">
            <a:extLst>
              <a:ext uri="{FF2B5EF4-FFF2-40B4-BE49-F238E27FC236}">
                <a16:creationId xmlns="" xmlns:a16="http://schemas.microsoft.com/office/drawing/2014/main" id="{393D6B6E-9F69-45C3-947C-DA2BD06FFDC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flipH="1">
            <a:off x="10149186" y="6092519"/>
            <a:ext cx="2110318" cy="979072"/>
          </a:xfrm>
          <a:prstGeom prst="rect">
            <a:avLst/>
          </a:prstGeom>
        </p:spPr>
      </p:pic>
      <p:pic>
        <p:nvPicPr>
          <p:cNvPr id="24" name="Picture 23">
            <a:extLst>
              <a:ext uri="{FF2B5EF4-FFF2-40B4-BE49-F238E27FC236}">
                <a16:creationId xmlns="" xmlns:a16="http://schemas.microsoft.com/office/drawing/2014/main" id="{732686C5-6A32-0F1F-1F96-82CAE53C1D7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flipH="1">
            <a:off x="10689585" y="6073963"/>
            <a:ext cx="2110318" cy="979072"/>
          </a:xfrm>
          <a:prstGeom prst="rect">
            <a:avLst/>
          </a:prstGeom>
        </p:spPr>
      </p:pic>
      <p:pic>
        <p:nvPicPr>
          <p:cNvPr id="26" name="Picture 25">
            <a:extLst>
              <a:ext uri="{FF2B5EF4-FFF2-40B4-BE49-F238E27FC236}">
                <a16:creationId xmlns="" xmlns:a16="http://schemas.microsoft.com/office/drawing/2014/main" id="{2D8B0AA8-1D0A-C678-6F9A-DF3809EE36D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5000" l="5667" r="95000">
                        <a14:foregroundMark x1="23083" y1="91833" x2="23083" y2="91833"/>
                        <a14:foregroundMark x1="23083" y1="91833" x2="23083" y2="91833"/>
                        <a14:foregroundMark x1="25750" y1="92083" x2="25750" y2="92083"/>
                        <a14:foregroundMark x1="31583" y1="92250" x2="33333" y2="92667"/>
                        <a14:foregroundMark x1="43583" y1="95083" x2="43583" y2="95083"/>
                        <a14:foregroundMark x1="5667" y1="67667" x2="5667" y2="67667"/>
                        <a14:foregroundMark x1="20250" y1="76167" x2="20250" y2="76167"/>
                        <a14:foregroundMark x1="95000" y1="94000" x2="95000" y2="94000"/>
                        <a14:foregroundMark x1="94333" y1="92500" x2="94333" y2="92500"/>
                        <a14:foregroundMark x1="89583" y1="60000" x2="89583" y2="60000"/>
                        <a14:foregroundMark x1="86083" y1="60000" x2="86083" y2="60000"/>
                      </a14:backgroundRemoval>
                    </a14:imgEffect>
                  </a14:imgLayer>
                </a14:imgProps>
              </a:ext>
            </a:extLst>
          </a:blip>
          <a:stretch>
            <a:fillRect/>
          </a:stretch>
        </p:blipFill>
        <p:spPr>
          <a:xfrm>
            <a:off x="-268975" y="5609158"/>
            <a:ext cx="1397361" cy="1397361"/>
          </a:xfrm>
          <a:prstGeom prst="rect">
            <a:avLst/>
          </a:prstGeom>
        </p:spPr>
      </p:pic>
      <p:graphicFrame>
        <p:nvGraphicFramePr>
          <p:cNvPr id="2" name="Table 1">
            <a:extLst>
              <a:ext uri="{FF2B5EF4-FFF2-40B4-BE49-F238E27FC236}">
                <a16:creationId xmlns="" xmlns:a16="http://schemas.microsoft.com/office/drawing/2014/main" id="{70E66B49-3D6E-C19E-EA14-479352D33089}"/>
              </a:ext>
            </a:extLst>
          </p:cNvPr>
          <p:cNvGraphicFramePr>
            <a:graphicFrameLocks noGrp="1"/>
          </p:cNvGraphicFramePr>
          <p:nvPr/>
        </p:nvGraphicFramePr>
        <p:xfrm>
          <a:off x="154127" y="521267"/>
          <a:ext cx="11898191" cy="6416011"/>
        </p:xfrm>
        <a:graphic>
          <a:graphicData uri="http://schemas.openxmlformats.org/drawingml/2006/table">
            <a:tbl>
              <a:tblPr firstRow="1" firstCol="1" bandRow="1"/>
              <a:tblGrid>
                <a:gridCol w="1784728">
                  <a:extLst>
                    <a:ext uri="{9D8B030D-6E8A-4147-A177-3AD203B41FA5}">
                      <a16:colId xmlns="" xmlns:a16="http://schemas.microsoft.com/office/drawing/2014/main" val="3485134232"/>
                    </a:ext>
                  </a:extLst>
                </a:gridCol>
                <a:gridCol w="3202992">
                  <a:extLst>
                    <a:ext uri="{9D8B030D-6E8A-4147-A177-3AD203B41FA5}">
                      <a16:colId xmlns="" xmlns:a16="http://schemas.microsoft.com/office/drawing/2014/main" val="2618270199"/>
                    </a:ext>
                  </a:extLst>
                </a:gridCol>
                <a:gridCol w="3331494">
                  <a:extLst>
                    <a:ext uri="{9D8B030D-6E8A-4147-A177-3AD203B41FA5}">
                      <a16:colId xmlns="" xmlns:a16="http://schemas.microsoft.com/office/drawing/2014/main" val="3325359879"/>
                    </a:ext>
                  </a:extLst>
                </a:gridCol>
                <a:gridCol w="3578977">
                  <a:extLst>
                    <a:ext uri="{9D8B030D-6E8A-4147-A177-3AD203B41FA5}">
                      <a16:colId xmlns="" xmlns:a16="http://schemas.microsoft.com/office/drawing/2014/main" val="997893282"/>
                    </a:ext>
                  </a:extLst>
                </a:gridCol>
              </a:tblGrid>
              <a:tr h="443728">
                <a:tc>
                  <a:txBody>
                    <a:bodyPr/>
                    <a:lstStyle/>
                    <a:p>
                      <a:pPr algn="ctr">
                        <a:lnSpc>
                          <a:spcPct val="100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Thần Trụ Trời</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Thần Sét</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Thần Gió</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020920722"/>
                  </a:ext>
                </a:extLst>
              </a:tr>
              <a:tr h="545637">
                <a:tc>
                  <a:txBody>
                    <a:bodyPr/>
                    <a:lstStyle/>
                    <a:p>
                      <a:pPr algn="just">
                        <a:lnSpc>
                          <a:spcPct val="100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Thời gian</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3">
                  <a:txBody>
                    <a:bodyPr/>
                    <a:lstStyle/>
                    <a:p>
                      <a:pPr algn="just">
                        <a:lnSpc>
                          <a:spcPct val="100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vũ</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trụ</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chưa</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muôn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người</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2380961930"/>
                  </a:ext>
                </a:extLst>
              </a:tr>
              <a:tr h="545637">
                <a:tc>
                  <a:txBody>
                    <a:bodyPr/>
                    <a:lstStyle/>
                    <a:p>
                      <a:pPr algn="just">
                        <a:lnSpc>
                          <a:spcPct val="100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gian</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gridSpan="3">
                  <a:txBody>
                    <a:bodyPr/>
                    <a:lstStyle/>
                    <a:p>
                      <a:pPr algn="just">
                        <a:lnSpc>
                          <a:spcPct val="100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Trời đất chỉ là một đám hỗn độn tối tăm và lạnh lẽo</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588529865"/>
                  </a:ext>
                </a:extLst>
              </a:tr>
              <a:tr h="1774912">
                <a:tc>
                  <a:txBody>
                    <a:bodyPr/>
                    <a:lstStyle/>
                    <a:p>
                      <a:pPr algn="just">
                        <a:lnSpc>
                          <a:spcPct val="100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Nhân vật</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trụ</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bao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kể</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Thần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Sét</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danh</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Thiên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Lôi</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Sấm</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Thần Gió – hình dạng kì quặc, không đầu</a:t>
                      </a:r>
                      <a:endParaRPr lang="en-US" sz="24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453528501"/>
                  </a:ext>
                </a:extLst>
              </a:tr>
              <a:tr h="3106097">
                <a:tc>
                  <a:txBody>
                    <a:bodyPr/>
                    <a:lstStyle/>
                    <a:p>
                      <a:pPr algn="just">
                        <a:lnSpc>
                          <a:spcPct val="100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chính</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00000"/>
                        </a:lnSpc>
                        <a:spcAft>
                          <a:spcPts val="800"/>
                        </a:spcAft>
                      </a:pP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244" marR="51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924861683"/>
                  </a:ext>
                </a:extLst>
              </a:tr>
            </a:tbl>
          </a:graphicData>
        </a:graphic>
      </p:graphicFrame>
      <p:sp>
        <p:nvSpPr>
          <p:cNvPr id="27" name="TextBox 26">
            <a:extLst>
              <a:ext uri="{FF2B5EF4-FFF2-40B4-BE49-F238E27FC236}">
                <a16:creationId xmlns="" xmlns:a16="http://schemas.microsoft.com/office/drawing/2014/main" id="{D903B36C-DB8E-17EF-5255-7F62E6EF7441}"/>
              </a:ext>
            </a:extLst>
          </p:cNvPr>
          <p:cNvSpPr txBox="1"/>
          <p:nvPr/>
        </p:nvSpPr>
        <p:spPr>
          <a:xfrm>
            <a:off x="793692" y="-163239"/>
            <a:ext cx="10209402"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1. </a:t>
            </a:r>
            <a:r>
              <a:rPr lang="en-US" sz="4000" b="1" dirty="0" err="1">
                <a:solidFill>
                  <a:prstClr val="black"/>
                </a:solidFill>
                <a:latin typeface="Times New Roman" panose="02020603050405020304" pitchFamily="18" charset="0"/>
                <a:cs typeface="Times New Roman" panose="02020603050405020304" pitchFamily="18" charset="0"/>
              </a:rPr>
              <a:t>Thời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gian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không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gian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nhân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vật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và</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sự</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kiện</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 xmlns:a16="http://schemas.microsoft.com/office/drawing/2014/main" id="{8F7B5369-03A1-6B5C-4069-3D29C30304C1}"/>
              </a:ext>
            </a:extLst>
          </p:cNvPr>
          <p:cNvSpPr txBox="1"/>
          <p:nvPr/>
        </p:nvSpPr>
        <p:spPr>
          <a:xfrm>
            <a:off x="1832272" y="3729272"/>
            <a:ext cx="3338003" cy="3046988"/>
          </a:xfrm>
          <a:prstGeom prst="rect">
            <a:avLst/>
          </a:prstGeom>
          <a:noFill/>
        </p:spPr>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Thần</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mờ</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mịt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hỗn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bao </a:t>
            </a:r>
            <a:r>
              <a:rPr lang="en-US" sz="2400" b="1" dirty="0" err="1">
                <a:latin typeface="Times New Roman" panose="02020603050405020304" pitchFamily="18" charset="0"/>
                <a:cs typeface="Times New Roman" panose="02020603050405020304" pitchFamily="18" charset="0"/>
              </a:rPr>
              <a:t>lâu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bỗng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dậy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rồi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đắp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to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p>
        </p:txBody>
      </p:sp>
      <p:sp>
        <p:nvSpPr>
          <p:cNvPr id="28" name="TextBox 27">
            <a:extLst>
              <a:ext uri="{FF2B5EF4-FFF2-40B4-BE49-F238E27FC236}">
                <a16:creationId xmlns="" xmlns:a16="http://schemas.microsoft.com/office/drawing/2014/main" id="{CB423F36-6948-52F3-A1C3-9FBA7C6AE400}"/>
              </a:ext>
            </a:extLst>
          </p:cNvPr>
          <p:cNvSpPr txBox="1"/>
          <p:nvPr/>
        </p:nvSpPr>
        <p:spPr>
          <a:xfrm>
            <a:off x="5094642" y="3789093"/>
            <a:ext cx="3338003" cy="3046988"/>
          </a:xfrm>
          <a:prstGeom prst="rect">
            <a:avLst/>
          </a:prstGeom>
          <a:noFill/>
        </p:spPr>
        <p:txBody>
          <a:bodyPr wrap="square" rtlCol="0">
            <a:spAutoFit/>
          </a:bodyPr>
          <a:lstStyle/>
          <a:p>
            <a:pPr algn="just"/>
            <a:r>
              <a:rPr lang="vi-VN" sz="2400" b="1">
                <a:latin typeface="Times New Roman" panose="02020603050405020304" pitchFamily="18" charset="0"/>
                <a:cs typeface="Times New Roman" panose="02020603050405020304" pitchFamily="18" charset="0"/>
              </a:rPr>
              <a:t>Thần bị bắt nằm im một nơi không cựa quậy, con gà của Ngọc Hoàng được lệnh thỉnh thoảng lại mổ một cái làm cho thần đau nhói nhưng không làm gì được</a:t>
            </a:r>
            <a:endParaRPr lang="en-US" sz="2400" b="1"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 xmlns:a16="http://schemas.microsoft.com/office/drawing/2014/main" id="{2FB6341C-941B-0E74-27BD-83C36D9FF42D}"/>
              </a:ext>
            </a:extLst>
          </p:cNvPr>
          <p:cNvSpPr txBox="1"/>
          <p:nvPr/>
        </p:nvSpPr>
        <p:spPr>
          <a:xfrm>
            <a:off x="8538698" y="3789093"/>
            <a:ext cx="3338003" cy="3046988"/>
          </a:xfrm>
          <a:prstGeom prst="rect">
            <a:avLst/>
          </a:prstGeom>
          <a:noFill/>
        </p:spPr>
        <p:txBody>
          <a:bodyPr wrap="square" rtlCol="0">
            <a:spAutoFit/>
          </a:bodyPr>
          <a:lstStyle/>
          <a:p>
            <a:pPr algn="just"/>
            <a:r>
              <a:rPr lang="vi-VN" sz="2400" b="1" dirty="0">
                <a:latin typeface="Times New Roman" panose="02020603050405020304" pitchFamily="18" charset="0"/>
                <a:cs typeface="Times New Roman" panose="02020603050405020304" pitchFamily="18" charset="0"/>
              </a:rPr>
              <a:t>Thần Gió có đứa con nghịch ngợm. Khi hạ giới mất mùa đói khổ, người chồng đi xa xin được bát gạo về nấu cho vợ nhưng bị con thần Gió quạt tứ tung văng xuống ao.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31108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p:bldP spid="28"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0"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763398" y="0"/>
            <a:ext cx="102094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Đặc</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điểm</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thoại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Picture 11">
            <a:extLst>
              <a:ext uri="{FF2B5EF4-FFF2-40B4-BE49-F238E27FC236}">
                <a16:creationId xmlns="" xmlns:a16="http://schemas.microsoft.com/office/drawing/2014/main" id="{7CB6B3B7-B290-32B1-72D1-59BC3A22697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167" r="97778">
                        <a14:foregroundMark x1="4444" y1="48611" x2="4444" y2="48611"/>
                        <a14:foregroundMark x1="4444" y1="48056" x2="4444" y2="48056"/>
                        <a14:foregroundMark x1="4722" y1="50833" x2="4722" y2="50833"/>
                        <a14:foregroundMark x1="41111" y1="79444" x2="41111" y2="79444"/>
                        <a14:foregroundMark x1="38889" y1="80278" x2="38889" y2="80278"/>
                        <a14:foregroundMark x1="96667" y1="68056" x2="96667" y2="68056"/>
                        <a14:foregroundMark x1="96944" y1="66667" x2="96944" y2="66667"/>
                        <a14:foregroundMark x1="97778" y1="58889" x2="97778" y2="57500"/>
                        <a14:foregroundMark x1="58056" y1="23889" x2="58056" y2="23889"/>
                        <a14:foregroundMark x1="59444" y1="24444" x2="59444" y2="24444"/>
                        <a14:foregroundMark x1="25833" y1="23611" x2="25833" y2="23611"/>
                        <a14:foregroundMark x1="25278" y1="23611" x2="25278" y2="23611"/>
                        <a14:foregroundMark x1="25278" y1="23611" x2="25278" y2="23611"/>
                        <a14:foregroundMark x1="24167" y1="23889" x2="24167" y2="23889"/>
                        <a14:foregroundMark x1="23056" y1="26944" x2="23056" y2="26944"/>
                        <a14:foregroundMark x1="30278" y1="26667" x2="30278" y2="26667"/>
                        <a14:foregroundMark x1="28889" y1="25833" x2="28889" y2="25833"/>
                        <a14:foregroundMark x1="28056" y1="25833" x2="28056" y2="25833"/>
                        <a14:foregroundMark x1="27222" y1="26111" x2="27222" y2="26111"/>
                        <a14:foregroundMark x1="27222" y1="26111" x2="27222" y2="26111"/>
                        <a14:foregroundMark x1="11111" y1="31111" x2="11111" y2="31111"/>
                        <a14:foregroundMark x1="10556" y1="34444" x2="10556" y2="34444"/>
                        <a14:foregroundMark x1="10278" y1="37222" x2="9444" y2="38056"/>
                        <a14:foregroundMark x1="35000" y1="20833" x2="35000" y2="20833"/>
                        <a14:foregroundMark x1="36111" y1="20833" x2="36944" y2="20833"/>
                        <a14:foregroundMark x1="43611" y1="20833" x2="43611" y2="20833"/>
                        <a14:foregroundMark x1="43611" y1="20833" x2="43611" y2="20833"/>
                        <a14:foregroundMark x1="93333" y1="74167" x2="93333" y2="74167"/>
                        <a14:foregroundMark x1="93333" y1="74167" x2="93333" y2="74167"/>
                        <a14:foregroundMark x1="95278" y1="70000" x2="95278" y2="70000"/>
                        <a14:foregroundMark x1="95278" y1="70000" x2="95278" y2="70000"/>
                        <a14:foregroundMark x1="93611" y1="74444" x2="93611" y2="74444"/>
                        <a14:foregroundMark x1="92778" y1="75833" x2="91111" y2="76111"/>
                        <a14:foregroundMark x1="87500" y1="78056" x2="87500" y2="78056"/>
                        <a14:foregroundMark x1="83333" y1="79167" x2="83333" y2="79167"/>
                        <a14:foregroundMark x1="7222" y1="70556" x2="7222" y2="70556"/>
                        <a14:foregroundMark x1="7222" y1="70556" x2="7222" y2="71389"/>
                      </a14:backgroundRemoval>
                    </a14:imgEffect>
                  </a14:imgLayer>
                </a14:imgProps>
              </a:ext>
            </a:extLst>
          </a:blip>
          <a:stretch>
            <a:fillRect/>
          </a:stretch>
        </p:blipFill>
        <p:spPr>
          <a:xfrm>
            <a:off x="1528019" y="499305"/>
            <a:ext cx="4772113" cy="4808596"/>
          </a:xfrm>
          <a:prstGeom prst="rect">
            <a:avLst/>
          </a:prstGeom>
        </p:spPr>
      </p:pic>
      <p:sp>
        <p:nvSpPr>
          <p:cNvPr id="13" name="TextBox 12">
            <a:extLst>
              <a:ext uri="{FF2B5EF4-FFF2-40B4-BE49-F238E27FC236}">
                <a16:creationId xmlns="" xmlns:a16="http://schemas.microsoft.com/office/drawing/2014/main" id="{E8339BA1-BAA6-055C-0B40-0D481FD984BB}"/>
              </a:ext>
            </a:extLst>
          </p:cNvPr>
          <p:cNvSpPr txBox="1"/>
          <p:nvPr/>
        </p:nvSpPr>
        <p:spPr>
          <a:xfrm>
            <a:off x="2171262" y="1806122"/>
            <a:ext cx="3583586" cy="2554545"/>
          </a:xfrm>
          <a:prstGeom prst="rect">
            <a:avLst/>
          </a:prstGeom>
          <a:noFill/>
        </p:spPr>
        <p:txBody>
          <a:bodyPr wrap="square">
            <a:spAutoFit/>
          </a:bodyPr>
          <a:lstStyle/>
          <a:p>
            <a:pPr algn="just"/>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gốc</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muôn</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loài</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91C40CAB-4686-0DC2-D8F0-7FE8E7469E9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167" r="97778">
                        <a14:foregroundMark x1="4444" y1="48611" x2="4444" y2="48611"/>
                        <a14:foregroundMark x1="4444" y1="48056" x2="4444" y2="48056"/>
                        <a14:foregroundMark x1="4722" y1="50833" x2="4722" y2="50833"/>
                        <a14:foregroundMark x1="41111" y1="79444" x2="41111" y2="79444"/>
                        <a14:foregroundMark x1="38889" y1="80278" x2="38889" y2="80278"/>
                        <a14:foregroundMark x1="96667" y1="68056" x2="96667" y2="68056"/>
                        <a14:foregroundMark x1="96944" y1="66667" x2="96944" y2="66667"/>
                        <a14:foregroundMark x1="97778" y1="58889" x2="97778" y2="57500"/>
                        <a14:foregroundMark x1="58056" y1="23889" x2="58056" y2="23889"/>
                        <a14:foregroundMark x1="59444" y1="24444" x2="59444" y2="24444"/>
                        <a14:foregroundMark x1="25833" y1="23611" x2="25833" y2="23611"/>
                        <a14:foregroundMark x1="25278" y1="23611" x2="25278" y2="23611"/>
                        <a14:foregroundMark x1="25278" y1="23611" x2="25278" y2="23611"/>
                        <a14:foregroundMark x1="24167" y1="23889" x2="24167" y2="23889"/>
                        <a14:foregroundMark x1="23056" y1="26944" x2="23056" y2="26944"/>
                        <a14:foregroundMark x1="30278" y1="26667" x2="30278" y2="26667"/>
                        <a14:foregroundMark x1="28889" y1="25833" x2="28889" y2="25833"/>
                        <a14:foregroundMark x1="28056" y1="25833" x2="28056" y2="25833"/>
                        <a14:foregroundMark x1="27222" y1="26111" x2="27222" y2="26111"/>
                        <a14:foregroundMark x1="27222" y1="26111" x2="27222" y2="26111"/>
                        <a14:foregroundMark x1="11111" y1="31111" x2="11111" y2="31111"/>
                        <a14:foregroundMark x1="10556" y1="34444" x2="10556" y2="34444"/>
                        <a14:foregroundMark x1="10278" y1="37222" x2="9444" y2="38056"/>
                        <a14:foregroundMark x1="35000" y1="20833" x2="35000" y2="20833"/>
                        <a14:foregroundMark x1="36111" y1="20833" x2="36944" y2="20833"/>
                        <a14:foregroundMark x1="43611" y1="20833" x2="43611" y2="20833"/>
                        <a14:foregroundMark x1="43611" y1="20833" x2="43611" y2="20833"/>
                        <a14:foregroundMark x1="93333" y1="74167" x2="93333" y2="74167"/>
                        <a14:foregroundMark x1="93333" y1="74167" x2="93333" y2="74167"/>
                        <a14:foregroundMark x1="95278" y1="70000" x2="95278" y2="70000"/>
                        <a14:foregroundMark x1="95278" y1="70000" x2="95278" y2="70000"/>
                        <a14:foregroundMark x1="93611" y1="74444" x2="93611" y2="74444"/>
                        <a14:foregroundMark x1="92778" y1="75833" x2="91111" y2="76111"/>
                        <a14:foregroundMark x1="87500" y1="78056" x2="87500" y2="78056"/>
                        <a14:foregroundMark x1="83333" y1="79167" x2="83333" y2="79167"/>
                        <a14:foregroundMark x1="7222" y1="70556" x2="7222" y2="70556"/>
                        <a14:foregroundMark x1="7222" y1="70556" x2="7222" y2="71389"/>
                      </a14:backgroundRemoval>
                    </a14:imgEffect>
                  </a14:imgLayer>
                </a14:imgProps>
              </a:ext>
            </a:extLst>
          </a:blip>
          <a:stretch>
            <a:fillRect/>
          </a:stretch>
        </p:blipFill>
        <p:spPr>
          <a:xfrm>
            <a:off x="6398091" y="1480817"/>
            <a:ext cx="4772113" cy="4808596"/>
          </a:xfrm>
          <a:prstGeom prst="rect">
            <a:avLst/>
          </a:prstGeom>
        </p:spPr>
      </p:pic>
      <p:sp>
        <p:nvSpPr>
          <p:cNvPr id="15" name="TextBox 14">
            <a:extLst>
              <a:ext uri="{FF2B5EF4-FFF2-40B4-BE49-F238E27FC236}">
                <a16:creationId xmlns="" xmlns:a16="http://schemas.microsoft.com/office/drawing/2014/main" id="{A5C0C937-F79D-E573-D09C-5FD4E1FEB7C7}"/>
              </a:ext>
            </a:extLst>
          </p:cNvPr>
          <p:cNvSpPr txBox="1"/>
          <p:nvPr/>
        </p:nvSpPr>
        <p:spPr>
          <a:xfrm>
            <a:off x="7080395" y="3100285"/>
            <a:ext cx="3583586" cy="1569660"/>
          </a:xfrm>
          <a:prstGeom prst="rect">
            <a:avLst/>
          </a:prstGeom>
          <a:noFill/>
        </p:spPr>
        <p:txBody>
          <a:bodyPr wrap="square">
            <a:spAutoFit/>
          </a:bodyPr>
          <a:lstStyle/>
          <a:p>
            <a:pPr algn="just"/>
            <a:r>
              <a:rPr lang="en-US" sz="32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 văn bản trên đều thuộc thần thoại suy nguyên.</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5671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07305FD-6F23-461A-0657-B41A4AB1A6A0}"/>
              </a:ext>
            </a:extLst>
          </p:cNvPr>
          <p:cNvPicPr>
            <a:picLocks noChangeAspect="1"/>
          </p:cNvPicPr>
          <p:nvPr/>
        </p:nvPicPr>
        <p:blipFill>
          <a:blip r:embed="rId3"/>
          <a:stretch>
            <a:fillRect/>
          </a:stretch>
        </p:blipFill>
        <p:spPr>
          <a:xfrm>
            <a:off x="-528" y="0"/>
            <a:ext cx="12192528" cy="6858000"/>
          </a:xfrm>
          <a:prstGeom prst="rect">
            <a:avLst/>
          </a:prstGeom>
        </p:spPr>
      </p:pic>
      <p:sp>
        <p:nvSpPr>
          <p:cNvPr id="3" name="TextBox 2">
            <a:extLst>
              <a:ext uri="{FF2B5EF4-FFF2-40B4-BE49-F238E27FC236}">
                <a16:creationId xmlns="" xmlns:a16="http://schemas.microsoft.com/office/drawing/2014/main" id="{C418A3D6-53AF-32DE-E131-E5BE41728FF1}"/>
              </a:ext>
            </a:extLst>
          </p:cNvPr>
          <p:cNvSpPr txBox="1"/>
          <p:nvPr/>
        </p:nvSpPr>
        <p:spPr>
          <a:xfrm>
            <a:off x="2099560" y="343949"/>
            <a:ext cx="9519192" cy="286232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CHÀO MỪNG QUÝ THẦY CÔ GIÁO CÙNG CÁC EM HỌC SINH</a:t>
            </a:r>
          </a:p>
        </p:txBody>
      </p:sp>
      <p:sp>
        <p:nvSpPr>
          <p:cNvPr id="5" name="TextBox 4">
            <a:extLst>
              <a:ext uri="{FF2B5EF4-FFF2-40B4-BE49-F238E27FC236}">
                <a16:creationId xmlns="" xmlns:a16="http://schemas.microsoft.com/office/drawing/2014/main" id="{B3D75DE3-4ACB-9CAC-1F07-AA8A1A5E0303}"/>
              </a:ext>
            </a:extLst>
          </p:cNvPr>
          <p:cNvSpPr txBox="1"/>
          <p:nvPr/>
        </p:nvSpPr>
        <p:spPr>
          <a:xfrm>
            <a:off x="4600878" y="3429000"/>
            <a:ext cx="5138741" cy="1015663"/>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LỚP 10</a:t>
            </a:r>
          </a:p>
        </p:txBody>
      </p:sp>
      <p:sp>
        <p:nvSpPr>
          <p:cNvPr id="6" name="TextBox 5">
            <a:extLst>
              <a:ext uri="{FF2B5EF4-FFF2-40B4-BE49-F238E27FC236}">
                <a16:creationId xmlns="" xmlns:a16="http://schemas.microsoft.com/office/drawing/2014/main" id="{F5BD5913-EDBC-FC4D-492C-53C012905AA8}"/>
              </a:ext>
            </a:extLst>
          </p:cNvPr>
          <p:cNvSpPr txBox="1"/>
          <p:nvPr/>
        </p:nvSpPr>
        <p:spPr>
          <a:xfrm>
            <a:off x="3774562" y="4901929"/>
            <a:ext cx="8417438"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Giáo</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viên</a:t>
            </a:r>
            <a:r>
              <a:rPr lang="en-US" sz="60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69243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59252"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763398" y="0"/>
            <a:ext cx="102094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Times New Roman" panose="02020603050405020304" pitchFamily="18" charset="0"/>
                <a:cs typeface="Times New Roman" panose="02020603050405020304" pitchFamily="18" charset="0"/>
              </a:rPr>
              <a:t>Dấu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hiệu</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của</a:t>
            </a:r>
            <a:r>
              <a:rPr lang="en-US" sz="4000" b="1" dirty="0">
                <a:solidFill>
                  <a:prstClr val="black"/>
                </a:solidFill>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thoại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 xmlns:a16="http://schemas.microsoft.com/office/drawing/2014/main" id="{A6577397-53F8-0243-1210-78B959BF95C0}"/>
              </a:ext>
            </a:extLst>
          </p:cNvPr>
          <p:cNvSpPr txBox="1"/>
          <p:nvPr/>
        </p:nvSpPr>
        <p:spPr>
          <a:xfrm>
            <a:off x="1816214" y="2864907"/>
            <a:ext cx="7579455" cy="523220"/>
          </a:xfrm>
          <a:prstGeom prst="rect">
            <a:avLst/>
          </a:prstGeom>
          <a:noFill/>
        </p:spPr>
        <p:txBody>
          <a:bodyPr wrap="square">
            <a:spAutoFit/>
          </a:bodyPr>
          <a:lstStyle/>
          <a:p>
            <a:pPr algn="just"/>
            <a:r>
              <a:rPr lang="vi-VN" sz="2800" b="1" dirty="0">
                <a:latin typeface="Times New Roman" panose="02020603050405020304" pitchFamily="18" charset="0"/>
                <a:cs typeface="Times New Roman" panose="02020603050405020304" pitchFamily="18" charset="0"/>
              </a:rPr>
              <a:t>  +</a:t>
            </a:r>
          </a:p>
        </p:txBody>
      </p:sp>
      <p:pic>
        <p:nvPicPr>
          <p:cNvPr id="12" name="Picture 11">
            <a:extLst>
              <a:ext uri="{FF2B5EF4-FFF2-40B4-BE49-F238E27FC236}">
                <a16:creationId xmlns="" xmlns:a16="http://schemas.microsoft.com/office/drawing/2014/main" id="{D79F1CF7-71EA-3460-41E8-A58D2EBDE49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167" r="97778">
                        <a14:foregroundMark x1="4444" y1="48611" x2="4444" y2="48611"/>
                        <a14:foregroundMark x1="4444" y1="48056" x2="4444" y2="48056"/>
                        <a14:foregroundMark x1="4722" y1="50833" x2="4722" y2="50833"/>
                        <a14:foregroundMark x1="41111" y1="79444" x2="41111" y2="79444"/>
                        <a14:foregroundMark x1="38889" y1="80278" x2="38889" y2="80278"/>
                        <a14:foregroundMark x1="96667" y1="68056" x2="96667" y2="68056"/>
                        <a14:foregroundMark x1="96944" y1="66667" x2="96944" y2="66667"/>
                        <a14:foregroundMark x1="97778" y1="58889" x2="97778" y2="57500"/>
                        <a14:foregroundMark x1="58056" y1="23889" x2="58056" y2="23889"/>
                        <a14:foregroundMark x1="59444" y1="24444" x2="59444" y2="24444"/>
                        <a14:foregroundMark x1="25833" y1="23611" x2="25833" y2="23611"/>
                        <a14:foregroundMark x1="25278" y1="23611" x2="25278" y2="23611"/>
                        <a14:foregroundMark x1="25278" y1="23611" x2="25278" y2="23611"/>
                        <a14:foregroundMark x1="24167" y1="23889" x2="24167" y2="23889"/>
                        <a14:foregroundMark x1="23056" y1="26944" x2="23056" y2="26944"/>
                        <a14:foregroundMark x1="30278" y1="26667" x2="30278" y2="26667"/>
                        <a14:foregroundMark x1="28889" y1="25833" x2="28889" y2="25833"/>
                        <a14:foregroundMark x1="28056" y1="25833" x2="28056" y2="25833"/>
                        <a14:foregroundMark x1="27222" y1="26111" x2="27222" y2="26111"/>
                        <a14:foregroundMark x1="27222" y1="26111" x2="27222" y2="26111"/>
                        <a14:foregroundMark x1="11111" y1="31111" x2="11111" y2="31111"/>
                        <a14:foregroundMark x1="10556" y1="34444" x2="10556" y2="34444"/>
                        <a14:foregroundMark x1="10278" y1="37222" x2="9444" y2="38056"/>
                        <a14:foregroundMark x1="35000" y1="20833" x2="35000" y2="20833"/>
                        <a14:foregroundMark x1="36111" y1="20833" x2="36944" y2="20833"/>
                        <a14:foregroundMark x1="43611" y1="20833" x2="43611" y2="20833"/>
                        <a14:foregroundMark x1="43611" y1="20833" x2="43611" y2="20833"/>
                        <a14:foregroundMark x1="93333" y1="74167" x2="93333" y2="74167"/>
                        <a14:foregroundMark x1="93333" y1="74167" x2="93333" y2="74167"/>
                        <a14:foregroundMark x1="95278" y1="70000" x2="95278" y2="70000"/>
                        <a14:foregroundMark x1="95278" y1="70000" x2="95278" y2="70000"/>
                        <a14:foregroundMark x1="93611" y1="74444" x2="93611" y2="74444"/>
                        <a14:foregroundMark x1="92778" y1="75833" x2="91111" y2="76111"/>
                        <a14:foregroundMark x1="87500" y1="78056" x2="87500" y2="78056"/>
                        <a14:foregroundMark x1="83333" y1="79167" x2="83333" y2="79167"/>
                        <a14:foregroundMark x1="7222" y1="70556" x2="7222" y2="70556"/>
                        <a14:foregroundMark x1="7222" y1="70556" x2="7222" y2="71389"/>
                      </a14:backgroundRemoval>
                    </a14:imgEffect>
                  </a14:imgLayer>
                </a14:imgProps>
              </a:ext>
            </a:extLst>
          </a:blip>
          <a:stretch>
            <a:fillRect/>
          </a:stretch>
        </p:blipFill>
        <p:spPr>
          <a:xfrm>
            <a:off x="1027593" y="631365"/>
            <a:ext cx="3873885" cy="5247153"/>
          </a:xfrm>
          <a:prstGeom prst="rect">
            <a:avLst/>
          </a:prstGeom>
        </p:spPr>
      </p:pic>
      <p:sp>
        <p:nvSpPr>
          <p:cNvPr id="13" name="TextBox 12">
            <a:extLst>
              <a:ext uri="{FF2B5EF4-FFF2-40B4-BE49-F238E27FC236}">
                <a16:creationId xmlns="" xmlns:a16="http://schemas.microsoft.com/office/drawing/2014/main" id="{760BA805-7FCA-0148-D913-FF56DE5C410A}"/>
              </a:ext>
            </a:extLst>
          </p:cNvPr>
          <p:cNvSpPr txBox="1"/>
          <p:nvPr/>
        </p:nvSpPr>
        <p:spPr>
          <a:xfrm>
            <a:off x="1457091" y="2090806"/>
            <a:ext cx="3014887" cy="2554545"/>
          </a:xfrm>
          <a:prstGeom prst="rect">
            <a:avLst/>
          </a:prstGeom>
          <a:noFill/>
        </p:spPr>
        <p:txBody>
          <a:bodyPr wrap="square">
            <a:spAutoFit/>
          </a:bodyPr>
          <a:lstStyle/>
          <a:p>
            <a:pPr algn="just"/>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vị</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Trụ</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Sấm</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thấm</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Sét</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780E6E51-A59F-5F59-9829-819A581640A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167" r="97778">
                        <a14:foregroundMark x1="4444" y1="48611" x2="4444" y2="48611"/>
                        <a14:foregroundMark x1="4444" y1="48056" x2="4444" y2="48056"/>
                        <a14:foregroundMark x1="4722" y1="50833" x2="4722" y2="50833"/>
                        <a14:foregroundMark x1="41111" y1="79444" x2="41111" y2="79444"/>
                        <a14:foregroundMark x1="38889" y1="80278" x2="38889" y2="80278"/>
                        <a14:foregroundMark x1="96667" y1="68056" x2="96667" y2="68056"/>
                        <a14:foregroundMark x1="96944" y1="66667" x2="96944" y2="66667"/>
                        <a14:foregroundMark x1="97778" y1="58889" x2="97778" y2="57500"/>
                        <a14:foregroundMark x1="58056" y1="23889" x2="58056" y2="23889"/>
                        <a14:foregroundMark x1="59444" y1="24444" x2="59444" y2="24444"/>
                        <a14:foregroundMark x1="25833" y1="23611" x2="25833" y2="23611"/>
                        <a14:foregroundMark x1="25278" y1="23611" x2="25278" y2="23611"/>
                        <a14:foregroundMark x1="25278" y1="23611" x2="25278" y2="23611"/>
                        <a14:foregroundMark x1="24167" y1="23889" x2="24167" y2="23889"/>
                        <a14:foregroundMark x1="23056" y1="26944" x2="23056" y2="26944"/>
                        <a14:foregroundMark x1="30278" y1="26667" x2="30278" y2="26667"/>
                        <a14:foregroundMark x1="28889" y1="25833" x2="28889" y2="25833"/>
                        <a14:foregroundMark x1="28056" y1="25833" x2="28056" y2="25833"/>
                        <a14:foregroundMark x1="27222" y1="26111" x2="27222" y2="26111"/>
                        <a14:foregroundMark x1="27222" y1="26111" x2="27222" y2="26111"/>
                        <a14:foregroundMark x1="11111" y1="31111" x2="11111" y2="31111"/>
                        <a14:foregroundMark x1="10556" y1="34444" x2="10556" y2="34444"/>
                        <a14:foregroundMark x1="10278" y1="37222" x2="9444" y2="38056"/>
                        <a14:foregroundMark x1="35000" y1="20833" x2="35000" y2="20833"/>
                        <a14:foregroundMark x1="36111" y1="20833" x2="36944" y2="20833"/>
                        <a14:foregroundMark x1="43611" y1="20833" x2="43611" y2="20833"/>
                        <a14:foregroundMark x1="43611" y1="20833" x2="43611" y2="20833"/>
                        <a14:foregroundMark x1="93333" y1="74167" x2="93333" y2="74167"/>
                        <a14:foregroundMark x1="93333" y1="74167" x2="93333" y2="74167"/>
                        <a14:foregroundMark x1="95278" y1="70000" x2="95278" y2="70000"/>
                        <a14:foregroundMark x1="95278" y1="70000" x2="95278" y2="70000"/>
                        <a14:foregroundMark x1="93611" y1="74444" x2="93611" y2="74444"/>
                        <a14:foregroundMark x1="92778" y1="75833" x2="91111" y2="76111"/>
                        <a14:foregroundMark x1="87500" y1="78056" x2="87500" y2="78056"/>
                        <a14:foregroundMark x1="83333" y1="79167" x2="83333" y2="79167"/>
                        <a14:foregroundMark x1="7222" y1="70556" x2="7222" y2="70556"/>
                        <a14:foregroundMark x1="7222" y1="70556" x2="7222" y2="71389"/>
                      </a14:backgroundRemoval>
                    </a14:imgEffect>
                  </a14:imgLayer>
                </a14:imgProps>
              </a:ext>
            </a:extLst>
          </a:blip>
          <a:stretch>
            <a:fillRect/>
          </a:stretch>
        </p:blipFill>
        <p:spPr>
          <a:xfrm>
            <a:off x="5117625" y="352338"/>
            <a:ext cx="4009502" cy="3621714"/>
          </a:xfrm>
          <a:prstGeom prst="rect">
            <a:avLst/>
          </a:prstGeom>
        </p:spPr>
      </p:pic>
      <p:sp>
        <p:nvSpPr>
          <p:cNvPr id="15" name="TextBox 14">
            <a:extLst>
              <a:ext uri="{FF2B5EF4-FFF2-40B4-BE49-F238E27FC236}">
                <a16:creationId xmlns="" xmlns:a16="http://schemas.microsoft.com/office/drawing/2014/main" id="{4FAA6615-7DBC-916B-8DBA-F8037FE78503}"/>
              </a:ext>
            </a:extLst>
          </p:cNvPr>
          <p:cNvSpPr txBox="1"/>
          <p:nvPr/>
        </p:nvSpPr>
        <p:spPr>
          <a:xfrm>
            <a:off x="5760866" y="1192839"/>
            <a:ext cx="2913254" cy="2062103"/>
          </a:xfrm>
          <a:prstGeom prst="rect">
            <a:avLst/>
          </a:prstGeom>
          <a:noFill/>
        </p:spPr>
        <p:txBody>
          <a:bodyPr wrap="square">
            <a:spAutoFit/>
          </a:bodyPr>
          <a:lstStyle/>
          <a:p>
            <a:pPr algn="just"/>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phiếm</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vũ</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trụ</a:t>
            </a:r>
            <a:endPar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 xmlns:a16="http://schemas.microsoft.com/office/drawing/2014/main" id="{92D96D69-0FE7-326D-7268-1002C1E75B6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167" r="97778">
                        <a14:foregroundMark x1="4444" y1="48611" x2="4444" y2="48611"/>
                        <a14:foregroundMark x1="4444" y1="48056" x2="4444" y2="48056"/>
                        <a14:foregroundMark x1="4722" y1="50833" x2="4722" y2="50833"/>
                        <a14:foregroundMark x1="41111" y1="79444" x2="41111" y2="79444"/>
                        <a14:foregroundMark x1="38889" y1="80278" x2="38889" y2="80278"/>
                        <a14:foregroundMark x1="96667" y1="68056" x2="96667" y2="68056"/>
                        <a14:foregroundMark x1="96944" y1="66667" x2="96944" y2="66667"/>
                        <a14:foregroundMark x1="97778" y1="58889" x2="97778" y2="57500"/>
                        <a14:foregroundMark x1="58056" y1="23889" x2="58056" y2="23889"/>
                        <a14:foregroundMark x1="59444" y1="24444" x2="59444" y2="24444"/>
                        <a14:foregroundMark x1="25833" y1="23611" x2="25833" y2="23611"/>
                        <a14:foregroundMark x1="25278" y1="23611" x2="25278" y2="23611"/>
                        <a14:foregroundMark x1="25278" y1="23611" x2="25278" y2="23611"/>
                        <a14:foregroundMark x1="24167" y1="23889" x2="24167" y2="23889"/>
                        <a14:foregroundMark x1="23056" y1="26944" x2="23056" y2="26944"/>
                        <a14:foregroundMark x1="30278" y1="26667" x2="30278" y2="26667"/>
                        <a14:foregroundMark x1="28889" y1="25833" x2="28889" y2="25833"/>
                        <a14:foregroundMark x1="28056" y1="25833" x2="28056" y2="25833"/>
                        <a14:foregroundMark x1="27222" y1="26111" x2="27222" y2="26111"/>
                        <a14:foregroundMark x1="27222" y1="26111" x2="27222" y2="26111"/>
                        <a14:foregroundMark x1="11111" y1="31111" x2="11111" y2="31111"/>
                        <a14:foregroundMark x1="10556" y1="34444" x2="10556" y2="34444"/>
                        <a14:foregroundMark x1="10278" y1="37222" x2="9444" y2="38056"/>
                        <a14:foregroundMark x1="35000" y1="20833" x2="35000" y2="20833"/>
                        <a14:foregroundMark x1="36111" y1="20833" x2="36944" y2="20833"/>
                        <a14:foregroundMark x1="43611" y1="20833" x2="43611" y2="20833"/>
                        <a14:foregroundMark x1="43611" y1="20833" x2="43611" y2="20833"/>
                        <a14:foregroundMark x1="93333" y1="74167" x2="93333" y2="74167"/>
                        <a14:foregroundMark x1="93333" y1="74167" x2="93333" y2="74167"/>
                        <a14:foregroundMark x1="95278" y1="70000" x2="95278" y2="70000"/>
                        <a14:foregroundMark x1="95278" y1="70000" x2="95278" y2="70000"/>
                        <a14:foregroundMark x1="93611" y1="74444" x2="93611" y2="74444"/>
                        <a14:foregroundMark x1="92778" y1="75833" x2="91111" y2="76111"/>
                        <a14:foregroundMark x1="87500" y1="78056" x2="87500" y2="78056"/>
                        <a14:foregroundMark x1="83333" y1="79167" x2="83333" y2="79167"/>
                        <a14:foregroundMark x1="7222" y1="70556" x2="7222" y2="70556"/>
                        <a14:foregroundMark x1="7222" y1="70556" x2="7222" y2="71389"/>
                      </a14:backgroundRemoval>
                    </a14:imgEffect>
                  </a14:imgLayer>
                </a14:imgProps>
              </a:ext>
            </a:extLst>
          </a:blip>
          <a:stretch>
            <a:fillRect/>
          </a:stretch>
        </p:blipFill>
        <p:spPr>
          <a:xfrm>
            <a:off x="6303581" y="3017264"/>
            <a:ext cx="4920888" cy="3621714"/>
          </a:xfrm>
          <a:prstGeom prst="rect">
            <a:avLst/>
          </a:prstGeom>
        </p:spPr>
      </p:pic>
      <p:sp>
        <p:nvSpPr>
          <p:cNvPr id="17" name="TextBox 16">
            <a:extLst>
              <a:ext uri="{FF2B5EF4-FFF2-40B4-BE49-F238E27FC236}">
                <a16:creationId xmlns="" xmlns:a16="http://schemas.microsoft.com/office/drawing/2014/main" id="{0D765B23-5ED0-80EF-F02C-F7BB63F67B6C}"/>
              </a:ext>
            </a:extLst>
          </p:cNvPr>
          <p:cNvSpPr txBox="1"/>
          <p:nvPr/>
        </p:nvSpPr>
        <p:spPr>
          <a:xfrm>
            <a:off x="6946822" y="3857765"/>
            <a:ext cx="3575456" cy="2062103"/>
          </a:xfrm>
          <a:prstGeom prst="rect">
            <a:avLst/>
          </a:prstGeom>
          <a:noFill/>
        </p:spPr>
        <p:txBody>
          <a:bodyPr wrap="square">
            <a:spAutoFit/>
          </a:bodyPr>
          <a:lstStyle/>
          <a:p>
            <a:pPr algn="just"/>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ắt nghĩa, lí giải các hiện tượng tự nhiên và đời sống xã hội.</a:t>
            </a:r>
            <a:endPar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81368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5"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59252"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763398" y="0"/>
            <a:ext cx="10209402"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3. </a:t>
            </a:r>
            <a:r>
              <a:rPr lang="en-US" sz="4000" b="1" dirty="0" err="1">
                <a:solidFill>
                  <a:prstClr val="black"/>
                </a:solidFill>
                <a:latin typeface="Times New Roman" panose="02020603050405020304" pitchFamily="18" charset="0"/>
                <a:cs typeface="Times New Roman" panose="02020603050405020304" pitchFamily="18" charset="0"/>
              </a:rPr>
              <a:t>Đặc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điểm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nhân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vật</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 xmlns:a16="http://schemas.microsoft.com/office/drawing/2014/main" id="{2ED3D4C4-FB93-FEB8-983C-3128C5D75CE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167" r="97778">
                        <a14:foregroundMark x1="4444" y1="48611" x2="4444" y2="48611"/>
                        <a14:foregroundMark x1="4444" y1="48056" x2="4444" y2="48056"/>
                        <a14:foregroundMark x1="4722" y1="50833" x2="4722" y2="50833"/>
                        <a14:foregroundMark x1="41111" y1="79444" x2="41111" y2="79444"/>
                        <a14:foregroundMark x1="38889" y1="80278" x2="38889" y2="80278"/>
                        <a14:foregroundMark x1="96667" y1="68056" x2="96667" y2="68056"/>
                        <a14:foregroundMark x1="96944" y1="66667" x2="96944" y2="66667"/>
                        <a14:foregroundMark x1="97778" y1="58889" x2="97778" y2="57500"/>
                        <a14:foregroundMark x1="58056" y1="23889" x2="58056" y2="23889"/>
                        <a14:foregroundMark x1="59444" y1="24444" x2="59444" y2="24444"/>
                        <a14:foregroundMark x1="25833" y1="23611" x2="25833" y2="23611"/>
                        <a14:foregroundMark x1="25278" y1="23611" x2="25278" y2="23611"/>
                        <a14:foregroundMark x1="25278" y1="23611" x2="25278" y2="23611"/>
                        <a14:foregroundMark x1="24167" y1="23889" x2="24167" y2="23889"/>
                        <a14:foregroundMark x1="23056" y1="26944" x2="23056" y2="26944"/>
                        <a14:foregroundMark x1="30278" y1="26667" x2="30278" y2="26667"/>
                        <a14:foregroundMark x1="28889" y1="25833" x2="28889" y2="25833"/>
                        <a14:foregroundMark x1="28056" y1="25833" x2="28056" y2="25833"/>
                        <a14:foregroundMark x1="27222" y1="26111" x2="27222" y2="26111"/>
                        <a14:foregroundMark x1="27222" y1="26111" x2="27222" y2="26111"/>
                        <a14:foregroundMark x1="11111" y1="31111" x2="11111" y2="31111"/>
                        <a14:foregroundMark x1="10556" y1="34444" x2="10556" y2="34444"/>
                        <a14:foregroundMark x1="10278" y1="37222" x2="9444" y2="38056"/>
                        <a14:foregroundMark x1="35000" y1="20833" x2="35000" y2="20833"/>
                        <a14:foregroundMark x1="36111" y1="20833" x2="36944" y2="20833"/>
                        <a14:foregroundMark x1="43611" y1="20833" x2="43611" y2="20833"/>
                        <a14:foregroundMark x1="43611" y1="20833" x2="43611" y2="20833"/>
                        <a14:foregroundMark x1="93333" y1="74167" x2="93333" y2="74167"/>
                        <a14:foregroundMark x1="93333" y1="74167" x2="93333" y2="74167"/>
                        <a14:foregroundMark x1="95278" y1="70000" x2="95278" y2="70000"/>
                        <a14:foregroundMark x1="95278" y1="70000" x2="95278" y2="70000"/>
                        <a14:foregroundMark x1="93611" y1="74444" x2="93611" y2="74444"/>
                        <a14:foregroundMark x1="92778" y1="75833" x2="91111" y2="76111"/>
                        <a14:foregroundMark x1="87500" y1="78056" x2="87500" y2="78056"/>
                        <a14:foregroundMark x1="83333" y1="79167" x2="83333" y2="79167"/>
                        <a14:foregroundMark x1="7222" y1="70556" x2="7222" y2="70556"/>
                        <a14:foregroundMark x1="7222" y1="70556" x2="7222" y2="71389"/>
                      </a14:backgroundRemoval>
                    </a14:imgEffect>
                  </a14:imgLayer>
                </a14:imgProps>
              </a:ext>
            </a:extLst>
          </a:blip>
          <a:stretch>
            <a:fillRect/>
          </a:stretch>
        </p:blipFill>
        <p:spPr>
          <a:xfrm>
            <a:off x="3275843" y="505530"/>
            <a:ext cx="5054425" cy="5247153"/>
          </a:xfrm>
          <a:prstGeom prst="rect">
            <a:avLst/>
          </a:prstGeom>
        </p:spPr>
      </p:pic>
      <p:sp>
        <p:nvSpPr>
          <p:cNvPr id="6" name="TextBox 5">
            <a:extLst>
              <a:ext uri="{FF2B5EF4-FFF2-40B4-BE49-F238E27FC236}">
                <a16:creationId xmlns="" xmlns:a16="http://schemas.microsoft.com/office/drawing/2014/main" id="{FC30C2D7-8700-5FA3-D152-093327EEF1EB}"/>
              </a:ext>
            </a:extLst>
          </p:cNvPr>
          <p:cNvSpPr txBox="1"/>
          <p:nvPr/>
        </p:nvSpPr>
        <p:spPr>
          <a:xfrm>
            <a:off x="3836228" y="2199233"/>
            <a:ext cx="3933653" cy="2062103"/>
          </a:xfrm>
          <a:prstGeom prst="rect">
            <a:avLst/>
          </a:prstGeom>
          <a:noFill/>
        </p:spPr>
        <p:txBody>
          <a:bodyPr wrap="square">
            <a:spAutoFit/>
          </a:bodyPr>
          <a:lstStyle/>
          <a:p>
            <a:pPr algn="just"/>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yếu</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1490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59252"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763398" y="0"/>
            <a:ext cx="10209402"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a. </a:t>
            </a:r>
            <a:r>
              <a:rPr lang="en-US" sz="4000" b="1" dirty="0" err="1">
                <a:solidFill>
                  <a:prstClr val="black"/>
                </a:solidFill>
                <a:latin typeface="Times New Roman" panose="02020603050405020304" pitchFamily="18" charset="0"/>
                <a:cs typeface="Times New Roman" panose="02020603050405020304" pitchFamily="18" charset="0"/>
              </a:rPr>
              <a:t>Ngoại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hình</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tính</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khí</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E7EFC96C-9037-75BD-B5BE-62224707CBC0}"/>
              </a:ext>
            </a:extLst>
          </p:cNvPr>
          <p:cNvSpPr txBox="1"/>
          <p:nvPr/>
        </p:nvSpPr>
        <p:spPr>
          <a:xfrm>
            <a:off x="67112" y="2131814"/>
            <a:ext cx="4253218" cy="1323439"/>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Sét</a:t>
            </a:r>
            <a:endParaRPr lang="en-US" sz="40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0D715B54-BD28-DC82-396C-8F9D42FA09BC}"/>
              </a:ext>
            </a:extLst>
          </p:cNvPr>
          <p:cNvSpPr txBox="1"/>
          <p:nvPr/>
        </p:nvSpPr>
        <p:spPr>
          <a:xfrm>
            <a:off x="5288561" y="1167728"/>
            <a:ext cx="5300443" cy="1323439"/>
          </a:xfrm>
          <a:prstGeom prst="rect">
            <a:avLst/>
          </a:prstGeom>
          <a:solidFill>
            <a:schemeClr val="accent2">
              <a:lumMod val="40000"/>
              <a:lumOff val="60000"/>
            </a:schemeClr>
          </a:solidFill>
          <a:ln>
            <a:solidFill>
              <a:schemeClr val="accent4">
                <a:lumMod val="40000"/>
                <a:lumOff val="60000"/>
              </a:schemeClr>
            </a:solidFill>
          </a:ln>
        </p:spPr>
        <p:txBody>
          <a:bodyPr wrap="square">
            <a:spAutoFit/>
          </a:bodyPr>
          <a:lstStyle/>
          <a:p>
            <a:pPr algn="just"/>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endParaRPr lang="en-US" sz="40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C7C09393-6810-65C9-9791-BF5C58045D48}"/>
              </a:ext>
            </a:extLst>
          </p:cNvPr>
          <p:cNvSpPr txBox="1"/>
          <p:nvPr/>
        </p:nvSpPr>
        <p:spPr>
          <a:xfrm>
            <a:off x="5288562" y="3429000"/>
            <a:ext cx="5300444" cy="1323439"/>
          </a:xfrm>
          <a:prstGeom prst="rect">
            <a:avLst/>
          </a:prstGeom>
          <a:solidFill>
            <a:schemeClr val="accent5">
              <a:lumMod val="40000"/>
              <a:lumOff val="60000"/>
            </a:schemeClr>
          </a:solidFill>
        </p:spPr>
        <p:txBody>
          <a:bodyPr wrap="square">
            <a:spAutoFit/>
          </a:bodyPr>
          <a:lstStyle/>
          <a:p>
            <a:pPr algn="just"/>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mẽ</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nóng</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nảy</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nghịch</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ngợm</a:t>
            </a:r>
            <a:endParaRPr lang="en-US" sz="40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 xmlns:a16="http://schemas.microsoft.com/office/drawing/2014/main" id="{17F7E3E1-C085-C41E-37DE-314374D64761}"/>
              </a:ext>
            </a:extLst>
          </p:cNvPr>
          <p:cNvCxnSpPr>
            <a:cxnSpLocks/>
            <a:stCxn id="5" idx="3"/>
            <a:endCxn id="6" idx="1"/>
          </p:cNvCxnSpPr>
          <p:nvPr/>
        </p:nvCxnSpPr>
        <p:spPr>
          <a:xfrm flipV="1">
            <a:off x="4320330" y="1829448"/>
            <a:ext cx="968231" cy="9640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3BC0A16D-08B0-AA29-5EE7-ECB775985DF4}"/>
              </a:ext>
            </a:extLst>
          </p:cNvPr>
          <p:cNvCxnSpPr>
            <a:cxnSpLocks/>
            <a:stCxn id="5" idx="3"/>
          </p:cNvCxnSpPr>
          <p:nvPr/>
        </p:nvCxnSpPr>
        <p:spPr>
          <a:xfrm>
            <a:off x="4320330" y="2793534"/>
            <a:ext cx="968232" cy="12467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2620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59252"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763398" y="0"/>
            <a:ext cx="102094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tưởng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tượng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vị</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 xmlns:a16="http://schemas.microsoft.com/office/drawing/2014/main" id="{98D3381D-9E25-3151-7892-13ABF90A051C}"/>
              </a:ext>
            </a:extLst>
          </p:cNvPr>
          <p:cNvPicPr>
            <a:picLocks noChangeAspect="1"/>
          </p:cNvPicPr>
          <p:nvPr/>
        </p:nvPicPr>
        <p:blipFill>
          <a:blip r:embed="rId3"/>
          <a:stretch>
            <a:fillRect/>
          </a:stretch>
        </p:blipFill>
        <p:spPr>
          <a:xfrm>
            <a:off x="1216926" y="860164"/>
            <a:ext cx="3363573" cy="3250439"/>
          </a:xfrm>
          <a:prstGeom prst="rect">
            <a:avLst/>
          </a:prstGeom>
        </p:spPr>
      </p:pic>
      <p:sp>
        <p:nvSpPr>
          <p:cNvPr id="6" name="TextBox 5">
            <a:extLst>
              <a:ext uri="{FF2B5EF4-FFF2-40B4-BE49-F238E27FC236}">
                <a16:creationId xmlns="" xmlns:a16="http://schemas.microsoft.com/office/drawing/2014/main" id="{D896CC48-2711-6A85-2C22-822D234A8584}"/>
              </a:ext>
            </a:extLst>
          </p:cNvPr>
          <p:cNvSpPr txBox="1"/>
          <p:nvPr/>
        </p:nvSpPr>
        <p:spPr>
          <a:xfrm>
            <a:off x="5079533" y="1777498"/>
            <a:ext cx="4609751" cy="707886"/>
          </a:xfrm>
          <a:prstGeom prst="rect">
            <a:avLst/>
          </a:prstGeom>
          <a:noFill/>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Bầu trời rộng lớn</a:t>
            </a:r>
            <a:endParaRPr lang="en-US" sz="4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3E569B11-D026-344E-495E-DC9E12F72D22}"/>
              </a:ext>
            </a:extLst>
          </p:cNvPr>
          <p:cNvSpPr txBox="1"/>
          <p:nvPr/>
        </p:nvSpPr>
        <p:spPr>
          <a:xfrm>
            <a:off x="2751588" y="4518495"/>
            <a:ext cx="7038363" cy="1323439"/>
          </a:xfrm>
          <a:prstGeom prst="rect">
            <a:avLst/>
          </a:prstGeom>
          <a:noFill/>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=&gt; Thần Trụ Trời có thân hình khổng lồ, sức vóc phi thường</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886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59252"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763398" y="0"/>
            <a:ext cx="102094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tưởng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tượng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vị</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 xmlns:a16="http://schemas.microsoft.com/office/drawing/2014/main" id="{D896CC48-2711-6A85-2C22-822D234A8584}"/>
              </a:ext>
            </a:extLst>
          </p:cNvPr>
          <p:cNvSpPr txBox="1"/>
          <p:nvPr/>
        </p:nvSpPr>
        <p:spPr>
          <a:xfrm>
            <a:off x="5079533" y="1777498"/>
            <a:ext cx="4609751" cy="2554545"/>
          </a:xfrm>
          <a:prstGeom prst="rect">
            <a:avLst/>
          </a:prstGeom>
          <a:noFill/>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Mỗi khi có sét sẽ có mây đen, âm thanh dữ dội, tia lửa tóe lên</a:t>
            </a:r>
            <a:endParaRPr lang="en-US" sz="4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3E569B11-D026-344E-495E-DC9E12F72D22}"/>
              </a:ext>
            </a:extLst>
          </p:cNvPr>
          <p:cNvSpPr txBox="1"/>
          <p:nvPr/>
        </p:nvSpPr>
        <p:spPr>
          <a:xfrm>
            <a:off x="2751588" y="4518495"/>
            <a:ext cx="7474592" cy="1323439"/>
          </a:xfrm>
          <a:prstGeom prst="rect">
            <a:avLst/>
          </a:prstGeom>
          <a:noFill/>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=&gt; thần Sét có mặt mũi rất nanh ác, tiếng quát tháo rất dữ dội</a:t>
            </a:r>
            <a:endParaRPr lang="en-US" sz="40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063A8569-F805-1D89-81C2-1676B95DC17F}"/>
              </a:ext>
            </a:extLst>
          </p:cNvPr>
          <p:cNvPicPr>
            <a:picLocks noChangeAspect="1"/>
          </p:cNvPicPr>
          <p:nvPr/>
        </p:nvPicPr>
        <p:blipFill>
          <a:blip r:embed="rId3"/>
          <a:stretch>
            <a:fillRect/>
          </a:stretch>
        </p:blipFill>
        <p:spPr>
          <a:xfrm>
            <a:off x="357735" y="1005602"/>
            <a:ext cx="4289961" cy="3138559"/>
          </a:xfrm>
          <a:prstGeom prst="rect">
            <a:avLst/>
          </a:prstGeom>
        </p:spPr>
      </p:pic>
    </p:spTree>
    <p:extLst>
      <p:ext uri="{BB962C8B-B14F-4D97-AF65-F5344CB8AC3E}">
        <p14:creationId xmlns:p14="http://schemas.microsoft.com/office/powerpoint/2010/main" val="19920871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59252"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763398" y="0"/>
            <a:ext cx="102094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Sự</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tưởng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tượng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vị</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 xmlns:a16="http://schemas.microsoft.com/office/drawing/2014/main" id="{D896CC48-2711-6A85-2C22-822D234A8584}"/>
              </a:ext>
            </a:extLst>
          </p:cNvPr>
          <p:cNvSpPr txBox="1"/>
          <p:nvPr/>
        </p:nvSpPr>
        <p:spPr>
          <a:xfrm>
            <a:off x="5079533" y="1777498"/>
            <a:ext cx="4609751" cy="1323439"/>
          </a:xfrm>
          <a:prstGeom prst="rect">
            <a:avLst/>
          </a:prstGeom>
          <a:noFill/>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Gió không có hình thù rõ ràng </a:t>
            </a:r>
            <a:endParaRPr lang="en-US" sz="4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3E569B11-D026-344E-495E-DC9E12F72D22}"/>
              </a:ext>
            </a:extLst>
          </p:cNvPr>
          <p:cNvSpPr txBox="1"/>
          <p:nvPr/>
        </p:nvSpPr>
        <p:spPr>
          <a:xfrm>
            <a:off x="2751588" y="4518495"/>
            <a:ext cx="7474592" cy="1323439"/>
          </a:xfrm>
          <a:prstGeom prst="rect">
            <a:avLst/>
          </a:prstGeom>
          <a:noFill/>
        </p:spPr>
        <p:txBody>
          <a:bodyPr wrap="square">
            <a:spAutoFit/>
          </a:bodyPr>
          <a:lstStyle/>
          <a:p>
            <a:pPr algn="just"/>
            <a:r>
              <a:rPr lang="vi-VN" sz="4000" b="1" dirty="0">
                <a:latin typeface="Times New Roman" panose="02020603050405020304" pitchFamily="18" charset="0"/>
                <a:cs typeface="Times New Roman" panose="02020603050405020304" pitchFamily="18" charset="0"/>
              </a:rPr>
              <a:t>=&gt; thần Gió có hình dạng kì quặc, không có đầu. </a:t>
            </a:r>
            <a:endParaRPr lang="en-US" sz="40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 xmlns:a16="http://schemas.microsoft.com/office/drawing/2014/main" id="{7A3F722E-C49C-2F9C-A749-BC9EF95FF0E0}"/>
              </a:ext>
            </a:extLst>
          </p:cNvPr>
          <p:cNvPicPr>
            <a:picLocks noChangeAspect="1"/>
          </p:cNvPicPr>
          <p:nvPr/>
        </p:nvPicPr>
        <p:blipFill>
          <a:blip r:embed="rId3"/>
          <a:stretch>
            <a:fillRect/>
          </a:stretch>
        </p:blipFill>
        <p:spPr>
          <a:xfrm>
            <a:off x="310391" y="976943"/>
            <a:ext cx="3869401" cy="2924547"/>
          </a:xfrm>
          <a:prstGeom prst="rect">
            <a:avLst/>
          </a:prstGeom>
        </p:spPr>
      </p:pic>
    </p:spTree>
    <p:extLst>
      <p:ext uri="{BB962C8B-B14F-4D97-AF65-F5344CB8AC3E}">
        <p14:creationId xmlns:p14="http://schemas.microsoft.com/office/powerpoint/2010/main" val="1780928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59252"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763398" y="0"/>
            <a:ext cx="102094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graphicFrame>
        <p:nvGraphicFramePr>
          <p:cNvPr id="2" name="Table 1">
            <a:extLst>
              <a:ext uri="{FF2B5EF4-FFF2-40B4-BE49-F238E27FC236}">
                <a16:creationId xmlns="" xmlns:a16="http://schemas.microsoft.com/office/drawing/2014/main" id="{8405D225-FCEC-2101-F6C7-EFB4082AB15F}"/>
              </a:ext>
            </a:extLst>
          </p:cNvPr>
          <p:cNvGraphicFramePr>
            <a:graphicFrameLocks noGrp="1"/>
          </p:cNvGraphicFramePr>
          <p:nvPr/>
        </p:nvGraphicFramePr>
        <p:xfrm>
          <a:off x="2122707" y="960666"/>
          <a:ext cx="7946586" cy="4937760"/>
        </p:xfrm>
        <a:graphic>
          <a:graphicData uri="http://schemas.openxmlformats.org/drawingml/2006/table">
            <a:tbl>
              <a:tblPr firstRow="1" firstCol="1" bandRow="1"/>
              <a:tblGrid>
                <a:gridCol w="808963">
                  <a:extLst>
                    <a:ext uri="{9D8B030D-6E8A-4147-A177-3AD203B41FA5}">
                      <a16:colId xmlns="" xmlns:a16="http://schemas.microsoft.com/office/drawing/2014/main" val="2247497987"/>
                    </a:ext>
                  </a:extLst>
                </a:gridCol>
                <a:gridCol w="2109024">
                  <a:extLst>
                    <a:ext uri="{9D8B030D-6E8A-4147-A177-3AD203B41FA5}">
                      <a16:colId xmlns="" xmlns:a16="http://schemas.microsoft.com/office/drawing/2014/main" val="3481521822"/>
                    </a:ext>
                  </a:extLst>
                </a:gridCol>
                <a:gridCol w="2109024">
                  <a:extLst>
                    <a:ext uri="{9D8B030D-6E8A-4147-A177-3AD203B41FA5}">
                      <a16:colId xmlns="" xmlns:a16="http://schemas.microsoft.com/office/drawing/2014/main" val="1557214066"/>
                    </a:ext>
                  </a:extLst>
                </a:gridCol>
                <a:gridCol w="2919575">
                  <a:extLst>
                    <a:ext uri="{9D8B030D-6E8A-4147-A177-3AD203B41FA5}">
                      <a16:colId xmlns="" xmlns:a16="http://schemas.microsoft.com/office/drawing/2014/main" val="3080312247"/>
                    </a:ext>
                  </a:extLst>
                </a:gridCol>
              </a:tblGrid>
              <a:tr h="321147">
                <a:tc>
                  <a:txBody>
                    <a:bodyPr/>
                    <a:lstStyle/>
                    <a:p>
                      <a:pPr>
                        <a:lnSpc>
                          <a:spcPct val="107000"/>
                        </a:lnSpc>
                      </a:pPr>
                      <a:endParaRPr lang="en-US" sz="2400" dirty="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Thần Trụ Trời</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Thần Sét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Thần Gió</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4367118"/>
                  </a:ext>
                </a:extLst>
              </a:tr>
              <a:tr h="571481">
                <a:tc>
                  <a:txBody>
                    <a:bodyPr/>
                    <a:lstStyle/>
                    <a:p>
                      <a:pPr algn="just">
                        <a:lnSpc>
                          <a:spcPct val="150000"/>
                        </a:lnSpc>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Công việc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72501936"/>
                  </a:ext>
                </a:extLst>
              </a:tr>
              <a:tr h="990574">
                <a:tc>
                  <a:txBody>
                    <a:bodyPr/>
                    <a:lstStyle/>
                    <a:p>
                      <a:pPr algn="just">
                        <a:lnSpc>
                          <a:spcPct val="150000"/>
                        </a:lnSpc>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Miêu tả công việc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9260494"/>
                  </a:ext>
                </a:extLst>
              </a:tr>
              <a:tr h="724026">
                <a:tc>
                  <a:txBody>
                    <a:bodyPr/>
                    <a:lstStyle/>
                    <a:p>
                      <a:pPr algn="just">
                        <a:lnSpc>
                          <a:spcPct val="150000"/>
                        </a:lnSpc>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Mục đích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23604375"/>
                  </a:ext>
                </a:extLst>
              </a:tr>
            </a:tbl>
          </a:graphicData>
        </a:graphic>
      </p:graphicFrame>
    </p:spTree>
    <p:extLst>
      <p:ext uri="{BB962C8B-B14F-4D97-AF65-F5344CB8AC3E}">
        <p14:creationId xmlns:p14="http://schemas.microsoft.com/office/powerpoint/2010/main" val="22464085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59252"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763398" y="0"/>
            <a:ext cx="102094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Ngoại</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tính</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khí</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E7EFC96C-9037-75BD-B5BE-62224707CBC0}"/>
              </a:ext>
            </a:extLst>
          </p:cNvPr>
          <p:cNvSpPr txBox="1"/>
          <p:nvPr/>
        </p:nvSpPr>
        <p:spPr>
          <a:xfrm>
            <a:off x="67112" y="2131814"/>
            <a:ext cx="4253218" cy="1323439"/>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Sự tưởng tượng về các vị thần</a:t>
            </a:r>
            <a:endParaRPr kumimoji="0" lang="en-US" sz="40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0D715B54-BD28-DC82-396C-8F9D42FA09BC}"/>
              </a:ext>
            </a:extLst>
          </p:cNvPr>
          <p:cNvSpPr txBox="1"/>
          <p:nvPr/>
        </p:nvSpPr>
        <p:spPr>
          <a:xfrm>
            <a:off x="5288561" y="1167728"/>
            <a:ext cx="6615417" cy="1323439"/>
          </a:xfrm>
          <a:prstGeom prst="rect">
            <a:avLst/>
          </a:prstGeom>
          <a:solidFill>
            <a:schemeClr val="accent2">
              <a:lumMod val="40000"/>
              <a:lumOff val="60000"/>
            </a:schemeClr>
          </a:solidFill>
          <a:ln>
            <a:solidFill>
              <a:schemeClr val="accent4">
                <a:lumMod val="40000"/>
                <a:lumOff val="60000"/>
              </a:schemeClr>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dựa trên những đặc điểm của những hiện tượng tự nhiên</a:t>
            </a:r>
            <a:endParaRPr kumimoji="0" lang="en-US" sz="40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C7C09393-6810-65C9-9791-BF5C58045D48}"/>
              </a:ext>
            </a:extLst>
          </p:cNvPr>
          <p:cNvSpPr txBox="1"/>
          <p:nvPr/>
        </p:nvSpPr>
        <p:spPr>
          <a:xfrm>
            <a:off x="5288560" y="3750270"/>
            <a:ext cx="6615417" cy="1323439"/>
          </a:xfrm>
          <a:prstGeom prst="rect">
            <a:avLst/>
          </a:prstGeom>
          <a:solidFill>
            <a:schemeClr val="accent5">
              <a:lumMod val="40000"/>
              <a:lumOff val="6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 con người cần lý giải</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 xmlns:a16="http://schemas.microsoft.com/office/drawing/2014/main" id="{17F7E3E1-C085-C41E-37DE-314374D64761}"/>
              </a:ext>
            </a:extLst>
          </p:cNvPr>
          <p:cNvCxnSpPr>
            <a:cxnSpLocks/>
            <a:stCxn id="5" idx="3"/>
            <a:endCxn id="6" idx="1"/>
          </p:cNvCxnSpPr>
          <p:nvPr/>
        </p:nvCxnSpPr>
        <p:spPr>
          <a:xfrm flipV="1">
            <a:off x="4320330" y="1829448"/>
            <a:ext cx="968231" cy="96408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 xmlns:a16="http://schemas.microsoft.com/office/drawing/2014/main" id="{3BC0A16D-08B0-AA29-5EE7-ECB775985DF4}"/>
              </a:ext>
            </a:extLst>
          </p:cNvPr>
          <p:cNvCxnSpPr>
            <a:cxnSpLocks/>
            <a:stCxn id="5" idx="3"/>
          </p:cNvCxnSpPr>
          <p:nvPr/>
        </p:nvCxnSpPr>
        <p:spPr>
          <a:xfrm>
            <a:off x="4320330" y="2793534"/>
            <a:ext cx="968232" cy="124674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7424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3"/>
          <a:stretch>
            <a:fillRect/>
          </a:stretch>
        </p:blipFill>
        <p:spPr>
          <a:xfrm>
            <a:off x="-59252"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763398" y="0"/>
            <a:ext cx="10209402"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b. </a:t>
            </a:r>
            <a:r>
              <a:rPr lang="en-US" sz="4000" b="1" dirty="0" err="1">
                <a:solidFill>
                  <a:prstClr val="black"/>
                </a:solidFill>
                <a:latin typeface="Times New Roman" panose="02020603050405020304" pitchFamily="18" charset="0"/>
                <a:cs typeface="Times New Roman" panose="02020603050405020304" pitchFamily="18" charset="0"/>
              </a:rPr>
              <a:t>Công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việc</a:t>
            </a:r>
            <a:r>
              <a:rPr lang="en-US" sz="4000" b="1" dirty="0">
                <a:solidFill>
                  <a:prstClr val="black"/>
                </a:solidFill>
                <a:latin typeface="Times New Roman" panose="02020603050405020304" pitchFamily="18" charset="0"/>
                <a:cs typeface="Times New Roman" panose="02020603050405020304" pitchFamily="18" charset="0"/>
              </a:rPr>
              <a:t> </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 name="Table 1">
            <a:extLst>
              <a:ext uri="{FF2B5EF4-FFF2-40B4-BE49-F238E27FC236}">
                <a16:creationId xmlns="" xmlns:a16="http://schemas.microsoft.com/office/drawing/2014/main" id="{8405D225-FCEC-2101-F6C7-EFB4082AB15F}"/>
              </a:ext>
            </a:extLst>
          </p:cNvPr>
          <p:cNvGraphicFramePr>
            <a:graphicFrameLocks noGrp="1"/>
          </p:cNvGraphicFramePr>
          <p:nvPr>
            <p:extLst>
              <p:ext uri="{D42A27DB-BD31-4B8C-83A1-F6EECF244321}">
                <p14:modId xmlns:p14="http://schemas.microsoft.com/office/powerpoint/2010/main" val="2928776457"/>
              </p:ext>
            </p:extLst>
          </p:nvPr>
        </p:nvGraphicFramePr>
        <p:xfrm>
          <a:off x="176169" y="783387"/>
          <a:ext cx="11506899" cy="4389120"/>
        </p:xfrm>
        <a:graphic>
          <a:graphicData uri="http://schemas.openxmlformats.org/drawingml/2006/table">
            <a:tbl>
              <a:tblPr firstRow="1" firstCol="1" bandRow="1"/>
              <a:tblGrid>
                <a:gridCol w="1171402">
                  <a:extLst>
                    <a:ext uri="{9D8B030D-6E8A-4147-A177-3AD203B41FA5}">
                      <a16:colId xmlns="" xmlns:a16="http://schemas.microsoft.com/office/drawing/2014/main" val="2247497987"/>
                    </a:ext>
                  </a:extLst>
                </a:gridCol>
                <a:gridCol w="3053932">
                  <a:extLst>
                    <a:ext uri="{9D8B030D-6E8A-4147-A177-3AD203B41FA5}">
                      <a16:colId xmlns="" xmlns:a16="http://schemas.microsoft.com/office/drawing/2014/main" val="3481521822"/>
                    </a:ext>
                  </a:extLst>
                </a:gridCol>
                <a:gridCol w="3053932">
                  <a:extLst>
                    <a:ext uri="{9D8B030D-6E8A-4147-A177-3AD203B41FA5}">
                      <a16:colId xmlns="" xmlns:a16="http://schemas.microsoft.com/office/drawing/2014/main" val="1557214066"/>
                    </a:ext>
                  </a:extLst>
                </a:gridCol>
                <a:gridCol w="4227633">
                  <a:extLst>
                    <a:ext uri="{9D8B030D-6E8A-4147-A177-3AD203B41FA5}">
                      <a16:colId xmlns="" xmlns:a16="http://schemas.microsoft.com/office/drawing/2014/main" val="3080312247"/>
                    </a:ext>
                  </a:extLst>
                </a:gridCol>
              </a:tblGrid>
              <a:tr h="321147">
                <a:tc>
                  <a:txBody>
                    <a:bodyPr/>
                    <a:lstStyle/>
                    <a:p>
                      <a:pPr>
                        <a:lnSpc>
                          <a:spcPct val="100000"/>
                        </a:lnSpc>
                      </a:pPr>
                      <a:endParaRPr lang="en-US" sz="3600" dirty="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Thần Sét</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Thần Gió</a:t>
                      </a:r>
                      <a:endParaRPr lang="en-US" sz="3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414367118"/>
                  </a:ext>
                </a:extLst>
              </a:tr>
              <a:tr h="571481">
                <a:tc>
                  <a:txBody>
                    <a:bodyPr/>
                    <a:lstStyle/>
                    <a:p>
                      <a:pPr algn="just">
                        <a:lnSpc>
                          <a:spcPct val="100000"/>
                        </a:lnSpc>
                      </a:pP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2672501936"/>
                  </a:ext>
                </a:extLst>
              </a:tr>
            </a:tbl>
          </a:graphicData>
        </a:graphic>
      </p:graphicFrame>
      <p:sp>
        <p:nvSpPr>
          <p:cNvPr id="5" name="TextBox 4">
            <a:extLst>
              <a:ext uri="{FF2B5EF4-FFF2-40B4-BE49-F238E27FC236}">
                <a16:creationId xmlns="" xmlns:a16="http://schemas.microsoft.com/office/drawing/2014/main" id="{FCCD19B3-4CE6-F369-55E6-7D0C4A90F6CC}"/>
              </a:ext>
            </a:extLst>
          </p:cNvPr>
          <p:cNvSpPr txBox="1"/>
          <p:nvPr/>
        </p:nvSpPr>
        <p:spPr>
          <a:xfrm>
            <a:off x="2013358" y="2239861"/>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 xmlns:a16="http://schemas.microsoft.com/office/drawing/2014/main" id="{34AB54D4-8C91-C65A-101D-A9C0426A790A}"/>
              </a:ext>
            </a:extLst>
          </p:cNvPr>
          <p:cNvSpPr txBox="1"/>
          <p:nvPr/>
        </p:nvSpPr>
        <p:spPr>
          <a:xfrm>
            <a:off x="1283515" y="1415772"/>
            <a:ext cx="2734812" cy="1200329"/>
          </a:xfrm>
          <a:prstGeom prst="rect">
            <a:avLst/>
          </a:prstGeom>
          <a:noFill/>
        </p:spPr>
        <p:txBody>
          <a:bodyPr wrap="square" rtlCol="0">
            <a:spAutoFit/>
          </a:bodyPr>
          <a:lstStyle/>
          <a:p>
            <a:pPr algn="just"/>
            <a:r>
              <a:rPr lang="en-US" sz="3600" b="1" dirty="0" err="1">
                <a:latin typeface="Times New Roman" panose="02020603050405020304" pitchFamily="18" charset="0"/>
                <a:cs typeface="Times New Roman" panose="02020603050405020304" pitchFamily="18" charset="0"/>
              </a:rPr>
              <a:t>Nâng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bầu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trời</a:t>
            </a:r>
            <a:endParaRPr lang="en-US" sz="36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CE1B9090-AB7A-D666-6197-05A6A9A9489E}"/>
              </a:ext>
            </a:extLst>
          </p:cNvPr>
          <p:cNvSpPr txBox="1"/>
          <p:nvPr/>
        </p:nvSpPr>
        <p:spPr>
          <a:xfrm>
            <a:off x="4500693" y="1490691"/>
            <a:ext cx="2734812" cy="646331"/>
          </a:xfrm>
          <a:prstGeom prst="rect">
            <a:avLst/>
          </a:prstGeom>
          <a:noFill/>
        </p:spPr>
        <p:txBody>
          <a:bodyPr wrap="square" rtlCol="0">
            <a:spAutoFit/>
          </a:bodyPr>
          <a:lstStyle/>
          <a:p>
            <a:pPr algn="just"/>
            <a:r>
              <a:rPr lang="en-US" sz="3600" b="1" dirty="0" err="1">
                <a:latin typeface="Times New Roman" panose="02020603050405020304" pitchFamily="18" charset="0"/>
                <a:cs typeface="Times New Roman" panose="02020603050405020304" pitchFamily="18" charset="0"/>
              </a:rPr>
              <a:t>Tạo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sét</a:t>
            </a:r>
            <a:endParaRPr lang="en-US" sz="36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F156F2ED-6B0D-E629-58BF-64300EABBDD0}"/>
              </a:ext>
            </a:extLst>
          </p:cNvPr>
          <p:cNvSpPr txBox="1"/>
          <p:nvPr/>
        </p:nvSpPr>
        <p:spPr>
          <a:xfrm>
            <a:off x="7987715" y="1411605"/>
            <a:ext cx="2734812" cy="646331"/>
          </a:xfrm>
          <a:prstGeom prst="rect">
            <a:avLst/>
          </a:prstGeom>
          <a:noFill/>
        </p:spPr>
        <p:txBody>
          <a:bodyPr wrap="square" rtlCol="0">
            <a:spAutoFit/>
          </a:bodyPr>
          <a:lstStyle/>
          <a:p>
            <a:pPr algn="just"/>
            <a:r>
              <a:rPr lang="en-US" sz="3600" b="1" dirty="0" err="1">
                <a:latin typeface="Times New Roman" panose="02020603050405020304" pitchFamily="18" charset="0"/>
                <a:cs typeface="Times New Roman" panose="02020603050405020304" pitchFamily="18" charset="0"/>
              </a:rPr>
              <a:t>Tạo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gió</a:t>
            </a:r>
            <a:endParaRPr lang="en-US" sz="3600" b="1" dirty="0">
              <a:latin typeface="Times New Roman" panose="02020603050405020304" pitchFamily="18" charset="0"/>
              <a:cs typeface="Times New Roman" panose="02020603050405020304" pitchFamily="18" charset="0"/>
            </a:endParaRPr>
          </a:p>
        </p:txBody>
      </p:sp>
      <p:pic>
        <p:nvPicPr>
          <p:cNvPr id="10" name="Picture 9" descr="A painting of a person riding a horse&#10;&#10;Description automatically generated with low confidence">
            <a:extLst>
              <a:ext uri="{FF2B5EF4-FFF2-40B4-BE49-F238E27FC236}">
                <a16:creationId xmlns="" xmlns:a16="http://schemas.microsoft.com/office/drawing/2014/main" id="{AB59D00B-9CBE-E5E2-905E-329264C656B6}"/>
              </a:ext>
            </a:extLst>
          </p:cNvPr>
          <p:cNvPicPr>
            <a:picLocks noChangeAspect="1"/>
          </p:cNvPicPr>
          <p:nvPr/>
        </p:nvPicPr>
        <p:blipFill>
          <a:blip r:embed="rId4"/>
          <a:stretch>
            <a:fillRect/>
          </a:stretch>
        </p:blipFill>
        <p:spPr>
          <a:xfrm>
            <a:off x="1447800" y="2722922"/>
            <a:ext cx="2838974" cy="2344028"/>
          </a:xfrm>
          <a:prstGeom prst="rect">
            <a:avLst/>
          </a:prstGeom>
        </p:spPr>
      </p:pic>
      <p:pic>
        <p:nvPicPr>
          <p:cNvPr id="12" name="Picture 11" descr="A picture containing nature, night sky, cloud&#10;&#10;Description automatically generated">
            <a:extLst>
              <a:ext uri="{FF2B5EF4-FFF2-40B4-BE49-F238E27FC236}">
                <a16:creationId xmlns="" xmlns:a16="http://schemas.microsoft.com/office/drawing/2014/main" id="{9112BFA8-5196-63C2-6E24-94D0D7DF8030}"/>
              </a:ext>
            </a:extLst>
          </p:cNvPr>
          <p:cNvPicPr>
            <a:picLocks noChangeAspect="1"/>
          </p:cNvPicPr>
          <p:nvPr/>
        </p:nvPicPr>
        <p:blipFill>
          <a:blip r:embed="rId5"/>
          <a:stretch>
            <a:fillRect/>
          </a:stretch>
        </p:blipFill>
        <p:spPr>
          <a:xfrm>
            <a:off x="4568505" y="2722922"/>
            <a:ext cx="2838974" cy="2380796"/>
          </a:xfrm>
          <a:prstGeom prst="rect">
            <a:avLst/>
          </a:prstGeom>
        </p:spPr>
      </p:pic>
      <p:pic>
        <p:nvPicPr>
          <p:cNvPr id="14" name="Picture 13" descr="A picture containing text&#10;&#10;Description automatically generated">
            <a:extLst>
              <a:ext uri="{FF2B5EF4-FFF2-40B4-BE49-F238E27FC236}">
                <a16:creationId xmlns="" xmlns:a16="http://schemas.microsoft.com/office/drawing/2014/main" id="{3D7281AA-0493-64BD-6FF6-F8BD131A8FDA}"/>
              </a:ext>
            </a:extLst>
          </p:cNvPr>
          <p:cNvPicPr>
            <a:picLocks noChangeAspect="1"/>
          </p:cNvPicPr>
          <p:nvPr/>
        </p:nvPicPr>
        <p:blipFill>
          <a:blip r:embed="rId6"/>
          <a:stretch>
            <a:fillRect/>
          </a:stretch>
        </p:blipFill>
        <p:spPr>
          <a:xfrm>
            <a:off x="7987715" y="2686154"/>
            <a:ext cx="3253533" cy="2380796"/>
          </a:xfrm>
          <a:prstGeom prst="rect">
            <a:avLst/>
          </a:prstGeom>
        </p:spPr>
      </p:pic>
    </p:spTree>
    <p:extLst>
      <p:ext uri="{BB962C8B-B14F-4D97-AF65-F5344CB8AC3E}">
        <p14:creationId xmlns:p14="http://schemas.microsoft.com/office/powerpoint/2010/main" val="14213788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arn(inVertic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59252"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746620" y="-151002"/>
            <a:ext cx="102094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graphicFrame>
        <p:nvGraphicFramePr>
          <p:cNvPr id="2" name="Table 1">
            <a:extLst>
              <a:ext uri="{FF2B5EF4-FFF2-40B4-BE49-F238E27FC236}">
                <a16:creationId xmlns="" xmlns:a16="http://schemas.microsoft.com/office/drawing/2014/main" id="{8405D225-FCEC-2101-F6C7-EFB4082AB15F}"/>
              </a:ext>
            </a:extLst>
          </p:cNvPr>
          <p:cNvGraphicFramePr>
            <a:graphicFrameLocks noGrp="1"/>
          </p:cNvGraphicFramePr>
          <p:nvPr>
            <p:extLst>
              <p:ext uri="{D42A27DB-BD31-4B8C-83A1-F6EECF244321}">
                <p14:modId xmlns:p14="http://schemas.microsoft.com/office/powerpoint/2010/main" val="2435679716"/>
              </p:ext>
            </p:extLst>
          </p:nvPr>
        </p:nvGraphicFramePr>
        <p:xfrm>
          <a:off x="1" y="565272"/>
          <a:ext cx="12122092" cy="6279184"/>
        </p:xfrm>
        <a:graphic>
          <a:graphicData uri="http://schemas.openxmlformats.org/drawingml/2006/table">
            <a:tbl>
              <a:tblPr firstRow="1" firstCol="1" bandRow="1"/>
              <a:tblGrid>
                <a:gridCol w="1234029">
                  <a:extLst>
                    <a:ext uri="{9D8B030D-6E8A-4147-A177-3AD203B41FA5}">
                      <a16:colId xmlns="" xmlns:a16="http://schemas.microsoft.com/office/drawing/2014/main" val="2247497987"/>
                    </a:ext>
                  </a:extLst>
                </a:gridCol>
                <a:gridCol w="3217204">
                  <a:extLst>
                    <a:ext uri="{9D8B030D-6E8A-4147-A177-3AD203B41FA5}">
                      <a16:colId xmlns="" xmlns:a16="http://schemas.microsoft.com/office/drawing/2014/main" val="3481521822"/>
                    </a:ext>
                  </a:extLst>
                </a:gridCol>
                <a:gridCol w="3217204">
                  <a:extLst>
                    <a:ext uri="{9D8B030D-6E8A-4147-A177-3AD203B41FA5}">
                      <a16:colId xmlns="" xmlns:a16="http://schemas.microsoft.com/office/drawing/2014/main" val="1557214066"/>
                    </a:ext>
                  </a:extLst>
                </a:gridCol>
                <a:gridCol w="4453655">
                  <a:extLst>
                    <a:ext uri="{9D8B030D-6E8A-4147-A177-3AD203B41FA5}">
                      <a16:colId xmlns="" xmlns:a16="http://schemas.microsoft.com/office/drawing/2014/main" val="3080312247"/>
                    </a:ext>
                  </a:extLst>
                </a:gridCol>
              </a:tblGrid>
              <a:tr h="590982">
                <a:tc>
                  <a:txBody>
                    <a:bodyPr/>
                    <a:lstStyle/>
                    <a:p>
                      <a:pPr>
                        <a:lnSpc>
                          <a:spcPct val="100000"/>
                        </a:lnSpc>
                      </a:pPr>
                      <a:endParaRPr lang="en-US" sz="3200" dirty="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Thần Sét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Thần Gió</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414367118"/>
                  </a:ext>
                </a:extLst>
              </a:tr>
              <a:tr h="5688202">
                <a:tc>
                  <a:txBody>
                    <a:bodyPr/>
                    <a:lstStyle/>
                    <a:p>
                      <a:pPr algn="just">
                        <a:lnSpc>
                          <a:spcPct val="100000"/>
                        </a:lnSpc>
                      </a:pP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29260494"/>
                  </a:ext>
                </a:extLst>
              </a:tr>
            </a:tbl>
          </a:graphicData>
        </a:graphic>
      </p:graphicFrame>
      <p:sp>
        <p:nvSpPr>
          <p:cNvPr id="6" name="TextBox 5">
            <a:extLst>
              <a:ext uri="{FF2B5EF4-FFF2-40B4-BE49-F238E27FC236}">
                <a16:creationId xmlns="" xmlns:a16="http://schemas.microsoft.com/office/drawing/2014/main" id="{EA3BEDE6-C793-10B7-8862-6F2BDEF31595}"/>
              </a:ext>
            </a:extLst>
          </p:cNvPr>
          <p:cNvSpPr txBox="1"/>
          <p:nvPr/>
        </p:nvSpPr>
        <p:spPr>
          <a:xfrm>
            <a:off x="1258349" y="1170914"/>
            <a:ext cx="3070370" cy="4401205"/>
          </a:xfrm>
          <a:prstGeom prst="rect">
            <a:avLst/>
          </a:prstGeom>
          <a:noFill/>
        </p:spPr>
        <p:txBody>
          <a:bodyPr wrap="square" rtlCol="0">
            <a:spAutoFit/>
          </a:bodyPr>
          <a:lstStyle/>
          <a:p>
            <a:pPr algn="just"/>
            <a:r>
              <a:rPr lang="en-US" sz="2800" b="1" dirty="0" err="1">
                <a:latin typeface="Times New Roman" panose="02020603050405020304" pitchFamily="18" charset="0"/>
                <a:cs typeface="Times New Roman" panose="02020603050405020304" pitchFamily="18" charset="0"/>
              </a:rPr>
              <a:t>Thần</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mờ</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mịt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bao </a:t>
            </a:r>
            <a:r>
              <a:rPr lang="en-US" sz="2800" b="1" dirty="0" err="1">
                <a:latin typeface="Times New Roman" panose="02020603050405020304" pitchFamily="18" charset="0"/>
                <a:cs typeface="Times New Roman" panose="02020603050405020304" pitchFamily="18" charset="0"/>
              </a:rPr>
              <a:t>lâu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bỗng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đầu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rồi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vừa</a:t>
            </a:r>
            <a:r>
              <a:rPr lang="en-US" sz="2800" b="1" dirty="0">
                <a:latin typeface="Times New Roman" panose="02020603050405020304" pitchFamily="18" charset="0"/>
                <a:cs typeface="Times New Roman" panose="02020603050405020304" pitchFamily="18" charset="0"/>
              </a:rPr>
              <a:t> to </a:t>
            </a:r>
            <a:r>
              <a:rPr lang="en-US" sz="2800" b="1" dirty="0" err="1">
                <a:latin typeface="Times New Roman" panose="02020603050405020304" pitchFamily="18" charset="0"/>
                <a:cs typeface="Times New Roman" panose="02020603050405020304" pitchFamily="18" charset="0"/>
              </a:rPr>
              <a:t>vừa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trời</a:t>
            </a:r>
            <a:r>
              <a:rPr lang="en-US" sz="2800" b="1"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 xmlns:a16="http://schemas.microsoft.com/office/drawing/2014/main" id="{8A4D7C45-AE86-C203-9F51-0C56905FF433}"/>
              </a:ext>
            </a:extLst>
          </p:cNvPr>
          <p:cNvSpPr txBox="1"/>
          <p:nvPr/>
        </p:nvSpPr>
        <p:spPr>
          <a:xfrm>
            <a:off x="4525862" y="1170913"/>
            <a:ext cx="3070370" cy="5262979"/>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Thi hành luật pháp ở trần gian, thần có một lưỡi búa, khi xử án kẻ nào dù là người, là vật, là cây cỏ thì thần tự mình nhảy xuống tận nơi trỏ ngọn cờ vào đầu tội nhân rồi dùng lưỡi búa bổ xuống đầu.</a:t>
            </a:r>
            <a:endParaRPr lang="en-US" sz="28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E2230DF0-C721-9134-A6CF-9E1E1ECDA435}"/>
              </a:ext>
            </a:extLst>
          </p:cNvPr>
          <p:cNvSpPr txBox="1"/>
          <p:nvPr/>
        </p:nvSpPr>
        <p:spPr>
          <a:xfrm>
            <a:off x="7793375" y="1150590"/>
            <a:ext cx="4186104" cy="5693866"/>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Làm gió nhỏ hay bão lớn, lâu hay mau tuỳ theo lệnh Ngọc Hoàng. Thần Gió phối hợp với thần Mưa, có khi cả thần Sét là những lúc đáng sợ nhất. Những lúc thần xuống hạ giới đi chơi vào những buổi tối trời là lúc giữa đồng bằng tự nhiên nổi lên trận gió xoay, dân gian thường gọi là thần Cụt Đầu.</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80457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07305FD-6F23-461A-0657-B41A4AB1A6A0}"/>
              </a:ext>
            </a:extLst>
          </p:cNvPr>
          <p:cNvPicPr>
            <a:picLocks noChangeAspect="1"/>
          </p:cNvPicPr>
          <p:nvPr/>
        </p:nvPicPr>
        <p:blipFill>
          <a:blip r:embed="rId2"/>
          <a:stretch>
            <a:fillRect/>
          </a:stretch>
        </p:blipFill>
        <p:spPr>
          <a:xfrm>
            <a:off x="-528" y="0"/>
            <a:ext cx="12192528" cy="6858000"/>
          </a:xfrm>
          <a:prstGeom prst="rect">
            <a:avLst/>
          </a:prstGeom>
        </p:spPr>
      </p:pic>
      <p:sp>
        <p:nvSpPr>
          <p:cNvPr id="3" name="TextBox 2">
            <a:extLst>
              <a:ext uri="{FF2B5EF4-FFF2-40B4-BE49-F238E27FC236}">
                <a16:creationId xmlns="" xmlns:a16="http://schemas.microsoft.com/office/drawing/2014/main" id="{C418A3D6-53AF-32DE-E131-E5BE41728FF1}"/>
              </a:ext>
            </a:extLst>
          </p:cNvPr>
          <p:cNvSpPr txBox="1"/>
          <p:nvPr/>
        </p:nvSpPr>
        <p:spPr>
          <a:xfrm>
            <a:off x="4051883" y="2021747"/>
            <a:ext cx="6467911" cy="1323439"/>
          </a:xfrm>
          <a:prstGeom prst="rect">
            <a:avLst/>
          </a:prstGeom>
          <a:noFill/>
        </p:spPr>
        <p:txBody>
          <a:bodyPr wrap="square" rtlCol="0">
            <a:spAutoFit/>
          </a:bodyPr>
          <a:lstStyle/>
          <a:p>
            <a:pPr algn="ctr"/>
            <a:r>
              <a:rPr lang="en-US" sz="8000" b="1" dirty="0">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1839281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29626"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763398" y="0"/>
            <a:ext cx="102094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graphicFrame>
        <p:nvGraphicFramePr>
          <p:cNvPr id="2" name="Table 1">
            <a:extLst>
              <a:ext uri="{FF2B5EF4-FFF2-40B4-BE49-F238E27FC236}">
                <a16:creationId xmlns="" xmlns:a16="http://schemas.microsoft.com/office/drawing/2014/main" id="{8405D225-FCEC-2101-F6C7-EFB4082AB15F}"/>
              </a:ext>
            </a:extLst>
          </p:cNvPr>
          <p:cNvGraphicFramePr>
            <a:graphicFrameLocks noGrp="1"/>
          </p:cNvGraphicFramePr>
          <p:nvPr>
            <p:extLst>
              <p:ext uri="{D42A27DB-BD31-4B8C-83A1-F6EECF244321}">
                <p14:modId xmlns:p14="http://schemas.microsoft.com/office/powerpoint/2010/main" val="2768096336"/>
              </p:ext>
            </p:extLst>
          </p:nvPr>
        </p:nvGraphicFramePr>
        <p:xfrm>
          <a:off x="184558" y="707886"/>
          <a:ext cx="11803309" cy="2926080"/>
        </p:xfrm>
        <a:graphic>
          <a:graphicData uri="http://schemas.openxmlformats.org/drawingml/2006/table">
            <a:tbl>
              <a:tblPr firstRow="1" firstCol="1" bandRow="1"/>
              <a:tblGrid>
                <a:gridCol w="1201577">
                  <a:extLst>
                    <a:ext uri="{9D8B030D-6E8A-4147-A177-3AD203B41FA5}">
                      <a16:colId xmlns="" xmlns:a16="http://schemas.microsoft.com/office/drawing/2014/main" val="2247497987"/>
                    </a:ext>
                  </a:extLst>
                </a:gridCol>
                <a:gridCol w="3132599">
                  <a:extLst>
                    <a:ext uri="{9D8B030D-6E8A-4147-A177-3AD203B41FA5}">
                      <a16:colId xmlns="" xmlns:a16="http://schemas.microsoft.com/office/drawing/2014/main" val="3481521822"/>
                    </a:ext>
                  </a:extLst>
                </a:gridCol>
                <a:gridCol w="3132599">
                  <a:extLst>
                    <a:ext uri="{9D8B030D-6E8A-4147-A177-3AD203B41FA5}">
                      <a16:colId xmlns="" xmlns:a16="http://schemas.microsoft.com/office/drawing/2014/main" val="1557214066"/>
                    </a:ext>
                  </a:extLst>
                </a:gridCol>
                <a:gridCol w="4336534">
                  <a:extLst>
                    <a:ext uri="{9D8B030D-6E8A-4147-A177-3AD203B41FA5}">
                      <a16:colId xmlns="" xmlns:a16="http://schemas.microsoft.com/office/drawing/2014/main" val="3080312247"/>
                    </a:ext>
                  </a:extLst>
                </a:gridCol>
              </a:tblGrid>
              <a:tr h="321147">
                <a:tc>
                  <a:txBody>
                    <a:bodyPr/>
                    <a:lstStyle/>
                    <a:p>
                      <a:pPr>
                        <a:lnSpc>
                          <a:spcPct val="100000"/>
                        </a:lnSpc>
                      </a:pPr>
                      <a:endParaRPr lang="en-US" sz="3200" dirty="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Thần Sét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Thần Gió</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414367118"/>
                  </a:ext>
                </a:extLst>
              </a:tr>
              <a:tr h="724026">
                <a:tc>
                  <a:txBody>
                    <a:bodyPr/>
                    <a:lstStyle/>
                    <a:p>
                      <a:pPr algn="just">
                        <a:lnSpc>
                          <a:spcPct val="100000"/>
                        </a:lnSpc>
                      </a:pP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đích</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0000"/>
                        </a:lnSpc>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3223604375"/>
                  </a:ext>
                </a:extLst>
              </a:tr>
            </a:tbl>
          </a:graphicData>
        </a:graphic>
      </p:graphicFrame>
      <p:sp>
        <p:nvSpPr>
          <p:cNvPr id="5" name="TextBox 4">
            <a:extLst>
              <a:ext uri="{FF2B5EF4-FFF2-40B4-BE49-F238E27FC236}">
                <a16:creationId xmlns="" xmlns:a16="http://schemas.microsoft.com/office/drawing/2014/main" id="{AE5EE9C2-E6E8-8AB3-D119-5B55AA311CE0}"/>
              </a:ext>
            </a:extLst>
          </p:cNvPr>
          <p:cNvSpPr txBox="1"/>
          <p:nvPr/>
        </p:nvSpPr>
        <p:spPr>
          <a:xfrm>
            <a:off x="1333848" y="1415772"/>
            <a:ext cx="2810313" cy="1569660"/>
          </a:xfrm>
          <a:prstGeom prst="rect">
            <a:avLst/>
          </a:prstGeom>
          <a:noFill/>
        </p:spPr>
        <p:txBody>
          <a:bodyPr wrap="square" rtlCol="0">
            <a:spAutoFit/>
          </a:bodyPr>
          <a:lstStyle/>
          <a:p>
            <a:pPr algn="just"/>
            <a:r>
              <a:rPr lang="en-US" sz="3200" b="1" dirty="0" err="1">
                <a:latin typeface="Times New Roman" panose="02020603050405020304" pitchFamily="18" charset="0"/>
                <a:cs typeface="Times New Roman" panose="02020603050405020304" pitchFamily="18" charset="0"/>
              </a:rPr>
              <a:t>Lí</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giải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mặt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bầu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trời</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90879757-E6E6-D1BC-5FD7-AAA3CE9148C3}"/>
              </a:ext>
            </a:extLst>
          </p:cNvPr>
          <p:cNvSpPr txBox="1"/>
          <p:nvPr/>
        </p:nvSpPr>
        <p:spPr>
          <a:xfrm>
            <a:off x="4462942" y="1415772"/>
            <a:ext cx="2810313" cy="2062103"/>
          </a:xfrm>
          <a:prstGeom prst="rect">
            <a:avLst/>
          </a:prstGeom>
          <a:noFill/>
        </p:spPr>
        <p:txBody>
          <a:bodyPr wrap="square" rtlCol="0">
            <a:spAutoFit/>
          </a:bodyPr>
          <a:lstStyle/>
          <a:p>
            <a:pPr algn="just"/>
            <a:r>
              <a:rPr lang="en-US" sz="3200" b="1">
                <a:latin typeface="Times New Roman" panose="02020603050405020304" pitchFamily="18" charset="0"/>
                <a:cs typeface="Times New Roman" panose="02020603050405020304" pitchFamily="18" charset="0"/>
              </a:rPr>
              <a:t>Lí giải tại sao mỗi lần chớp rạch, biết có sét</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989F581B-E15C-1387-3100-A4929B709A05}"/>
              </a:ext>
            </a:extLst>
          </p:cNvPr>
          <p:cNvSpPr txBox="1"/>
          <p:nvPr/>
        </p:nvSpPr>
        <p:spPr>
          <a:xfrm>
            <a:off x="7777120" y="1535073"/>
            <a:ext cx="4043495" cy="1569660"/>
          </a:xfrm>
          <a:prstGeom prst="rect">
            <a:avLst/>
          </a:prstGeom>
          <a:noFill/>
        </p:spPr>
        <p:txBody>
          <a:bodyPr wrap="square" rtlCol="0">
            <a:spAutoFit/>
          </a:bodyPr>
          <a:lstStyle/>
          <a:p>
            <a:pPr algn="just"/>
            <a:r>
              <a:rPr lang="vi-VN" sz="3200" b="1">
                <a:latin typeface="Times New Roman" panose="02020603050405020304" pitchFamily="18" charset="0"/>
                <a:cs typeface="Times New Roman" panose="02020603050405020304" pitchFamily="18" charset="0"/>
              </a:rPr>
              <a:t>Lí giải hiện tượng gió và sự xuất hiện của cây ngải gió</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730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59252" y="0"/>
            <a:ext cx="12251251" cy="6858000"/>
          </a:xfrm>
          <a:prstGeom prst="rect">
            <a:avLst/>
          </a:prstGeom>
        </p:spPr>
      </p:pic>
      <p:graphicFrame>
        <p:nvGraphicFramePr>
          <p:cNvPr id="2" name="Table 1">
            <a:extLst>
              <a:ext uri="{FF2B5EF4-FFF2-40B4-BE49-F238E27FC236}">
                <a16:creationId xmlns="" xmlns:a16="http://schemas.microsoft.com/office/drawing/2014/main" id="{8405D225-FCEC-2101-F6C7-EFB4082AB15F}"/>
              </a:ext>
            </a:extLst>
          </p:cNvPr>
          <p:cNvGraphicFramePr>
            <a:graphicFrameLocks noGrp="1"/>
          </p:cNvGraphicFramePr>
          <p:nvPr>
            <p:extLst>
              <p:ext uri="{D42A27DB-BD31-4B8C-83A1-F6EECF244321}">
                <p14:modId xmlns:p14="http://schemas.microsoft.com/office/powerpoint/2010/main" val="361720365"/>
              </p:ext>
            </p:extLst>
          </p:nvPr>
        </p:nvGraphicFramePr>
        <p:xfrm>
          <a:off x="0" y="192947"/>
          <a:ext cx="12192000" cy="6217920"/>
        </p:xfrm>
        <a:graphic>
          <a:graphicData uri="http://schemas.openxmlformats.org/drawingml/2006/table">
            <a:tbl>
              <a:tblPr firstRow="1" firstCol="1" bandRow="1"/>
              <a:tblGrid>
                <a:gridCol w="1241147">
                  <a:extLst>
                    <a:ext uri="{9D8B030D-6E8A-4147-A177-3AD203B41FA5}">
                      <a16:colId xmlns="" xmlns:a16="http://schemas.microsoft.com/office/drawing/2014/main" val="2247497987"/>
                    </a:ext>
                  </a:extLst>
                </a:gridCol>
                <a:gridCol w="3235757">
                  <a:extLst>
                    <a:ext uri="{9D8B030D-6E8A-4147-A177-3AD203B41FA5}">
                      <a16:colId xmlns="" xmlns:a16="http://schemas.microsoft.com/office/drawing/2014/main" val="3481521822"/>
                    </a:ext>
                  </a:extLst>
                </a:gridCol>
                <a:gridCol w="3235757">
                  <a:extLst>
                    <a:ext uri="{9D8B030D-6E8A-4147-A177-3AD203B41FA5}">
                      <a16:colId xmlns="" xmlns:a16="http://schemas.microsoft.com/office/drawing/2014/main" val="1557214066"/>
                    </a:ext>
                  </a:extLst>
                </a:gridCol>
                <a:gridCol w="4479339">
                  <a:extLst>
                    <a:ext uri="{9D8B030D-6E8A-4147-A177-3AD203B41FA5}">
                      <a16:colId xmlns="" xmlns:a16="http://schemas.microsoft.com/office/drawing/2014/main" val="3080312247"/>
                    </a:ext>
                  </a:extLst>
                </a:gridCol>
              </a:tblGrid>
              <a:tr h="321147">
                <a:tc>
                  <a:txBody>
                    <a:bodyPr/>
                    <a:lstStyle/>
                    <a:p>
                      <a:pPr>
                        <a:lnSpc>
                          <a:spcPct val="100000"/>
                        </a:lnSpc>
                      </a:pPr>
                      <a:endParaRPr lang="en-US" sz="2400" dirty="0">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Trụ</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Thần Sét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Thần Gió</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414367118"/>
                  </a:ext>
                </a:extLst>
              </a:tr>
              <a:tr h="571481">
                <a:tc>
                  <a:txBody>
                    <a:bodyPr/>
                    <a:lstStyle/>
                    <a:p>
                      <a:pPr algn="just">
                        <a:lnSpc>
                          <a:spcPct val="100000"/>
                        </a:lnSpc>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tia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sét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gió</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2672501936"/>
                  </a:ext>
                </a:extLst>
              </a:tr>
              <a:tr h="2734683">
                <a:tc>
                  <a:txBody>
                    <a:bodyPr/>
                    <a:lstStyle/>
                    <a:p>
                      <a:pPr algn="just">
                        <a:lnSpc>
                          <a:spcPct val="100000"/>
                        </a:lnSpc>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Miêu tả công việc</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mờ</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mịt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hỗn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bỗng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dậy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búa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cỏ</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nhảy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trỏ</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ngọn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búa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mau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tuỳ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Sét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xoay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29260494"/>
                  </a:ext>
                </a:extLst>
              </a:tr>
              <a:tr h="724026">
                <a:tc>
                  <a:txBody>
                    <a:bodyPr/>
                    <a:lstStyle/>
                    <a:p>
                      <a:pPr algn="just">
                        <a:lnSpc>
                          <a:spcPct val="100000"/>
                        </a:lnSpc>
                      </a:pPr>
                      <a:r>
                        <a:rPr lang="en-US" sz="2400" b="1">
                          <a:effectLst/>
                          <a:latin typeface="Times New Roman" panose="02020603050405020304" pitchFamily="18" charset="0"/>
                          <a:ea typeface="Times New Roman" panose="02020603050405020304" pitchFamily="18" charset="0"/>
                          <a:cs typeface="Times New Roman" panose="02020603050405020304" pitchFamily="18" charset="0"/>
                        </a:rPr>
                        <a:t>Mục đích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Lí giải tại sao có mặt đất và bầu trời</a:t>
                      </a: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Lí giải tại sao mỗi lần chớp rạch, biết có sét</a:t>
                      </a: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0000"/>
                        </a:lnSpc>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ngải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gió</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857" marR="538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3223604375"/>
                  </a:ext>
                </a:extLst>
              </a:tr>
            </a:tbl>
          </a:graphicData>
        </a:graphic>
      </p:graphicFrame>
    </p:spTree>
    <p:extLst>
      <p:ext uri="{BB962C8B-B14F-4D97-AF65-F5344CB8AC3E}">
        <p14:creationId xmlns:p14="http://schemas.microsoft.com/office/powerpoint/2010/main" val="42232398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29626" y="-48163"/>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167779" y="58723"/>
            <a:ext cx="11115413"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c. </a:t>
            </a:r>
            <a:r>
              <a:rPr lang="en-US" sz="4000" b="1" dirty="0" err="1">
                <a:solidFill>
                  <a:prstClr val="black"/>
                </a:solidFill>
                <a:latin typeface="Times New Roman" panose="02020603050405020304" pitchFamily="18" charset="0"/>
                <a:cs typeface="Times New Roman" panose="02020603050405020304" pitchFamily="18" charset="0"/>
              </a:rPr>
              <a:t>Đặc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điểm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nổi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bật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trong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cách</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xây</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dựng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nhân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vật</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BF434FD7-53BD-9FE3-24A8-E832EB786609}"/>
              </a:ext>
            </a:extLst>
          </p:cNvPr>
          <p:cNvSpPr txBox="1"/>
          <p:nvPr/>
        </p:nvSpPr>
        <p:spPr>
          <a:xfrm>
            <a:off x="1133212" y="2943913"/>
            <a:ext cx="1916885" cy="523220"/>
          </a:xfrm>
          <a:prstGeom prst="rect">
            <a:avLst/>
          </a:prstGeom>
          <a:solidFill>
            <a:schemeClr val="accent6">
              <a:lumMod val="60000"/>
              <a:lumOff val="40000"/>
            </a:schemeClr>
          </a:solidFill>
        </p:spPr>
        <p:txBody>
          <a:bodyPr wrap="square">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4D6585C5-EA55-00D9-EB99-DC691D6D7AF3}"/>
              </a:ext>
            </a:extLst>
          </p:cNvPr>
          <p:cNvSpPr txBox="1"/>
          <p:nvPr/>
        </p:nvSpPr>
        <p:spPr>
          <a:xfrm>
            <a:off x="4324525" y="1047875"/>
            <a:ext cx="4785919"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vóc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49F2E532-712D-5F92-9313-CB6B03C9B208}"/>
              </a:ext>
            </a:extLst>
          </p:cNvPr>
          <p:cNvSpPr txBox="1"/>
          <p:nvPr/>
        </p:nvSpPr>
        <p:spPr>
          <a:xfrm>
            <a:off x="4244828" y="2724795"/>
            <a:ext cx="4865615"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712369EA-5C3E-18EF-5DD7-F99B98455158}"/>
              </a:ext>
            </a:extLst>
          </p:cNvPr>
          <p:cNvSpPr txBox="1"/>
          <p:nvPr/>
        </p:nvSpPr>
        <p:spPr>
          <a:xfrm>
            <a:off x="4433581" y="4064815"/>
            <a:ext cx="4676861"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670FB356-301A-6F71-3745-4A104D9E33E2}"/>
              </a:ext>
            </a:extLst>
          </p:cNvPr>
          <p:cNvSpPr txBox="1"/>
          <p:nvPr/>
        </p:nvSpPr>
        <p:spPr>
          <a:xfrm>
            <a:off x="4433582" y="5461825"/>
            <a:ext cx="4735585" cy="95410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 xmlns:a16="http://schemas.microsoft.com/office/drawing/2014/main" id="{06A13B8C-0FC5-BE1A-A77D-3655F590683E}"/>
              </a:ext>
            </a:extLst>
          </p:cNvPr>
          <p:cNvCxnSpPr>
            <a:cxnSpLocks/>
            <a:stCxn id="5" idx="3"/>
          </p:cNvCxnSpPr>
          <p:nvPr/>
        </p:nvCxnSpPr>
        <p:spPr>
          <a:xfrm flipV="1">
            <a:off x="3050097" y="1630444"/>
            <a:ext cx="1274428" cy="15750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BDABBBBF-99DF-D0B9-2441-66E5526CFE35}"/>
              </a:ext>
            </a:extLst>
          </p:cNvPr>
          <p:cNvCxnSpPr>
            <a:cxnSpLocks/>
            <a:stCxn id="5" idx="3"/>
          </p:cNvCxnSpPr>
          <p:nvPr/>
        </p:nvCxnSpPr>
        <p:spPr>
          <a:xfrm flipV="1">
            <a:off x="3050097" y="3029786"/>
            <a:ext cx="1182847" cy="1757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37338536-2912-5D86-87BD-75528D775FF2}"/>
              </a:ext>
            </a:extLst>
          </p:cNvPr>
          <p:cNvCxnSpPr>
            <a:cxnSpLocks/>
            <a:endCxn id="8" idx="1"/>
          </p:cNvCxnSpPr>
          <p:nvPr/>
        </p:nvCxnSpPr>
        <p:spPr>
          <a:xfrm>
            <a:off x="3061981" y="3236443"/>
            <a:ext cx="1371600" cy="10899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269D4105-1826-E2E5-A166-2F039D15DA99}"/>
              </a:ext>
            </a:extLst>
          </p:cNvPr>
          <p:cNvCxnSpPr>
            <a:cxnSpLocks/>
            <a:stCxn id="5" idx="3"/>
            <a:endCxn id="9" idx="1"/>
          </p:cNvCxnSpPr>
          <p:nvPr/>
        </p:nvCxnSpPr>
        <p:spPr>
          <a:xfrm>
            <a:off x="3050097" y="3205523"/>
            <a:ext cx="1383485" cy="273335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6995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anim calcmode="lin" valueType="num">
                                      <p:cBhvr>
                                        <p:cTn id="13"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par>
                                <p:cTn id="40" presetID="16" presetClass="entr" presetSubtype="21"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29626"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167779" y="58723"/>
            <a:ext cx="11115413" cy="707886"/>
          </a:xfrm>
          <a:prstGeom prst="rect">
            <a:avLst/>
          </a:prstGeom>
          <a:noFill/>
        </p:spPr>
        <p:txBody>
          <a:bodyPr wrap="square" rtlCol="0">
            <a:spAutoFit/>
          </a:bodyPr>
          <a:lstStyle/>
          <a:p>
            <a:pPr lvl="0" algn="ctr">
              <a:defRPr/>
            </a:pPr>
            <a:r>
              <a:rPr lang="en-US" sz="4000" b="1" dirty="0">
                <a:solidFill>
                  <a:prstClr val="black"/>
                </a:solidFill>
                <a:latin typeface="Times New Roman" panose="02020603050405020304" pitchFamily="18" charset="0"/>
                <a:cs typeface="Times New Roman" panose="02020603050405020304" pitchFamily="18" charset="0"/>
              </a:rPr>
              <a:t>c. </a:t>
            </a:r>
            <a:r>
              <a:rPr lang="en-US" sz="4000" b="1" dirty="0" err="1">
                <a:solidFill>
                  <a:prstClr val="black"/>
                </a:solidFill>
                <a:latin typeface="Times New Roman" panose="02020603050405020304" pitchFamily="18" charset="0"/>
                <a:cs typeface="Times New Roman" panose="02020603050405020304" pitchFamily="18" charset="0"/>
              </a:rPr>
              <a:t>Đặc</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điểm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nổi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bật</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trong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cách</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xây</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dựng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nhân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vật</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BF434FD7-53BD-9FE3-24A8-E832EB786609}"/>
              </a:ext>
            </a:extLst>
          </p:cNvPr>
          <p:cNvSpPr txBox="1"/>
          <p:nvPr/>
        </p:nvSpPr>
        <p:spPr>
          <a:xfrm>
            <a:off x="1133212" y="2943913"/>
            <a:ext cx="1916885" cy="523220"/>
          </a:xfrm>
          <a:prstGeom prst="rect">
            <a:avLst/>
          </a:prstGeom>
          <a:solidFill>
            <a:schemeClr val="accent6">
              <a:lumMod val="60000"/>
              <a:lumOff val="40000"/>
            </a:schemeClr>
          </a:solidFill>
        </p:spPr>
        <p:txBody>
          <a:bodyPr wrap="square">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4D6585C5-EA55-00D9-EB99-DC691D6D7AF3}"/>
              </a:ext>
            </a:extLst>
          </p:cNvPr>
          <p:cNvSpPr txBox="1"/>
          <p:nvPr/>
        </p:nvSpPr>
        <p:spPr>
          <a:xfrm>
            <a:off x="4324525" y="1047875"/>
            <a:ext cx="4785919" cy="954107"/>
          </a:xfrm>
          <a:prstGeom prst="rect">
            <a:avLst/>
          </a:prstGeom>
          <a:solidFill>
            <a:schemeClr val="accent4">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vóc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49F2E532-712D-5F92-9313-CB6B03C9B208}"/>
              </a:ext>
            </a:extLst>
          </p:cNvPr>
          <p:cNvSpPr txBox="1"/>
          <p:nvPr/>
        </p:nvSpPr>
        <p:spPr>
          <a:xfrm>
            <a:off x="4244828" y="2724795"/>
            <a:ext cx="4865615" cy="954107"/>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vi-VN"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 xây dựng bằng thủ pháp cường điệu, phóng đại, ẩn dụ</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712369EA-5C3E-18EF-5DD7-F99B98455158}"/>
              </a:ext>
            </a:extLst>
          </p:cNvPr>
          <p:cNvSpPr txBox="1"/>
          <p:nvPr/>
        </p:nvSpPr>
        <p:spPr>
          <a:xfrm>
            <a:off x="4433582" y="4480850"/>
            <a:ext cx="4676861" cy="954107"/>
          </a:xfrm>
          <a:prstGeom prst="rect">
            <a:avLst/>
          </a:prstGeom>
          <a:solidFill>
            <a:schemeClr val="bg2"/>
          </a:solidFill>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 hợp các chi tiết tả thực và tưởng tượng, hư cấu</a:t>
            </a:r>
            <a:endParaRPr lang="en-US" sz="28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11" name="Straight Arrow Connector 10">
            <a:extLst>
              <a:ext uri="{FF2B5EF4-FFF2-40B4-BE49-F238E27FC236}">
                <a16:creationId xmlns="" xmlns:a16="http://schemas.microsoft.com/office/drawing/2014/main" id="{06A13B8C-0FC5-BE1A-A77D-3655F590683E}"/>
              </a:ext>
            </a:extLst>
          </p:cNvPr>
          <p:cNvCxnSpPr>
            <a:cxnSpLocks/>
            <a:stCxn id="5" idx="3"/>
          </p:cNvCxnSpPr>
          <p:nvPr/>
        </p:nvCxnSpPr>
        <p:spPr>
          <a:xfrm flipV="1">
            <a:off x="3050097" y="1630444"/>
            <a:ext cx="1274428" cy="15750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BDABBBBF-99DF-D0B9-2441-66E5526CFE35}"/>
              </a:ext>
            </a:extLst>
          </p:cNvPr>
          <p:cNvCxnSpPr>
            <a:cxnSpLocks/>
            <a:stCxn id="5" idx="3"/>
          </p:cNvCxnSpPr>
          <p:nvPr/>
        </p:nvCxnSpPr>
        <p:spPr>
          <a:xfrm flipV="1">
            <a:off x="3050097" y="3029786"/>
            <a:ext cx="1182847" cy="1757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37338536-2912-5D86-87BD-75528D775FF2}"/>
              </a:ext>
            </a:extLst>
          </p:cNvPr>
          <p:cNvCxnSpPr>
            <a:cxnSpLocks/>
            <a:endCxn id="8" idx="1"/>
          </p:cNvCxnSpPr>
          <p:nvPr/>
        </p:nvCxnSpPr>
        <p:spPr>
          <a:xfrm>
            <a:off x="3050097" y="3205523"/>
            <a:ext cx="1383485" cy="17523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Right Brace 9">
            <a:extLst>
              <a:ext uri="{FF2B5EF4-FFF2-40B4-BE49-F238E27FC236}">
                <a16:creationId xmlns="" xmlns:a16="http://schemas.microsoft.com/office/drawing/2014/main" id="{8078B6E3-98A2-6117-90DB-B9362227AF21}"/>
              </a:ext>
            </a:extLst>
          </p:cNvPr>
          <p:cNvSpPr/>
          <p:nvPr/>
        </p:nvSpPr>
        <p:spPr>
          <a:xfrm>
            <a:off x="9446002" y="1138167"/>
            <a:ext cx="394283" cy="434549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a:extLst>
              <a:ext uri="{FF2B5EF4-FFF2-40B4-BE49-F238E27FC236}">
                <a16:creationId xmlns="" xmlns:a16="http://schemas.microsoft.com/office/drawing/2014/main" id="{FEC1D139-7F86-9685-1CE0-79795482E321}"/>
              </a:ext>
            </a:extLst>
          </p:cNvPr>
          <p:cNvSpPr txBox="1"/>
          <p:nvPr/>
        </p:nvSpPr>
        <p:spPr>
          <a:xfrm>
            <a:off x="9884110" y="2234081"/>
            <a:ext cx="2241958" cy="2246769"/>
          </a:xfrm>
          <a:prstGeom prst="rect">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sz="2800" b="1" dirty="0" err="1">
                <a:solidFill>
                  <a:srgbClr val="000000"/>
                </a:solidFill>
                <a:effectLst/>
                <a:latin typeface="Times New Roman" panose="02020603050405020304" pitchFamily="18" charset="0"/>
                <a:ea typeface="Times New Roman" panose="02020603050405020304" pitchFamily="18" charset="0"/>
              </a:rPr>
              <a:t>Thái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độ</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tình</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cảm</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của</a:t>
            </a:r>
            <a:r>
              <a:rPr lang="en-US" sz="2800" b="1" dirty="0">
                <a:solidFill>
                  <a:srgbClr val="000000"/>
                </a:solidFill>
                <a:effectLst/>
                <a:latin typeface="Times New Roman" panose="02020603050405020304" pitchFamily="18" charset="0"/>
                <a:ea typeface="Times New Roman" panose="02020603050405020304" pitchFamily="18" charset="0"/>
              </a:rPr>
              <a:t> con </a:t>
            </a:r>
            <a:r>
              <a:rPr lang="en-US" sz="2800" b="1" dirty="0" err="1">
                <a:solidFill>
                  <a:srgbClr val="000000"/>
                </a:solidFill>
                <a:effectLst/>
                <a:latin typeface="Times New Roman" panose="02020603050405020304" pitchFamily="18" charset="0"/>
                <a:ea typeface="Times New Roman" panose="02020603050405020304" pitchFamily="18" charset="0"/>
              </a:rPr>
              <a:t>người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cổ</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đại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với</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thiên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rPr>
              <a:t>nhiên</a:t>
            </a:r>
            <a:endParaRPr lang="en-US" sz="2800" b="1" dirty="0"/>
          </a:p>
        </p:txBody>
      </p:sp>
    </p:spTree>
    <p:extLst>
      <p:ext uri="{BB962C8B-B14F-4D97-AF65-F5344CB8AC3E}">
        <p14:creationId xmlns:p14="http://schemas.microsoft.com/office/powerpoint/2010/main" val="34247741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anim calcmode="lin" valueType="num">
                                      <p:cBhvr>
                                        <p:cTn id="13"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par>
                                <p:cTn id="40" presetID="16" presetClass="entr" presetSubtype="21"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10"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59252"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922788" y="125835"/>
            <a:ext cx="9739619" cy="1323439"/>
          </a:xfrm>
          <a:prstGeom prst="rect">
            <a:avLst/>
          </a:prstGeom>
          <a:noFill/>
        </p:spPr>
        <p:txBody>
          <a:bodyPr wrap="square" rtlCol="0">
            <a:spAutoFit/>
          </a:bodyPr>
          <a:lstStyle/>
          <a:p>
            <a:pPr lvl="0" algn="ctr">
              <a:defRPr/>
            </a:pPr>
            <a:r>
              <a:rPr lang="vi-VN" sz="4000" b="1" dirty="0">
                <a:solidFill>
                  <a:prstClr val="black"/>
                </a:solidFill>
                <a:latin typeface="Times New Roman" panose="02020603050405020304" pitchFamily="18" charset="0"/>
                <a:cs typeface="Times New Roman" panose="02020603050405020304" pitchFamily="18" charset="0"/>
              </a:rPr>
              <a:t>4. Cơ sở hình thành và giá trị văn hóa của thần thoại</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 xmlns:a16="http://schemas.microsoft.com/office/drawing/2014/main" id="{B1EBD3A5-AE2C-BA81-F366-8AE2D763E5D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167" r="97778">
                        <a14:foregroundMark x1="4444" y1="48611" x2="4444" y2="48611"/>
                        <a14:foregroundMark x1="4444" y1="48056" x2="4444" y2="48056"/>
                        <a14:foregroundMark x1="4722" y1="50833" x2="4722" y2="50833"/>
                        <a14:foregroundMark x1="41111" y1="79444" x2="41111" y2="79444"/>
                        <a14:foregroundMark x1="38889" y1="80278" x2="38889" y2="80278"/>
                        <a14:foregroundMark x1="96667" y1="68056" x2="96667" y2="68056"/>
                        <a14:foregroundMark x1="96944" y1="66667" x2="96944" y2="66667"/>
                        <a14:foregroundMark x1="97778" y1="58889" x2="97778" y2="57500"/>
                        <a14:foregroundMark x1="58056" y1="23889" x2="58056" y2="23889"/>
                        <a14:foregroundMark x1="59444" y1="24444" x2="59444" y2="24444"/>
                        <a14:foregroundMark x1="25833" y1="23611" x2="25833" y2="23611"/>
                        <a14:foregroundMark x1="25278" y1="23611" x2="25278" y2="23611"/>
                        <a14:foregroundMark x1="25278" y1="23611" x2="25278" y2="23611"/>
                        <a14:foregroundMark x1="24167" y1="23889" x2="24167" y2="23889"/>
                        <a14:foregroundMark x1="23056" y1="26944" x2="23056" y2="26944"/>
                        <a14:foregroundMark x1="30278" y1="26667" x2="30278" y2="26667"/>
                        <a14:foregroundMark x1="28889" y1="25833" x2="28889" y2="25833"/>
                        <a14:foregroundMark x1="28056" y1="25833" x2="28056" y2="25833"/>
                        <a14:foregroundMark x1="27222" y1="26111" x2="27222" y2="26111"/>
                        <a14:foregroundMark x1="27222" y1="26111" x2="27222" y2="26111"/>
                        <a14:foregroundMark x1="11111" y1="31111" x2="11111" y2="31111"/>
                        <a14:foregroundMark x1="10556" y1="34444" x2="10556" y2="34444"/>
                        <a14:foregroundMark x1="10278" y1="37222" x2="9444" y2="38056"/>
                        <a14:foregroundMark x1="35000" y1="20833" x2="35000" y2="20833"/>
                        <a14:foregroundMark x1="36111" y1="20833" x2="36944" y2="20833"/>
                        <a14:foregroundMark x1="43611" y1="20833" x2="43611" y2="20833"/>
                        <a14:foregroundMark x1="43611" y1="20833" x2="43611" y2="20833"/>
                        <a14:foregroundMark x1="93333" y1="74167" x2="93333" y2="74167"/>
                        <a14:foregroundMark x1="93333" y1="74167" x2="93333" y2="74167"/>
                        <a14:foregroundMark x1="95278" y1="70000" x2="95278" y2="70000"/>
                        <a14:foregroundMark x1="95278" y1="70000" x2="95278" y2="70000"/>
                        <a14:foregroundMark x1="93611" y1="74444" x2="93611" y2="74444"/>
                        <a14:foregroundMark x1="92778" y1="75833" x2="91111" y2="76111"/>
                        <a14:foregroundMark x1="87500" y1="78056" x2="87500" y2="78056"/>
                        <a14:foregroundMark x1="83333" y1="79167" x2="83333" y2="79167"/>
                        <a14:foregroundMark x1="7222" y1="70556" x2="7222" y2="70556"/>
                        <a14:foregroundMark x1="7222" y1="70556" x2="7222" y2="71389"/>
                      </a14:backgroundRemoval>
                    </a14:imgEffect>
                  </a14:imgLayer>
                </a14:imgProps>
              </a:ext>
            </a:extLst>
          </a:blip>
          <a:stretch>
            <a:fillRect/>
          </a:stretch>
        </p:blipFill>
        <p:spPr>
          <a:xfrm>
            <a:off x="763398" y="606708"/>
            <a:ext cx="5054425" cy="5247153"/>
          </a:xfrm>
          <a:prstGeom prst="rect">
            <a:avLst/>
          </a:prstGeom>
        </p:spPr>
      </p:pic>
      <p:sp>
        <p:nvSpPr>
          <p:cNvPr id="6" name="TextBox 5">
            <a:extLst>
              <a:ext uri="{FF2B5EF4-FFF2-40B4-BE49-F238E27FC236}">
                <a16:creationId xmlns="" xmlns:a16="http://schemas.microsoft.com/office/drawing/2014/main" id="{3FA3CE19-A610-5F34-08BF-5B2459FAF521}"/>
              </a:ext>
            </a:extLst>
          </p:cNvPr>
          <p:cNvSpPr txBox="1"/>
          <p:nvPr/>
        </p:nvSpPr>
        <p:spPr>
          <a:xfrm>
            <a:off x="1323783" y="2055982"/>
            <a:ext cx="3933653" cy="2554545"/>
          </a:xfrm>
          <a:prstGeom prst="rect">
            <a:avLst/>
          </a:prstGeom>
          <a:noFill/>
        </p:spPr>
        <p:txBody>
          <a:bodyPr wrap="square">
            <a:spAutoFit/>
          </a:bodyPr>
          <a:lstStyle/>
          <a:p>
            <a:pPr algn="just"/>
            <a:r>
              <a:rPr lang="vi-VN"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 người nhận thức thế giới tự nhiên vô cùng bí ẩn, có những năng lực kì lạ không thể giải thích. </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F04C8134-1113-EE98-7A62-E5CB4ECE2AE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167" r="97778">
                        <a14:foregroundMark x1="4444" y1="48611" x2="4444" y2="48611"/>
                        <a14:foregroundMark x1="4444" y1="48056" x2="4444" y2="48056"/>
                        <a14:foregroundMark x1="4722" y1="50833" x2="4722" y2="50833"/>
                        <a14:foregroundMark x1="41111" y1="79444" x2="41111" y2="79444"/>
                        <a14:foregroundMark x1="38889" y1="80278" x2="38889" y2="80278"/>
                        <a14:foregroundMark x1="96667" y1="68056" x2="96667" y2="68056"/>
                        <a14:foregroundMark x1="96944" y1="66667" x2="96944" y2="66667"/>
                        <a14:foregroundMark x1="97778" y1="58889" x2="97778" y2="57500"/>
                        <a14:foregroundMark x1="58056" y1="23889" x2="58056" y2="23889"/>
                        <a14:foregroundMark x1="59444" y1="24444" x2="59444" y2="24444"/>
                        <a14:foregroundMark x1="25833" y1="23611" x2="25833" y2="23611"/>
                        <a14:foregroundMark x1="25278" y1="23611" x2="25278" y2="23611"/>
                        <a14:foregroundMark x1="25278" y1="23611" x2="25278" y2="23611"/>
                        <a14:foregroundMark x1="24167" y1="23889" x2="24167" y2="23889"/>
                        <a14:foregroundMark x1="23056" y1="26944" x2="23056" y2="26944"/>
                        <a14:foregroundMark x1="30278" y1="26667" x2="30278" y2="26667"/>
                        <a14:foregroundMark x1="28889" y1="25833" x2="28889" y2="25833"/>
                        <a14:foregroundMark x1="28056" y1="25833" x2="28056" y2="25833"/>
                        <a14:foregroundMark x1="27222" y1="26111" x2="27222" y2="26111"/>
                        <a14:foregroundMark x1="27222" y1="26111" x2="27222" y2="26111"/>
                        <a14:foregroundMark x1="11111" y1="31111" x2="11111" y2="31111"/>
                        <a14:foregroundMark x1="10556" y1="34444" x2="10556" y2="34444"/>
                        <a14:foregroundMark x1="10278" y1="37222" x2="9444" y2="38056"/>
                        <a14:foregroundMark x1="35000" y1="20833" x2="35000" y2="20833"/>
                        <a14:foregroundMark x1="36111" y1="20833" x2="36944" y2="20833"/>
                        <a14:foregroundMark x1="43611" y1="20833" x2="43611" y2="20833"/>
                        <a14:foregroundMark x1="43611" y1="20833" x2="43611" y2="20833"/>
                        <a14:foregroundMark x1="93333" y1="74167" x2="93333" y2="74167"/>
                        <a14:foregroundMark x1="93333" y1="74167" x2="93333" y2="74167"/>
                        <a14:foregroundMark x1="95278" y1="70000" x2="95278" y2="70000"/>
                        <a14:foregroundMark x1="95278" y1="70000" x2="95278" y2="70000"/>
                        <a14:foregroundMark x1="93611" y1="74444" x2="93611" y2="74444"/>
                        <a14:foregroundMark x1="92778" y1="75833" x2="91111" y2="76111"/>
                        <a14:foregroundMark x1="87500" y1="78056" x2="87500" y2="78056"/>
                        <a14:foregroundMark x1="83333" y1="79167" x2="83333" y2="79167"/>
                        <a14:foregroundMark x1="7222" y1="70556" x2="7222" y2="70556"/>
                        <a14:foregroundMark x1="7222" y1="70556" x2="7222" y2="71389"/>
                      </a14:backgroundRemoval>
                    </a14:imgEffect>
                  </a14:imgLayer>
                </a14:imgProps>
              </a:ext>
            </a:extLst>
          </a:blip>
          <a:stretch>
            <a:fillRect/>
          </a:stretch>
        </p:blipFill>
        <p:spPr>
          <a:xfrm>
            <a:off x="6372778" y="805423"/>
            <a:ext cx="5054425" cy="5247153"/>
          </a:xfrm>
          <a:prstGeom prst="rect">
            <a:avLst/>
          </a:prstGeom>
        </p:spPr>
      </p:pic>
      <p:sp>
        <p:nvSpPr>
          <p:cNvPr id="8" name="TextBox 7">
            <a:extLst>
              <a:ext uri="{FF2B5EF4-FFF2-40B4-BE49-F238E27FC236}">
                <a16:creationId xmlns="" xmlns:a16="http://schemas.microsoft.com/office/drawing/2014/main" id="{64904B45-F1E5-D214-264C-465A0949E8D8}"/>
              </a:ext>
            </a:extLst>
          </p:cNvPr>
          <p:cNvSpPr txBox="1"/>
          <p:nvPr/>
        </p:nvSpPr>
        <p:spPr>
          <a:xfrm>
            <a:off x="6996417" y="2254697"/>
            <a:ext cx="3967993" cy="2554545"/>
          </a:xfrm>
          <a:prstGeom prst="rect">
            <a:avLst/>
          </a:prstGeom>
          <a:noFill/>
        </p:spPr>
        <p:txBody>
          <a:bodyPr wrap="square">
            <a:spAutoFit/>
          </a:bodyPr>
          <a:lstStyle/>
          <a:p>
            <a:pPr algn="just"/>
            <a:r>
              <a:rPr lang="vi-VN"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 gửi gắm vào các hình tượng thần linh khát vọng khám phá, giải thích và chinh phục tự nhiên.</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7238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59252"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3229761" y="209725"/>
            <a:ext cx="5083728" cy="707886"/>
          </a:xfrm>
          <a:prstGeom prst="rect">
            <a:avLst/>
          </a:prstGeom>
          <a:noFill/>
        </p:spPr>
        <p:txBody>
          <a:bodyPr wrap="square" rtlCol="0">
            <a:spAutoFit/>
          </a:bodyPr>
          <a:lstStyle/>
          <a:p>
            <a:pPr lvl="0" algn="ctr">
              <a:defRPr/>
            </a:pPr>
            <a:r>
              <a:rPr lang="en-US" sz="4000" b="1">
                <a:solidFill>
                  <a:prstClr val="black"/>
                </a:solidFill>
                <a:latin typeface="Times New Roman" panose="02020603050405020304" pitchFamily="18" charset="0"/>
                <a:cs typeface="Times New Roman" panose="02020603050405020304" pitchFamily="18" charset="0"/>
              </a:rPr>
              <a:t>5. Kết nối</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 xmlns:a16="http://schemas.microsoft.com/office/drawing/2014/main" id="{4D758C53-914F-AAFD-0CC7-CF6A3994732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167" r="97778">
                        <a14:foregroundMark x1="4444" y1="48611" x2="4444" y2="48611"/>
                        <a14:foregroundMark x1="4444" y1="48056" x2="4444" y2="48056"/>
                        <a14:foregroundMark x1="4722" y1="50833" x2="4722" y2="50833"/>
                        <a14:foregroundMark x1="41111" y1="79444" x2="41111" y2="79444"/>
                        <a14:foregroundMark x1="38889" y1="80278" x2="38889" y2="80278"/>
                        <a14:foregroundMark x1="96667" y1="68056" x2="96667" y2="68056"/>
                        <a14:foregroundMark x1="96944" y1="66667" x2="96944" y2="66667"/>
                        <a14:foregroundMark x1="97778" y1="58889" x2="97778" y2="57500"/>
                        <a14:foregroundMark x1="58056" y1="23889" x2="58056" y2="23889"/>
                        <a14:foregroundMark x1="59444" y1="24444" x2="59444" y2="24444"/>
                        <a14:foregroundMark x1="25833" y1="23611" x2="25833" y2="23611"/>
                        <a14:foregroundMark x1="25278" y1="23611" x2="25278" y2="23611"/>
                        <a14:foregroundMark x1="25278" y1="23611" x2="25278" y2="23611"/>
                        <a14:foregroundMark x1="24167" y1="23889" x2="24167" y2="23889"/>
                        <a14:foregroundMark x1="23056" y1="26944" x2="23056" y2="26944"/>
                        <a14:foregroundMark x1="30278" y1="26667" x2="30278" y2="26667"/>
                        <a14:foregroundMark x1="28889" y1="25833" x2="28889" y2="25833"/>
                        <a14:foregroundMark x1="28056" y1="25833" x2="28056" y2="25833"/>
                        <a14:foregroundMark x1="27222" y1="26111" x2="27222" y2="26111"/>
                        <a14:foregroundMark x1="27222" y1="26111" x2="27222" y2="26111"/>
                        <a14:foregroundMark x1="11111" y1="31111" x2="11111" y2="31111"/>
                        <a14:foregroundMark x1="10556" y1="34444" x2="10556" y2="34444"/>
                        <a14:foregroundMark x1="10278" y1="37222" x2="9444" y2="38056"/>
                        <a14:foregroundMark x1="35000" y1="20833" x2="35000" y2="20833"/>
                        <a14:foregroundMark x1="36111" y1="20833" x2="36944" y2="20833"/>
                        <a14:foregroundMark x1="43611" y1="20833" x2="43611" y2="20833"/>
                        <a14:foregroundMark x1="43611" y1="20833" x2="43611" y2="20833"/>
                        <a14:foregroundMark x1="93333" y1="74167" x2="93333" y2="74167"/>
                        <a14:foregroundMark x1="93333" y1="74167" x2="93333" y2="74167"/>
                        <a14:foregroundMark x1="95278" y1="70000" x2="95278" y2="70000"/>
                        <a14:foregroundMark x1="95278" y1="70000" x2="95278" y2="70000"/>
                        <a14:foregroundMark x1="93611" y1="74444" x2="93611" y2="74444"/>
                        <a14:foregroundMark x1="92778" y1="75833" x2="91111" y2="76111"/>
                        <a14:foregroundMark x1="87500" y1="78056" x2="87500" y2="78056"/>
                        <a14:foregroundMark x1="83333" y1="79167" x2="83333" y2="79167"/>
                        <a14:foregroundMark x1="7222" y1="70556" x2="7222" y2="70556"/>
                        <a14:foregroundMark x1="7222" y1="70556" x2="7222" y2="71389"/>
                      </a14:backgroundRemoval>
                    </a14:imgEffect>
                  </a14:imgLayer>
                </a14:imgProps>
              </a:ext>
            </a:extLst>
          </a:blip>
          <a:stretch>
            <a:fillRect/>
          </a:stretch>
        </p:blipFill>
        <p:spPr>
          <a:xfrm>
            <a:off x="2516698" y="325677"/>
            <a:ext cx="8472880" cy="6532323"/>
          </a:xfrm>
          <a:prstGeom prst="rect">
            <a:avLst/>
          </a:prstGeom>
        </p:spPr>
      </p:pic>
      <p:sp>
        <p:nvSpPr>
          <p:cNvPr id="6" name="TextBox 5">
            <a:extLst>
              <a:ext uri="{FF2B5EF4-FFF2-40B4-BE49-F238E27FC236}">
                <a16:creationId xmlns="" xmlns:a16="http://schemas.microsoft.com/office/drawing/2014/main" id="{F6B811DE-51C3-A3A3-944B-DE64038150B2}"/>
              </a:ext>
            </a:extLst>
          </p:cNvPr>
          <p:cNvSpPr txBox="1"/>
          <p:nvPr/>
        </p:nvSpPr>
        <p:spPr>
          <a:xfrm>
            <a:off x="3479754" y="2131483"/>
            <a:ext cx="6788371" cy="3046988"/>
          </a:xfrm>
          <a:prstGeom prst="rect">
            <a:avLst/>
          </a:prstGeom>
          <a:noFill/>
        </p:spPr>
        <p:txBody>
          <a:bodyPr wrap="square">
            <a:spAutoFit/>
          </a:bodyPr>
          <a:lstStyle/>
          <a:p>
            <a:pPr algn="just"/>
            <a:r>
              <a:rPr lang="vi-VN"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những điều làm nên vẻ đẹp “Một đi không trở lại” của thần thoại, có niềm tin linh thiêng về một thế giới mà ở đó vạn vật đều có linh hồn. Theo bạn, niềm tin ấy có còn sức hấp dẫn với con người hiện đại không? Vì sao?</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9853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29626"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3229761" y="209725"/>
            <a:ext cx="5083728" cy="707886"/>
          </a:xfrm>
          <a:prstGeom prst="rect">
            <a:avLst/>
          </a:prstGeom>
          <a:noFill/>
        </p:spPr>
        <p:txBody>
          <a:bodyPr wrap="square" rtlCol="0">
            <a:spAutoFit/>
          </a:bodyPr>
          <a:lstStyle/>
          <a:p>
            <a:pPr lvl="0" algn="ctr">
              <a:defRPr/>
            </a:pPr>
            <a:r>
              <a:rPr lang="en-US" sz="4000" b="1">
                <a:solidFill>
                  <a:prstClr val="black"/>
                </a:solidFill>
                <a:latin typeface="Times New Roman" panose="02020603050405020304" pitchFamily="18" charset="0"/>
                <a:cs typeface="Times New Roman" panose="02020603050405020304" pitchFamily="18" charset="0"/>
              </a:rPr>
              <a:t>5. Kết nối</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 xmlns:a16="http://schemas.microsoft.com/office/drawing/2014/main" id="{4D758C53-914F-AAFD-0CC7-CF6A3994732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167" r="97778">
                        <a14:foregroundMark x1="4444" y1="48611" x2="4444" y2="48611"/>
                        <a14:foregroundMark x1="4444" y1="48056" x2="4444" y2="48056"/>
                        <a14:foregroundMark x1="4722" y1="50833" x2="4722" y2="50833"/>
                        <a14:foregroundMark x1="41111" y1="79444" x2="41111" y2="79444"/>
                        <a14:foregroundMark x1="38889" y1="80278" x2="38889" y2="80278"/>
                        <a14:foregroundMark x1="96667" y1="68056" x2="96667" y2="68056"/>
                        <a14:foregroundMark x1="96944" y1="66667" x2="96944" y2="66667"/>
                        <a14:foregroundMark x1="97778" y1="58889" x2="97778" y2="57500"/>
                        <a14:foregroundMark x1="58056" y1="23889" x2="58056" y2="23889"/>
                        <a14:foregroundMark x1="59444" y1="24444" x2="59444" y2="24444"/>
                        <a14:foregroundMark x1="25833" y1="23611" x2="25833" y2="23611"/>
                        <a14:foregroundMark x1="25278" y1="23611" x2="25278" y2="23611"/>
                        <a14:foregroundMark x1="25278" y1="23611" x2="25278" y2="23611"/>
                        <a14:foregroundMark x1="24167" y1="23889" x2="24167" y2="23889"/>
                        <a14:foregroundMark x1="23056" y1="26944" x2="23056" y2="26944"/>
                        <a14:foregroundMark x1="30278" y1="26667" x2="30278" y2="26667"/>
                        <a14:foregroundMark x1="28889" y1="25833" x2="28889" y2="25833"/>
                        <a14:foregroundMark x1="28056" y1="25833" x2="28056" y2="25833"/>
                        <a14:foregroundMark x1="27222" y1="26111" x2="27222" y2="26111"/>
                        <a14:foregroundMark x1="27222" y1="26111" x2="27222" y2="26111"/>
                        <a14:foregroundMark x1="11111" y1="31111" x2="11111" y2="31111"/>
                        <a14:foregroundMark x1="10556" y1="34444" x2="10556" y2="34444"/>
                        <a14:foregroundMark x1="10278" y1="37222" x2="9444" y2="38056"/>
                        <a14:foregroundMark x1="35000" y1="20833" x2="35000" y2="20833"/>
                        <a14:foregroundMark x1="36111" y1="20833" x2="36944" y2="20833"/>
                        <a14:foregroundMark x1="43611" y1="20833" x2="43611" y2="20833"/>
                        <a14:foregroundMark x1="43611" y1="20833" x2="43611" y2="20833"/>
                        <a14:foregroundMark x1="93333" y1="74167" x2="93333" y2="74167"/>
                        <a14:foregroundMark x1="93333" y1="74167" x2="93333" y2="74167"/>
                        <a14:foregroundMark x1="95278" y1="70000" x2="95278" y2="70000"/>
                        <a14:foregroundMark x1="95278" y1="70000" x2="95278" y2="70000"/>
                        <a14:foregroundMark x1="93611" y1="74444" x2="93611" y2="74444"/>
                        <a14:foregroundMark x1="92778" y1="75833" x2="91111" y2="76111"/>
                        <a14:foregroundMark x1="87500" y1="78056" x2="87500" y2="78056"/>
                        <a14:foregroundMark x1="83333" y1="79167" x2="83333" y2="79167"/>
                        <a14:foregroundMark x1="7222" y1="70556" x2="7222" y2="70556"/>
                        <a14:foregroundMark x1="7222" y1="70556" x2="7222" y2="71389"/>
                      </a14:backgroundRemoval>
                    </a14:imgEffect>
                  </a14:imgLayer>
                </a14:imgProps>
              </a:ext>
            </a:extLst>
          </a:blip>
          <a:stretch>
            <a:fillRect/>
          </a:stretch>
        </p:blipFill>
        <p:spPr>
          <a:xfrm>
            <a:off x="-142612" y="-318782"/>
            <a:ext cx="5083728" cy="5222147"/>
          </a:xfrm>
          <a:prstGeom prst="rect">
            <a:avLst/>
          </a:prstGeom>
        </p:spPr>
      </p:pic>
      <p:sp>
        <p:nvSpPr>
          <p:cNvPr id="6" name="TextBox 5">
            <a:extLst>
              <a:ext uri="{FF2B5EF4-FFF2-40B4-BE49-F238E27FC236}">
                <a16:creationId xmlns="" xmlns:a16="http://schemas.microsoft.com/office/drawing/2014/main" id="{F6B811DE-51C3-A3A3-944B-DE64038150B2}"/>
              </a:ext>
            </a:extLst>
          </p:cNvPr>
          <p:cNvSpPr txBox="1"/>
          <p:nvPr/>
        </p:nvSpPr>
        <p:spPr>
          <a:xfrm>
            <a:off x="681187" y="1261239"/>
            <a:ext cx="3701222" cy="2062103"/>
          </a:xfrm>
          <a:prstGeom prst="rect">
            <a:avLst/>
          </a:prstGeom>
          <a:noFill/>
        </p:spPr>
        <p:txBody>
          <a:bodyPr wrap="square">
            <a:spAutoFit/>
          </a:bodyPr>
          <a:lstStyle/>
          <a:p>
            <a:pPr algn="just"/>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a:t>
            </a:r>
            <a:r>
              <a:rPr lang="vi-VN"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ọi hiện tượng tự nhiên đều có thể lí giải bằng kiến thức khoa học. </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3E769C58-A7F8-A616-54BA-D374B0B8234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167" r="97778">
                        <a14:foregroundMark x1="4444" y1="48611" x2="4444" y2="48611"/>
                        <a14:foregroundMark x1="4444" y1="48056" x2="4444" y2="48056"/>
                        <a14:foregroundMark x1="4722" y1="50833" x2="4722" y2="50833"/>
                        <a14:foregroundMark x1="41111" y1="79444" x2="41111" y2="79444"/>
                        <a14:foregroundMark x1="38889" y1="80278" x2="38889" y2="80278"/>
                        <a14:foregroundMark x1="96667" y1="68056" x2="96667" y2="68056"/>
                        <a14:foregroundMark x1="96944" y1="66667" x2="96944" y2="66667"/>
                        <a14:foregroundMark x1="97778" y1="58889" x2="97778" y2="57500"/>
                        <a14:foregroundMark x1="58056" y1="23889" x2="58056" y2="23889"/>
                        <a14:foregroundMark x1="59444" y1="24444" x2="59444" y2="24444"/>
                        <a14:foregroundMark x1="25833" y1="23611" x2="25833" y2="23611"/>
                        <a14:foregroundMark x1="25278" y1="23611" x2="25278" y2="23611"/>
                        <a14:foregroundMark x1="25278" y1="23611" x2="25278" y2="23611"/>
                        <a14:foregroundMark x1="24167" y1="23889" x2="24167" y2="23889"/>
                        <a14:foregroundMark x1="23056" y1="26944" x2="23056" y2="26944"/>
                        <a14:foregroundMark x1="30278" y1="26667" x2="30278" y2="26667"/>
                        <a14:foregroundMark x1="28889" y1="25833" x2="28889" y2="25833"/>
                        <a14:foregroundMark x1="28056" y1="25833" x2="28056" y2="25833"/>
                        <a14:foregroundMark x1="27222" y1="26111" x2="27222" y2="26111"/>
                        <a14:foregroundMark x1="27222" y1="26111" x2="27222" y2="26111"/>
                        <a14:foregroundMark x1="11111" y1="31111" x2="11111" y2="31111"/>
                        <a14:foregroundMark x1="10556" y1="34444" x2="10556" y2="34444"/>
                        <a14:foregroundMark x1="10278" y1="37222" x2="9444" y2="38056"/>
                        <a14:foregroundMark x1="35000" y1="20833" x2="35000" y2="20833"/>
                        <a14:foregroundMark x1="36111" y1="20833" x2="36944" y2="20833"/>
                        <a14:foregroundMark x1="43611" y1="20833" x2="43611" y2="20833"/>
                        <a14:foregroundMark x1="43611" y1="20833" x2="43611" y2="20833"/>
                        <a14:foregroundMark x1="93333" y1="74167" x2="93333" y2="74167"/>
                        <a14:foregroundMark x1="93333" y1="74167" x2="93333" y2="74167"/>
                        <a14:foregroundMark x1="95278" y1="70000" x2="95278" y2="70000"/>
                        <a14:foregroundMark x1="95278" y1="70000" x2="95278" y2="70000"/>
                        <a14:foregroundMark x1="93611" y1="74444" x2="93611" y2="74444"/>
                        <a14:foregroundMark x1="92778" y1="75833" x2="91111" y2="76111"/>
                        <a14:foregroundMark x1="87500" y1="78056" x2="87500" y2="78056"/>
                        <a14:foregroundMark x1="83333" y1="79167" x2="83333" y2="79167"/>
                        <a14:foregroundMark x1="7222" y1="70556" x2="7222" y2="70556"/>
                        <a14:foregroundMark x1="7222" y1="70556" x2="7222" y2="71389"/>
                      </a14:backgroundRemoval>
                    </a14:imgEffect>
                  </a14:imgLayer>
                </a14:imgProps>
              </a:ext>
            </a:extLst>
          </a:blip>
          <a:stretch>
            <a:fillRect/>
          </a:stretch>
        </p:blipFill>
        <p:spPr>
          <a:xfrm>
            <a:off x="6619445" y="-230462"/>
            <a:ext cx="4096623" cy="4208165"/>
          </a:xfrm>
          <a:prstGeom prst="rect">
            <a:avLst/>
          </a:prstGeom>
        </p:spPr>
      </p:pic>
      <p:sp>
        <p:nvSpPr>
          <p:cNvPr id="8" name="TextBox 7">
            <a:extLst>
              <a:ext uri="{FF2B5EF4-FFF2-40B4-BE49-F238E27FC236}">
                <a16:creationId xmlns="" xmlns:a16="http://schemas.microsoft.com/office/drawing/2014/main" id="{9296622A-4ED8-CEDA-B413-75A32E173410}"/>
              </a:ext>
            </a:extLst>
          </p:cNvPr>
          <p:cNvSpPr txBox="1"/>
          <p:nvPr/>
        </p:nvSpPr>
        <p:spPr>
          <a:xfrm>
            <a:off x="7228489" y="816154"/>
            <a:ext cx="2993192" cy="2062103"/>
          </a:xfrm>
          <a:prstGeom prst="rect">
            <a:avLst/>
          </a:prstGeom>
          <a:noFill/>
        </p:spPr>
        <p:txBody>
          <a:bodyPr wrap="square">
            <a:spAutoFit/>
          </a:bodyPr>
          <a:lstStyle/>
          <a:p>
            <a:pPr algn="just"/>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t>
            </a:r>
            <a:r>
              <a:rPr lang="vi-VN"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hững điều bí ẩn mà con người không thể khám phá hết</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 xmlns:a16="http://schemas.microsoft.com/office/drawing/2014/main" id="{188A7B91-6BC4-2EAE-E8CD-695886136E2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167" r="97778">
                        <a14:foregroundMark x1="4444" y1="48611" x2="4444" y2="48611"/>
                        <a14:foregroundMark x1="4444" y1="48056" x2="4444" y2="48056"/>
                        <a14:foregroundMark x1="4722" y1="50833" x2="4722" y2="50833"/>
                        <a14:foregroundMark x1="41111" y1="79444" x2="41111" y2="79444"/>
                        <a14:foregroundMark x1="38889" y1="80278" x2="38889" y2="80278"/>
                        <a14:foregroundMark x1="96667" y1="68056" x2="96667" y2="68056"/>
                        <a14:foregroundMark x1="96944" y1="66667" x2="96944" y2="66667"/>
                        <a14:foregroundMark x1="97778" y1="58889" x2="97778" y2="57500"/>
                        <a14:foregroundMark x1="58056" y1="23889" x2="58056" y2="23889"/>
                        <a14:foregroundMark x1="59444" y1="24444" x2="59444" y2="24444"/>
                        <a14:foregroundMark x1="25833" y1="23611" x2="25833" y2="23611"/>
                        <a14:foregroundMark x1="25278" y1="23611" x2="25278" y2="23611"/>
                        <a14:foregroundMark x1="25278" y1="23611" x2="25278" y2="23611"/>
                        <a14:foregroundMark x1="24167" y1="23889" x2="24167" y2="23889"/>
                        <a14:foregroundMark x1="23056" y1="26944" x2="23056" y2="26944"/>
                        <a14:foregroundMark x1="30278" y1="26667" x2="30278" y2="26667"/>
                        <a14:foregroundMark x1="28889" y1="25833" x2="28889" y2="25833"/>
                        <a14:foregroundMark x1="28056" y1="25833" x2="28056" y2="25833"/>
                        <a14:foregroundMark x1="27222" y1="26111" x2="27222" y2="26111"/>
                        <a14:foregroundMark x1="27222" y1="26111" x2="27222" y2="26111"/>
                        <a14:foregroundMark x1="11111" y1="31111" x2="11111" y2="31111"/>
                        <a14:foregroundMark x1="10556" y1="34444" x2="10556" y2="34444"/>
                        <a14:foregroundMark x1="10278" y1="37222" x2="9444" y2="38056"/>
                        <a14:foregroundMark x1="35000" y1="20833" x2="35000" y2="20833"/>
                        <a14:foregroundMark x1="36111" y1="20833" x2="36944" y2="20833"/>
                        <a14:foregroundMark x1="43611" y1="20833" x2="43611" y2="20833"/>
                        <a14:foregroundMark x1="43611" y1="20833" x2="43611" y2="20833"/>
                        <a14:foregroundMark x1="93333" y1="74167" x2="93333" y2="74167"/>
                        <a14:foregroundMark x1="93333" y1="74167" x2="93333" y2="74167"/>
                        <a14:foregroundMark x1="95278" y1="70000" x2="95278" y2="70000"/>
                        <a14:foregroundMark x1="95278" y1="70000" x2="95278" y2="70000"/>
                        <a14:foregroundMark x1="93611" y1="74444" x2="93611" y2="74444"/>
                        <a14:foregroundMark x1="92778" y1="75833" x2="91111" y2="76111"/>
                        <a14:foregroundMark x1="87500" y1="78056" x2="87500" y2="78056"/>
                        <a14:foregroundMark x1="83333" y1="79167" x2="83333" y2="79167"/>
                        <a14:foregroundMark x1="7222" y1="70556" x2="7222" y2="70556"/>
                        <a14:foregroundMark x1="7222" y1="70556" x2="7222" y2="71389"/>
                      </a14:backgroundRemoval>
                    </a14:imgEffect>
                  </a14:imgLayer>
                </a14:imgProps>
              </a:ext>
            </a:extLst>
          </a:blip>
          <a:stretch>
            <a:fillRect/>
          </a:stretch>
        </p:blipFill>
        <p:spPr>
          <a:xfrm>
            <a:off x="4017769" y="2522753"/>
            <a:ext cx="5083728" cy="5222147"/>
          </a:xfrm>
          <a:prstGeom prst="rect">
            <a:avLst/>
          </a:prstGeom>
        </p:spPr>
      </p:pic>
      <p:sp>
        <p:nvSpPr>
          <p:cNvPr id="10" name="TextBox 9">
            <a:extLst>
              <a:ext uri="{FF2B5EF4-FFF2-40B4-BE49-F238E27FC236}">
                <a16:creationId xmlns="" xmlns:a16="http://schemas.microsoft.com/office/drawing/2014/main" id="{F624752D-B105-B91C-E3F6-C687588E4977}"/>
              </a:ext>
            </a:extLst>
          </p:cNvPr>
          <p:cNvSpPr txBox="1"/>
          <p:nvPr/>
        </p:nvSpPr>
        <p:spPr>
          <a:xfrm>
            <a:off x="4768834" y="4212119"/>
            <a:ext cx="3701222" cy="2062103"/>
          </a:xfrm>
          <a:prstGeom prst="rect">
            <a:avLst/>
          </a:prstGeom>
          <a:noFill/>
        </p:spPr>
        <p:txBody>
          <a:bodyPr wrap="square">
            <a:spAutoFit/>
          </a:bodyPr>
          <a:lstStyle/>
          <a:p>
            <a:pPr algn="just"/>
            <a:r>
              <a:rPr lang="en-US"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3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 người có niềm tin tín ngưỡng, tin vào những vị Thần Phật</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7834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07305FD-6F23-461A-0657-B41A4AB1A6A0}"/>
              </a:ext>
            </a:extLst>
          </p:cNvPr>
          <p:cNvPicPr>
            <a:picLocks noChangeAspect="1"/>
          </p:cNvPicPr>
          <p:nvPr/>
        </p:nvPicPr>
        <p:blipFill>
          <a:blip r:embed="rId2"/>
          <a:stretch>
            <a:fillRect/>
          </a:stretch>
        </p:blipFill>
        <p:spPr>
          <a:xfrm>
            <a:off x="-528" y="0"/>
            <a:ext cx="12192528" cy="6858000"/>
          </a:xfrm>
          <a:prstGeom prst="rect">
            <a:avLst/>
          </a:prstGeom>
        </p:spPr>
      </p:pic>
      <p:sp>
        <p:nvSpPr>
          <p:cNvPr id="3" name="TextBox 2">
            <a:extLst>
              <a:ext uri="{FF2B5EF4-FFF2-40B4-BE49-F238E27FC236}">
                <a16:creationId xmlns="" xmlns:a16="http://schemas.microsoft.com/office/drawing/2014/main" id="{C418A3D6-53AF-32DE-E131-E5BE41728FF1}"/>
              </a:ext>
            </a:extLst>
          </p:cNvPr>
          <p:cNvSpPr txBox="1"/>
          <p:nvPr/>
        </p:nvSpPr>
        <p:spPr>
          <a:xfrm>
            <a:off x="3615655" y="1736521"/>
            <a:ext cx="781853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LUYỆN</a:t>
            </a:r>
            <a:r>
              <a:rPr kumimoji="0" lang="en-US" sz="8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TẬP</a:t>
            </a:r>
            <a:endParaRPr kumimoji="0" lang="en-US" sz="8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402978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825983" y="478508"/>
            <a:ext cx="5042125" cy="5036855"/>
            <a:chOff x="5425622" y="292790"/>
            <a:chExt cx="5834378" cy="5828280"/>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6" action="ppaction://hlinksldjump"/>
          </p:cNvPr>
          <p:cNvSpPr/>
          <p:nvPr/>
        </p:nvSpPr>
        <p:spPr>
          <a:xfrm>
            <a:off x="857805"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7" action="ppaction://hlinksldjump"/>
          </p:cNvPr>
          <p:cNvSpPr/>
          <p:nvPr/>
        </p:nvSpPr>
        <p:spPr>
          <a:xfrm>
            <a:off x="2355722"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8" action="ppaction://hlinksldjump"/>
          </p:cNvPr>
          <p:cNvSpPr/>
          <p:nvPr/>
        </p:nvSpPr>
        <p:spPr>
          <a:xfrm>
            <a:off x="3853638"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9" action="ppaction://hlinksldjump"/>
          </p:cNvPr>
          <p:cNvSpPr/>
          <p:nvPr/>
        </p:nvSpPr>
        <p:spPr>
          <a:xfrm>
            <a:off x="858563"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10" action="ppaction://hlinksldjump"/>
          </p:cNvPr>
          <p:cNvSpPr/>
          <p:nvPr/>
        </p:nvSpPr>
        <p:spPr>
          <a:xfrm>
            <a:off x="2356480"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11" action="ppaction://hlinksldjump"/>
          </p:cNvPr>
          <p:cNvSpPr/>
          <p:nvPr/>
        </p:nvSpPr>
        <p:spPr>
          <a:xfrm>
            <a:off x="3854396"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6</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Rounded Rectangle 37">
            <a:hlinkClick r:id="rId12" action="ppaction://hlinksldjump"/>
          </p:cNvPr>
          <p:cNvSpPr/>
          <p:nvPr/>
        </p:nvSpPr>
        <p:spPr>
          <a:xfrm>
            <a:off x="859321" y="52791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9" name="Rounded Rectangle 38">
            <a:hlinkClick r:id="rId13" action="ppaction://hlinksldjump"/>
          </p:cNvPr>
          <p:cNvSpPr/>
          <p:nvPr/>
        </p:nvSpPr>
        <p:spPr>
          <a:xfrm>
            <a:off x="2357238" y="52791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8</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0" name="Rounded Rectangle 39">
            <a:hlinkClick r:id="rId14" action="ppaction://hlinksldjump"/>
          </p:cNvPr>
          <p:cNvSpPr/>
          <p:nvPr/>
        </p:nvSpPr>
        <p:spPr>
          <a:xfrm>
            <a:off x="3855154" y="5279122"/>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9</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VĂN HỌC</a:t>
            </a:r>
            <a:endPar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714152" y="-693733"/>
            <a:ext cx="609600" cy="609600"/>
          </a:xfrm>
          <a:prstGeom prst="rect">
            <a:avLst/>
          </a:prstGeom>
        </p:spPr>
      </p:pic>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247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93" restart="whenNotActive" fill="hold" evtFilter="cancelBubble" nodeType="interactiveSeq">
                <p:stCondLst>
                  <p:cond evt="onClick" delay="0">
                    <p:tgtEl>
                      <p:spTgt spid="37"/>
                    </p:tgtEl>
                  </p:cond>
                </p:stCondLst>
                <p:endSync evt="end" delay="0">
                  <p:rtn val="all"/>
                </p:endSync>
                <p:childTnLst>
                  <p:par>
                    <p:cTn id="194" fill="hold">
                      <p:stCondLst>
                        <p:cond delay="0"/>
                      </p:stCondLst>
                      <p:childTnLst>
                        <p:par>
                          <p:cTn id="195" fill="hold">
                            <p:stCondLst>
                              <p:cond delay="0"/>
                            </p:stCondLst>
                            <p:childTnLst>
                              <p:par>
                                <p:cTn id="196" presetID="1" presetClass="emph" presetSubtype="2" fill="hold" nodeType="clickEffect">
                                  <p:stCondLst>
                                    <p:cond delay="0"/>
                                  </p:stCondLst>
                                  <p:childTnLst>
                                    <p:animClr clrSpc="rgb" dir="cw">
                                      <p:cBhvr>
                                        <p:cTn id="197" dur="500" fill="hold"/>
                                        <p:tgtEl>
                                          <p:spTgt spid="37"/>
                                        </p:tgtEl>
                                        <p:attrNameLst>
                                          <p:attrName>fillcolor</p:attrName>
                                        </p:attrNameLst>
                                      </p:cBhvr>
                                      <p:to>
                                        <a:srgbClr val="000000"/>
                                      </p:to>
                                    </p:animClr>
                                    <p:set>
                                      <p:cBhvr>
                                        <p:cTn id="198" dur="500" fill="hold"/>
                                        <p:tgtEl>
                                          <p:spTgt spid="37"/>
                                        </p:tgtEl>
                                        <p:attrNameLst>
                                          <p:attrName>fill.type</p:attrName>
                                        </p:attrNameLst>
                                      </p:cBhvr>
                                      <p:to>
                                        <p:strVal val="solid"/>
                                      </p:to>
                                    </p:set>
                                    <p:set>
                                      <p:cBhvr>
                                        <p:cTn id="199"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200" restart="whenNotActive" fill="hold" evtFilter="cancelBubble" nodeType="interactiveSeq">
                <p:stCondLst>
                  <p:cond evt="onClick" delay="0">
                    <p:tgtEl>
                      <p:spTgt spid="38"/>
                    </p:tgtEl>
                  </p:cond>
                </p:stCondLst>
                <p:endSync evt="end" delay="0">
                  <p:rtn val="all"/>
                </p:endSync>
                <p:childTnLst>
                  <p:par>
                    <p:cTn id="201" fill="hold">
                      <p:stCondLst>
                        <p:cond delay="0"/>
                      </p:stCondLst>
                      <p:childTnLst>
                        <p:par>
                          <p:cTn id="202" fill="hold">
                            <p:stCondLst>
                              <p:cond delay="0"/>
                            </p:stCondLst>
                            <p:childTnLst>
                              <p:par>
                                <p:cTn id="203" presetID="1" presetClass="emph" presetSubtype="2" fill="hold" nodeType="clickEffect">
                                  <p:stCondLst>
                                    <p:cond delay="0"/>
                                  </p:stCondLst>
                                  <p:childTnLst>
                                    <p:animClr clrSpc="rgb" dir="cw">
                                      <p:cBhvr>
                                        <p:cTn id="204" dur="500" fill="hold"/>
                                        <p:tgtEl>
                                          <p:spTgt spid="38"/>
                                        </p:tgtEl>
                                        <p:attrNameLst>
                                          <p:attrName>fillcolor</p:attrName>
                                        </p:attrNameLst>
                                      </p:cBhvr>
                                      <p:to>
                                        <a:srgbClr val="000000"/>
                                      </p:to>
                                    </p:animClr>
                                    <p:set>
                                      <p:cBhvr>
                                        <p:cTn id="205" dur="500" fill="hold"/>
                                        <p:tgtEl>
                                          <p:spTgt spid="38"/>
                                        </p:tgtEl>
                                        <p:attrNameLst>
                                          <p:attrName>fill.type</p:attrName>
                                        </p:attrNameLst>
                                      </p:cBhvr>
                                      <p:to>
                                        <p:strVal val="solid"/>
                                      </p:to>
                                    </p:set>
                                    <p:set>
                                      <p:cBhvr>
                                        <p:cTn id="206" dur="500" fill="hold"/>
                                        <p:tgtEl>
                                          <p:spTgt spid="38"/>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207" restart="whenNotActive" fill="hold" evtFilter="cancelBubble" nodeType="interactiveSeq">
                <p:stCondLst>
                  <p:cond evt="onClick" delay="0">
                    <p:tgtEl>
                      <p:spTgt spid="39"/>
                    </p:tgtEl>
                  </p:cond>
                </p:stCondLst>
                <p:endSync evt="end" delay="0">
                  <p:rtn val="all"/>
                </p:endSync>
                <p:childTnLst>
                  <p:par>
                    <p:cTn id="208" fill="hold">
                      <p:stCondLst>
                        <p:cond delay="0"/>
                      </p:stCondLst>
                      <p:childTnLst>
                        <p:par>
                          <p:cTn id="209" fill="hold">
                            <p:stCondLst>
                              <p:cond delay="0"/>
                            </p:stCondLst>
                            <p:childTnLst>
                              <p:par>
                                <p:cTn id="210" presetID="1" presetClass="emph" presetSubtype="2" fill="hold" nodeType="clickEffect">
                                  <p:stCondLst>
                                    <p:cond delay="0"/>
                                  </p:stCondLst>
                                  <p:childTnLst>
                                    <p:animClr clrSpc="rgb" dir="cw">
                                      <p:cBhvr>
                                        <p:cTn id="211" dur="500" fill="hold"/>
                                        <p:tgtEl>
                                          <p:spTgt spid="39"/>
                                        </p:tgtEl>
                                        <p:attrNameLst>
                                          <p:attrName>fillcolor</p:attrName>
                                        </p:attrNameLst>
                                      </p:cBhvr>
                                      <p:to>
                                        <a:srgbClr val="000000"/>
                                      </p:to>
                                    </p:animClr>
                                    <p:set>
                                      <p:cBhvr>
                                        <p:cTn id="212" dur="500" fill="hold"/>
                                        <p:tgtEl>
                                          <p:spTgt spid="39"/>
                                        </p:tgtEl>
                                        <p:attrNameLst>
                                          <p:attrName>fill.type</p:attrName>
                                        </p:attrNameLst>
                                      </p:cBhvr>
                                      <p:to>
                                        <p:strVal val="solid"/>
                                      </p:to>
                                    </p:set>
                                    <p:set>
                                      <p:cBhvr>
                                        <p:cTn id="213" dur="500" fill="hold"/>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214" restart="whenNotActive" fill="hold" evtFilter="cancelBubble" nodeType="interactiveSeq">
                <p:stCondLst>
                  <p:cond evt="onClick" delay="0">
                    <p:tgtEl>
                      <p:spTgt spid="40"/>
                    </p:tgtEl>
                  </p:cond>
                </p:stCondLst>
                <p:endSync evt="end" delay="0">
                  <p:rtn val="all"/>
                </p:endSync>
                <p:childTnLst>
                  <p:par>
                    <p:cTn id="215" fill="hold">
                      <p:stCondLst>
                        <p:cond delay="0"/>
                      </p:stCondLst>
                      <p:childTnLst>
                        <p:par>
                          <p:cTn id="216" fill="hold">
                            <p:stCondLst>
                              <p:cond delay="0"/>
                            </p:stCondLst>
                            <p:childTnLst>
                              <p:par>
                                <p:cTn id="217" presetID="1" presetClass="emph" presetSubtype="2" fill="hold" nodeType="clickEffect">
                                  <p:stCondLst>
                                    <p:cond delay="0"/>
                                  </p:stCondLst>
                                  <p:childTnLst>
                                    <p:animClr clrSpc="rgb" dir="cw">
                                      <p:cBhvr>
                                        <p:cTn id="218" dur="500" fill="hold"/>
                                        <p:tgtEl>
                                          <p:spTgt spid="40"/>
                                        </p:tgtEl>
                                        <p:attrNameLst>
                                          <p:attrName>fillcolor</p:attrName>
                                        </p:attrNameLst>
                                      </p:cBhvr>
                                      <p:to>
                                        <a:srgbClr val="000000"/>
                                      </p:to>
                                    </p:animClr>
                                    <p:set>
                                      <p:cBhvr>
                                        <p:cTn id="219" dur="500" fill="hold"/>
                                        <p:tgtEl>
                                          <p:spTgt spid="40"/>
                                        </p:tgtEl>
                                        <p:attrNameLst>
                                          <p:attrName>fill.type</p:attrName>
                                        </p:attrNameLst>
                                      </p:cBhvr>
                                      <p:to>
                                        <p:strVal val="solid"/>
                                      </p:to>
                                    </p:set>
                                    <p:set>
                                      <p:cBhvr>
                                        <p:cTn id="220" dur="500" fill="hold"/>
                                        <p:tgtEl>
                                          <p:spTgt spid="40"/>
                                        </p:tgtEl>
                                        <p:attrNameLst>
                                          <p:attrName>fill.on</p:attrName>
                                        </p:attrNameLst>
                                      </p:cBhvr>
                                      <p:to>
                                        <p:strVal val="true"/>
                                      </p:to>
                                    </p:set>
                                  </p:childTnLst>
                                </p:cTn>
                              </p:par>
                            </p:childTnLst>
                          </p:cTn>
                        </p:par>
                      </p:childTnLst>
                    </p:cTn>
                  </p:par>
                </p:childTnLst>
              </p:cTn>
              <p:nextCondLst>
                <p:cond evt="onClick" delay="0">
                  <p:tgtEl>
                    <p:spTgt spid="40"/>
                  </p:tgtEl>
                </p:cond>
              </p:nextCondLst>
            </p:seq>
            <p:audio>
              <p:cMediaNode vol="80000">
                <p:cTn id="221"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3000" b="-1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Câu 1. </a:t>
            </a:r>
            <a:r>
              <a:rPr lang="en-US" sz="4000" b="1" dirty="0" err="1">
                <a:solidFill>
                  <a:prstClr val="black"/>
                </a:solidFill>
                <a:latin typeface="Times New Roman" panose="02020603050405020304" pitchFamily="18" charset="0"/>
                <a:cs typeface="Times New Roman" panose="02020603050405020304" pitchFamily="18" charset="0"/>
              </a:rPr>
              <a:t>Thời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gian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trong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thần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thoại</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là</a:t>
            </a:r>
            <a:r>
              <a:rPr lang="en-US" sz="4000" b="1" dirty="0">
                <a:solidFill>
                  <a:prstClr val="black"/>
                </a:solidFill>
                <a:latin typeface="Times New Roman" panose="02020603050405020304" pitchFamily="18" charset="0"/>
                <a:cs typeface="Times New Roman" panose="02020603050405020304" pitchFamily="18" charset="0"/>
              </a:rPr>
              <a:t>  </a:t>
            </a:r>
            <a:endPar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1616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lang="en-US" sz="3200" b="1" noProof="0" dirty="0" err="1">
                <a:solidFill>
                  <a:prstClr val="black"/>
                </a:solidFill>
                <a:latin typeface="Times New Roman" panose="02020603050405020304" pitchFamily="18" charset="0"/>
                <a:cs typeface="Times New Roman" panose="02020603050405020304" pitchFamily="18" charset="0"/>
              </a:rPr>
              <a:t>T</a:t>
            </a:r>
            <a:r>
              <a:rPr lang="en-US" sz="3200" b="1" dirty="0" err="1" smtClean="0">
                <a:solidFill>
                  <a:prstClr val="black"/>
                </a:solidFill>
                <a:latin typeface="Times New Roman" panose="02020603050405020304" pitchFamily="18" charset="0"/>
                <a:cs typeface="Times New Roman" panose="02020603050405020304" pitchFamily="18" charset="0"/>
              </a:rPr>
              <a:t>hời</a:t>
            </a:r>
            <a:r>
              <a:rPr lang="en-US" sz="3200" b="1" dirty="0" smtClean="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gian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phiếm</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chỉ</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3117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hạn</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154587"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vô</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tận</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74982"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Thời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rotWithShape="1">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57" name="Cloud 56">
            <a:hlinkClick r:id="rId15"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171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846F45B-5656-BAF1-D352-CC6B09740BE5}"/>
              </a:ext>
            </a:extLst>
          </p:cNvPr>
          <p:cNvPicPr>
            <a:picLocks noChangeAspect="1"/>
          </p:cNvPicPr>
          <p:nvPr/>
        </p:nvPicPr>
        <p:blipFill>
          <a:blip r:embed="rId3"/>
          <a:stretch>
            <a:fillRect/>
          </a:stretch>
        </p:blipFill>
        <p:spPr>
          <a:xfrm>
            <a:off x="-58723" y="-297"/>
            <a:ext cx="12192000" cy="6858297"/>
          </a:xfrm>
          <a:prstGeom prst="rect">
            <a:avLst/>
          </a:prstGeom>
        </p:spPr>
      </p:pic>
      <p:pic>
        <p:nvPicPr>
          <p:cNvPr id="6" name="Picture 5">
            <a:extLst>
              <a:ext uri="{FF2B5EF4-FFF2-40B4-BE49-F238E27FC236}">
                <a16:creationId xmlns="" xmlns:a16="http://schemas.microsoft.com/office/drawing/2014/main" id="{3C740A9C-8997-27E0-E9BB-6327906895C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4167" r="97778">
                        <a14:foregroundMark x1="4444" y1="48611" x2="4444" y2="48611"/>
                        <a14:foregroundMark x1="4444" y1="48056" x2="4444" y2="48056"/>
                        <a14:foregroundMark x1="4722" y1="50833" x2="4722" y2="50833"/>
                        <a14:foregroundMark x1="41111" y1="79444" x2="41111" y2="79444"/>
                        <a14:foregroundMark x1="38889" y1="80278" x2="38889" y2="80278"/>
                        <a14:foregroundMark x1="96667" y1="68056" x2="96667" y2="68056"/>
                        <a14:foregroundMark x1="96944" y1="66667" x2="96944" y2="66667"/>
                        <a14:foregroundMark x1="97778" y1="58889" x2="97778" y2="57500"/>
                        <a14:foregroundMark x1="58056" y1="23889" x2="58056" y2="23889"/>
                        <a14:foregroundMark x1="59444" y1="24444" x2="59444" y2="24444"/>
                        <a14:foregroundMark x1="25833" y1="23611" x2="25833" y2="23611"/>
                        <a14:foregroundMark x1="25278" y1="23611" x2="25278" y2="23611"/>
                        <a14:foregroundMark x1="25278" y1="23611" x2="25278" y2="23611"/>
                        <a14:foregroundMark x1="24167" y1="23889" x2="24167" y2="23889"/>
                        <a14:foregroundMark x1="23056" y1="26944" x2="23056" y2="26944"/>
                        <a14:foregroundMark x1="30278" y1="26667" x2="30278" y2="26667"/>
                        <a14:foregroundMark x1="28889" y1="25833" x2="28889" y2="25833"/>
                        <a14:foregroundMark x1="28056" y1="25833" x2="28056" y2="25833"/>
                        <a14:foregroundMark x1="27222" y1="26111" x2="27222" y2="26111"/>
                        <a14:foregroundMark x1="27222" y1="26111" x2="27222" y2="26111"/>
                        <a14:foregroundMark x1="11111" y1="31111" x2="11111" y2="31111"/>
                        <a14:foregroundMark x1="10556" y1="34444" x2="10556" y2="34444"/>
                        <a14:foregroundMark x1="10278" y1="37222" x2="9444" y2="38056"/>
                        <a14:foregroundMark x1="35000" y1="20833" x2="35000" y2="20833"/>
                        <a14:foregroundMark x1="36111" y1="20833" x2="36944" y2="20833"/>
                        <a14:foregroundMark x1="43611" y1="20833" x2="43611" y2="20833"/>
                        <a14:foregroundMark x1="43611" y1="20833" x2="43611" y2="20833"/>
                        <a14:foregroundMark x1="93333" y1="74167" x2="93333" y2="74167"/>
                        <a14:foregroundMark x1="93333" y1="74167" x2="93333" y2="74167"/>
                        <a14:foregroundMark x1="95278" y1="70000" x2="95278" y2="70000"/>
                        <a14:foregroundMark x1="95278" y1="70000" x2="95278" y2="70000"/>
                        <a14:foregroundMark x1="93611" y1="74444" x2="93611" y2="74444"/>
                        <a14:foregroundMark x1="92778" y1="75833" x2="91111" y2="76111"/>
                        <a14:foregroundMark x1="87500" y1="78056" x2="87500" y2="78056"/>
                        <a14:foregroundMark x1="83333" y1="79167" x2="83333" y2="79167"/>
                        <a14:foregroundMark x1="7222" y1="70556" x2="7222" y2="70556"/>
                        <a14:foregroundMark x1="7222" y1="70556" x2="7222" y2="71389"/>
                      </a14:backgroundRemoval>
                    </a14:imgEffect>
                  </a14:imgLayer>
                </a14:imgProps>
              </a:ext>
            </a:extLst>
          </a:blip>
          <a:stretch>
            <a:fillRect/>
          </a:stretch>
        </p:blipFill>
        <p:spPr>
          <a:xfrm>
            <a:off x="3138705" y="348303"/>
            <a:ext cx="6114351" cy="6161096"/>
          </a:xfrm>
          <a:prstGeom prst="rect">
            <a:avLst/>
          </a:prstGeom>
        </p:spPr>
      </p:pic>
      <p:sp>
        <p:nvSpPr>
          <p:cNvPr id="7" name="TextBox 6">
            <a:extLst>
              <a:ext uri="{FF2B5EF4-FFF2-40B4-BE49-F238E27FC236}">
                <a16:creationId xmlns="" xmlns:a16="http://schemas.microsoft.com/office/drawing/2014/main" id="{AB1DEFD1-48CF-5A5E-CC1F-808C5835BE38}"/>
              </a:ext>
            </a:extLst>
          </p:cNvPr>
          <p:cNvSpPr txBox="1"/>
          <p:nvPr/>
        </p:nvSpPr>
        <p:spPr>
          <a:xfrm>
            <a:off x="1883938" y="299896"/>
            <a:ext cx="8808441" cy="1015663"/>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ĐUỔI HÌNH BẮT CHỮ</a:t>
            </a:r>
          </a:p>
        </p:txBody>
      </p:sp>
      <p:sp>
        <p:nvSpPr>
          <p:cNvPr id="9" name="TextBox 8">
            <a:extLst>
              <a:ext uri="{FF2B5EF4-FFF2-40B4-BE49-F238E27FC236}">
                <a16:creationId xmlns="" xmlns:a16="http://schemas.microsoft.com/office/drawing/2014/main" id="{6715AE76-FFB0-5AE6-01F2-3622F3726387}"/>
              </a:ext>
            </a:extLst>
          </p:cNvPr>
          <p:cNvSpPr txBox="1"/>
          <p:nvPr/>
        </p:nvSpPr>
        <p:spPr>
          <a:xfrm>
            <a:off x="3698058" y="1997690"/>
            <a:ext cx="5180202" cy="2862322"/>
          </a:xfrm>
          <a:prstGeom prst="rect">
            <a:avLst/>
          </a:prstGeom>
          <a:noFill/>
        </p:spPr>
        <p:txBody>
          <a:bodyPr wrap="square">
            <a:spAutoFit/>
          </a:bodyPr>
          <a:lstStyle/>
          <a:p>
            <a:pPr algn="just"/>
            <a:r>
              <a:rPr lang="en-US" sz="6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6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6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6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6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6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6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6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6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6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6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6000" b="1"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74258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3000" b="-1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753654" y="91625"/>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Câu</a:t>
            </a:r>
            <a:r>
              <a:rPr lang="en-US" sz="4000" b="1" dirty="0">
                <a:solidFill>
                  <a:prstClr val="black"/>
                </a:solidFill>
                <a:latin typeface="Times New Roman" panose="02020603050405020304" pitchFamily="18" charset="0"/>
                <a:cs typeface="Times New Roman" panose="02020603050405020304" pitchFamily="18" charset="0"/>
              </a:rPr>
              <a:t> 2. M</a:t>
            </a:r>
            <a:r>
              <a:rPr lang="vi-VN" sz="4000" b="1" dirty="0">
                <a:solidFill>
                  <a:prstClr val="black"/>
                </a:solidFill>
                <a:latin typeface="Times New Roman" panose="02020603050405020304" pitchFamily="18" charset="0"/>
                <a:cs typeface="Times New Roman" panose="02020603050405020304" pitchFamily="18" charset="0"/>
              </a:rPr>
              <a:t>ột </a:t>
            </a:r>
            <a:r>
              <a:rPr lang="en-US" sz="4000" b="1" dirty="0" err="1" smtClean="0">
                <a:solidFill>
                  <a:prstClr val="black"/>
                </a:solidFill>
                <a:latin typeface="Times New Roman" panose="02020603050405020304" pitchFamily="18" charset="0"/>
                <a:cs typeface="Times New Roman" panose="02020603050405020304" pitchFamily="18" charset="0"/>
              </a:rPr>
              <a:t>vị</a:t>
            </a:r>
            <a:r>
              <a:rPr lang="vi-VN" sz="4000" b="1" dirty="0" smtClean="0">
                <a:solidFill>
                  <a:prstClr val="black"/>
                </a:solidFill>
                <a:latin typeface="Times New Roman" panose="02020603050405020304" pitchFamily="18" charset="0"/>
                <a:cs typeface="Times New Roman" panose="02020603050405020304" pitchFamily="18" charset="0"/>
              </a:rPr>
              <a:t> </a:t>
            </a:r>
            <a:r>
              <a:rPr lang="vi-VN" sz="4000" b="1" dirty="0">
                <a:solidFill>
                  <a:prstClr val="black"/>
                </a:solidFill>
                <a:latin typeface="Times New Roman" panose="02020603050405020304" pitchFamily="18" charset="0"/>
                <a:cs typeface="Times New Roman" panose="02020603050405020304" pitchFamily="18" charset="0"/>
              </a:rPr>
              <a:t>thần thân thể to lớn không biết bao nhiêu mà kể</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chính</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là</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thần</a:t>
            </a:r>
            <a:endPar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en-US" sz="3200" b="1" dirty="0" err="1">
                <a:solidFill>
                  <a:prstClr val="black"/>
                </a:solidFill>
                <a:latin typeface="Times New Roman" panose="02020603050405020304" pitchFamily="18" charset="0"/>
                <a:cs typeface="Times New Roman" panose="02020603050405020304" pitchFamily="18" charset="0"/>
              </a:rPr>
              <a:t>T</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hần</a:t>
            </a:r>
            <a:r>
              <a:rPr kumimoji="0" lang="en-US" sz="32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mưa</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lang="en-US" sz="3200" b="1" dirty="0" err="1">
                <a:solidFill>
                  <a:prstClr val="black"/>
                </a:solidFill>
                <a:latin typeface="Times New Roman" panose="02020603050405020304" pitchFamily="18" charset="0"/>
                <a:cs typeface="Times New Roman" panose="02020603050405020304" pitchFamily="18" charset="0"/>
              </a:rPr>
              <a:t>T</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rụ</a:t>
            </a:r>
            <a:r>
              <a:rPr kumimoji="0" lang="en-US" sz="32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trời</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110220" y="3125208"/>
            <a:ext cx="4906798" cy="6024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lang="en-US" sz="3200" b="1" dirty="0" err="1">
                <a:solidFill>
                  <a:prstClr val="black"/>
                </a:solidFill>
                <a:latin typeface="Times New Roman" panose="02020603050405020304" pitchFamily="18" charset="0"/>
                <a:cs typeface="Times New Roman" panose="02020603050405020304" pitchFamily="18" charset="0"/>
              </a:rPr>
              <a:t>T</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hần</a:t>
            </a:r>
            <a:r>
              <a:rPr kumimoji="0" lang="en-US" sz="32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sông</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30615" y="3125208"/>
            <a:ext cx="4906798" cy="64392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lang="en-US" sz="3200" b="1" dirty="0" err="1">
                <a:solidFill>
                  <a:prstClr val="black"/>
                </a:solidFill>
                <a:latin typeface="Times New Roman" panose="02020603050405020304" pitchFamily="18" charset="0"/>
                <a:cs typeface="Times New Roman" panose="02020603050405020304" pitchFamily="18" charset="0"/>
              </a:rPr>
              <a:t>T</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hần</a:t>
            </a:r>
            <a:r>
              <a:rPr kumimoji="0" lang="en-US" sz="32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lúa</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64225" y="3133097"/>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5" action="ppaction://hlinksldjump"/>
          </p:cNvPr>
          <p:cNvSpPr/>
          <p:nvPr/>
        </p:nvSpPr>
        <p:spPr>
          <a:xfrm>
            <a:off x="4716733" y="5251406"/>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574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3000" b="-1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753654" y="37481"/>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 3.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Tên</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gọi</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khác</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T</a:t>
            </a:r>
            <a:r>
              <a:rPr kumimoji="0" lang="en-US" sz="4000" b="0"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hần</a:t>
            </a:r>
            <a:r>
              <a:rPr kumimoji="0" lang="en-US" sz="40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sét</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endPar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6216559" y="277150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Thiên</a:t>
            </a:r>
            <a:r>
              <a:rPr kumimoji="0" lang="en-US" sz="3200" b="0" i="0" u="none" strike="noStrike" kern="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lôi</a:t>
            </a:r>
            <a:endParaRPr kumimoji="0" lang="en-US" sz="2800" b="0" i="0" u="none" strike="noStrike" kern="100" cap="none" spc="0" normalizeH="0" baseline="0" noProof="0" dirty="0">
              <a:ln>
                <a:noFill/>
              </a:ln>
              <a:solidFill>
                <a:prstClr val="white"/>
              </a:solidFill>
              <a:effectLst/>
              <a:uLnTx/>
              <a:uFillTx/>
              <a:latin typeface="Times New Roman" panose="02020603050405020304" pitchFamily="18" charset="0"/>
              <a:ea typeface="SimSun" panose="02010600030101010101" pitchFamily="2" charset="-122"/>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Hoàng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đế</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lang="en-US" sz="3200" dirty="0" err="1" smtClean="0">
                <a:solidFill>
                  <a:prstClr val="black"/>
                </a:solidFill>
                <a:latin typeface="Times New Roman" panose="02020603050405020304" pitchFamily="18" charset="0"/>
                <a:cs typeface="Times New Roman" panose="02020603050405020304" pitchFamily="18" charset="0"/>
              </a:rPr>
              <a:t>Bắc</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Đẩu</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1110220" y="193989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Nam </a:t>
            </a:r>
            <a:r>
              <a:rPr lang="en-US" sz="3200" dirty="0" err="1" smtClean="0">
                <a:solidFill>
                  <a:prstClr val="black"/>
                </a:solidFill>
                <a:latin typeface="Times New Roman" panose="02020603050405020304" pitchFamily="18" charset="0"/>
                <a:cs typeface="Times New Roman" panose="02020603050405020304" pitchFamily="18" charset="0"/>
              </a:rPr>
              <a:t>Tào</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rotWithShape="1">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0192473" y="2971906"/>
            <a:ext cx="885137"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12276" y="1985344"/>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5"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52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3000" b="-1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3200" b="1" kern="0" dirty="0" err="1">
                <a:solidFill>
                  <a:prstClr val="black"/>
                </a:solidFill>
                <a:latin typeface="Times New Roman" panose="02020603050405020304" pitchFamily="18" charset="0"/>
                <a:ea typeface="Times New Roman" panose="02020603050405020304" pitchFamily="18" charset="0"/>
              </a:rPr>
              <a:t>Câu</a:t>
            </a:r>
            <a:r>
              <a:rPr lang="en-US" sz="3200" b="1" kern="0" dirty="0">
                <a:solidFill>
                  <a:prstClr val="black"/>
                </a:solidFill>
                <a:latin typeface="Times New Roman" panose="02020603050405020304" pitchFamily="18" charset="0"/>
                <a:ea typeface="Times New Roman" panose="02020603050405020304" pitchFamily="18" charset="0"/>
              </a:rPr>
              <a:t> 4. </a:t>
            </a:r>
            <a:r>
              <a:rPr lang="en-US" sz="3200" b="1" kern="0" dirty="0" smtClean="0">
                <a:solidFill>
                  <a:prstClr val="black"/>
                </a:solidFill>
                <a:latin typeface="Times New Roman" panose="02020603050405020304" pitchFamily="18" charset="0"/>
                <a:ea typeface="Times New Roman" panose="02020603050405020304" pitchFamily="18" charset="0"/>
              </a:rPr>
              <a:t>…………</a:t>
            </a:r>
            <a:r>
              <a:rPr lang="en-US" sz="3200" b="1" kern="0" dirty="0" err="1" smtClean="0">
                <a:solidFill>
                  <a:prstClr val="black"/>
                </a:solidFill>
                <a:latin typeface="Times New Roman" panose="02020603050405020304" pitchFamily="18" charset="0"/>
                <a:ea typeface="Times New Roman" panose="02020603050405020304" pitchFamily="18" charset="0"/>
              </a:rPr>
              <a:t>có</a:t>
            </a:r>
            <a:r>
              <a:rPr lang="en-US" sz="3200" b="1" kern="0" dirty="0" smtClean="0">
                <a:solidFill>
                  <a:prstClr val="black"/>
                </a:solidFill>
                <a:latin typeface="Times New Roman" panose="02020603050405020304" pitchFamily="18" charset="0"/>
                <a:ea typeface="Times New Roman" panose="02020603050405020304" pitchFamily="18" charset="0"/>
              </a:rPr>
              <a:t> </a:t>
            </a:r>
            <a:r>
              <a:rPr lang="en-US" sz="3200" b="1" kern="0" dirty="0" err="1" smtClean="0">
                <a:solidFill>
                  <a:prstClr val="black"/>
                </a:solidFill>
                <a:latin typeface="Times New Roman" panose="02020603050405020304" pitchFamily="18" charset="0"/>
                <a:ea typeface="Times New Roman" panose="02020603050405020304" pitchFamily="18" charset="0"/>
              </a:rPr>
              <a:t>hình</a:t>
            </a:r>
            <a:r>
              <a:rPr lang="en-US" sz="3200" b="1" kern="0" dirty="0" smtClean="0">
                <a:solidFill>
                  <a:prstClr val="black"/>
                </a:solidFill>
                <a:latin typeface="Times New Roman" panose="02020603050405020304" pitchFamily="18" charset="0"/>
                <a:ea typeface="Times New Roman" panose="02020603050405020304" pitchFamily="18" charset="0"/>
              </a:rPr>
              <a:t> </a:t>
            </a:r>
            <a:r>
              <a:rPr lang="en-US" sz="3200" b="1" kern="0" dirty="0" err="1">
                <a:solidFill>
                  <a:prstClr val="black"/>
                </a:solidFill>
                <a:latin typeface="Times New Roman" panose="02020603050405020304" pitchFamily="18" charset="0"/>
                <a:ea typeface="Times New Roman" panose="02020603050405020304" pitchFamily="18" charset="0"/>
              </a:rPr>
              <a:t>dạng</a:t>
            </a:r>
            <a:r>
              <a:rPr lang="en-US" sz="3200" b="1" kern="0" dirty="0">
                <a:solidFill>
                  <a:prstClr val="black"/>
                </a:solidFill>
                <a:latin typeface="Times New Roman" panose="02020603050405020304" pitchFamily="18" charset="0"/>
                <a:ea typeface="Times New Roman" panose="02020603050405020304" pitchFamily="18" charset="0"/>
              </a:rPr>
              <a:t> </a:t>
            </a:r>
            <a:r>
              <a:rPr lang="en-US" sz="3200" b="1" kern="0" dirty="0" err="1">
                <a:solidFill>
                  <a:prstClr val="black"/>
                </a:solidFill>
                <a:latin typeface="Times New Roman" panose="02020603050405020304" pitchFamily="18" charset="0"/>
                <a:ea typeface="Times New Roman" panose="02020603050405020304" pitchFamily="18" charset="0"/>
              </a:rPr>
              <a:t>kì</a:t>
            </a:r>
            <a:r>
              <a:rPr lang="en-US" sz="3200" b="1" kern="0" dirty="0">
                <a:solidFill>
                  <a:prstClr val="black"/>
                </a:solidFill>
                <a:latin typeface="Times New Roman" panose="02020603050405020304" pitchFamily="18" charset="0"/>
                <a:ea typeface="Times New Roman" panose="02020603050405020304" pitchFamily="18" charset="0"/>
              </a:rPr>
              <a:t> </a:t>
            </a:r>
            <a:r>
              <a:rPr lang="en-US" sz="3200" b="1" kern="0" dirty="0" err="1">
                <a:solidFill>
                  <a:prstClr val="black"/>
                </a:solidFill>
                <a:latin typeface="Times New Roman" panose="02020603050405020304" pitchFamily="18" charset="0"/>
                <a:ea typeface="Times New Roman" panose="02020603050405020304" pitchFamily="18" charset="0"/>
              </a:rPr>
              <a:t>quặc</a:t>
            </a:r>
            <a:r>
              <a:rPr lang="en-US" sz="3200" b="1" kern="0" dirty="0">
                <a:solidFill>
                  <a:prstClr val="black"/>
                </a:solidFill>
                <a:latin typeface="Times New Roman" panose="02020603050405020304" pitchFamily="18" charset="0"/>
                <a:ea typeface="Times New Roman" panose="02020603050405020304" pitchFamily="18" charset="0"/>
              </a:rPr>
              <a:t>, không </a:t>
            </a:r>
            <a:r>
              <a:rPr lang="en-US" sz="3200" b="1" kern="0" dirty="0" err="1">
                <a:solidFill>
                  <a:prstClr val="black"/>
                </a:solidFill>
                <a:latin typeface="Times New Roman" panose="02020603050405020304" pitchFamily="18" charset="0"/>
                <a:ea typeface="Times New Roman" panose="02020603050405020304" pitchFamily="18" charset="0"/>
              </a:rPr>
              <a:t>đầu</a:t>
            </a:r>
            <a:endParaRPr kumimoji="0" lang="en-US" sz="2800" b="0" i="0" u="none" strike="noStrike" kern="1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Thần</a:t>
            </a:r>
            <a:r>
              <a:rPr kumimoji="0" lang="en-US" sz="3200" b="0" i="0" u="none" strike="noStrike" kern="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quái</a:t>
            </a: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00" cap="none" spc="0" normalizeH="0" baseline="0" noProof="0" dirty="0">
              <a:ln>
                <a:noFill/>
              </a:ln>
              <a:solidFill>
                <a:prstClr val="white"/>
              </a:solidFill>
              <a:effectLst/>
              <a:uLnTx/>
              <a:uFillTx/>
              <a:latin typeface="Times New Roman" panose="02020603050405020304" pitchFamily="18" charset="0"/>
              <a:ea typeface="SimSun" panose="02010600030101010101" pitchFamily="2" charset="-122"/>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sấm</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thần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núi</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12482" y="2902112"/>
            <a:ext cx="804536" cy="64362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887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3000" b="-1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Câu 5.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Thần</a:t>
            </a:r>
            <a:r>
              <a:rPr kumimoji="0" lang="en-US" sz="3200" b="0" i="0" u="none" strike="noStrike" kern="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nào</a:t>
            </a:r>
            <a:r>
              <a:rPr kumimoji="0" lang="en-US" sz="3200" b="0" i="0" u="none" strike="noStrike" kern="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r>
              <a:rPr kumimoji="0" lang="en-US" sz="3200" b="0" i="0" u="none" strike="noStrike" kern="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con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nghịch</a:t>
            </a:r>
            <a:r>
              <a:rPr kumimoji="0" lang="en-US" sz="3200" b="0" i="0" u="none" strike="noStrike" kern="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ngợm</a:t>
            </a:r>
            <a:r>
              <a:rPr kumimoji="0" lang="en-US" sz="3200" b="0" i="0" u="none" strike="noStrike" kern="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endParaRPr>
          </a:p>
        </p:txBody>
      </p:sp>
      <p:sp>
        <p:nvSpPr>
          <p:cNvPr id="26" name="Rectangle 25"/>
          <p:cNvSpPr/>
          <p:nvPr/>
        </p:nvSpPr>
        <p:spPr>
          <a:xfrm>
            <a:off x="1110219" y="1949346"/>
            <a:ext cx="5020395" cy="113523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sông</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4"/>
            <a:ext cx="4906798" cy="113104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Thần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Gió</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43" name="Rectangle 42"/>
          <p:cNvSpPr/>
          <p:nvPr/>
        </p:nvSpPr>
        <p:spPr>
          <a:xfrm>
            <a:off x="1110220" y="3397206"/>
            <a:ext cx="4906798" cy="11186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mưa</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30615" y="3414805"/>
            <a:ext cx="4906798" cy="110936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28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núi</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69281" y="3453923"/>
            <a:ext cx="804536" cy="70408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257901" y="3366397"/>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5"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736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3000" b="-1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kumimoji="0" lang="vi-VN" sz="32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Câu </a:t>
            </a:r>
            <a:r>
              <a:rPr kumimoji="0" lang="en-US" sz="32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a:t>
            </a:r>
            <a:r>
              <a:rPr kumimoji="0" lang="vi-VN" sz="32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vi-VN" sz="3200" kern="0" dirty="0">
                <a:solidFill>
                  <a:prstClr val="black"/>
                </a:solidFill>
                <a:latin typeface="Times New Roman" panose="02020603050405020304" pitchFamily="18" charset="0"/>
                <a:ea typeface="Times New Roman" panose="02020603050405020304" pitchFamily="18" charset="0"/>
              </a:rPr>
              <a:t>Thần thoại </a:t>
            </a:r>
            <a:r>
              <a:rPr lang="en-US" sz="3200" kern="0" dirty="0">
                <a:solidFill>
                  <a:prstClr val="black"/>
                </a:solidFill>
                <a:latin typeface="Times New Roman" panose="02020603050405020304" pitchFamily="18" charset="0"/>
                <a:ea typeface="Times New Roman" panose="02020603050405020304" pitchFamily="18" charset="0"/>
              </a:rPr>
              <a:t>……….</a:t>
            </a:r>
            <a:r>
              <a:rPr lang="vi-VN" sz="3200" kern="0" dirty="0">
                <a:solidFill>
                  <a:prstClr val="black"/>
                </a:solidFill>
                <a:latin typeface="Times New Roman" panose="02020603050405020304" pitchFamily="18" charset="0"/>
                <a:ea typeface="Times New Roman" panose="02020603050405020304" pitchFamily="18" charset="0"/>
              </a:rPr>
              <a:t>là thần thoại kể về nguồn gốc vũ trụ và muôn loài.</a:t>
            </a:r>
            <a:endParaRPr kumimoji="0" lang="en-US" sz="2800" b="0" i="0" u="none" strike="noStrike" kern="1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mn-cs"/>
            </a:endParaRPr>
          </a:p>
        </p:txBody>
      </p:sp>
      <p:sp>
        <p:nvSpPr>
          <p:cNvPr id="26" name="Rectangle 25"/>
          <p:cNvSpPr/>
          <p:nvPr/>
        </p:nvSpPr>
        <p:spPr>
          <a:xfrm>
            <a:off x="1110220" y="1949346"/>
            <a:ext cx="4906798" cy="119878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Hi </a:t>
            </a:r>
            <a:r>
              <a:rPr lang="en-US" sz="3200" dirty="0" err="1">
                <a:solidFill>
                  <a:prstClr val="black"/>
                </a:solidFill>
                <a:latin typeface="Times New Roman" panose="02020603050405020304" pitchFamily="18" charset="0"/>
                <a:cs typeface="Times New Roman" panose="02020603050405020304" pitchFamily="18" charset="0"/>
              </a:rPr>
              <a:t>L</a:t>
            </a:r>
            <a:r>
              <a:rPr kumimoji="0" lang="en-US" sz="32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ạp</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4"/>
            <a:ext cx="4906798" cy="12246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lang="en-US" sz="3200" noProof="0" dirty="0" err="1" smtClean="0">
                <a:solidFill>
                  <a:prstClr val="black"/>
                </a:solidFill>
                <a:latin typeface="Times New Roman" panose="02020603050405020304" pitchFamily="18" charset="0"/>
                <a:cs typeface="Times New Roman" panose="02020603050405020304" pitchFamily="18" charset="0"/>
              </a:rPr>
              <a:t>Việt</a:t>
            </a:r>
            <a:r>
              <a:rPr lang="en-US" sz="3200" noProof="0" dirty="0" smtClean="0">
                <a:solidFill>
                  <a:prstClr val="black"/>
                </a:solidFill>
                <a:latin typeface="Times New Roman" panose="02020603050405020304" pitchFamily="18" charset="0"/>
                <a:cs typeface="Times New Roman" panose="02020603050405020304" pitchFamily="18" charset="0"/>
              </a:rPr>
              <a:t> Nam</a:t>
            </a:r>
            <a:endParaRPr lang="en-US" sz="3200" noProof="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1041624" y="3475443"/>
            <a:ext cx="4906798" cy="13677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en-US" sz="3200" dirty="0">
                <a:solidFill>
                  <a:prstClr val="black"/>
                </a:solidFill>
                <a:latin typeface="Times New Roman" panose="02020603050405020304" pitchFamily="18" charset="0"/>
                <a:cs typeface="Times New Roman" panose="02020603050405020304" pitchFamily="18" charset="0"/>
              </a:rPr>
              <a:t>C</a:t>
            </a:r>
            <a:r>
              <a:rPr lang="en-US" sz="3200" noProof="0" dirty="0" smtClean="0">
                <a:solidFill>
                  <a:prstClr val="black"/>
                </a:solidFill>
                <a:latin typeface="Times New Roman" panose="02020603050405020304" pitchFamily="18" charset="0"/>
                <a:cs typeface="Times New Roman" panose="02020603050405020304" pitchFamily="18" charset="0"/>
              </a:rPr>
              <a:t>ổ</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3474224"/>
            <a:ext cx="4906798" cy="136894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prstClr val="black"/>
                </a:solidFill>
                <a:latin typeface="Times New Roman" panose="02020603050405020304" pitchFamily="18" charset="0"/>
              </a:rPr>
              <a:t>D </a:t>
            </a:r>
            <a:r>
              <a:rPr lang="vi-VN" sz="3200" dirty="0">
                <a:solidFill>
                  <a:prstClr val="black"/>
                </a:solidFill>
                <a:latin typeface="Times New Roman" panose="02020603050405020304" pitchFamily="18" charset="0"/>
              </a:rPr>
              <a:t>suy nguyên </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19949" y="3872226"/>
            <a:ext cx="732404" cy="64362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87455" y="4144768"/>
            <a:ext cx="804742" cy="643793"/>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4" action="ppaction://hlinksldjump"/>
          </p:cNvPr>
          <p:cNvSpPr/>
          <p:nvPr/>
        </p:nvSpPr>
        <p:spPr>
          <a:xfrm>
            <a:off x="4434551" y="5356558"/>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9269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3000" b="-1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229527" y="4688563"/>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Câu 7. </a:t>
            </a:r>
            <a:r>
              <a:rPr lang="en-US" sz="4400" b="1" dirty="0" err="1" smtClean="0">
                <a:solidFill>
                  <a:prstClr val="black"/>
                </a:solidFill>
                <a:latin typeface="Times New Roman" panose="02020603050405020304" pitchFamily="18" charset="0"/>
                <a:cs typeface="Times New Roman" panose="02020603050405020304" pitchFamily="18" charset="0"/>
              </a:rPr>
              <a:t>Tên</a:t>
            </a:r>
            <a:r>
              <a:rPr lang="en-US" sz="4400" b="1" dirty="0" smtClean="0">
                <a:solidFill>
                  <a:prstClr val="black"/>
                </a:solidFill>
                <a:latin typeface="Times New Roman" panose="02020603050405020304" pitchFamily="18" charset="0"/>
                <a:cs typeface="Times New Roman" panose="02020603050405020304" pitchFamily="18" charset="0"/>
              </a:rPr>
              <a:t> 3 </a:t>
            </a:r>
            <a:r>
              <a:rPr lang="en-US" sz="4400" b="1" dirty="0" err="1" smtClean="0">
                <a:solidFill>
                  <a:prstClr val="black"/>
                </a:solidFill>
                <a:latin typeface="Times New Roman" panose="02020603050405020304" pitchFamily="18" charset="0"/>
                <a:cs typeface="Times New Roman" panose="02020603050405020304" pitchFamily="18" charset="0"/>
              </a:rPr>
              <a:t>văn</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bản</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thần</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thoại</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trong</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chủ</a:t>
            </a:r>
            <a:r>
              <a:rPr lang="en-US" sz="4400" b="1" dirty="0" smtClean="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điểm</a:t>
            </a:r>
            <a:r>
              <a:rPr lang="en-US" sz="4400" b="1" dirty="0" smtClean="0">
                <a:solidFill>
                  <a:prstClr val="black"/>
                </a:solidFill>
                <a:latin typeface="Times New Roman" panose="02020603050405020304" pitchFamily="18" charset="0"/>
                <a:cs typeface="Times New Roman" panose="02020603050405020304" pitchFamily="18" charset="0"/>
              </a:rPr>
              <a:t> 1?</a:t>
            </a:r>
            <a:endParaRPr kumimoji="0" lang="vi-VN" sz="4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533534" y="1878283"/>
            <a:ext cx="5184382" cy="9306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núi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sông</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5853031" y="1953534"/>
            <a:ext cx="5184382" cy="9306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trụ</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trời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sét</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533534" y="3272769"/>
            <a:ext cx="5184382" cy="9306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mưa</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trụ</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trời</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5853031" y="3234694"/>
            <a:ext cx="5184382" cy="9306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núi</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sét</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gió</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12194" y="1903759"/>
            <a:ext cx="805722"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4913380" y="3281345"/>
            <a:ext cx="804536" cy="70408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61978" y="3326116"/>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sp>
        <p:nvSpPr>
          <p:cNvPr id="18" name="Cloud 17">
            <a:hlinkClick r:id="rId15"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39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3000" b="-1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a:t>
            </a:r>
            <a:r>
              <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Không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gian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trong</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truyện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là</a:t>
            </a:r>
            <a:endParaRPr kumimoji="0" lang="vi-VN"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Vũ</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trụ</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lang="en-US" sz="3600" b="1" dirty="0" err="1" smtClean="0">
                <a:solidFill>
                  <a:prstClr val="black"/>
                </a:solidFill>
                <a:latin typeface="Times New Roman" panose="02020603050405020304" pitchFamily="18" charset="0"/>
                <a:cs typeface="Times New Roman" panose="02020603050405020304" pitchFamily="18" charset="0"/>
              </a:rPr>
              <a:t>Hiện</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thực</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lang="en-US" sz="3600" b="1" dirty="0" err="1" smtClean="0">
                <a:solidFill>
                  <a:prstClr val="black"/>
                </a:solidFill>
                <a:latin typeface="Times New Roman" panose="02020603050405020304" pitchFamily="18" charset="0"/>
                <a:cs typeface="Times New Roman" panose="02020603050405020304" pitchFamily="18" charset="0"/>
              </a:rPr>
              <a:t>Kì</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bí</a:t>
            </a:r>
            <a:r>
              <a:rPr kumimoji="0" lang="en-US" sz="36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30615" y="284270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lang="en-US" sz="3600" b="1" dirty="0" err="1" smtClean="0">
                <a:solidFill>
                  <a:prstClr val="black"/>
                </a:solidFill>
                <a:latin typeface="Times New Roman" panose="02020603050405020304" pitchFamily="18" charset="0"/>
                <a:cs typeface="Times New Roman" panose="02020603050405020304" pitchFamily="18" charset="0"/>
              </a:rPr>
              <a:t>Kì</a:t>
            </a:r>
            <a:r>
              <a:rPr lang="en-US" sz="3600" b="1" dirty="0" smtClean="0">
                <a:solidFill>
                  <a:prstClr val="black"/>
                </a:solidFill>
                <a:latin typeface="Times New Roman" panose="02020603050405020304" pitchFamily="18" charset="0"/>
                <a:cs typeface="Times New Roman" panose="02020603050405020304" pitchFamily="18" charset="0"/>
              </a:rPr>
              <a:t> </a:t>
            </a:r>
            <a:r>
              <a:rPr lang="en-US" sz="3600" b="1" dirty="0" err="1" smtClean="0">
                <a:solidFill>
                  <a:prstClr val="black"/>
                </a:solidFill>
                <a:latin typeface="Times New Roman" panose="02020603050405020304" pitchFamily="18" charset="0"/>
                <a:cs typeface="Times New Roman" panose="02020603050405020304" pitchFamily="18" charset="0"/>
              </a:rPr>
              <a:t>ảo</a:t>
            </a:r>
            <a:r>
              <a:rPr kumimoji="0" lang="en-US" sz="36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rotWithShape="1">
          <a:blip r:embed="rId12"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49" name="Picture 4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53" name="Picture 5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17" name="Cloud 16">
            <a:hlinkClick r:id="rId15"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55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3000" b="-13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8" cstate="print">
            <a:biLevel thresh="25000"/>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10" cstate="print">
            <a:biLevel thresh="25000"/>
            <a:extLst>
              <a:ext uri="{BEBA8EAE-BF5A-486C-A8C5-ECC9F3942E4B}">
                <a14:imgProps xmlns:a14="http://schemas.microsoft.com/office/drawing/2010/main">
                  <a14:imgLayer r:embed="rId11">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9</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vi-VN" sz="3200" dirty="0">
                <a:solidFill>
                  <a:prstClr val="black"/>
                </a:solidFill>
                <a:latin typeface="Times New Roman" panose="02020603050405020304" pitchFamily="18" charset="0"/>
                <a:cs typeface="Times New Roman" panose="02020603050405020304" pitchFamily="18" charset="0"/>
              </a:rPr>
              <a:t>Thần Trụ Trời, thần Gió, thần Sét đều có ngoại hình</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Như</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con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mn-cs"/>
              </a:rPr>
              <a:t>người</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Không</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xác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định</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32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dáng</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p:txBody>
      </p:sp>
      <p:sp>
        <p:nvSpPr>
          <p:cNvPr id="43" name="Rectangle 42"/>
          <p:cNvSpPr/>
          <p:nvPr/>
        </p:nvSpPr>
        <p:spPr>
          <a:xfrm>
            <a:off x="6130615" y="304017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3200" b="1" noProof="0" dirty="0">
                <a:solidFill>
                  <a:prstClr val="black"/>
                </a:solidFill>
                <a:latin typeface="Times New Roman" panose="02020603050405020304" pitchFamily="18" charset="0"/>
                <a:cs typeface="Times New Roman" panose="02020603050405020304" pitchFamily="18" charset="0"/>
              </a:rPr>
              <a:t>K</a:t>
            </a:r>
            <a:r>
              <a:rPr lang="vi-VN" sz="3200" b="1" dirty="0" smtClean="0">
                <a:solidFill>
                  <a:prstClr val="black"/>
                </a:solidFill>
                <a:latin typeface="Times New Roman" panose="02020603050405020304" pitchFamily="18" charset="0"/>
                <a:cs typeface="Times New Roman" panose="02020603050405020304" pitchFamily="18" charset="0"/>
              </a:rPr>
              <a:t>ì </a:t>
            </a:r>
            <a:r>
              <a:rPr lang="vi-VN" sz="3200" b="1" dirty="0">
                <a:solidFill>
                  <a:prstClr val="black"/>
                </a:solidFill>
                <a:latin typeface="Times New Roman" panose="02020603050405020304" pitchFamily="18" charset="0"/>
                <a:cs typeface="Times New Roman" panose="02020603050405020304" pitchFamily="18" charset="0"/>
              </a:rPr>
              <a:t>lạ khác thường</a:t>
            </a: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44" name="Rectangle 43"/>
          <p:cNvSpPr/>
          <p:nvPr/>
        </p:nvSpPr>
        <p:spPr>
          <a:xfrm>
            <a:off x="1100666" y="303633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K</a:t>
            </a:r>
            <a:r>
              <a:rPr kumimoji="0" lang="en-US" sz="3200" b="1" i="0" u="none" strike="noStrike" kern="1200" cap="none" spc="0" normalizeH="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hổng</a:t>
            </a:r>
            <a:r>
              <a:rPr kumimoji="0" lang="en-US" sz="3200" b="1" i="0" u="none" strike="noStrike" kern="1200" cap="none" spc="0" normalizeH="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lồ</a:t>
            </a:r>
            <a:endPar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51" name="Picture 5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73770" y="3036337"/>
            <a:ext cx="804536" cy="64362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02722" y="3049227"/>
            <a:ext cx="804742" cy="707197"/>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04821" y="2026493"/>
            <a:ext cx="732592" cy="643793"/>
          </a:xfrm>
          <a:prstGeom prst="rect">
            <a:avLst/>
          </a:prstGeom>
        </p:spPr>
      </p:pic>
      <p:sp>
        <p:nvSpPr>
          <p:cNvPr id="18" name="Cloud 17">
            <a:hlinkClick r:id="rId14" action="ppaction://hlinksldjump"/>
          </p:cNvPr>
          <p:cNvSpPr/>
          <p:nvPr/>
        </p:nvSpPr>
        <p:spPr>
          <a:xfrm>
            <a:off x="4667494" y="4702499"/>
            <a:ext cx="2359211"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t>QUAY VỀ</a:t>
            </a:r>
            <a:endParaRPr kumimoji="0" lang="vi-VN" sz="24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437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07305FD-6F23-461A-0657-B41A4AB1A6A0}"/>
              </a:ext>
            </a:extLst>
          </p:cNvPr>
          <p:cNvPicPr>
            <a:picLocks noChangeAspect="1"/>
          </p:cNvPicPr>
          <p:nvPr/>
        </p:nvPicPr>
        <p:blipFill>
          <a:blip r:embed="rId2"/>
          <a:stretch>
            <a:fillRect/>
          </a:stretch>
        </p:blipFill>
        <p:spPr>
          <a:xfrm>
            <a:off x="-528" y="0"/>
            <a:ext cx="12192528" cy="6858000"/>
          </a:xfrm>
          <a:prstGeom prst="rect">
            <a:avLst/>
          </a:prstGeom>
        </p:spPr>
      </p:pic>
      <p:sp>
        <p:nvSpPr>
          <p:cNvPr id="3" name="TextBox 2">
            <a:extLst>
              <a:ext uri="{FF2B5EF4-FFF2-40B4-BE49-F238E27FC236}">
                <a16:creationId xmlns="" xmlns:a16="http://schemas.microsoft.com/office/drawing/2014/main" id="{C418A3D6-53AF-32DE-E131-E5BE41728FF1}"/>
              </a:ext>
            </a:extLst>
          </p:cNvPr>
          <p:cNvSpPr txBox="1"/>
          <p:nvPr/>
        </p:nvSpPr>
        <p:spPr>
          <a:xfrm>
            <a:off x="3615655" y="1736521"/>
            <a:ext cx="7818539"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VẬN</a:t>
            </a:r>
            <a:r>
              <a:rPr kumimoji="0" lang="en-US" sz="8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DỤNG</a:t>
            </a:r>
            <a:endParaRPr kumimoji="0" lang="en-US" sz="8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070112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59252"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3615654" y="671119"/>
            <a:ext cx="5083728" cy="707886"/>
          </a:xfrm>
          <a:prstGeom prst="rect">
            <a:avLst/>
          </a:prstGeom>
          <a:noFill/>
        </p:spPr>
        <p:txBody>
          <a:bodyPr wrap="square" rtlCol="0">
            <a:spAutoFit/>
          </a:bodyPr>
          <a:lstStyle/>
          <a:p>
            <a:pPr lvl="0" algn="ctr">
              <a:defRPr/>
            </a:pPr>
            <a:r>
              <a:rPr lang="en-US" sz="4000" b="1" noProof="0" dirty="0">
                <a:solidFill>
                  <a:prstClr val="black"/>
                </a:solidFill>
                <a:latin typeface="Times New Roman" panose="02020603050405020304" pitchFamily="18" charset="0"/>
                <a:cs typeface="Times New Roman" panose="02020603050405020304" pitchFamily="18" charset="0"/>
              </a:rPr>
              <a:t>VẬN DỤNG</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 xmlns:a16="http://schemas.microsoft.com/office/drawing/2014/main" id="{3237D814-34AB-6D59-F42B-9F5DFED5E310}"/>
              </a:ext>
            </a:extLst>
          </p:cNvPr>
          <p:cNvSpPr txBox="1"/>
          <p:nvPr/>
        </p:nvSpPr>
        <p:spPr>
          <a:xfrm>
            <a:off x="2975030" y="1679219"/>
            <a:ext cx="6182686" cy="2308324"/>
          </a:xfrm>
          <a:prstGeom prst="rect">
            <a:avLst/>
          </a:prstGeom>
          <a:noFill/>
        </p:spPr>
        <p:txBody>
          <a:bodyPr wrap="square">
            <a:spAutoFit/>
          </a:bodyPr>
          <a:lstStyle/>
          <a:p>
            <a:pPr algn="just"/>
            <a:r>
              <a:rPr lang="en-US" sz="3600" b="1" dirty="0" err="1">
                <a:latin typeface="Times New Roman" panose="02020603050405020304" pitchFamily="18" charset="0"/>
                <a:cs typeface="Times New Roman" panose="02020603050405020304" pitchFamily="18" charset="0"/>
              </a:rPr>
              <a:t>Viết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đoạn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khoảng</a:t>
            </a:r>
            <a:r>
              <a:rPr lang="en-US" sz="3600" b="1" dirty="0">
                <a:latin typeface="Times New Roman" panose="02020603050405020304" pitchFamily="18" charset="0"/>
                <a:cs typeface="Times New Roman" panose="02020603050405020304" pitchFamily="18" charset="0"/>
              </a:rPr>
              <a:t> 150 </a:t>
            </a:r>
            <a:r>
              <a:rPr lang="en-US" sz="3600" b="1" dirty="0" err="1">
                <a:latin typeface="Times New Roman" panose="02020603050405020304" pitchFamily="18" charset="0"/>
                <a:cs typeface="Times New Roman" panose="02020603050405020304" pitchFamily="18" charset="0"/>
              </a:rPr>
              <a:t>chữ</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phân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chi </a:t>
            </a:r>
            <a:r>
              <a:rPr lang="en-US" sz="3600" b="1" dirty="0" err="1">
                <a:latin typeface="Times New Roman" panose="02020603050405020304" pitchFamily="18" charset="0"/>
                <a:cs typeface="Times New Roman" panose="02020603050405020304" pitchFamily="18" charset="0"/>
              </a:rPr>
              <a:t>tiết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kì</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ảo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truyện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thần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thoại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hoặc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tự</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thêm</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27476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4"/>
          <a:stretch>
            <a:fillRect/>
          </a:stretch>
        </p:blipFill>
        <p:spPr>
          <a:xfrm>
            <a:off x="-29626" y="0"/>
            <a:ext cx="12251251" cy="6858000"/>
          </a:xfrm>
          <a:prstGeom prst="rect">
            <a:avLst/>
          </a:prstGeom>
        </p:spPr>
      </p:pic>
      <p:pic>
        <p:nvPicPr>
          <p:cNvPr id="5" name="Picture 4">
            <a:extLst>
              <a:ext uri="{FF2B5EF4-FFF2-40B4-BE49-F238E27FC236}">
                <a16:creationId xmlns="" xmlns:a16="http://schemas.microsoft.com/office/drawing/2014/main" id="{4DB43444-4177-A243-48F4-A402229C62D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3978907" y="922921"/>
            <a:ext cx="4234184" cy="4253087"/>
          </a:xfrm>
          <a:prstGeom prst="rect">
            <a:avLst/>
          </a:prstGeom>
        </p:spPr>
      </p:pic>
      <p:sp>
        <p:nvSpPr>
          <p:cNvPr id="6" name="TextBox 5">
            <a:extLst>
              <a:ext uri="{FF2B5EF4-FFF2-40B4-BE49-F238E27FC236}">
                <a16:creationId xmlns="" xmlns:a16="http://schemas.microsoft.com/office/drawing/2014/main" id="{1362CDAA-BBB7-70FD-EB9A-693642611FD0}"/>
              </a:ext>
            </a:extLst>
          </p:cNvPr>
          <p:cNvSpPr txBox="1"/>
          <p:nvPr/>
        </p:nvSpPr>
        <p:spPr>
          <a:xfrm>
            <a:off x="1883938" y="299896"/>
            <a:ext cx="8808441"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Đây</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là</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tên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của</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một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vị</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thần</a:t>
            </a:r>
            <a:endParaRPr lang="en-US" sz="6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6C947880-0B81-EBF8-C34C-0A4234D9847E}"/>
              </a:ext>
            </a:extLst>
          </p:cNvPr>
          <p:cNvSpPr txBox="1"/>
          <p:nvPr/>
        </p:nvSpPr>
        <p:spPr>
          <a:xfrm>
            <a:off x="4092035" y="4795656"/>
            <a:ext cx="4392246"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Thần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nước</a:t>
            </a:r>
            <a:endParaRPr lang="en-US" sz="6000" b="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08962E06-889C-CBA1-ACF1-3E6D86E356AD}"/>
              </a:ext>
            </a:extLst>
          </p:cNvPr>
          <p:cNvPicPr>
            <a:picLocks noChangeAspect="1"/>
          </p:cNvPicPr>
          <p:nvPr/>
        </p:nvPicPr>
        <p:blipFill>
          <a:blip r:embed="rId7"/>
          <a:stretch>
            <a:fillRect/>
          </a:stretch>
        </p:blipFill>
        <p:spPr>
          <a:xfrm>
            <a:off x="2140246" y="3598186"/>
            <a:ext cx="2139881" cy="2200847"/>
          </a:xfrm>
          <a:prstGeom prst="rect">
            <a:avLst/>
          </a:prstGeom>
        </p:spPr>
      </p:pic>
    </p:spTree>
    <p:extLst>
      <p:ext uri="{BB962C8B-B14F-4D97-AF65-F5344CB8AC3E}">
        <p14:creationId xmlns:p14="http://schemas.microsoft.com/office/powerpoint/2010/main" val="14431467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childTnLst>
        </p:cTn>
      </p:par>
    </p:tnLst>
    <p:bldLst>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59252" y="0"/>
            <a:ext cx="12251251" cy="6858000"/>
          </a:xfrm>
          <a:prstGeom prst="rect">
            <a:avLst/>
          </a:prstGeom>
        </p:spPr>
      </p:pic>
      <p:sp>
        <p:nvSpPr>
          <p:cNvPr id="5" name="TextBox 4">
            <a:extLst>
              <a:ext uri="{FF2B5EF4-FFF2-40B4-BE49-F238E27FC236}">
                <a16:creationId xmlns="" xmlns:a16="http://schemas.microsoft.com/office/drawing/2014/main" id="{C15D9124-3935-24B2-F03E-9DA42E71A9B5}"/>
              </a:ext>
            </a:extLst>
          </p:cNvPr>
          <p:cNvSpPr txBox="1"/>
          <p:nvPr/>
        </p:nvSpPr>
        <p:spPr>
          <a:xfrm>
            <a:off x="1598101" y="202076"/>
            <a:ext cx="9441809" cy="6124754"/>
          </a:xfrm>
          <a:prstGeom prst="rect">
            <a:avLst/>
          </a:prstGeom>
          <a:noFill/>
        </p:spPr>
        <p:txBody>
          <a:bodyPr wrap="square">
            <a:spAutoFit/>
          </a:bodyPr>
          <a:lstStyle/>
          <a:p>
            <a:pPr algn="just"/>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Nữ</a:t>
            </a:r>
            <a:r>
              <a:rPr lang="en-US" sz="2800" b="1" i="1" dirty="0">
                <a:effectLst/>
                <a:latin typeface="Times New Roman" panose="02020603050405020304" pitchFamily="18" charset="0"/>
                <a:ea typeface="Calibri" panose="020F0502020204030204" pitchFamily="34" charset="0"/>
              </a:rPr>
              <a:t> Oa </a:t>
            </a:r>
            <a:r>
              <a:rPr lang="en-US" sz="2800" b="1" i="1" dirty="0" err="1">
                <a:effectLst/>
                <a:latin typeface="Times New Roman" panose="02020603050405020304" pitchFamily="18" charset="0"/>
                <a:ea typeface="Calibri" panose="020F0502020204030204" pitchFamily="34" charset="0"/>
              </a:rPr>
              <a:t>là</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vị</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thần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sinh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ra</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loài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người</a:t>
            </a:r>
            <a:r>
              <a:rPr lang="en-US" sz="2800" b="1" i="1" dirty="0">
                <a:effectLst/>
                <a:latin typeface="Times New Roman" panose="02020603050405020304" pitchFamily="18" charset="0"/>
                <a:ea typeface="Calibri" panose="020F0502020204030204" pitchFamily="34" charset="0"/>
              </a:rPr>
              <a:t>. Con </a:t>
            </a:r>
            <a:r>
              <a:rPr lang="en-US" sz="2800" b="1" i="1" dirty="0" err="1">
                <a:effectLst/>
                <a:latin typeface="Times New Roman" panose="02020603050405020304" pitchFamily="18" charset="0"/>
                <a:ea typeface="Calibri" panose="020F0502020204030204" pitchFamily="34" charset="0"/>
              </a:rPr>
              <a:t>cháu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bà</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sống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trong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cõi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thế</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gian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bình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yên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vô</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sự</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thì</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bỗng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một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hôm</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Thủy</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Thần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Cung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Công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và</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Hỏa</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Thần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Chúc</a:t>
            </a:r>
            <a:r>
              <a:rPr lang="en-US" sz="2800" b="1" i="1" dirty="0">
                <a:effectLst/>
                <a:latin typeface="Times New Roman" panose="02020603050405020304" pitchFamily="18" charset="0"/>
                <a:ea typeface="Calibri" panose="020F0502020204030204" pitchFamily="34" charset="0"/>
              </a:rPr>
              <a:t> Dung </a:t>
            </a:r>
            <a:r>
              <a:rPr lang="en-US" sz="2800" b="1" i="1" dirty="0" err="1">
                <a:effectLst/>
                <a:latin typeface="Times New Roman" panose="02020603050405020304" pitchFamily="18" charset="0"/>
                <a:ea typeface="Calibri" panose="020F0502020204030204" pitchFamily="34" charset="0"/>
              </a:rPr>
              <a:t>gây</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sự</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đánh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nhau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rất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dữ</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dội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Hậu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quả</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khiến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cây</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cột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chống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Trời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gẫy</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gập</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xuống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một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góc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trời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bị</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sụt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lở</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gây</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ra</a:t>
            </a:r>
            <a:r>
              <a:rPr lang="en-US" sz="2800" b="1" i="1" dirty="0">
                <a:effectLst/>
                <a:latin typeface="Times New Roman" panose="02020603050405020304" pitchFamily="18" charset="0"/>
                <a:ea typeface="Calibri" panose="020F0502020204030204" pitchFamily="34" charset="0"/>
              </a:rPr>
              <a:t> tai </a:t>
            </a:r>
            <a:r>
              <a:rPr lang="en-US" sz="2800" b="1" i="1" dirty="0" err="1">
                <a:effectLst/>
                <a:latin typeface="Times New Roman" panose="02020603050405020304" pitchFamily="18" charset="0"/>
                <a:ea typeface="Calibri" panose="020F0502020204030204" pitchFamily="34" charset="0"/>
              </a:rPr>
              <a:t>họa</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khủng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khiếp</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cho</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loài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người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Nữ</a:t>
            </a:r>
            <a:r>
              <a:rPr lang="en-US" sz="2800" b="1" i="1" dirty="0">
                <a:effectLst/>
                <a:latin typeface="Times New Roman" panose="02020603050405020304" pitchFamily="18" charset="0"/>
                <a:ea typeface="Calibri" panose="020F0502020204030204" pitchFamily="34" charset="0"/>
              </a:rPr>
              <a:t> Oa </a:t>
            </a:r>
            <a:r>
              <a:rPr lang="en-US" sz="2800" b="1" i="1" dirty="0" err="1">
                <a:effectLst/>
                <a:latin typeface="Times New Roman" panose="02020603050405020304" pitchFamily="18" charset="0"/>
                <a:ea typeface="Calibri" panose="020F0502020204030204" pitchFamily="34" charset="0"/>
              </a:rPr>
              <a:t>đau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lòng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thấy</a:t>
            </a:r>
            <a:r>
              <a:rPr lang="en-US" sz="2800" b="1" i="1" dirty="0">
                <a:effectLst/>
                <a:latin typeface="Times New Roman" panose="02020603050405020304" pitchFamily="18" charset="0"/>
                <a:ea typeface="Calibri" panose="020F0502020204030204" pitchFamily="34" charset="0"/>
              </a:rPr>
              <a:t> con </a:t>
            </a:r>
            <a:r>
              <a:rPr lang="en-US" sz="2800" b="1" i="1" dirty="0" err="1">
                <a:effectLst/>
                <a:latin typeface="Times New Roman" panose="02020603050405020304" pitchFamily="18" charset="0"/>
                <a:ea typeface="Calibri" panose="020F0502020204030204" pitchFamily="34" charset="0"/>
              </a:rPr>
              <a:t>cháu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sống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trong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cảnh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tối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tăm</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khổ</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ải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đã</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không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quản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khó</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khăn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vất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vả</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ngày</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đêm</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một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mình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hì</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hục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khuôn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đất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đội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đá</a:t>
            </a:r>
            <a:r>
              <a:rPr lang="en-US" sz="2800" b="1" i="1" dirty="0">
                <a:effectLst/>
                <a:latin typeface="Times New Roman" panose="02020603050405020304" pitchFamily="18" charset="0"/>
                <a:ea typeface="Calibri" panose="020F0502020204030204" pitchFamily="34" charset="0"/>
              </a:rPr>
              <a:t> ở </a:t>
            </a:r>
            <a:r>
              <a:rPr lang="en-US" sz="2800" b="1" i="1" dirty="0" err="1">
                <a:effectLst/>
                <a:latin typeface="Times New Roman" panose="02020603050405020304" pitchFamily="18" charset="0"/>
                <a:ea typeface="Calibri" panose="020F0502020204030204" pitchFamily="34" charset="0"/>
              </a:rPr>
              <a:t>khắp</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nơi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về</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để</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vá</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trời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cho</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bằng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được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kịp</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cứu</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đàn</a:t>
            </a:r>
            <a:r>
              <a:rPr lang="en-US" sz="2800" b="1" i="1" dirty="0">
                <a:effectLst/>
                <a:latin typeface="Times New Roman" panose="02020603050405020304" pitchFamily="18" charset="0"/>
                <a:ea typeface="Calibri" panose="020F0502020204030204" pitchFamily="34" charset="0"/>
              </a:rPr>
              <a:t> con. </a:t>
            </a:r>
            <a:r>
              <a:rPr lang="en-US" sz="2800" b="1" i="1" dirty="0" err="1">
                <a:effectLst/>
                <a:latin typeface="Times New Roman" panose="02020603050405020304" pitchFamily="18" charset="0"/>
                <a:ea typeface="Calibri" panose="020F0502020204030204" pitchFamily="34" charset="0"/>
              </a:rPr>
              <a:t>Bà</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chọn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đá</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ngũ</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sắc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chất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lên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thành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núi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đốt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lửa</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luyện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đá</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thành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keo</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rồi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lần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lượt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vá</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hết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các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vết</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thủng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trên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vòm</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trời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Từ</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đó</a:t>
            </a:r>
            <a:r>
              <a:rPr lang="en-US" sz="2800" b="1" i="1" dirty="0">
                <a:effectLst/>
                <a:latin typeface="Times New Roman" panose="02020603050405020304" pitchFamily="18" charset="0"/>
                <a:ea typeface="Calibri" panose="020F0502020204030204" pitchFamily="34" charset="0"/>
              </a:rPr>
              <a:t>, con </a:t>
            </a:r>
            <a:r>
              <a:rPr lang="en-US" sz="2800" b="1" i="1" dirty="0" err="1">
                <a:effectLst/>
                <a:latin typeface="Times New Roman" panose="02020603050405020304" pitchFamily="18" charset="0"/>
                <a:ea typeface="Calibri" panose="020F0502020204030204" pitchFamily="34" charset="0"/>
              </a:rPr>
              <a:t>người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sống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dưới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vòm</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trời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trong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xanh</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điểm</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mây</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ngũ</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sắc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không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còn</a:t>
            </a:r>
            <a:r>
              <a:rPr lang="en-US" sz="2800" b="1" i="1" dirty="0">
                <a:effectLst/>
                <a:latin typeface="Times New Roman" panose="02020603050405020304" pitchFamily="18" charset="0"/>
                <a:ea typeface="Calibri" panose="020F0502020204030204" pitchFamily="34" charset="0"/>
              </a:rPr>
              <a:t> lo </a:t>
            </a:r>
            <a:r>
              <a:rPr lang="en-US" sz="2800" b="1" i="1" dirty="0" err="1">
                <a:effectLst/>
                <a:latin typeface="Times New Roman" panose="02020603050405020304" pitchFamily="18" charset="0"/>
                <a:ea typeface="Calibri" panose="020F0502020204030204" pitchFamily="34" charset="0"/>
              </a:rPr>
              <a:t>trời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sập</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không</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sợ</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nước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lũ</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và</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các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loài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ác</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thú</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chăm</a:t>
            </a:r>
            <a:r>
              <a:rPr lang="en-US" sz="2800" b="1" i="1" dirty="0">
                <a:effectLst/>
                <a:latin typeface="Times New Roman" panose="02020603050405020304" pitchFamily="18" charset="0"/>
                <a:ea typeface="Calibri" panose="020F0502020204030204" pitchFamily="34" charset="0"/>
              </a:rPr>
              <a:t> lo </a:t>
            </a:r>
            <a:r>
              <a:rPr lang="en-US" sz="2800" b="1" i="1" dirty="0" err="1">
                <a:effectLst/>
                <a:latin typeface="Times New Roman" panose="02020603050405020304" pitchFamily="18" charset="0"/>
                <a:ea typeface="Calibri" panose="020F0502020204030204" pitchFamily="34" charset="0"/>
              </a:rPr>
              <a:t>làm</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ăn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bốn</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mùa</a:t>
            </a:r>
            <a:r>
              <a:rPr lang="en-US" sz="2800" b="1" i="1" dirty="0">
                <a:effectLst/>
                <a:latin typeface="Times New Roman" panose="02020603050405020304" pitchFamily="18" charset="0"/>
                <a:ea typeface="Calibri" panose="020F0502020204030204" pitchFamily="34" charset="0"/>
              </a:rPr>
              <a:t> no </a:t>
            </a:r>
            <a:r>
              <a:rPr lang="en-US" sz="2800" b="1" i="1" dirty="0" err="1">
                <a:effectLst/>
                <a:latin typeface="Times New Roman" panose="02020603050405020304" pitchFamily="18" charset="0"/>
                <a:ea typeface="Calibri" panose="020F0502020204030204" pitchFamily="34" charset="0"/>
              </a:rPr>
              <a:t>đủ</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vui</a:t>
            </a:r>
            <a:r>
              <a:rPr lang="en-US" sz="2800" b="1" i="1" dirty="0">
                <a:effectLst/>
                <a:latin typeface="Times New Roman" panose="02020603050405020304" pitchFamily="18" charset="0"/>
                <a:ea typeface="Calibri" panose="020F0502020204030204" pitchFamily="34" charset="0"/>
              </a:rPr>
              <a:t> </a:t>
            </a:r>
            <a:r>
              <a:rPr lang="en-US" sz="2800" b="1" i="1" dirty="0" err="1">
                <a:effectLst/>
                <a:latin typeface="Times New Roman" panose="02020603050405020304" pitchFamily="18" charset="0"/>
                <a:ea typeface="Calibri" panose="020F0502020204030204" pitchFamily="34" charset="0"/>
              </a:rPr>
              <a:t>tươi</a:t>
            </a:r>
            <a:r>
              <a:rPr lang="en-US" sz="2800" b="1" i="1" dirty="0">
                <a:effectLst/>
                <a:latin typeface="Times New Roman" panose="02020603050405020304" pitchFamily="18" charset="0"/>
                <a:ea typeface="Calibri" panose="020F0502020204030204" pitchFamily="34" charset="0"/>
              </a:rPr>
              <a:t>.</a:t>
            </a:r>
            <a:endParaRPr lang="en-US" sz="2800" b="1" dirty="0"/>
          </a:p>
        </p:txBody>
      </p:sp>
    </p:spTree>
    <p:extLst>
      <p:ext uri="{BB962C8B-B14F-4D97-AF65-F5344CB8AC3E}">
        <p14:creationId xmlns:p14="http://schemas.microsoft.com/office/powerpoint/2010/main" val="3772964726"/>
      </p:ext>
    </p:extLst>
  </p:cSld>
  <p:clrMapOvr>
    <a:masterClrMapping/>
  </p:clrMapOvr>
  <p:transition spd="slow">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2"/>
          <a:stretch>
            <a:fillRect/>
          </a:stretch>
        </p:blipFill>
        <p:spPr>
          <a:xfrm>
            <a:off x="-59252" y="0"/>
            <a:ext cx="12251251" cy="6858000"/>
          </a:xfrm>
          <a:prstGeom prst="rect">
            <a:avLst/>
          </a:prstGeom>
        </p:spPr>
      </p:pic>
      <p:sp>
        <p:nvSpPr>
          <p:cNvPr id="3" name="TextBox 2">
            <a:extLst>
              <a:ext uri="{FF2B5EF4-FFF2-40B4-BE49-F238E27FC236}">
                <a16:creationId xmlns="" xmlns:a16="http://schemas.microsoft.com/office/drawing/2014/main" id="{7E399B02-77FF-167F-72A1-49DF56BBC6C8}"/>
              </a:ext>
            </a:extLst>
          </p:cNvPr>
          <p:cNvSpPr txBox="1"/>
          <p:nvPr/>
        </p:nvSpPr>
        <p:spPr>
          <a:xfrm>
            <a:off x="922788" y="125835"/>
            <a:ext cx="97396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HƯỚNG</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DẪN TỰ HỌC</a:t>
            </a:r>
            <a:endPar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 xmlns:a16="http://schemas.microsoft.com/office/drawing/2014/main" id="{B1EBD3A5-AE2C-BA81-F366-8AE2D763E5D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167" r="97778">
                        <a14:foregroundMark x1="4444" y1="48611" x2="4444" y2="48611"/>
                        <a14:foregroundMark x1="4444" y1="48056" x2="4444" y2="48056"/>
                        <a14:foregroundMark x1="4722" y1="50833" x2="4722" y2="50833"/>
                        <a14:foregroundMark x1="41111" y1="79444" x2="41111" y2="79444"/>
                        <a14:foregroundMark x1="38889" y1="80278" x2="38889" y2="80278"/>
                        <a14:foregroundMark x1="96667" y1="68056" x2="96667" y2="68056"/>
                        <a14:foregroundMark x1="96944" y1="66667" x2="96944" y2="66667"/>
                        <a14:foregroundMark x1="97778" y1="58889" x2="97778" y2="57500"/>
                        <a14:foregroundMark x1="58056" y1="23889" x2="58056" y2="23889"/>
                        <a14:foregroundMark x1="59444" y1="24444" x2="59444" y2="24444"/>
                        <a14:foregroundMark x1="25833" y1="23611" x2="25833" y2="23611"/>
                        <a14:foregroundMark x1="25278" y1="23611" x2="25278" y2="23611"/>
                        <a14:foregroundMark x1="25278" y1="23611" x2="25278" y2="23611"/>
                        <a14:foregroundMark x1="24167" y1="23889" x2="24167" y2="23889"/>
                        <a14:foregroundMark x1="23056" y1="26944" x2="23056" y2="26944"/>
                        <a14:foregroundMark x1="30278" y1="26667" x2="30278" y2="26667"/>
                        <a14:foregroundMark x1="28889" y1="25833" x2="28889" y2="25833"/>
                        <a14:foregroundMark x1="28056" y1="25833" x2="28056" y2="25833"/>
                        <a14:foregroundMark x1="27222" y1="26111" x2="27222" y2="26111"/>
                        <a14:foregroundMark x1="27222" y1="26111" x2="27222" y2="26111"/>
                        <a14:foregroundMark x1="11111" y1="31111" x2="11111" y2="31111"/>
                        <a14:foregroundMark x1="10556" y1="34444" x2="10556" y2="34444"/>
                        <a14:foregroundMark x1="10278" y1="37222" x2="9444" y2="38056"/>
                        <a14:foregroundMark x1="35000" y1="20833" x2="35000" y2="20833"/>
                        <a14:foregroundMark x1="36111" y1="20833" x2="36944" y2="20833"/>
                        <a14:foregroundMark x1="43611" y1="20833" x2="43611" y2="20833"/>
                        <a14:foregroundMark x1="43611" y1="20833" x2="43611" y2="20833"/>
                        <a14:foregroundMark x1="93333" y1="74167" x2="93333" y2="74167"/>
                        <a14:foregroundMark x1="93333" y1="74167" x2="93333" y2="74167"/>
                        <a14:foregroundMark x1="95278" y1="70000" x2="95278" y2="70000"/>
                        <a14:foregroundMark x1="95278" y1="70000" x2="95278" y2="70000"/>
                        <a14:foregroundMark x1="93611" y1="74444" x2="93611" y2="74444"/>
                        <a14:foregroundMark x1="92778" y1="75833" x2="91111" y2="76111"/>
                        <a14:foregroundMark x1="87500" y1="78056" x2="87500" y2="78056"/>
                        <a14:foregroundMark x1="83333" y1="79167" x2="83333" y2="79167"/>
                        <a14:foregroundMark x1="7222" y1="70556" x2="7222" y2="70556"/>
                        <a14:foregroundMark x1="7222" y1="70556" x2="7222" y2="71389"/>
                      </a14:backgroundRemoval>
                    </a14:imgEffect>
                  </a14:imgLayer>
                </a14:imgProps>
              </a:ext>
            </a:extLst>
          </a:blip>
          <a:stretch>
            <a:fillRect/>
          </a:stretch>
        </p:blipFill>
        <p:spPr>
          <a:xfrm>
            <a:off x="763398" y="606708"/>
            <a:ext cx="5054425" cy="5247153"/>
          </a:xfrm>
          <a:prstGeom prst="rect">
            <a:avLst/>
          </a:prstGeom>
        </p:spPr>
      </p:pic>
      <p:sp>
        <p:nvSpPr>
          <p:cNvPr id="6" name="TextBox 5">
            <a:extLst>
              <a:ext uri="{FF2B5EF4-FFF2-40B4-BE49-F238E27FC236}">
                <a16:creationId xmlns="" xmlns:a16="http://schemas.microsoft.com/office/drawing/2014/main" id="{3FA3CE19-A610-5F34-08BF-5B2459FAF521}"/>
              </a:ext>
            </a:extLst>
          </p:cNvPr>
          <p:cNvSpPr txBox="1"/>
          <p:nvPr/>
        </p:nvSpPr>
        <p:spPr>
          <a:xfrm>
            <a:off x="1323783" y="2055982"/>
            <a:ext cx="3933653"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 xmlns:a16="http://schemas.microsoft.com/office/drawing/2014/main" id="{F04C8134-1113-EE98-7A62-E5CB4ECE2AE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4167" r="97778">
                        <a14:foregroundMark x1="4444" y1="48611" x2="4444" y2="48611"/>
                        <a14:foregroundMark x1="4444" y1="48056" x2="4444" y2="48056"/>
                        <a14:foregroundMark x1="4722" y1="50833" x2="4722" y2="50833"/>
                        <a14:foregroundMark x1="41111" y1="79444" x2="41111" y2="79444"/>
                        <a14:foregroundMark x1="38889" y1="80278" x2="38889" y2="80278"/>
                        <a14:foregroundMark x1="96667" y1="68056" x2="96667" y2="68056"/>
                        <a14:foregroundMark x1="96944" y1="66667" x2="96944" y2="66667"/>
                        <a14:foregroundMark x1="97778" y1="58889" x2="97778" y2="57500"/>
                        <a14:foregroundMark x1="58056" y1="23889" x2="58056" y2="23889"/>
                        <a14:foregroundMark x1="59444" y1="24444" x2="59444" y2="24444"/>
                        <a14:foregroundMark x1="25833" y1="23611" x2="25833" y2="23611"/>
                        <a14:foregroundMark x1="25278" y1="23611" x2="25278" y2="23611"/>
                        <a14:foregroundMark x1="25278" y1="23611" x2="25278" y2="23611"/>
                        <a14:foregroundMark x1="24167" y1="23889" x2="24167" y2="23889"/>
                        <a14:foregroundMark x1="23056" y1="26944" x2="23056" y2="26944"/>
                        <a14:foregroundMark x1="30278" y1="26667" x2="30278" y2="26667"/>
                        <a14:foregroundMark x1="28889" y1="25833" x2="28889" y2="25833"/>
                        <a14:foregroundMark x1="28056" y1="25833" x2="28056" y2="25833"/>
                        <a14:foregroundMark x1="27222" y1="26111" x2="27222" y2="26111"/>
                        <a14:foregroundMark x1="27222" y1="26111" x2="27222" y2="26111"/>
                        <a14:foregroundMark x1="11111" y1="31111" x2="11111" y2="31111"/>
                        <a14:foregroundMark x1="10556" y1="34444" x2="10556" y2="34444"/>
                        <a14:foregroundMark x1="10278" y1="37222" x2="9444" y2="38056"/>
                        <a14:foregroundMark x1="35000" y1="20833" x2="35000" y2="20833"/>
                        <a14:foregroundMark x1="36111" y1="20833" x2="36944" y2="20833"/>
                        <a14:foregroundMark x1="43611" y1="20833" x2="43611" y2="20833"/>
                        <a14:foregroundMark x1="43611" y1="20833" x2="43611" y2="20833"/>
                        <a14:foregroundMark x1="93333" y1="74167" x2="93333" y2="74167"/>
                        <a14:foregroundMark x1="93333" y1="74167" x2="93333" y2="74167"/>
                        <a14:foregroundMark x1="95278" y1="70000" x2="95278" y2="70000"/>
                        <a14:foregroundMark x1="95278" y1="70000" x2="95278" y2="70000"/>
                        <a14:foregroundMark x1="93611" y1="74444" x2="93611" y2="74444"/>
                        <a14:foregroundMark x1="92778" y1="75833" x2="91111" y2="76111"/>
                        <a14:foregroundMark x1="87500" y1="78056" x2="87500" y2="78056"/>
                        <a14:foregroundMark x1="83333" y1="79167" x2="83333" y2="79167"/>
                        <a14:foregroundMark x1="7222" y1="70556" x2="7222" y2="70556"/>
                        <a14:foregroundMark x1="7222" y1="70556" x2="7222" y2="71389"/>
                      </a14:backgroundRemoval>
                    </a14:imgEffect>
                  </a14:imgLayer>
                </a14:imgProps>
              </a:ext>
            </a:extLst>
          </a:blip>
          <a:stretch>
            <a:fillRect/>
          </a:stretch>
        </p:blipFill>
        <p:spPr>
          <a:xfrm>
            <a:off x="6372778" y="805423"/>
            <a:ext cx="5054425" cy="5247153"/>
          </a:xfrm>
          <a:prstGeom prst="rect">
            <a:avLst/>
          </a:prstGeom>
        </p:spPr>
      </p:pic>
      <p:sp>
        <p:nvSpPr>
          <p:cNvPr id="8" name="TextBox 7">
            <a:extLst>
              <a:ext uri="{FF2B5EF4-FFF2-40B4-BE49-F238E27FC236}">
                <a16:creationId xmlns="" xmlns:a16="http://schemas.microsoft.com/office/drawing/2014/main" id="{64904B45-F1E5-D214-264C-465A0949E8D8}"/>
              </a:ext>
            </a:extLst>
          </p:cNvPr>
          <p:cNvSpPr txBox="1"/>
          <p:nvPr/>
        </p:nvSpPr>
        <p:spPr>
          <a:xfrm>
            <a:off x="6915993" y="2840812"/>
            <a:ext cx="3967993" cy="156966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tiếp</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1"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3200" b="1" i="1"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034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07305FD-6F23-461A-0657-B41A4AB1A6A0}"/>
              </a:ext>
            </a:extLst>
          </p:cNvPr>
          <p:cNvPicPr>
            <a:picLocks noChangeAspect="1"/>
          </p:cNvPicPr>
          <p:nvPr/>
        </p:nvPicPr>
        <p:blipFill>
          <a:blip r:embed="rId3"/>
          <a:stretch>
            <a:fillRect/>
          </a:stretch>
        </p:blipFill>
        <p:spPr>
          <a:xfrm>
            <a:off x="0" y="0"/>
            <a:ext cx="12192528" cy="6858000"/>
          </a:xfrm>
          <a:prstGeom prst="rect">
            <a:avLst/>
          </a:prstGeom>
        </p:spPr>
      </p:pic>
      <p:sp>
        <p:nvSpPr>
          <p:cNvPr id="3" name="TextBox 2">
            <a:extLst>
              <a:ext uri="{FF2B5EF4-FFF2-40B4-BE49-F238E27FC236}">
                <a16:creationId xmlns="" xmlns:a16="http://schemas.microsoft.com/office/drawing/2014/main" id="{C418A3D6-53AF-32DE-E131-E5BE41728FF1}"/>
              </a:ext>
            </a:extLst>
          </p:cNvPr>
          <p:cNvSpPr txBox="1"/>
          <p:nvPr/>
        </p:nvSpPr>
        <p:spPr>
          <a:xfrm>
            <a:off x="2267339" y="646015"/>
            <a:ext cx="951919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CẢM</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ƠN CÁC EM ĐÃ CHÚ Ý LẮNG NGHE.</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 xmlns:a16="http://schemas.microsoft.com/office/drawing/2014/main" id="{B3D75DE3-4ACB-9CAC-1F07-AA8A1A5E0303}"/>
              </a:ext>
            </a:extLst>
          </p:cNvPr>
          <p:cNvSpPr txBox="1"/>
          <p:nvPr/>
        </p:nvSpPr>
        <p:spPr>
          <a:xfrm>
            <a:off x="3662949" y="2690340"/>
            <a:ext cx="739909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CHÚC</a:t>
            </a:r>
            <a:r>
              <a:rPr kumimoji="0" lang="en-US" sz="6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CÁC EM HỌC TỐT NHÉ!</a:t>
            </a:r>
            <a:endPar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 xmlns:a16="http://schemas.microsoft.com/office/drawing/2014/main" id="{F5BD5913-EDBC-FC4D-492C-53C012905AA8}"/>
              </a:ext>
            </a:extLst>
          </p:cNvPr>
          <p:cNvSpPr txBox="1"/>
          <p:nvPr/>
        </p:nvSpPr>
        <p:spPr>
          <a:xfrm>
            <a:off x="3497725" y="5137229"/>
            <a:ext cx="84174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Giáo</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viên:Nguyễn</a:t>
            </a:r>
            <a:r>
              <a:rPr kumimoji="0" lang="en-US" sz="40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Nhâm</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289774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3"/>
          <a:stretch>
            <a:fillRect/>
          </a:stretch>
        </p:blipFill>
        <p:spPr>
          <a:xfrm>
            <a:off x="-29626" y="0"/>
            <a:ext cx="12251251" cy="6858000"/>
          </a:xfrm>
          <a:prstGeom prst="rect">
            <a:avLst/>
          </a:prstGeom>
        </p:spPr>
      </p:pic>
      <p:sp>
        <p:nvSpPr>
          <p:cNvPr id="6" name="TextBox 5">
            <a:extLst>
              <a:ext uri="{FF2B5EF4-FFF2-40B4-BE49-F238E27FC236}">
                <a16:creationId xmlns="" xmlns:a16="http://schemas.microsoft.com/office/drawing/2014/main" id="{1362CDAA-BBB7-70FD-EB9A-693642611FD0}"/>
              </a:ext>
            </a:extLst>
          </p:cNvPr>
          <p:cNvSpPr txBox="1"/>
          <p:nvPr/>
        </p:nvSpPr>
        <p:spPr>
          <a:xfrm>
            <a:off x="1883938" y="299896"/>
            <a:ext cx="8808441"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Đây</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là</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tên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của</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một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vị</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thần</a:t>
            </a:r>
            <a:endParaRPr lang="en-US" sz="6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6C947880-0B81-EBF8-C34C-0A4234D9847E}"/>
              </a:ext>
            </a:extLst>
          </p:cNvPr>
          <p:cNvSpPr txBox="1"/>
          <p:nvPr/>
        </p:nvSpPr>
        <p:spPr>
          <a:xfrm>
            <a:off x="4092035" y="4795656"/>
            <a:ext cx="4392246"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Thần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núi</a:t>
            </a:r>
            <a:endParaRPr lang="en-US" sz="6000" b="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08962E06-889C-CBA1-ACF1-3E6D86E356AD}"/>
              </a:ext>
            </a:extLst>
          </p:cNvPr>
          <p:cNvPicPr>
            <a:picLocks noChangeAspect="1"/>
          </p:cNvPicPr>
          <p:nvPr/>
        </p:nvPicPr>
        <p:blipFill>
          <a:blip r:embed="rId4"/>
          <a:stretch>
            <a:fillRect/>
          </a:stretch>
        </p:blipFill>
        <p:spPr>
          <a:xfrm>
            <a:off x="2140246" y="3598186"/>
            <a:ext cx="2139881" cy="2200847"/>
          </a:xfrm>
          <a:prstGeom prst="rect">
            <a:avLst/>
          </a:prstGeom>
        </p:spPr>
      </p:pic>
      <p:pic>
        <p:nvPicPr>
          <p:cNvPr id="2" name="Picture 1">
            <a:extLst>
              <a:ext uri="{FF2B5EF4-FFF2-40B4-BE49-F238E27FC236}">
                <a16:creationId xmlns="" xmlns:a16="http://schemas.microsoft.com/office/drawing/2014/main" id="{86ADA502-3177-2AAC-AB1A-E4B590833BEB}"/>
              </a:ext>
            </a:extLst>
          </p:cNvPr>
          <p:cNvPicPr>
            <a:picLocks noChangeAspect="1"/>
          </p:cNvPicPr>
          <p:nvPr/>
        </p:nvPicPr>
        <p:blipFill>
          <a:blip r:embed="rId5"/>
          <a:stretch>
            <a:fillRect/>
          </a:stretch>
        </p:blipFill>
        <p:spPr>
          <a:xfrm>
            <a:off x="4129065" y="1474159"/>
            <a:ext cx="3933868" cy="2946604"/>
          </a:xfrm>
          <a:prstGeom prst="rect">
            <a:avLst/>
          </a:prstGeom>
        </p:spPr>
      </p:pic>
    </p:spTree>
    <p:extLst>
      <p:ext uri="{BB962C8B-B14F-4D97-AF65-F5344CB8AC3E}">
        <p14:creationId xmlns:p14="http://schemas.microsoft.com/office/powerpoint/2010/main" val="31849382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subTnLst>
                                    <p:audio>
                                      <p:cMediaNode>
                                        <p:cTn display="0" masterRel="sameClick">
                                          <p:stCondLst>
                                            <p:cond evt="begin" delay="0">
                                              <p:tn val="2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3"/>
          <a:stretch>
            <a:fillRect/>
          </a:stretch>
        </p:blipFill>
        <p:spPr>
          <a:xfrm>
            <a:off x="-29626" y="0"/>
            <a:ext cx="12251251" cy="6858000"/>
          </a:xfrm>
          <a:prstGeom prst="rect">
            <a:avLst/>
          </a:prstGeom>
        </p:spPr>
      </p:pic>
      <p:sp>
        <p:nvSpPr>
          <p:cNvPr id="6" name="TextBox 5">
            <a:extLst>
              <a:ext uri="{FF2B5EF4-FFF2-40B4-BE49-F238E27FC236}">
                <a16:creationId xmlns="" xmlns:a16="http://schemas.microsoft.com/office/drawing/2014/main" id="{1362CDAA-BBB7-70FD-EB9A-693642611FD0}"/>
              </a:ext>
            </a:extLst>
          </p:cNvPr>
          <p:cNvSpPr txBox="1"/>
          <p:nvPr/>
        </p:nvSpPr>
        <p:spPr>
          <a:xfrm>
            <a:off x="1883938" y="299896"/>
            <a:ext cx="8808441"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Đây</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là</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tên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của</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một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vị</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thần</a:t>
            </a:r>
            <a:endParaRPr lang="en-US" sz="6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6C947880-0B81-EBF8-C34C-0A4234D9847E}"/>
              </a:ext>
            </a:extLst>
          </p:cNvPr>
          <p:cNvSpPr txBox="1"/>
          <p:nvPr/>
        </p:nvSpPr>
        <p:spPr>
          <a:xfrm>
            <a:off x="4092035" y="4795656"/>
            <a:ext cx="4392246"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Thần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gió</a:t>
            </a:r>
            <a:endParaRPr lang="en-US" sz="6000" b="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08962E06-889C-CBA1-ACF1-3E6D86E356AD}"/>
              </a:ext>
            </a:extLst>
          </p:cNvPr>
          <p:cNvPicPr>
            <a:picLocks noChangeAspect="1"/>
          </p:cNvPicPr>
          <p:nvPr/>
        </p:nvPicPr>
        <p:blipFill>
          <a:blip r:embed="rId4"/>
          <a:stretch>
            <a:fillRect/>
          </a:stretch>
        </p:blipFill>
        <p:spPr>
          <a:xfrm>
            <a:off x="2140246" y="3598186"/>
            <a:ext cx="2139881" cy="2200847"/>
          </a:xfrm>
          <a:prstGeom prst="rect">
            <a:avLst/>
          </a:prstGeom>
        </p:spPr>
      </p:pic>
      <p:pic>
        <p:nvPicPr>
          <p:cNvPr id="3" name="Picture 2">
            <a:extLst>
              <a:ext uri="{FF2B5EF4-FFF2-40B4-BE49-F238E27FC236}">
                <a16:creationId xmlns="" xmlns:a16="http://schemas.microsoft.com/office/drawing/2014/main" id="{480C3A0E-B922-7C6E-91D7-A2859BAC6980}"/>
              </a:ext>
            </a:extLst>
          </p:cNvPr>
          <p:cNvPicPr>
            <a:picLocks noChangeAspect="1"/>
          </p:cNvPicPr>
          <p:nvPr/>
        </p:nvPicPr>
        <p:blipFill>
          <a:blip r:embed="rId5"/>
          <a:stretch>
            <a:fillRect/>
          </a:stretch>
        </p:blipFill>
        <p:spPr>
          <a:xfrm>
            <a:off x="4356286" y="1615455"/>
            <a:ext cx="3767297" cy="2847376"/>
          </a:xfrm>
          <a:prstGeom prst="rect">
            <a:avLst/>
          </a:prstGeom>
        </p:spPr>
      </p:pic>
    </p:spTree>
    <p:extLst>
      <p:ext uri="{BB962C8B-B14F-4D97-AF65-F5344CB8AC3E}">
        <p14:creationId xmlns:p14="http://schemas.microsoft.com/office/powerpoint/2010/main" val="15866495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4"/>
          <a:stretch>
            <a:fillRect/>
          </a:stretch>
        </p:blipFill>
        <p:spPr>
          <a:xfrm>
            <a:off x="-29626" y="0"/>
            <a:ext cx="12251251" cy="6858000"/>
          </a:xfrm>
          <a:prstGeom prst="rect">
            <a:avLst/>
          </a:prstGeom>
        </p:spPr>
      </p:pic>
      <p:sp>
        <p:nvSpPr>
          <p:cNvPr id="6" name="TextBox 5">
            <a:extLst>
              <a:ext uri="{FF2B5EF4-FFF2-40B4-BE49-F238E27FC236}">
                <a16:creationId xmlns="" xmlns:a16="http://schemas.microsoft.com/office/drawing/2014/main" id="{1362CDAA-BBB7-70FD-EB9A-693642611FD0}"/>
              </a:ext>
            </a:extLst>
          </p:cNvPr>
          <p:cNvSpPr txBox="1"/>
          <p:nvPr/>
        </p:nvSpPr>
        <p:spPr>
          <a:xfrm>
            <a:off x="1883938" y="299896"/>
            <a:ext cx="8808441"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Đây</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là</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tên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của</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một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vị</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thần</a:t>
            </a:r>
            <a:endParaRPr lang="en-US" sz="6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6C947880-0B81-EBF8-C34C-0A4234D9847E}"/>
              </a:ext>
            </a:extLst>
          </p:cNvPr>
          <p:cNvSpPr txBox="1"/>
          <p:nvPr/>
        </p:nvSpPr>
        <p:spPr>
          <a:xfrm>
            <a:off x="4164327" y="4943625"/>
            <a:ext cx="5249189"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Thần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trụ</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trời</a:t>
            </a:r>
            <a:endParaRPr lang="en-US" sz="6000" b="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08962E06-889C-CBA1-ACF1-3E6D86E356AD}"/>
              </a:ext>
            </a:extLst>
          </p:cNvPr>
          <p:cNvPicPr>
            <a:picLocks noChangeAspect="1"/>
          </p:cNvPicPr>
          <p:nvPr/>
        </p:nvPicPr>
        <p:blipFill>
          <a:blip r:embed="rId5"/>
          <a:stretch>
            <a:fillRect/>
          </a:stretch>
        </p:blipFill>
        <p:spPr>
          <a:xfrm>
            <a:off x="2140246" y="3598186"/>
            <a:ext cx="2139881" cy="2200847"/>
          </a:xfrm>
          <a:prstGeom prst="rect">
            <a:avLst/>
          </a:prstGeom>
        </p:spPr>
      </p:pic>
      <p:pic>
        <p:nvPicPr>
          <p:cNvPr id="5" name="Picture 4">
            <a:extLst>
              <a:ext uri="{FF2B5EF4-FFF2-40B4-BE49-F238E27FC236}">
                <a16:creationId xmlns="" xmlns:a16="http://schemas.microsoft.com/office/drawing/2014/main" id="{F6C14EB3-189A-8CCB-49E9-814BF4600044}"/>
              </a:ext>
            </a:extLst>
          </p:cNvPr>
          <p:cNvPicPr>
            <a:picLocks noChangeAspect="1"/>
          </p:cNvPicPr>
          <p:nvPr/>
        </p:nvPicPr>
        <p:blipFill>
          <a:blip r:embed="rId6"/>
          <a:stretch>
            <a:fillRect/>
          </a:stretch>
        </p:blipFill>
        <p:spPr>
          <a:xfrm>
            <a:off x="4665006" y="1615455"/>
            <a:ext cx="3227294" cy="3227294"/>
          </a:xfrm>
          <a:prstGeom prst="rect">
            <a:avLst/>
          </a:prstGeom>
        </p:spPr>
      </p:pic>
      <p:pic>
        <p:nvPicPr>
          <p:cNvPr id="8" name="Picture 7">
            <a:extLst>
              <a:ext uri="{FF2B5EF4-FFF2-40B4-BE49-F238E27FC236}">
                <a16:creationId xmlns="" xmlns:a16="http://schemas.microsoft.com/office/drawing/2014/main" id="{96E0813C-20BB-AD5F-2517-5E21D1429677}"/>
              </a:ext>
            </a:extLst>
          </p:cNvPr>
          <p:cNvPicPr>
            <a:picLocks noChangeAspect="1"/>
          </p:cNvPicPr>
          <p:nvPr/>
        </p:nvPicPr>
        <p:blipFill>
          <a:blip r:embed="rId7"/>
          <a:stretch>
            <a:fillRect/>
          </a:stretch>
        </p:blipFill>
        <p:spPr>
          <a:xfrm>
            <a:off x="5216595" y="1285875"/>
            <a:ext cx="2143125" cy="1227154"/>
          </a:xfrm>
          <a:prstGeom prst="rect">
            <a:avLst/>
          </a:prstGeom>
        </p:spPr>
      </p:pic>
    </p:spTree>
    <p:extLst>
      <p:ext uri="{BB962C8B-B14F-4D97-AF65-F5344CB8AC3E}">
        <p14:creationId xmlns:p14="http://schemas.microsoft.com/office/powerpoint/2010/main" val="29141475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childTnLst>
        </p:cTn>
      </p:par>
    </p:tnLst>
    <p:bldLst>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C8BBD76-D8FF-47DD-4244-BBBD699B3699}"/>
              </a:ext>
            </a:extLst>
          </p:cNvPr>
          <p:cNvPicPr>
            <a:picLocks noChangeAspect="1"/>
          </p:cNvPicPr>
          <p:nvPr/>
        </p:nvPicPr>
        <p:blipFill>
          <a:blip r:embed="rId3"/>
          <a:stretch>
            <a:fillRect/>
          </a:stretch>
        </p:blipFill>
        <p:spPr>
          <a:xfrm>
            <a:off x="-29626" y="0"/>
            <a:ext cx="12251251" cy="6858000"/>
          </a:xfrm>
          <a:prstGeom prst="rect">
            <a:avLst/>
          </a:prstGeom>
        </p:spPr>
      </p:pic>
      <p:sp>
        <p:nvSpPr>
          <p:cNvPr id="6" name="TextBox 5">
            <a:extLst>
              <a:ext uri="{FF2B5EF4-FFF2-40B4-BE49-F238E27FC236}">
                <a16:creationId xmlns="" xmlns:a16="http://schemas.microsoft.com/office/drawing/2014/main" id="{1362CDAA-BBB7-70FD-EB9A-693642611FD0}"/>
              </a:ext>
            </a:extLst>
          </p:cNvPr>
          <p:cNvSpPr txBox="1"/>
          <p:nvPr/>
        </p:nvSpPr>
        <p:spPr>
          <a:xfrm>
            <a:off x="1883938" y="299896"/>
            <a:ext cx="8808441"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Đây</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là</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tên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của</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một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vị</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thần</a:t>
            </a:r>
            <a:endParaRPr lang="en-US" sz="6000" b="1"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08962E06-889C-CBA1-ACF1-3E6D86E356AD}"/>
              </a:ext>
            </a:extLst>
          </p:cNvPr>
          <p:cNvPicPr>
            <a:picLocks noChangeAspect="1"/>
          </p:cNvPicPr>
          <p:nvPr/>
        </p:nvPicPr>
        <p:blipFill>
          <a:blip r:embed="rId4"/>
          <a:stretch>
            <a:fillRect/>
          </a:stretch>
        </p:blipFill>
        <p:spPr>
          <a:xfrm>
            <a:off x="2140246" y="3598186"/>
            <a:ext cx="2139881" cy="2200847"/>
          </a:xfrm>
          <a:prstGeom prst="rect">
            <a:avLst/>
          </a:prstGeom>
        </p:spPr>
      </p:pic>
      <p:pic>
        <p:nvPicPr>
          <p:cNvPr id="2" name="Picture 1">
            <a:extLst>
              <a:ext uri="{FF2B5EF4-FFF2-40B4-BE49-F238E27FC236}">
                <a16:creationId xmlns="" xmlns:a16="http://schemas.microsoft.com/office/drawing/2014/main" id="{0558E95C-7EAE-3CE7-CF1E-7B498DAC8BF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092034" y="756346"/>
            <a:ext cx="4598524" cy="4598524"/>
          </a:xfrm>
          <a:prstGeom prst="rect">
            <a:avLst/>
          </a:prstGeom>
        </p:spPr>
      </p:pic>
      <p:sp>
        <p:nvSpPr>
          <p:cNvPr id="9" name="TextBox 8">
            <a:extLst>
              <a:ext uri="{FF2B5EF4-FFF2-40B4-BE49-F238E27FC236}">
                <a16:creationId xmlns="" xmlns:a16="http://schemas.microsoft.com/office/drawing/2014/main" id="{F4993BB4-FED1-A86A-76AC-89218FAB9960}"/>
              </a:ext>
            </a:extLst>
          </p:cNvPr>
          <p:cNvSpPr txBox="1"/>
          <p:nvPr/>
        </p:nvSpPr>
        <p:spPr>
          <a:xfrm>
            <a:off x="4442279" y="4698609"/>
            <a:ext cx="5249189" cy="1015663"/>
          </a:xfrm>
          <a:prstGeom prst="rect">
            <a:avLst/>
          </a:prstGeom>
          <a:noFill/>
        </p:spPr>
        <p:txBody>
          <a:bodyPr wrap="square" rtlCol="0">
            <a:spAutoFit/>
          </a:bodyPr>
          <a:lstStyle/>
          <a:p>
            <a:pPr algn="ctr"/>
            <a:r>
              <a:rPr lang="en-US" sz="6000" b="1" dirty="0" err="1">
                <a:latin typeface="Times New Roman" panose="02020603050405020304" pitchFamily="18" charset="0"/>
                <a:cs typeface="Times New Roman" panose="02020603050405020304" pitchFamily="18" charset="0"/>
              </a:rPr>
              <a:t>Thần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sấm</a:t>
            </a:r>
            <a:endParaRPr lang="en-US" sz="6000" b="1"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3F066817-99FB-E660-F0DB-5032A972A635}"/>
              </a:ext>
            </a:extLst>
          </p:cNvPr>
          <p:cNvPicPr>
            <a:picLocks noChangeAspect="1"/>
          </p:cNvPicPr>
          <p:nvPr/>
        </p:nvPicPr>
        <p:blipFill>
          <a:blip r:embed="rId4"/>
          <a:stretch>
            <a:fillRect/>
          </a:stretch>
        </p:blipFill>
        <p:spPr>
          <a:xfrm>
            <a:off x="2140246" y="3598187"/>
            <a:ext cx="2139881" cy="2200847"/>
          </a:xfrm>
          <a:prstGeom prst="rect">
            <a:avLst/>
          </a:prstGeom>
        </p:spPr>
      </p:pic>
    </p:spTree>
    <p:extLst>
      <p:ext uri="{BB962C8B-B14F-4D97-AF65-F5344CB8AC3E}">
        <p14:creationId xmlns:p14="http://schemas.microsoft.com/office/powerpoint/2010/main" val="22523240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par>
                                <p:cTn id="24" presetID="53"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2" name="arrow.wav"/>
                                        </p:tgtEl>
                                      </p:cMediaNode>
                                    </p:audio>
                                  </p:subTnLst>
                                </p:cTn>
                              </p:par>
                            </p:childTnLst>
                          </p:cTn>
                        </p:par>
                      </p:childTnLst>
                    </p:cTn>
                  </p:par>
                </p:childTnLst>
              </p:cTn>
              <p:nextCondLst>
                <p:cond evt="onClick" delay="0">
                  <p:tgtEl>
                    <p:spTgt spid="10"/>
                  </p:tgtEl>
                </p:cond>
              </p:nextCondLst>
            </p:seq>
          </p:childTnLst>
        </p:cTn>
      </p:par>
    </p:tnLst>
    <p:bldLst>
      <p:bldP spid="6"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2429</Words>
  <Application>Microsoft Office PowerPoint</Application>
  <PresentationFormat>Custom</PresentationFormat>
  <Paragraphs>283</Paragraphs>
  <Slides>52</Slides>
  <Notes>7</Notes>
  <HiddenSlides>0</HiddenSlides>
  <MMClips>1</MMClips>
  <ScaleCrop>false</ScaleCrop>
  <HeadingPairs>
    <vt:vector size="4" baseType="variant">
      <vt:variant>
        <vt:lpstr>Theme</vt:lpstr>
      </vt:variant>
      <vt:variant>
        <vt:i4>3</vt:i4>
      </vt:variant>
      <vt:variant>
        <vt:lpstr>Slide Titles</vt:lpstr>
      </vt:variant>
      <vt:variant>
        <vt:i4>52</vt:i4>
      </vt:variant>
    </vt:vector>
  </HeadingPairs>
  <TitlesOfParts>
    <vt:vector size="55"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mk</cp:lastModifiedBy>
  <cp:revision>40</cp:revision>
  <dcterms:created xsi:type="dcterms:W3CDTF">2022-07-20T13:31:46Z</dcterms:created>
  <dcterms:modified xsi:type="dcterms:W3CDTF">2022-07-28T01:57:24Z</dcterms:modified>
</cp:coreProperties>
</file>