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25"/>
  </p:notesMasterIdLst>
  <p:sldIdLst>
    <p:sldId id="256" r:id="rId2"/>
    <p:sldId id="260" r:id="rId3"/>
    <p:sldId id="262" r:id="rId4"/>
    <p:sldId id="313" r:id="rId5"/>
    <p:sldId id="314" r:id="rId6"/>
    <p:sldId id="315" r:id="rId7"/>
    <p:sldId id="316" r:id="rId8"/>
    <p:sldId id="259" r:id="rId9"/>
    <p:sldId id="318" r:id="rId10"/>
    <p:sldId id="261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278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tamaran Black" panose="020B0604020202020204" charset="0"/>
      <p:bold r:id="rId30"/>
    </p:embeddedFont>
    <p:embeddedFont>
      <p:font typeface="Catamaran ExtraBold" panose="020B0604020202020204" charset="0"/>
      <p:bold r:id="rId31"/>
    </p:embeddedFont>
    <p:embeddedFont>
      <p:font typeface="Alef" panose="020B0604020202020204" charset="-79"/>
      <p:regular r:id="rId32"/>
      <p:bold r:id="rId33"/>
    </p:embeddedFont>
    <p:embeddedFont>
      <p:font typeface="iCiel Cadena" panose="02000503000000020004" charset="0"/>
      <p:bold r:id="rId34"/>
    </p:embeddedFont>
    <p:embeddedFont>
      <p:font typeface="Open Sans" panose="020B0604020202020204" charset="0"/>
      <p:regular r:id="rId35"/>
      <p:bold r:id="rId36"/>
      <p:italic r:id="rId37"/>
      <p:boldItalic r:id="rId38"/>
    </p:embeddedFont>
    <p:embeddedFont>
      <p:font typeface="Alfa Slab One" panose="020B0604020202020204" charset="0"/>
      <p:regular r:id="rId39"/>
    </p:embeddedFont>
    <p:embeddedFont>
      <p:font typeface="Catamaran" panose="020B0604020202020204" charset="0"/>
      <p:regular r:id="rId40"/>
      <p:bold r:id="rId41"/>
    </p:embeddedFont>
    <p:embeddedFont>
      <p:font typeface="Dosis" panose="020B0604020202020204" charset="0"/>
      <p:regular r:id="rId42"/>
      <p:bold r:id="rId43"/>
    </p:embeddedFont>
    <p:embeddedFont>
      <p:font typeface="Catamaran Medium" panose="020B0604020202020204" charset="0"/>
      <p:regular r:id="rId44"/>
      <p:bold r:id="rId45"/>
    </p:embeddedFont>
    <p:embeddedFont>
      <p:font typeface="#9Slide03 AmpleSoft Bold" panose="020B0604020202020204" charset="0"/>
      <p:regular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5A81C9-247B-44F5-AA9E-BF655B467AB2}">
  <a:tblStyle styleId="{8E5A81C9-247B-44F5-AA9E-BF655B467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gbfe5bae6e8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7" name="Google Shape;2187;gbfe5bae6e8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gbfe5bae6e8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7" name="Google Shape;2187;gbfe5bae6e8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9000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gbfe5bae6e8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7" name="Google Shape;2187;gbfe5bae6e8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678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gbfe5bae6e8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7" name="Google Shape;2187;gbfe5bae6e8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724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gbfe5bae6e8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7" name="Google Shape;2187;gbfe5bae6e8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3558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gbfe5bae6e8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7" name="Google Shape;2187;gbfe5bae6e8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91094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gbfe5bae6e8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7" name="Google Shape;2187;gbfe5bae6e8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40492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gbfe5bae6e8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7" name="Google Shape;2187;gbfe5bae6e8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2816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gbfe5bae6e8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7" name="Google Shape;2187;gbfe5bae6e8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41997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gbfe5bae6e8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7" name="Google Shape;2187;gbfe5bae6e8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4492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2179;gddba04b6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0" name="Google Shape;2180;gddba04b6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gbfe5bae6e8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7" name="Google Shape;2187;gbfe5bae6e8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68127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gbfe5bae6e8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7" name="Google Shape;2187;gbfe5bae6e8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73877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2179;gddba04b6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0" name="Google Shape;2180;gddba04b6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18606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0" name="Google Shape;2770;gddba04b644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1" name="Google Shape;2771;gddba04b644_0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ge0a7835d13_3_10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7" name="Google Shape;2227;ge0a7835d13_3_10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ge0a7835d13_3_10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7" name="Google Shape;2227;ge0a7835d13_3_10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9784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ge0a7835d13_3_10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7" name="Google Shape;2227;ge0a7835d13_3_10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8567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ge0a7835d13_3_10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7" name="Google Shape;2227;ge0a7835d13_3_10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1993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ge0a7835d13_3_10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7" name="Google Shape;2227;ge0a7835d13_3_10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1891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gc09ed3ef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8" name="Google Shape;2158;gc09ed3ef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2179;gddba04b6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0" name="Google Shape;2180;gddba04b6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3250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42050" y="1399074"/>
            <a:ext cx="5259900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59200" y="34190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18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292485" y="3880339"/>
            <a:ext cx="3851452" cy="1263131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5292553" y="11248"/>
            <a:ext cx="3851452" cy="1263131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353338" y="3880350"/>
            <a:ext cx="719750" cy="789225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350157" y="1714635"/>
            <a:ext cx="441819" cy="815168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2"/>
          <p:cNvGrpSpPr/>
          <p:nvPr/>
        </p:nvGrpSpPr>
        <p:grpSpPr>
          <a:xfrm rot="699672">
            <a:off x="8143286" y="2172029"/>
            <a:ext cx="575003" cy="799457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3711025" y="4328000"/>
            <a:ext cx="1721950" cy="1631825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8189662" y="1558918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" name="Google Shape;103;p3"/>
          <p:cNvGrpSpPr/>
          <p:nvPr/>
        </p:nvGrpSpPr>
        <p:grpSpPr>
          <a:xfrm rot="5400000">
            <a:off x="-1294151" y="2595389"/>
            <a:ext cx="3851452" cy="1263131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5292549" y="-11"/>
            <a:ext cx="3851452" cy="1263131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3"/>
          <p:cNvSpPr/>
          <p:nvPr/>
        </p:nvSpPr>
        <p:spPr>
          <a:xfrm rot="5629899" flipH="1">
            <a:off x="3608652" y="-1605870"/>
            <a:ext cx="1516025" cy="4227013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147;p3"/>
          <p:cNvGrpSpPr/>
          <p:nvPr/>
        </p:nvGrpSpPr>
        <p:grpSpPr>
          <a:xfrm>
            <a:off x="7933125" y="229113"/>
            <a:ext cx="995300" cy="700150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948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353375" y="2882939"/>
            <a:ext cx="2578500" cy="1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5213625" y="2882939"/>
            <a:ext cx="2575500" cy="1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354875" y="3274789"/>
            <a:ext cx="257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5212125" y="3277164"/>
            <a:ext cx="2578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5971274" y="48164"/>
            <a:ext cx="3851452" cy="1263131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3083100" y="1949212"/>
            <a:ext cx="29778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148900" y="2673188"/>
            <a:ext cx="48462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19051" y="-9536"/>
            <a:ext cx="3851452" cy="1263131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5292549" y="3880364"/>
            <a:ext cx="3851452" cy="1263131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3711025" y="3870800"/>
            <a:ext cx="1721950" cy="1631825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9"/>
          <p:cNvGrpSpPr/>
          <p:nvPr/>
        </p:nvGrpSpPr>
        <p:grpSpPr>
          <a:xfrm>
            <a:off x="8213200" y="308175"/>
            <a:ext cx="719750" cy="789225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4079900" y="246938"/>
            <a:ext cx="995300" cy="700150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000801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000801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000800" y="3000028"/>
            <a:ext cx="2255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000801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6033253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6033253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6033253" y="3000020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6033253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67" name="Google Shape;867;p13"/>
          <p:cNvSpPr/>
          <p:nvPr/>
        </p:nvSpPr>
        <p:spPr>
          <a:xfrm rot="341940">
            <a:off x="8144847" y="3129740"/>
            <a:ext cx="1515774" cy="309147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219201" y="3872317"/>
            <a:ext cx="3851452" cy="1263131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353338" y="4109275"/>
            <a:ext cx="719750" cy="789225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533638" y="1937338"/>
            <a:ext cx="447775" cy="447175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2"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1" name="Google Shape;115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2" name="Google Shape;1152;p16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8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53" name="Google Shape;1153;p16"/>
          <p:cNvSpPr txBox="1">
            <a:spLocks noGrp="1"/>
          </p:cNvSpPr>
          <p:nvPr>
            <p:ph type="body" idx="1"/>
          </p:nvPr>
        </p:nvSpPr>
        <p:spPr>
          <a:xfrm>
            <a:off x="2407800" y="1266750"/>
            <a:ext cx="4328400" cy="27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1000"/>
              </a:spcBef>
              <a:spcAft>
                <a:spcPts val="0"/>
              </a:spcAft>
              <a:buSzPts val="1400"/>
              <a:buFont typeface="Catamaran ExtraBold"/>
              <a:buAutoNum type="arabicPeriod"/>
              <a:defRPr/>
            </a:lvl1pPr>
            <a:lvl2pPr marL="914400" lvl="1" indent="-317500">
              <a:spcBef>
                <a:spcPts val="1000"/>
              </a:spcBef>
              <a:spcAft>
                <a:spcPts val="0"/>
              </a:spcAft>
              <a:buSzPts val="1400"/>
              <a:buFont typeface="Open Sans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54" name="Google Shape;1154;p16"/>
          <p:cNvSpPr/>
          <p:nvPr/>
        </p:nvSpPr>
        <p:spPr>
          <a:xfrm rot="412255" flipH="1">
            <a:off x="-530553" y="1270117"/>
            <a:ext cx="1515829" cy="309158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5" name="Google Shape;1155;p16"/>
          <p:cNvGrpSpPr/>
          <p:nvPr/>
        </p:nvGrpSpPr>
        <p:grpSpPr>
          <a:xfrm rot="-5400000" flipH="1">
            <a:off x="6586703" y="2560898"/>
            <a:ext cx="3851452" cy="1263131"/>
            <a:chOff x="238125" y="548775"/>
            <a:chExt cx="2842400" cy="932200"/>
          </a:xfrm>
        </p:grpSpPr>
        <p:sp>
          <p:nvSpPr>
            <p:cNvPr id="1156" name="Google Shape;1156;p1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1" name="Google Shape;1171;p16"/>
          <p:cNvSpPr/>
          <p:nvPr/>
        </p:nvSpPr>
        <p:spPr>
          <a:xfrm>
            <a:off x="8613925" y="841150"/>
            <a:ext cx="465029" cy="890786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6" name="Google Shape;1176;p16"/>
          <p:cNvGrpSpPr/>
          <p:nvPr/>
        </p:nvGrpSpPr>
        <p:grpSpPr>
          <a:xfrm rot="2368234">
            <a:off x="346517" y="21089"/>
            <a:ext cx="924317" cy="867051"/>
            <a:chOff x="5100975" y="739900"/>
            <a:chExt cx="671050" cy="629475"/>
          </a:xfrm>
        </p:grpSpPr>
        <p:sp>
          <p:nvSpPr>
            <p:cNvPr id="1177" name="Google Shape;1177;p16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6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6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6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6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6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6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6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6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6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6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6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6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6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6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6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6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6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6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6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6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6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6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0" name="Google Shape;1200;p16"/>
          <p:cNvGrpSpPr/>
          <p:nvPr/>
        </p:nvGrpSpPr>
        <p:grpSpPr>
          <a:xfrm>
            <a:off x="140800" y="844163"/>
            <a:ext cx="539825" cy="579600"/>
            <a:chOff x="2788263" y="4569213"/>
            <a:chExt cx="539825" cy="579600"/>
          </a:xfrm>
        </p:grpSpPr>
        <p:sp>
          <p:nvSpPr>
            <p:cNvPr id="1201" name="Google Shape;1201;p16"/>
            <p:cNvSpPr/>
            <p:nvPr/>
          </p:nvSpPr>
          <p:spPr>
            <a:xfrm>
              <a:off x="2788263" y="4569213"/>
              <a:ext cx="539825" cy="579600"/>
            </a:xfrm>
            <a:custGeom>
              <a:avLst/>
              <a:gdLst/>
              <a:ahLst/>
              <a:cxnLst/>
              <a:rect l="l" t="t" r="r" b="b"/>
              <a:pathLst>
                <a:path w="21593" h="23184" extrusionOk="0">
                  <a:moveTo>
                    <a:pt x="14371" y="1"/>
                  </a:moveTo>
                  <a:lnTo>
                    <a:pt x="14158" y="24"/>
                  </a:lnTo>
                  <a:lnTo>
                    <a:pt x="13968" y="48"/>
                  </a:lnTo>
                  <a:lnTo>
                    <a:pt x="13754" y="119"/>
                  </a:lnTo>
                  <a:lnTo>
                    <a:pt x="13564" y="191"/>
                  </a:lnTo>
                  <a:lnTo>
                    <a:pt x="13374" y="286"/>
                  </a:lnTo>
                  <a:lnTo>
                    <a:pt x="13208" y="404"/>
                  </a:lnTo>
                  <a:lnTo>
                    <a:pt x="13041" y="547"/>
                  </a:lnTo>
                  <a:lnTo>
                    <a:pt x="12875" y="689"/>
                  </a:lnTo>
                  <a:lnTo>
                    <a:pt x="12685" y="974"/>
                  </a:lnTo>
                  <a:lnTo>
                    <a:pt x="12542" y="1259"/>
                  </a:lnTo>
                  <a:lnTo>
                    <a:pt x="12447" y="1568"/>
                  </a:lnTo>
                  <a:lnTo>
                    <a:pt x="12400" y="1877"/>
                  </a:lnTo>
                  <a:lnTo>
                    <a:pt x="12400" y="2210"/>
                  </a:lnTo>
                  <a:lnTo>
                    <a:pt x="12447" y="2518"/>
                  </a:lnTo>
                  <a:lnTo>
                    <a:pt x="12519" y="2851"/>
                  </a:lnTo>
                  <a:lnTo>
                    <a:pt x="12661" y="3136"/>
                  </a:lnTo>
                  <a:lnTo>
                    <a:pt x="832" y="16746"/>
                  </a:lnTo>
                  <a:lnTo>
                    <a:pt x="595" y="17055"/>
                  </a:lnTo>
                  <a:lnTo>
                    <a:pt x="405" y="17364"/>
                  </a:lnTo>
                  <a:lnTo>
                    <a:pt x="262" y="17697"/>
                  </a:lnTo>
                  <a:lnTo>
                    <a:pt x="143" y="18053"/>
                  </a:lnTo>
                  <a:lnTo>
                    <a:pt x="48" y="18409"/>
                  </a:lnTo>
                  <a:lnTo>
                    <a:pt x="1" y="18789"/>
                  </a:lnTo>
                  <a:lnTo>
                    <a:pt x="1" y="19169"/>
                  </a:lnTo>
                  <a:lnTo>
                    <a:pt x="25" y="19573"/>
                  </a:lnTo>
                  <a:lnTo>
                    <a:pt x="96" y="19929"/>
                  </a:lnTo>
                  <a:lnTo>
                    <a:pt x="191" y="20286"/>
                  </a:lnTo>
                  <a:lnTo>
                    <a:pt x="333" y="20618"/>
                  </a:lnTo>
                  <a:lnTo>
                    <a:pt x="500" y="20975"/>
                  </a:lnTo>
                  <a:lnTo>
                    <a:pt x="690" y="21283"/>
                  </a:lnTo>
                  <a:lnTo>
                    <a:pt x="927" y="21592"/>
                  </a:lnTo>
                  <a:lnTo>
                    <a:pt x="1165" y="21877"/>
                  </a:lnTo>
                  <a:lnTo>
                    <a:pt x="1450" y="22138"/>
                  </a:lnTo>
                  <a:lnTo>
                    <a:pt x="1759" y="22376"/>
                  </a:lnTo>
                  <a:lnTo>
                    <a:pt x="2067" y="22590"/>
                  </a:lnTo>
                  <a:lnTo>
                    <a:pt x="2400" y="22780"/>
                  </a:lnTo>
                  <a:lnTo>
                    <a:pt x="2756" y="22922"/>
                  </a:lnTo>
                  <a:lnTo>
                    <a:pt x="3112" y="23041"/>
                  </a:lnTo>
                  <a:lnTo>
                    <a:pt x="3469" y="23112"/>
                  </a:lnTo>
                  <a:lnTo>
                    <a:pt x="3825" y="23160"/>
                  </a:lnTo>
                  <a:lnTo>
                    <a:pt x="4205" y="23184"/>
                  </a:lnTo>
                  <a:lnTo>
                    <a:pt x="4585" y="23160"/>
                  </a:lnTo>
                  <a:lnTo>
                    <a:pt x="4965" y="23112"/>
                  </a:lnTo>
                  <a:lnTo>
                    <a:pt x="5321" y="23017"/>
                  </a:lnTo>
                  <a:lnTo>
                    <a:pt x="5678" y="22875"/>
                  </a:lnTo>
                  <a:lnTo>
                    <a:pt x="6010" y="22709"/>
                  </a:lnTo>
                  <a:lnTo>
                    <a:pt x="6319" y="22495"/>
                  </a:lnTo>
                  <a:lnTo>
                    <a:pt x="6604" y="22281"/>
                  </a:lnTo>
                  <a:lnTo>
                    <a:pt x="6865" y="21996"/>
                  </a:lnTo>
                  <a:lnTo>
                    <a:pt x="18694" y="8385"/>
                  </a:lnTo>
                  <a:lnTo>
                    <a:pt x="19027" y="8480"/>
                  </a:lnTo>
                  <a:lnTo>
                    <a:pt x="19336" y="8528"/>
                  </a:lnTo>
                  <a:lnTo>
                    <a:pt x="19668" y="8528"/>
                  </a:lnTo>
                  <a:lnTo>
                    <a:pt x="19977" y="8480"/>
                  </a:lnTo>
                  <a:lnTo>
                    <a:pt x="20286" y="8385"/>
                  </a:lnTo>
                  <a:lnTo>
                    <a:pt x="20595" y="8267"/>
                  </a:lnTo>
                  <a:lnTo>
                    <a:pt x="20856" y="8077"/>
                  </a:lnTo>
                  <a:lnTo>
                    <a:pt x="21094" y="7839"/>
                  </a:lnTo>
                  <a:lnTo>
                    <a:pt x="21236" y="7649"/>
                  </a:lnTo>
                  <a:lnTo>
                    <a:pt x="21355" y="7483"/>
                  </a:lnTo>
                  <a:lnTo>
                    <a:pt x="21450" y="7269"/>
                  </a:lnTo>
                  <a:lnTo>
                    <a:pt x="21521" y="7055"/>
                  </a:lnTo>
                  <a:lnTo>
                    <a:pt x="21569" y="6841"/>
                  </a:lnTo>
                  <a:lnTo>
                    <a:pt x="21592" y="6628"/>
                  </a:lnTo>
                  <a:lnTo>
                    <a:pt x="21592" y="6414"/>
                  </a:lnTo>
                  <a:lnTo>
                    <a:pt x="21569" y="6176"/>
                  </a:lnTo>
                  <a:lnTo>
                    <a:pt x="21545" y="5963"/>
                  </a:lnTo>
                  <a:lnTo>
                    <a:pt x="21474" y="5773"/>
                  </a:lnTo>
                  <a:lnTo>
                    <a:pt x="21402" y="5583"/>
                  </a:lnTo>
                  <a:lnTo>
                    <a:pt x="21307" y="5392"/>
                  </a:lnTo>
                  <a:lnTo>
                    <a:pt x="21212" y="5226"/>
                  </a:lnTo>
                  <a:lnTo>
                    <a:pt x="21094" y="5060"/>
                  </a:lnTo>
                  <a:lnTo>
                    <a:pt x="20951" y="4894"/>
                  </a:lnTo>
                  <a:lnTo>
                    <a:pt x="20785" y="4751"/>
                  </a:lnTo>
                  <a:lnTo>
                    <a:pt x="15987" y="571"/>
                  </a:lnTo>
                  <a:lnTo>
                    <a:pt x="15797" y="428"/>
                  </a:lnTo>
                  <a:lnTo>
                    <a:pt x="15607" y="309"/>
                  </a:lnTo>
                  <a:lnTo>
                    <a:pt x="15417" y="191"/>
                  </a:lnTo>
                  <a:lnTo>
                    <a:pt x="15203" y="119"/>
                  </a:lnTo>
                  <a:lnTo>
                    <a:pt x="15013" y="48"/>
                  </a:lnTo>
                  <a:lnTo>
                    <a:pt x="14799" y="24"/>
                  </a:lnTo>
                  <a:lnTo>
                    <a:pt x="14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6"/>
            <p:cNvSpPr/>
            <p:nvPr/>
          </p:nvSpPr>
          <p:spPr>
            <a:xfrm>
              <a:off x="2820338" y="4640463"/>
              <a:ext cx="435900" cy="476275"/>
            </a:xfrm>
            <a:custGeom>
              <a:avLst/>
              <a:gdLst/>
              <a:ahLst/>
              <a:cxnLst/>
              <a:rect l="l" t="t" r="r" b="b"/>
              <a:pathLst>
                <a:path w="17436" h="19051" extrusionOk="0">
                  <a:moveTo>
                    <a:pt x="13350" y="1"/>
                  </a:moveTo>
                  <a:lnTo>
                    <a:pt x="523" y="14752"/>
                  </a:lnTo>
                  <a:lnTo>
                    <a:pt x="381" y="14942"/>
                  </a:lnTo>
                  <a:lnTo>
                    <a:pt x="238" y="15155"/>
                  </a:lnTo>
                  <a:lnTo>
                    <a:pt x="143" y="15369"/>
                  </a:lnTo>
                  <a:lnTo>
                    <a:pt x="72" y="15583"/>
                  </a:lnTo>
                  <a:lnTo>
                    <a:pt x="24" y="15820"/>
                  </a:lnTo>
                  <a:lnTo>
                    <a:pt x="0" y="16058"/>
                  </a:lnTo>
                  <a:lnTo>
                    <a:pt x="0" y="16296"/>
                  </a:lnTo>
                  <a:lnTo>
                    <a:pt x="24" y="16533"/>
                  </a:lnTo>
                  <a:lnTo>
                    <a:pt x="72" y="16771"/>
                  </a:lnTo>
                  <a:lnTo>
                    <a:pt x="143" y="17008"/>
                  </a:lnTo>
                  <a:lnTo>
                    <a:pt x="214" y="17246"/>
                  </a:lnTo>
                  <a:lnTo>
                    <a:pt x="333" y="17483"/>
                  </a:lnTo>
                  <a:lnTo>
                    <a:pt x="476" y="17697"/>
                  </a:lnTo>
                  <a:lnTo>
                    <a:pt x="642" y="17934"/>
                  </a:lnTo>
                  <a:lnTo>
                    <a:pt x="808" y="18125"/>
                  </a:lnTo>
                  <a:lnTo>
                    <a:pt x="1022" y="18315"/>
                  </a:lnTo>
                  <a:lnTo>
                    <a:pt x="1236" y="18481"/>
                  </a:lnTo>
                  <a:lnTo>
                    <a:pt x="1449" y="18647"/>
                  </a:lnTo>
                  <a:lnTo>
                    <a:pt x="1687" y="18766"/>
                  </a:lnTo>
                  <a:lnTo>
                    <a:pt x="1924" y="18861"/>
                  </a:lnTo>
                  <a:lnTo>
                    <a:pt x="2162" y="18956"/>
                  </a:lnTo>
                  <a:lnTo>
                    <a:pt x="2423" y="19003"/>
                  </a:lnTo>
                  <a:lnTo>
                    <a:pt x="2661" y="19051"/>
                  </a:lnTo>
                  <a:lnTo>
                    <a:pt x="3160" y="19051"/>
                  </a:lnTo>
                  <a:lnTo>
                    <a:pt x="3397" y="19003"/>
                  </a:lnTo>
                  <a:lnTo>
                    <a:pt x="3635" y="18956"/>
                  </a:lnTo>
                  <a:lnTo>
                    <a:pt x="3848" y="18861"/>
                  </a:lnTo>
                  <a:lnTo>
                    <a:pt x="4062" y="18766"/>
                  </a:lnTo>
                  <a:lnTo>
                    <a:pt x="4252" y="18623"/>
                  </a:lnTo>
                  <a:lnTo>
                    <a:pt x="4442" y="18481"/>
                  </a:lnTo>
                  <a:lnTo>
                    <a:pt x="4609" y="18315"/>
                  </a:lnTo>
                  <a:lnTo>
                    <a:pt x="17435" y="3564"/>
                  </a:lnTo>
                  <a:lnTo>
                    <a:pt x="13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6"/>
            <p:cNvSpPr/>
            <p:nvPr/>
          </p:nvSpPr>
          <p:spPr>
            <a:xfrm>
              <a:off x="2840538" y="4801988"/>
              <a:ext cx="324250" cy="294575"/>
            </a:xfrm>
            <a:custGeom>
              <a:avLst/>
              <a:gdLst/>
              <a:ahLst/>
              <a:cxnLst/>
              <a:rect l="l" t="t" r="r" b="b"/>
              <a:pathLst>
                <a:path w="12970" h="11783" extrusionOk="0">
                  <a:moveTo>
                    <a:pt x="12969" y="1"/>
                  </a:moveTo>
                  <a:lnTo>
                    <a:pt x="7862" y="238"/>
                  </a:lnTo>
                  <a:lnTo>
                    <a:pt x="356" y="8861"/>
                  </a:lnTo>
                  <a:lnTo>
                    <a:pt x="261" y="8979"/>
                  </a:lnTo>
                  <a:lnTo>
                    <a:pt x="190" y="9122"/>
                  </a:lnTo>
                  <a:lnTo>
                    <a:pt x="119" y="9264"/>
                  </a:lnTo>
                  <a:lnTo>
                    <a:pt x="71" y="9431"/>
                  </a:lnTo>
                  <a:lnTo>
                    <a:pt x="24" y="9573"/>
                  </a:lnTo>
                  <a:lnTo>
                    <a:pt x="0" y="9740"/>
                  </a:lnTo>
                  <a:lnTo>
                    <a:pt x="0" y="9906"/>
                  </a:lnTo>
                  <a:lnTo>
                    <a:pt x="24" y="10072"/>
                  </a:lnTo>
                  <a:lnTo>
                    <a:pt x="48" y="10238"/>
                  </a:lnTo>
                  <a:lnTo>
                    <a:pt x="95" y="10405"/>
                  </a:lnTo>
                  <a:lnTo>
                    <a:pt x="166" y="10571"/>
                  </a:lnTo>
                  <a:lnTo>
                    <a:pt x="238" y="10713"/>
                  </a:lnTo>
                  <a:lnTo>
                    <a:pt x="333" y="10880"/>
                  </a:lnTo>
                  <a:lnTo>
                    <a:pt x="451" y="11022"/>
                  </a:lnTo>
                  <a:lnTo>
                    <a:pt x="570" y="11165"/>
                  </a:lnTo>
                  <a:lnTo>
                    <a:pt x="689" y="11283"/>
                  </a:lnTo>
                  <a:lnTo>
                    <a:pt x="855" y="11402"/>
                  </a:lnTo>
                  <a:lnTo>
                    <a:pt x="998" y="11497"/>
                  </a:lnTo>
                  <a:lnTo>
                    <a:pt x="1164" y="11592"/>
                  </a:lnTo>
                  <a:lnTo>
                    <a:pt x="1330" y="11664"/>
                  </a:lnTo>
                  <a:lnTo>
                    <a:pt x="1497" y="11711"/>
                  </a:lnTo>
                  <a:lnTo>
                    <a:pt x="1663" y="11759"/>
                  </a:lnTo>
                  <a:lnTo>
                    <a:pt x="1829" y="11782"/>
                  </a:lnTo>
                  <a:lnTo>
                    <a:pt x="2162" y="11782"/>
                  </a:lnTo>
                  <a:lnTo>
                    <a:pt x="2328" y="11759"/>
                  </a:lnTo>
                  <a:lnTo>
                    <a:pt x="2470" y="11711"/>
                  </a:lnTo>
                  <a:lnTo>
                    <a:pt x="2637" y="11664"/>
                  </a:lnTo>
                  <a:lnTo>
                    <a:pt x="2779" y="11592"/>
                  </a:lnTo>
                  <a:lnTo>
                    <a:pt x="2898" y="11497"/>
                  </a:lnTo>
                  <a:lnTo>
                    <a:pt x="3040" y="11402"/>
                  </a:lnTo>
                  <a:lnTo>
                    <a:pt x="3159" y="11283"/>
                  </a:lnTo>
                  <a:lnTo>
                    <a:pt x="12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6"/>
            <p:cNvSpPr/>
            <p:nvPr/>
          </p:nvSpPr>
          <p:spPr>
            <a:xfrm>
              <a:off x="2866063" y="4714113"/>
              <a:ext cx="285050" cy="325425"/>
            </a:xfrm>
            <a:custGeom>
              <a:avLst/>
              <a:gdLst/>
              <a:ahLst/>
              <a:cxnLst/>
              <a:rect l="l" t="t" r="r" b="b"/>
              <a:pathLst>
                <a:path w="11402" h="13017" extrusionOk="0">
                  <a:moveTo>
                    <a:pt x="11069" y="0"/>
                  </a:moveTo>
                  <a:lnTo>
                    <a:pt x="10974" y="24"/>
                  </a:lnTo>
                  <a:lnTo>
                    <a:pt x="10879" y="72"/>
                  </a:lnTo>
                  <a:lnTo>
                    <a:pt x="72" y="12494"/>
                  </a:lnTo>
                  <a:lnTo>
                    <a:pt x="24" y="12613"/>
                  </a:lnTo>
                  <a:lnTo>
                    <a:pt x="0" y="12708"/>
                  </a:lnTo>
                  <a:lnTo>
                    <a:pt x="48" y="12827"/>
                  </a:lnTo>
                  <a:lnTo>
                    <a:pt x="119" y="12922"/>
                  </a:lnTo>
                  <a:lnTo>
                    <a:pt x="238" y="12993"/>
                  </a:lnTo>
                  <a:lnTo>
                    <a:pt x="357" y="13017"/>
                  </a:lnTo>
                  <a:lnTo>
                    <a:pt x="452" y="12993"/>
                  </a:lnTo>
                  <a:lnTo>
                    <a:pt x="547" y="12922"/>
                  </a:lnTo>
                  <a:lnTo>
                    <a:pt x="11354" y="499"/>
                  </a:lnTo>
                  <a:lnTo>
                    <a:pt x="11402" y="404"/>
                  </a:lnTo>
                  <a:lnTo>
                    <a:pt x="11402" y="285"/>
                  </a:lnTo>
                  <a:lnTo>
                    <a:pt x="11378" y="167"/>
                  </a:lnTo>
                  <a:lnTo>
                    <a:pt x="11307" y="72"/>
                  </a:lnTo>
                  <a:lnTo>
                    <a:pt x="11188" y="24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6"/>
            <p:cNvSpPr/>
            <p:nvPr/>
          </p:nvSpPr>
          <p:spPr>
            <a:xfrm>
              <a:off x="3129713" y="4601288"/>
              <a:ext cx="166300" cy="149650"/>
            </a:xfrm>
            <a:custGeom>
              <a:avLst/>
              <a:gdLst/>
              <a:ahLst/>
              <a:cxnLst/>
              <a:rect l="l" t="t" r="r" b="b"/>
              <a:pathLst>
                <a:path w="6652" h="5986" extrusionOk="0">
                  <a:moveTo>
                    <a:pt x="642" y="0"/>
                  </a:moveTo>
                  <a:lnTo>
                    <a:pt x="476" y="71"/>
                  </a:lnTo>
                  <a:lnTo>
                    <a:pt x="333" y="143"/>
                  </a:lnTo>
                  <a:lnTo>
                    <a:pt x="191" y="261"/>
                  </a:lnTo>
                  <a:lnTo>
                    <a:pt x="96" y="404"/>
                  </a:lnTo>
                  <a:lnTo>
                    <a:pt x="48" y="570"/>
                  </a:lnTo>
                  <a:lnTo>
                    <a:pt x="1" y="737"/>
                  </a:lnTo>
                  <a:lnTo>
                    <a:pt x="25" y="903"/>
                  </a:lnTo>
                  <a:lnTo>
                    <a:pt x="48" y="1069"/>
                  </a:lnTo>
                  <a:lnTo>
                    <a:pt x="143" y="1235"/>
                  </a:lnTo>
                  <a:lnTo>
                    <a:pt x="238" y="1402"/>
                  </a:lnTo>
                  <a:lnTo>
                    <a:pt x="381" y="1544"/>
                  </a:lnTo>
                  <a:lnTo>
                    <a:pt x="5179" y="5701"/>
                  </a:lnTo>
                  <a:lnTo>
                    <a:pt x="5345" y="5820"/>
                  </a:lnTo>
                  <a:lnTo>
                    <a:pt x="5512" y="5915"/>
                  </a:lnTo>
                  <a:lnTo>
                    <a:pt x="5678" y="5962"/>
                  </a:lnTo>
                  <a:lnTo>
                    <a:pt x="5868" y="5986"/>
                  </a:lnTo>
                  <a:lnTo>
                    <a:pt x="6034" y="5962"/>
                  </a:lnTo>
                  <a:lnTo>
                    <a:pt x="6200" y="5915"/>
                  </a:lnTo>
                  <a:lnTo>
                    <a:pt x="6343" y="5820"/>
                  </a:lnTo>
                  <a:lnTo>
                    <a:pt x="6462" y="5701"/>
                  </a:lnTo>
                  <a:lnTo>
                    <a:pt x="6557" y="5558"/>
                  </a:lnTo>
                  <a:lnTo>
                    <a:pt x="6628" y="5416"/>
                  </a:lnTo>
                  <a:lnTo>
                    <a:pt x="6652" y="5250"/>
                  </a:lnTo>
                  <a:lnTo>
                    <a:pt x="6652" y="5060"/>
                  </a:lnTo>
                  <a:lnTo>
                    <a:pt x="6604" y="4893"/>
                  </a:lnTo>
                  <a:lnTo>
                    <a:pt x="6533" y="4727"/>
                  </a:lnTo>
                  <a:lnTo>
                    <a:pt x="6414" y="4561"/>
                  </a:lnTo>
                  <a:lnTo>
                    <a:pt x="6295" y="4442"/>
                  </a:lnTo>
                  <a:lnTo>
                    <a:pt x="1497" y="261"/>
                  </a:lnTo>
                  <a:lnTo>
                    <a:pt x="1331" y="143"/>
                  </a:lnTo>
                  <a:lnTo>
                    <a:pt x="1165" y="4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81249" y="3880339"/>
            <a:ext cx="3851452" cy="1263131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277257" y="1739916"/>
            <a:ext cx="321314" cy="592814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277138" y="3880350"/>
            <a:ext cx="719750" cy="789225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6740353" y="11248"/>
            <a:ext cx="3851452" cy="1263131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14856" y="2524880"/>
            <a:ext cx="439346" cy="577459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8562213" y="1363538"/>
            <a:ext cx="447775" cy="447175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8239525" y="2208825"/>
            <a:ext cx="628275" cy="804650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4467842" y="4242101"/>
            <a:ext cx="924317" cy="867051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441236" y="2552476"/>
            <a:ext cx="543964" cy="660337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150988" y="898925"/>
            <a:ext cx="463063" cy="480848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189029" y="278684"/>
            <a:ext cx="387003" cy="521632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181722" y="1582874"/>
            <a:ext cx="401614" cy="527866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6595065" y="1294148"/>
            <a:ext cx="3851452" cy="1263131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8596499" y="4347200"/>
            <a:ext cx="435936" cy="606104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8251304" y="3074635"/>
            <a:ext cx="462800" cy="599143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8541645" y="3711844"/>
            <a:ext cx="545664" cy="541490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8430763" y="2506088"/>
            <a:ext cx="447775" cy="447175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580547" y="3104419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2922097" y="4289521"/>
            <a:ext cx="3851419" cy="126312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4016335" y="-112873"/>
            <a:ext cx="1111330" cy="983051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82168"/>
            <a:ext cx="7717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5" r:id="rId4"/>
    <p:sldLayoutId id="2147483658" r:id="rId5"/>
    <p:sldLayoutId id="2147483659" r:id="rId6"/>
    <p:sldLayoutId id="2147483662" r:id="rId7"/>
    <p:sldLayoutId id="2147483677" r:id="rId8"/>
    <p:sldLayoutId id="214748367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Google Shape;2138;p37"/>
          <p:cNvSpPr/>
          <p:nvPr/>
        </p:nvSpPr>
        <p:spPr>
          <a:xfrm>
            <a:off x="744893" y="1081827"/>
            <a:ext cx="7410296" cy="2144177"/>
          </a:xfrm>
          <a:prstGeom prst="roundRect">
            <a:avLst>
              <a:gd name="adj" fmla="val 43507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D5CA3D-5DDA-41EA-B1CE-75FF6BF1E5AF}"/>
              </a:ext>
            </a:extLst>
          </p:cNvPr>
          <p:cNvSpPr txBox="1"/>
          <p:nvPr/>
        </p:nvSpPr>
        <p:spPr>
          <a:xfrm>
            <a:off x="988811" y="911470"/>
            <a:ext cx="78850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Alexander" panose="02040603050506020204" pitchFamily="18" charset="0"/>
              </a:rPr>
              <a:t>TIẾT 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Alexander" panose="02040603050506020204" pitchFamily="18" charset="0"/>
              </a:rPr>
              <a:t>8:</a:t>
            </a:r>
            <a:endParaRPr lang="en-US" sz="4800" dirty="0"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Alexander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Alexander" panose="02040603050506020204" pitchFamily="18" charset="0"/>
              </a:rPr>
              <a:t> THỰC HÀNH TIẾNG 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Alexander" panose="02040603050506020204" pitchFamily="18" charset="0"/>
              </a:rPr>
              <a:t>VIỆT:SỬ DỤNG TỪ HÁN VIỆT</a:t>
            </a:r>
            <a:endParaRPr lang="en-US" sz="4800" dirty="0"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Alexander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F82E4-8AA4-43EC-B6A3-6CB143F2679E}"/>
              </a:ext>
            </a:extLst>
          </p:cNvPr>
          <p:cNvSpPr txBox="1"/>
          <p:nvPr/>
        </p:nvSpPr>
        <p:spPr>
          <a:xfrm>
            <a:off x="1570216" y="303072"/>
            <a:ext cx="6003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UTM Alexander" panose="020406030505060202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latin typeface="UTM Alexander" panose="02040603050506020204" pitchFamily="18" charset="0"/>
              </a:rPr>
              <a:t> 1: </a:t>
            </a:r>
            <a:r>
              <a:rPr lang="en-US" sz="2800" dirty="0" err="1">
                <a:solidFill>
                  <a:schemeClr val="bg1"/>
                </a:solidFill>
                <a:latin typeface="UTM Alexander" panose="02040603050506020204" pitchFamily="18" charset="0"/>
              </a:rPr>
              <a:t>SỨC</a:t>
            </a:r>
            <a:r>
              <a:rPr lang="en-US" sz="2800" dirty="0">
                <a:solidFill>
                  <a:schemeClr val="bg1"/>
                </a:solidFill>
                <a:latin typeface="UTM Alexander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lexander" panose="02040603050506020204" pitchFamily="18" charset="0"/>
              </a:rPr>
              <a:t>HẤP</a:t>
            </a:r>
            <a:r>
              <a:rPr lang="en-US" sz="2800" dirty="0">
                <a:solidFill>
                  <a:schemeClr val="bg1"/>
                </a:solidFill>
                <a:latin typeface="UTM Alexander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lexander" panose="02040603050506020204" pitchFamily="18" charset="0"/>
              </a:rPr>
              <a:t>DẪN</a:t>
            </a:r>
            <a:r>
              <a:rPr lang="en-US" sz="2800" dirty="0">
                <a:solidFill>
                  <a:schemeClr val="bg1"/>
                </a:solidFill>
                <a:latin typeface="UTM Alexander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lexander" panose="020406030505060202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UTM Alexander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lexander" panose="02040603050506020204" pitchFamily="18" charset="0"/>
              </a:rPr>
              <a:t>TRUYỆN</a:t>
            </a:r>
            <a:r>
              <a:rPr lang="en-US" sz="2800" dirty="0">
                <a:solidFill>
                  <a:schemeClr val="bg1"/>
                </a:solidFill>
                <a:latin typeface="UTM Alexander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lexander" panose="02040603050506020204" pitchFamily="18" charset="0"/>
              </a:rPr>
              <a:t>KỂ</a:t>
            </a:r>
            <a:endParaRPr lang="en-US" sz="2800" dirty="0">
              <a:solidFill>
                <a:schemeClr val="bg1"/>
              </a:solidFill>
              <a:latin typeface="UTM Alexander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8" grpId="0" animBg="1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>
            <a:extLst>
              <a:ext uri="{FF2B5EF4-FFF2-40B4-BE49-F238E27FC236}">
                <a16:creationId xmlns:a16="http://schemas.microsoft.com/office/drawing/2014/main" id="{45ECDF9A-B065-49F8-82DF-04B8E2FFBD3B}"/>
              </a:ext>
            </a:extLst>
          </p:cNvPr>
          <p:cNvSpPr txBox="1"/>
          <p:nvPr/>
        </p:nvSpPr>
        <p:spPr>
          <a:xfrm>
            <a:off x="1294789" y="3783248"/>
            <a:ext cx="2471079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sĩ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ja-JP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寒士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B8FD969-FD5C-4C23-8F8D-EB6BCCBB010A}"/>
              </a:ext>
            </a:extLst>
          </p:cNvPr>
          <p:cNvSpPr txBox="1"/>
          <p:nvPr/>
        </p:nvSpPr>
        <p:spPr>
          <a:xfrm>
            <a:off x="1320586" y="2638152"/>
            <a:ext cx="2471079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Tiên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triều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  </a:t>
            </a:r>
            <a:r>
              <a:rPr lang="ja-JP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前朝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Google Shape;5554;p35">
            <a:extLst>
              <a:ext uri="{FF2B5EF4-FFF2-40B4-BE49-F238E27FC236}">
                <a16:creationId xmlns:a16="http://schemas.microsoft.com/office/drawing/2014/main" id="{AC5782B3-9E0F-4E6C-9AFC-DDE49F3BE045}"/>
              </a:ext>
            </a:extLst>
          </p:cNvPr>
          <p:cNvSpPr/>
          <p:nvPr/>
        </p:nvSpPr>
        <p:spPr>
          <a:xfrm>
            <a:off x="651901" y="122420"/>
            <a:ext cx="7651589" cy="1211457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89" name="Google Shape;2189;p42"/>
          <p:cNvSpPr/>
          <p:nvPr/>
        </p:nvSpPr>
        <p:spPr>
          <a:xfrm>
            <a:off x="214212" y="180518"/>
            <a:ext cx="1080577" cy="104112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96" name="Google Shape;2196;p42"/>
          <p:cNvGrpSpPr/>
          <p:nvPr/>
        </p:nvGrpSpPr>
        <p:grpSpPr>
          <a:xfrm>
            <a:off x="512447" y="397253"/>
            <a:ext cx="472643" cy="567883"/>
            <a:chOff x="4043175" y="2600975"/>
            <a:chExt cx="294525" cy="398050"/>
          </a:xfrm>
        </p:grpSpPr>
        <p:sp>
          <p:nvSpPr>
            <p:cNvPr id="2197" name="Google Shape;2197;p42"/>
            <p:cNvSpPr/>
            <p:nvPr/>
          </p:nvSpPr>
          <p:spPr>
            <a:xfrm>
              <a:off x="4043175" y="2600975"/>
              <a:ext cx="294525" cy="398050"/>
            </a:xfrm>
            <a:custGeom>
              <a:avLst/>
              <a:gdLst/>
              <a:ahLst/>
              <a:cxnLst/>
              <a:rect l="l" t="t" r="r" b="b"/>
              <a:pathLst>
                <a:path w="11781" h="15922" extrusionOk="0">
                  <a:moveTo>
                    <a:pt x="1125" y="1"/>
                  </a:moveTo>
                  <a:lnTo>
                    <a:pt x="895" y="26"/>
                  </a:lnTo>
                  <a:lnTo>
                    <a:pt x="690" y="103"/>
                  </a:lnTo>
                  <a:lnTo>
                    <a:pt x="511" y="205"/>
                  </a:lnTo>
                  <a:lnTo>
                    <a:pt x="333" y="333"/>
                  </a:lnTo>
                  <a:lnTo>
                    <a:pt x="179" y="512"/>
                  </a:lnTo>
                  <a:lnTo>
                    <a:pt x="77" y="716"/>
                  </a:lnTo>
                  <a:lnTo>
                    <a:pt x="26" y="921"/>
                  </a:lnTo>
                  <a:lnTo>
                    <a:pt x="0" y="1151"/>
                  </a:lnTo>
                  <a:lnTo>
                    <a:pt x="0" y="14797"/>
                  </a:lnTo>
                  <a:lnTo>
                    <a:pt x="26" y="15027"/>
                  </a:lnTo>
                  <a:lnTo>
                    <a:pt x="77" y="15231"/>
                  </a:lnTo>
                  <a:lnTo>
                    <a:pt x="179" y="15436"/>
                  </a:lnTo>
                  <a:lnTo>
                    <a:pt x="333" y="15589"/>
                  </a:lnTo>
                  <a:lnTo>
                    <a:pt x="511" y="15742"/>
                  </a:lnTo>
                  <a:lnTo>
                    <a:pt x="690" y="15845"/>
                  </a:lnTo>
                  <a:lnTo>
                    <a:pt x="895" y="15896"/>
                  </a:lnTo>
                  <a:lnTo>
                    <a:pt x="1125" y="15921"/>
                  </a:lnTo>
                  <a:lnTo>
                    <a:pt x="10657" y="15921"/>
                  </a:lnTo>
                  <a:lnTo>
                    <a:pt x="10887" y="15896"/>
                  </a:lnTo>
                  <a:lnTo>
                    <a:pt x="11091" y="15845"/>
                  </a:lnTo>
                  <a:lnTo>
                    <a:pt x="11270" y="15742"/>
                  </a:lnTo>
                  <a:lnTo>
                    <a:pt x="11449" y="15589"/>
                  </a:lnTo>
                  <a:lnTo>
                    <a:pt x="11602" y="15436"/>
                  </a:lnTo>
                  <a:lnTo>
                    <a:pt x="11704" y="15231"/>
                  </a:lnTo>
                  <a:lnTo>
                    <a:pt x="11755" y="15027"/>
                  </a:lnTo>
                  <a:lnTo>
                    <a:pt x="11781" y="14797"/>
                  </a:lnTo>
                  <a:lnTo>
                    <a:pt x="11781" y="1151"/>
                  </a:lnTo>
                  <a:lnTo>
                    <a:pt x="11755" y="921"/>
                  </a:lnTo>
                  <a:lnTo>
                    <a:pt x="11704" y="716"/>
                  </a:lnTo>
                  <a:lnTo>
                    <a:pt x="11602" y="512"/>
                  </a:lnTo>
                  <a:lnTo>
                    <a:pt x="11449" y="333"/>
                  </a:lnTo>
                  <a:lnTo>
                    <a:pt x="11270" y="205"/>
                  </a:lnTo>
                  <a:lnTo>
                    <a:pt x="11091" y="103"/>
                  </a:lnTo>
                  <a:lnTo>
                    <a:pt x="10887" y="26"/>
                  </a:lnTo>
                  <a:lnTo>
                    <a:pt x="106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42"/>
            <p:cNvSpPr/>
            <p:nvPr/>
          </p:nvSpPr>
          <p:spPr>
            <a:xfrm>
              <a:off x="4085975" y="273195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95" y="1"/>
                  </a:moveTo>
                  <a:lnTo>
                    <a:pt x="716" y="26"/>
                  </a:lnTo>
                  <a:lnTo>
                    <a:pt x="537" y="77"/>
                  </a:lnTo>
                  <a:lnTo>
                    <a:pt x="384" y="154"/>
                  </a:lnTo>
                  <a:lnTo>
                    <a:pt x="256" y="256"/>
                  </a:lnTo>
                  <a:lnTo>
                    <a:pt x="154" y="409"/>
                  </a:lnTo>
                  <a:lnTo>
                    <a:pt x="77" y="537"/>
                  </a:lnTo>
                  <a:lnTo>
                    <a:pt x="26" y="716"/>
                  </a:lnTo>
                  <a:lnTo>
                    <a:pt x="1" y="895"/>
                  </a:lnTo>
                  <a:lnTo>
                    <a:pt x="26" y="1074"/>
                  </a:lnTo>
                  <a:lnTo>
                    <a:pt x="77" y="1227"/>
                  </a:lnTo>
                  <a:lnTo>
                    <a:pt x="154" y="1381"/>
                  </a:lnTo>
                  <a:lnTo>
                    <a:pt x="256" y="1508"/>
                  </a:lnTo>
                  <a:lnTo>
                    <a:pt x="384" y="1610"/>
                  </a:lnTo>
                  <a:lnTo>
                    <a:pt x="537" y="1713"/>
                  </a:lnTo>
                  <a:lnTo>
                    <a:pt x="716" y="1764"/>
                  </a:lnTo>
                  <a:lnTo>
                    <a:pt x="1048" y="1764"/>
                  </a:lnTo>
                  <a:lnTo>
                    <a:pt x="1227" y="1713"/>
                  </a:lnTo>
                  <a:lnTo>
                    <a:pt x="1380" y="1610"/>
                  </a:lnTo>
                  <a:lnTo>
                    <a:pt x="1508" y="1508"/>
                  </a:lnTo>
                  <a:lnTo>
                    <a:pt x="1610" y="1381"/>
                  </a:lnTo>
                  <a:lnTo>
                    <a:pt x="1687" y="1227"/>
                  </a:lnTo>
                  <a:lnTo>
                    <a:pt x="1738" y="1074"/>
                  </a:lnTo>
                  <a:lnTo>
                    <a:pt x="1764" y="895"/>
                  </a:lnTo>
                  <a:lnTo>
                    <a:pt x="1738" y="716"/>
                  </a:lnTo>
                  <a:lnTo>
                    <a:pt x="1687" y="537"/>
                  </a:lnTo>
                  <a:lnTo>
                    <a:pt x="1610" y="409"/>
                  </a:lnTo>
                  <a:lnTo>
                    <a:pt x="1508" y="256"/>
                  </a:lnTo>
                  <a:lnTo>
                    <a:pt x="1380" y="154"/>
                  </a:lnTo>
                  <a:lnTo>
                    <a:pt x="1227" y="77"/>
                  </a:lnTo>
                  <a:lnTo>
                    <a:pt x="1048" y="26"/>
                  </a:lnTo>
                  <a:lnTo>
                    <a:pt x="8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42"/>
            <p:cNvSpPr/>
            <p:nvPr/>
          </p:nvSpPr>
          <p:spPr>
            <a:xfrm>
              <a:off x="4085975" y="2811175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716" y="0"/>
                  </a:moveTo>
                  <a:lnTo>
                    <a:pt x="537" y="51"/>
                  </a:lnTo>
                  <a:lnTo>
                    <a:pt x="384" y="128"/>
                  </a:lnTo>
                  <a:lnTo>
                    <a:pt x="256" y="256"/>
                  </a:lnTo>
                  <a:lnTo>
                    <a:pt x="154" y="384"/>
                  </a:lnTo>
                  <a:lnTo>
                    <a:pt x="77" y="537"/>
                  </a:lnTo>
                  <a:lnTo>
                    <a:pt x="26" y="690"/>
                  </a:lnTo>
                  <a:lnTo>
                    <a:pt x="1" y="869"/>
                  </a:lnTo>
                  <a:lnTo>
                    <a:pt x="26" y="1048"/>
                  </a:lnTo>
                  <a:lnTo>
                    <a:pt x="77" y="1201"/>
                  </a:lnTo>
                  <a:lnTo>
                    <a:pt x="154" y="1355"/>
                  </a:lnTo>
                  <a:lnTo>
                    <a:pt x="256" y="1482"/>
                  </a:lnTo>
                  <a:lnTo>
                    <a:pt x="384" y="1610"/>
                  </a:lnTo>
                  <a:lnTo>
                    <a:pt x="537" y="1687"/>
                  </a:lnTo>
                  <a:lnTo>
                    <a:pt x="716" y="1738"/>
                  </a:lnTo>
                  <a:lnTo>
                    <a:pt x="895" y="1764"/>
                  </a:lnTo>
                  <a:lnTo>
                    <a:pt x="1048" y="1738"/>
                  </a:lnTo>
                  <a:lnTo>
                    <a:pt x="1227" y="1687"/>
                  </a:lnTo>
                  <a:lnTo>
                    <a:pt x="1380" y="1610"/>
                  </a:lnTo>
                  <a:lnTo>
                    <a:pt x="1508" y="1482"/>
                  </a:lnTo>
                  <a:lnTo>
                    <a:pt x="1610" y="1355"/>
                  </a:lnTo>
                  <a:lnTo>
                    <a:pt x="1687" y="1201"/>
                  </a:lnTo>
                  <a:lnTo>
                    <a:pt x="1738" y="1048"/>
                  </a:lnTo>
                  <a:lnTo>
                    <a:pt x="1764" y="869"/>
                  </a:lnTo>
                  <a:lnTo>
                    <a:pt x="1738" y="690"/>
                  </a:lnTo>
                  <a:lnTo>
                    <a:pt x="1687" y="537"/>
                  </a:lnTo>
                  <a:lnTo>
                    <a:pt x="1610" y="384"/>
                  </a:lnTo>
                  <a:lnTo>
                    <a:pt x="1508" y="256"/>
                  </a:lnTo>
                  <a:lnTo>
                    <a:pt x="1380" y="128"/>
                  </a:lnTo>
                  <a:lnTo>
                    <a:pt x="1227" y="51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42"/>
            <p:cNvSpPr/>
            <p:nvPr/>
          </p:nvSpPr>
          <p:spPr>
            <a:xfrm>
              <a:off x="4085975" y="288975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716" y="1"/>
                  </a:moveTo>
                  <a:lnTo>
                    <a:pt x="537" y="52"/>
                  </a:lnTo>
                  <a:lnTo>
                    <a:pt x="384" y="154"/>
                  </a:lnTo>
                  <a:lnTo>
                    <a:pt x="256" y="256"/>
                  </a:lnTo>
                  <a:lnTo>
                    <a:pt x="154" y="384"/>
                  </a:lnTo>
                  <a:lnTo>
                    <a:pt x="77" y="537"/>
                  </a:lnTo>
                  <a:lnTo>
                    <a:pt x="26" y="690"/>
                  </a:lnTo>
                  <a:lnTo>
                    <a:pt x="1" y="869"/>
                  </a:lnTo>
                  <a:lnTo>
                    <a:pt x="26" y="1048"/>
                  </a:lnTo>
                  <a:lnTo>
                    <a:pt x="77" y="1227"/>
                  </a:lnTo>
                  <a:lnTo>
                    <a:pt x="154" y="1380"/>
                  </a:lnTo>
                  <a:lnTo>
                    <a:pt x="256" y="1508"/>
                  </a:lnTo>
                  <a:lnTo>
                    <a:pt x="384" y="1610"/>
                  </a:lnTo>
                  <a:lnTo>
                    <a:pt x="537" y="1687"/>
                  </a:lnTo>
                  <a:lnTo>
                    <a:pt x="716" y="1738"/>
                  </a:lnTo>
                  <a:lnTo>
                    <a:pt x="895" y="1764"/>
                  </a:lnTo>
                  <a:lnTo>
                    <a:pt x="1048" y="1738"/>
                  </a:lnTo>
                  <a:lnTo>
                    <a:pt x="1227" y="1687"/>
                  </a:lnTo>
                  <a:lnTo>
                    <a:pt x="1380" y="1610"/>
                  </a:lnTo>
                  <a:lnTo>
                    <a:pt x="1508" y="1508"/>
                  </a:lnTo>
                  <a:lnTo>
                    <a:pt x="1610" y="1380"/>
                  </a:lnTo>
                  <a:lnTo>
                    <a:pt x="1687" y="1227"/>
                  </a:lnTo>
                  <a:lnTo>
                    <a:pt x="1738" y="1048"/>
                  </a:lnTo>
                  <a:lnTo>
                    <a:pt x="1764" y="869"/>
                  </a:lnTo>
                  <a:lnTo>
                    <a:pt x="1738" y="690"/>
                  </a:lnTo>
                  <a:lnTo>
                    <a:pt x="1687" y="537"/>
                  </a:lnTo>
                  <a:lnTo>
                    <a:pt x="1610" y="384"/>
                  </a:lnTo>
                  <a:lnTo>
                    <a:pt x="1508" y="256"/>
                  </a:lnTo>
                  <a:lnTo>
                    <a:pt x="1380" y="154"/>
                  </a:lnTo>
                  <a:lnTo>
                    <a:pt x="1227" y="52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42"/>
            <p:cNvSpPr/>
            <p:nvPr/>
          </p:nvSpPr>
          <p:spPr>
            <a:xfrm>
              <a:off x="4105150" y="2641875"/>
              <a:ext cx="31325" cy="42825"/>
            </a:xfrm>
            <a:custGeom>
              <a:avLst/>
              <a:gdLst/>
              <a:ahLst/>
              <a:cxnLst/>
              <a:rect l="l" t="t" r="r" b="b"/>
              <a:pathLst>
                <a:path w="1253" h="1713" extrusionOk="0">
                  <a:moveTo>
                    <a:pt x="153" y="0"/>
                  </a:moveTo>
                  <a:lnTo>
                    <a:pt x="102" y="26"/>
                  </a:lnTo>
                  <a:lnTo>
                    <a:pt x="51" y="51"/>
                  </a:lnTo>
                  <a:lnTo>
                    <a:pt x="26" y="103"/>
                  </a:lnTo>
                  <a:lnTo>
                    <a:pt x="0" y="154"/>
                  </a:lnTo>
                  <a:lnTo>
                    <a:pt x="0" y="1559"/>
                  </a:lnTo>
                  <a:lnTo>
                    <a:pt x="26" y="1610"/>
                  </a:lnTo>
                  <a:lnTo>
                    <a:pt x="51" y="1661"/>
                  </a:lnTo>
                  <a:lnTo>
                    <a:pt x="102" y="1687"/>
                  </a:lnTo>
                  <a:lnTo>
                    <a:pt x="153" y="1713"/>
                  </a:lnTo>
                  <a:lnTo>
                    <a:pt x="1099" y="1713"/>
                  </a:lnTo>
                  <a:lnTo>
                    <a:pt x="1176" y="1687"/>
                  </a:lnTo>
                  <a:lnTo>
                    <a:pt x="1201" y="1661"/>
                  </a:lnTo>
                  <a:lnTo>
                    <a:pt x="1252" y="1610"/>
                  </a:lnTo>
                  <a:lnTo>
                    <a:pt x="1252" y="1559"/>
                  </a:lnTo>
                  <a:lnTo>
                    <a:pt x="1252" y="1508"/>
                  </a:lnTo>
                  <a:lnTo>
                    <a:pt x="1201" y="1457"/>
                  </a:lnTo>
                  <a:lnTo>
                    <a:pt x="1176" y="1431"/>
                  </a:lnTo>
                  <a:lnTo>
                    <a:pt x="1099" y="1406"/>
                  </a:lnTo>
                  <a:lnTo>
                    <a:pt x="307" y="1406"/>
                  </a:lnTo>
                  <a:lnTo>
                    <a:pt x="307" y="1048"/>
                  </a:lnTo>
                  <a:lnTo>
                    <a:pt x="1022" y="1048"/>
                  </a:lnTo>
                  <a:lnTo>
                    <a:pt x="1073" y="997"/>
                  </a:lnTo>
                  <a:lnTo>
                    <a:pt x="1099" y="971"/>
                  </a:lnTo>
                  <a:lnTo>
                    <a:pt x="1099" y="895"/>
                  </a:lnTo>
                  <a:lnTo>
                    <a:pt x="1099" y="844"/>
                  </a:lnTo>
                  <a:lnTo>
                    <a:pt x="1073" y="793"/>
                  </a:lnTo>
                  <a:lnTo>
                    <a:pt x="1022" y="767"/>
                  </a:lnTo>
                  <a:lnTo>
                    <a:pt x="307" y="767"/>
                  </a:lnTo>
                  <a:lnTo>
                    <a:pt x="307" y="307"/>
                  </a:lnTo>
                  <a:lnTo>
                    <a:pt x="1099" y="307"/>
                  </a:lnTo>
                  <a:lnTo>
                    <a:pt x="1176" y="281"/>
                  </a:lnTo>
                  <a:lnTo>
                    <a:pt x="1201" y="256"/>
                  </a:lnTo>
                  <a:lnTo>
                    <a:pt x="1252" y="205"/>
                  </a:lnTo>
                  <a:lnTo>
                    <a:pt x="1252" y="154"/>
                  </a:lnTo>
                  <a:lnTo>
                    <a:pt x="1252" y="103"/>
                  </a:lnTo>
                  <a:lnTo>
                    <a:pt x="1201" y="51"/>
                  </a:lnTo>
                  <a:lnTo>
                    <a:pt x="1176" y="26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42"/>
            <p:cNvSpPr/>
            <p:nvPr/>
          </p:nvSpPr>
          <p:spPr>
            <a:xfrm>
              <a:off x="4143475" y="2641875"/>
              <a:ext cx="39000" cy="42825"/>
            </a:xfrm>
            <a:custGeom>
              <a:avLst/>
              <a:gdLst/>
              <a:ahLst/>
              <a:cxnLst/>
              <a:rect l="l" t="t" r="r" b="b"/>
              <a:pathLst>
                <a:path w="1560" h="1713" extrusionOk="0">
                  <a:moveTo>
                    <a:pt x="103" y="0"/>
                  </a:moveTo>
                  <a:lnTo>
                    <a:pt x="52" y="51"/>
                  </a:lnTo>
                  <a:lnTo>
                    <a:pt x="0" y="77"/>
                  </a:lnTo>
                  <a:lnTo>
                    <a:pt x="0" y="154"/>
                  </a:lnTo>
                  <a:lnTo>
                    <a:pt x="0" y="205"/>
                  </a:lnTo>
                  <a:lnTo>
                    <a:pt x="26" y="256"/>
                  </a:lnTo>
                  <a:lnTo>
                    <a:pt x="563" y="844"/>
                  </a:lnTo>
                  <a:lnTo>
                    <a:pt x="26" y="1457"/>
                  </a:lnTo>
                  <a:lnTo>
                    <a:pt x="0" y="1508"/>
                  </a:lnTo>
                  <a:lnTo>
                    <a:pt x="0" y="1559"/>
                  </a:lnTo>
                  <a:lnTo>
                    <a:pt x="0" y="1636"/>
                  </a:lnTo>
                  <a:lnTo>
                    <a:pt x="52" y="1661"/>
                  </a:lnTo>
                  <a:lnTo>
                    <a:pt x="103" y="1713"/>
                  </a:lnTo>
                  <a:lnTo>
                    <a:pt x="154" y="1713"/>
                  </a:lnTo>
                  <a:lnTo>
                    <a:pt x="205" y="1687"/>
                  </a:lnTo>
                  <a:lnTo>
                    <a:pt x="256" y="1661"/>
                  </a:lnTo>
                  <a:lnTo>
                    <a:pt x="767" y="1074"/>
                  </a:lnTo>
                  <a:lnTo>
                    <a:pt x="1278" y="1661"/>
                  </a:lnTo>
                  <a:lnTo>
                    <a:pt x="1329" y="1687"/>
                  </a:lnTo>
                  <a:lnTo>
                    <a:pt x="1380" y="1713"/>
                  </a:lnTo>
                  <a:lnTo>
                    <a:pt x="1457" y="1713"/>
                  </a:lnTo>
                  <a:lnTo>
                    <a:pt x="1508" y="1661"/>
                  </a:lnTo>
                  <a:lnTo>
                    <a:pt x="1534" y="1636"/>
                  </a:lnTo>
                  <a:lnTo>
                    <a:pt x="1559" y="1559"/>
                  </a:lnTo>
                  <a:lnTo>
                    <a:pt x="1534" y="1508"/>
                  </a:lnTo>
                  <a:lnTo>
                    <a:pt x="1508" y="1457"/>
                  </a:lnTo>
                  <a:lnTo>
                    <a:pt x="972" y="844"/>
                  </a:lnTo>
                  <a:lnTo>
                    <a:pt x="1508" y="256"/>
                  </a:lnTo>
                  <a:lnTo>
                    <a:pt x="1534" y="205"/>
                  </a:lnTo>
                  <a:lnTo>
                    <a:pt x="1559" y="154"/>
                  </a:lnTo>
                  <a:lnTo>
                    <a:pt x="1534" y="77"/>
                  </a:lnTo>
                  <a:lnTo>
                    <a:pt x="1508" y="51"/>
                  </a:lnTo>
                  <a:lnTo>
                    <a:pt x="1457" y="0"/>
                  </a:lnTo>
                  <a:lnTo>
                    <a:pt x="1380" y="0"/>
                  </a:lnTo>
                  <a:lnTo>
                    <a:pt x="1329" y="26"/>
                  </a:lnTo>
                  <a:lnTo>
                    <a:pt x="1278" y="51"/>
                  </a:lnTo>
                  <a:lnTo>
                    <a:pt x="767" y="639"/>
                  </a:lnTo>
                  <a:lnTo>
                    <a:pt x="256" y="51"/>
                  </a:lnTo>
                  <a:lnTo>
                    <a:pt x="205" y="26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42"/>
            <p:cNvSpPr/>
            <p:nvPr/>
          </p:nvSpPr>
          <p:spPr>
            <a:xfrm>
              <a:off x="4187550" y="2641875"/>
              <a:ext cx="39000" cy="42825"/>
            </a:xfrm>
            <a:custGeom>
              <a:avLst/>
              <a:gdLst/>
              <a:ahLst/>
              <a:cxnLst/>
              <a:rect l="l" t="t" r="r" b="b"/>
              <a:pathLst>
                <a:path w="1560" h="1713" extrusionOk="0">
                  <a:moveTo>
                    <a:pt x="767" y="511"/>
                  </a:moveTo>
                  <a:lnTo>
                    <a:pt x="997" y="1023"/>
                  </a:lnTo>
                  <a:lnTo>
                    <a:pt x="537" y="1023"/>
                  </a:lnTo>
                  <a:lnTo>
                    <a:pt x="767" y="511"/>
                  </a:lnTo>
                  <a:close/>
                  <a:moveTo>
                    <a:pt x="767" y="0"/>
                  </a:moveTo>
                  <a:lnTo>
                    <a:pt x="691" y="26"/>
                  </a:lnTo>
                  <a:lnTo>
                    <a:pt x="640" y="77"/>
                  </a:lnTo>
                  <a:lnTo>
                    <a:pt x="1" y="1483"/>
                  </a:lnTo>
                  <a:lnTo>
                    <a:pt x="1" y="1559"/>
                  </a:lnTo>
                  <a:lnTo>
                    <a:pt x="1" y="1610"/>
                  </a:lnTo>
                  <a:lnTo>
                    <a:pt x="26" y="1661"/>
                  </a:lnTo>
                  <a:lnTo>
                    <a:pt x="77" y="1687"/>
                  </a:lnTo>
                  <a:lnTo>
                    <a:pt x="128" y="1713"/>
                  </a:lnTo>
                  <a:lnTo>
                    <a:pt x="205" y="1687"/>
                  </a:lnTo>
                  <a:lnTo>
                    <a:pt x="256" y="1661"/>
                  </a:lnTo>
                  <a:lnTo>
                    <a:pt x="282" y="1610"/>
                  </a:lnTo>
                  <a:lnTo>
                    <a:pt x="410" y="1329"/>
                  </a:lnTo>
                  <a:lnTo>
                    <a:pt x="1125" y="1329"/>
                  </a:lnTo>
                  <a:lnTo>
                    <a:pt x="1253" y="1610"/>
                  </a:lnTo>
                  <a:lnTo>
                    <a:pt x="1278" y="1661"/>
                  </a:lnTo>
                  <a:lnTo>
                    <a:pt x="1330" y="1687"/>
                  </a:lnTo>
                  <a:lnTo>
                    <a:pt x="1406" y="1713"/>
                  </a:lnTo>
                  <a:lnTo>
                    <a:pt x="1457" y="1687"/>
                  </a:lnTo>
                  <a:lnTo>
                    <a:pt x="1508" y="1661"/>
                  </a:lnTo>
                  <a:lnTo>
                    <a:pt x="1534" y="1610"/>
                  </a:lnTo>
                  <a:lnTo>
                    <a:pt x="1560" y="1559"/>
                  </a:lnTo>
                  <a:lnTo>
                    <a:pt x="1534" y="1483"/>
                  </a:lnTo>
                  <a:lnTo>
                    <a:pt x="921" y="77"/>
                  </a:lnTo>
                  <a:lnTo>
                    <a:pt x="844" y="2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42"/>
            <p:cNvSpPr/>
            <p:nvPr/>
          </p:nvSpPr>
          <p:spPr>
            <a:xfrm>
              <a:off x="4232925" y="2641875"/>
              <a:ext cx="42825" cy="42825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153" y="0"/>
                  </a:moveTo>
                  <a:lnTo>
                    <a:pt x="102" y="26"/>
                  </a:lnTo>
                  <a:lnTo>
                    <a:pt x="51" y="51"/>
                  </a:lnTo>
                  <a:lnTo>
                    <a:pt x="26" y="103"/>
                  </a:lnTo>
                  <a:lnTo>
                    <a:pt x="0" y="154"/>
                  </a:lnTo>
                  <a:lnTo>
                    <a:pt x="0" y="1559"/>
                  </a:lnTo>
                  <a:lnTo>
                    <a:pt x="26" y="1610"/>
                  </a:lnTo>
                  <a:lnTo>
                    <a:pt x="51" y="1661"/>
                  </a:lnTo>
                  <a:lnTo>
                    <a:pt x="102" y="1687"/>
                  </a:lnTo>
                  <a:lnTo>
                    <a:pt x="153" y="1713"/>
                  </a:lnTo>
                  <a:lnTo>
                    <a:pt x="230" y="1687"/>
                  </a:lnTo>
                  <a:lnTo>
                    <a:pt x="256" y="1661"/>
                  </a:lnTo>
                  <a:lnTo>
                    <a:pt x="307" y="1610"/>
                  </a:lnTo>
                  <a:lnTo>
                    <a:pt x="307" y="1559"/>
                  </a:lnTo>
                  <a:lnTo>
                    <a:pt x="307" y="563"/>
                  </a:lnTo>
                  <a:lnTo>
                    <a:pt x="690" y="1048"/>
                  </a:lnTo>
                  <a:lnTo>
                    <a:pt x="767" y="1125"/>
                  </a:lnTo>
                  <a:lnTo>
                    <a:pt x="843" y="1150"/>
                  </a:lnTo>
                  <a:lnTo>
                    <a:pt x="920" y="1125"/>
                  </a:lnTo>
                  <a:lnTo>
                    <a:pt x="1022" y="1048"/>
                  </a:lnTo>
                  <a:lnTo>
                    <a:pt x="1406" y="563"/>
                  </a:lnTo>
                  <a:lnTo>
                    <a:pt x="1406" y="1559"/>
                  </a:lnTo>
                  <a:lnTo>
                    <a:pt x="1406" y="1610"/>
                  </a:lnTo>
                  <a:lnTo>
                    <a:pt x="1431" y="1661"/>
                  </a:lnTo>
                  <a:lnTo>
                    <a:pt x="1482" y="1687"/>
                  </a:lnTo>
                  <a:lnTo>
                    <a:pt x="1559" y="1713"/>
                  </a:lnTo>
                  <a:lnTo>
                    <a:pt x="1610" y="1687"/>
                  </a:lnTo>
                  <a:lnTo>
                    <a:pt x="1661" y="1661"/>
                  </a:lnTo>
                  <a:lnTo>
                    <a:pt x="1687" y="1610"/>
                  </a:lnTo>
                  <a:lnTo>
                    <a:pt x="1712" y="1559"/>
                  </a:lnTo>
                  <a:lnTo>
                    <a:pt x="1712" y="154"/>
                  </a:lnTo>
                  <a:lnTo>
                    <a:pt x="1687" y="103"/>
                  </a:lnTo>
                  <a:lnTo>
                    <a:pt x="1661" y="51"/>
                  </a:lnTo>
                  <a:lnTo>
                    <a:pt x="1610" y="26"/>
                  </a:lnTo>
                  <a:lnTo>
                    <a:pt x="1559" y="0"/>
                  </a:lnTo>
                  <a:lnTo>
                    <a:pt x="1482" y="26"/>
                  </a:lnTo>
                  <a:lnTo>
                    <a:pt x="1380" y="128"/>
                  </a:lnTo>
                  <a:lnTo>
                    <a:pt x="843" y="767"/>
                  </a:lnTo>
                  <a:lnTo>
                    <a:pt x="332" y="128"/>
                  </a:lnTo>
                  <a:lnTo>
                    <a:pt x="230" y="26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42"/>
            <p:cNvSpPr/>
            <p:nvPr/>
          </p:nvSpPr>
          <p:spPr>
            <a:xfrm>
              <a:off x="4156900" y="2747925"/>
              <a:ext cx="143750" cy="12150"/>
            </a:xfrm>
            <a:custGeom>
              <a:avLst/>
              <a:gdLst/>
              <a:ahLst/>
              <a:cxnLst/>
              <a:rect l="l" t="t" r="r" b="b"/>
              <a:pathLst>
                <a:path w="5750" h="486" extrusionOk="0">
                  <a:moveTo>
                    <a:pt x="230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30" y="486"/>
                  </a:lnTo>
                  <a:lnTo>
                    <a:pt x="5520" y="486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3"/>
                  </a:lnTo>
                  <a:lnTo>
                    <a:pt x="5750" y="256"/>
                  </a:lnTo>
                  <a:lnTo>
                    <a:pt x="5750" y="154"/>
                  </a:lnTo>
                  <a:lnTo>
                    <a:pt x="5699" y="77"/>
                  </a:lnTo>
                  <a:lnTo>
                    <a:pt x="5622" y="26"/>
                  </a:lnTo>
                  <a:lnTo>
                    <a:pt x="5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42"/>
            <p:cNvSpPr/>
            <p:nvPr/>
          </p:nvSpPr>
          <p:spPr>
            <a:xfrm>
              <a:off x="4156900" y="2827150"/>
              <a:ext cx="143750" cy="11525"/>
            </a:xfrm>
            <a:custGeom>
              <a:avLst/>
              <a:gdLst/>
              <a:ahLst/>
              <a:cxnLst/>
              <a:rect l="l" t="t" r="r" b="b"/>
              <a:pathLst>
                <a:path w="5750" h="461" extrusionOk="0">
                  <a:moveTo>
                    <a:pt x="153" y="0"/>
                  </a:moveTo>
                  <a:lnTo>
                    <a:pt x="77" y="51"/>
                  </a:lnTo>
                  <a:lnTo>
                    <a:pt x="26" y="128"/>
                  </a:lnTo>
                  <a:lnTo>
                    <a:pt x="0" y="230"/>
                  </a:lnTo>
                  <a:lnTo>
                    <a:pt x="26" y="332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2"/>
                  </a:lnTo>
                  <a:lnTo>
                    <a:pt x="5750" y="230"/>
                  </a:lnTo>
                  <a:lnTo>
                    <a:pt x="5750" y="128"/>
                  </a:lnTo>
                  <a:lnTo>
                    <a:pt x="5699" y="51"/>
                  </a:lnTo>
                  <a:lnTo>
                    <a:pt x="56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42"/>
            <p:cNvSpPr/>
            <p:nvPr/>
          </p:nvSpPr>
          <p:spPr>
            <a:xfrm>
              <a:off x="4156900" y="2905725"/>
              <a:ext cx="143750" cy="12150"/>
            </a:xfrm>
            <a:custGeom>
              <a:avLst/>
              <a:gdLst/>
              <a:ahLst/>
              <a:cxnLst/>
              <a:rect l="l" t="t" r="r" b="b"/>
              <a:pathLst>
                <a:path w="5750" h="486" extrusionOk="0">
                  <a:moveTo>
                    <a:pt x="230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30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30" y="486"/>
                  </a:lnTo>
                  <a:lnTo>
                    <a:pt x="5520" y="486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3"/>
                  </a:lnTo>
                  <a:lnTo>
                    <a:pt x="5750" y="230"/>
                  </a:lnTo>
                  <a:lnTo>
                    <a:pt x="5750" y="154"/>
                  </a:lnTo>
                  <a:lnTo>
                    <a:pt x="5699" y="77"/>
                  </a:lnTo>
                  <a:lnTo>
                    <a:pt x="5622" y="26"/>
                  </a:lnTo>
                  <a:lnTo>
                    <a:pt x="5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E944DCF0-0973-4ABA-BD63-BE156EA5B459}"/>
              </a:ext>
            </a:extLst>
          </p:cNvPr>
          <p:cNvSpPr txBox="1"/>
          <p:nvPr/>
        </p:nvSpPr>
        <p:spPr>
          <a:xfrm>
            <a:off x="1302933" y="148393"/>
            <a:ext cx="6726354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Bài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1.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Giải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thích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nghĩa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các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từ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Hán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Việt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được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in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đậm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trong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câu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văn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dưới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đây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Google Shape;5554;p35">
            <a:extLst>
              <a:ext uri="{FF2B5EF4-FFF2-40B4-BE49-F238E27FC236}">
                <a16:creationId xmlns:a16="http://schemas.microsoft.com/office/drawing/2014/main" id="{7B4CCE88-F7C3-411E-BE9C-0D66995E43E3}"/>
              </a:ext>
            </a:extLst>
          </p:cNvPr>
          <p:cNvSpPr/>
          <p:nvPr/>
        </p:nvSpPr>
        <p:spPr>
          <a:xfrm>
            <a:off x="3672087" y="1589341"/>
            <a:ext cx="2340119" cy="549300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/>
                <a:sym typeface="Arial"/>
              </a:rPr>
              <a:t>GỢI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/>
                <a:sym typeface="Arial"/>
              </a:rPr>
              <a:t> Ý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/>
                <a:sym typeface="Arial"/>
              </a:rPr>
              <a:t>TRẢ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/>
                <a:sym typeface="Arial"/>
              </a:rPr>
              <a:t>LỜI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#9Slide03 AmpleSoft Bold" panose="02000000000000000000" pitchFamily="2" charset="0"/>
              <a:cs typeface="Arial"/>
              <a:sym typeface="Arial"/>
            </a:endParaRPr>
          </a:p>
        </p:txBody>
      </p:sp>
      <p:sp>
        <p:nvSpPr>
          <p:cNvPr id="52" name="Google Shape;2258;p45">
            <a:extLst>
              <a:ext uri="{FF2B5EF4-FFF2-40B4-BE49-F238E27FC236}">
                <a16:creationId xmlns:a16="http://schemas.microsoft.com/office/drawing/2014/main" id="{C73C1ACD-B0F7-4CE2-8D2A-80086C58FCE3}"/>
              </a:ext>
            </a:extLst>
          </p:cNvPr>
          <p:cNvSpPr/>
          <p:nvPr/>
        </p:nvSpPr>
        <p:spPr>
          <a:xfrm>
            <a:off x="549458" y="2403301"/>
            <a:ext cx="836152" cy="798292"/>
          </a:xfrm>
          <a:prstGeom prst="ellipse">
            <a:avLst/>
          </a:prstGeom>
          <a:solidFill>
            <a:schemeClr val="dk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2261;p45">
            <a:extLst>
              <a:ext uri="{FF2B5EF4-FFF2-40B4-BE49-F238E27FC236}">
                <a16:creationId xmlns:a16="http://schemas.microsoft.com/office/drawing/2014/main" id="{DAC18027-28EE-4C60-859C-33DBEA91B68F}"/>
              </a:ext>
            </a:extLst>
          </p:cNvPr>
          <p:cNvGrpSpPr/>
          <p:nvPr/>
        </p:nvGrpSpPr>
        <p:grpSpPr>
          <a:xfrm>
            <a:off x="651979" y="2571750"/>
            <a:ext cx="631110" cy="431968"/>
            <a:chOff x="251525" y="1330925"/>
            <a:chExt cx="398050" cy="345025"/>
          </a:xfrm>
        </p:grpSpPr>
        <p:sp>
          <p:nvSpPr>
            <p:cNvPr id="54" name="Google Shape;2262;p45">
              <a:extLst>
                <a:ext uri="{FF2B5EF4-FFF2-40B4-BE49-F238E27FC236}">
                  <a16:creationId xmlns:a16="http://schemas.microsoft.com/office/drawing/2014/main" id="{C59471C0-67F6-42FD-9C23-A2000D64B8C5}"/>
                </a:ext>
              </a:extLst>
            </p:cNvPr>
            <p:cNvSpPr/>
            <p:nvPr/>
          </p:nvSpPr>
          <p:spPr>
            <a:xfrm>
              <a:off x="339700" y="1330925"/>
              <a:ext cx="217875" cy="106075"/>
            </a:xfrm>
            <a:custGeom>
              <a:avLst/>
              <a:gdLst/>
              <a:ahLst/>
              <a:cxnLst/>
              <a:rect l="l" t="t" r="r" b="b"/>
              <a:pathLst>
                <a:path w="8715" h="4243" extrusionOk="0">
                  <a:moveTo>
                    <a:pt x="4421" y="1"/>
                  </a:moveTo>
                  <a:lnTo>
                    <a:pt x="4217" y="26"/>
                  </a:lnTo>
                  <a:lnTo>
                    <a:pt x="3987" y="77"/>
                  </a:lnTo>
                  <a:lnTo>
                    <a:pt x="3782" y="205"/>
                  </a:lnTo>
                  <a:lnTo>
                    <a:pt x="3603" y="333"/>
                  </a:lnTo>
                  <a:lnTo>
                    <a:pt x="77" y="3834"/>
                  </a:lnTo>
                  <a:lnTo>
                    <a:pt x="26" y="3911"/>
                  </a:lnTo>
                  <a:lnTo>
                    <a:pt x="0" y="3987"/>
                  </a:lnTo>
                  <a:lnTo>
                    <a:pt x="26" y="4089"/>
                  </a:lnTo>
                  <a:lnTo>
                    <a:pt x="77" y="4166"/>
                  </a:lnTo>
                  <a:lnTo>
                    <a:pt x="153" y="4217"/>
                  </a:lnTo>
                  <a:lnTo>
                    <a:pt x="256" y="4243"/>
                  </a:lnTo>
                  <a:lnTo>
                    <a:pt x="332" y="4217"/>
                  </a:lnTo>
                  <a:lnTo>
                    <a:pt x="409" y="4166"/>
                  </a:lnTo>
                  <a:lnTo>
                    <a:pt x="3961" y="691"/>
                  </a:lnTo>
                  <a:lnTo>
                    <a:pt x="4063" y="588"/>
                  </a:lnTo>
                  <a:lnTo>
                    <a:pt x="4166" y="537"/>
                  </a:lnTo>
                  <a:lnTo>
                    <a:pt x="4293" y="486"/>
                  </a:lnTo>
                  <a:lnTo>
                    <a:pt x="4549" y="486"/>
                  </a:lnTo>
                  <a:lnTo>
                    <a:pt x="4677" y="537"/>
                  </a:lnTo>
                  <a:lnTo>
                    <a:pt x="4804" y="588"/>
                  </a:lnTo>
                  <a:lnTo>
                    <a:pt x="4907" y="691"/>
                  </a:lnTo>
                  <a:lnTo>
                    <a:pt x="8305" y="4013"/>
                  </a:lnTo>
                  <a:lnTo>
                    <a:pt x="8382" y="4064"/>
                  </a:lnTo>
                  <a:lnTo>
                    <a:pt x="8484" y="4089"/>
                  </a:lnTo>
                  <a:lnTo>
                    <a:pt x="8586" y="4064"/>
                  </a:lnTo>
                  <a:lnTo>
                    <a:pt x="8663" y="4013"/>
                  </a:lnTo>
                  <a:lnTo>
                    <a:pt x="8714" y="3936"/>
                  </a:lnTo>
                  <a:lnTo>
                    <a:pt x="8714" y="3859"/>
                  </a:lnTo>
                  <a:lnTo>
                    <a:pt x="8714" y="3757"/>
                  </a:lnTo>
                  <a:lnTo>
                    <a:pt x="8638" y="3681"/>
                  </a:lnTo>
                  <a:lnTo>
                    <a:pt x="5239" y="333"/>
                  </a:lnTo>
                  <a:lnTo>
                    <a:pt x="5060" y="205"/>
                  </a:lnTo>
                  <a:lnTo>
                    <a:pt x="4856" y="77"/>
                  </a:lnTo>
                  <a:lnTo>
                    <a:pt x="4651" y="26"/>
                  </a:lnTo>
                  <a:lnTo>
                    <a:pt x="44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263;p45">
              <a:extLst>
                <a:ext uri="{FF2B5EF4-FFF2-40B4-BE49-F238E27FC236}">
                  <a16:creationId xmlns:a16="http://schemas.microsoft.com/office/drawing/2014/main" id="{B8E6EB04-F15F-499F-B541-26ABBDDB90E2}"/>
                </a:ext>
              </a:extLst>
            </p:cNvPr>
            <p:cNvSpPr/>
            <p:nvPr/>
          </p:nvSpPr>
          <p:spPr>
            <a:xfrm>
              <a:off x="251525" y="1648450"/>
              <a:ext cx="398050" cy="27500"/>
            </a:xfrm>
            <a:custGeom>
              <a:avLst/>
              <a:gdLst/>
              <a:ahLst/>
              <a:cxnLst/>
              <a:rect l="l" t="t" r="r" b="b"/>
              <a:pathLst>
                <a:path w="15922" h="1100" extrusionOk="0">
                  <a:moveTo>
                    <a:pt x="282" y="0"/>
                  </a:moveTo>
                  <a:lnTo>
                    <a:pt x="180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1" y="792"/>
                  </a:lnTo>
                  <a:lnTo>
                    <a:pt x="26" y="920"/>
                  </a:lnTo>
                  <a:lnTo>
                    <a:pt x="77" y="1022"/>
                  </a:lnTo>
                  <a:lnTo>
                    <a:pt x="180" y="1074"/>
                  </a:lnTo>
                  <a:lnTo>
                    <a:pt x="282" y="1099"/>
                  </a:lnTo>
                  <a:lnTo>
                    <a:pt x="15614" y="1099"/>
                  </a:lnTo>
                  <a:lnTo>
                    <a:pt x="15742" y="1074"/>
                  </a:lnTo>
                  <a:lnTo>
                    <a:pt x="15819" y="1022"/>
                  </a:lnTo>
                  <a:lnTo>
                    <a:pt x="15896" y="920"/>
                  </a:lnTo>
                  <a:lnTo>
                    <a:pt x="15921" y="792"/>
                  </a:lnTo>
                  <a:lnTo>
                    <a:pt x="15921" y="281"/>
                  </a:lnTo>
                  <a:lnTo>
                    <a:pt x="15896" y="179"/>
                  </a:lnTo>
                  <a:lnTo>
                    <a:pt x="15819" y="77"/>
                  </a:lnTo>
                  <a:lnTo>
                    <a:pt x="15742" y="26"/>
                  </a:lnTo>
                  <a:lnTo>
                    <a:pt x="156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264;p45">
              <a:extLst>
                <a:ext uri="{FF2B5EF4-FFF2-40B4-BE49-F238E27FC236}">
                  <a16:creationId xmlns:a16="http://schemas.microsoft.com/office/drawing/2014/main" id="{DD9014DF-EDE4-415F-8DAB-7E8A7D52B98C}"/>
                </a:ext>
              </a:extLst>
            </p:cNvPr>
            <p:cNvSpPr/>
            <p:nvPr/>
          </p:nvSpPr>
          <p:spPr>
            <a:xfrm>
              <a:off x="266850" y="1419725"/>
              <a:ext cx="367375" cy="228750"/>
            </a:xfrm>
            <a:custGeom>
              <a:avLst/>
              <a:gdLst/>
              <a:ahLst/>
              <a:cxnLst/>
              <a:rect l="l" t="t" r="r" b="b"/>
              <a:pathLst>
                <a:path w="14695" h="9150" extrusionOk="0">
                  <a:moveTo>
                    <a:pt x="180" y="1"/>
                  </a:moveTo>
                  <a:lnTo>
                    <a:pt x="78" y="77"/>
                  </a:lnTo>
                  <a:lnTo>
                    <a:pt x="27" y="154"/>
                  </a:lnTo>
                  <a:lnTo>
                    <a:pt x="1" y="282"/>
                  </a:lnTo>
                  <a:lnTo>
                    <a:pt x="1" y="8843"/>
                  </a:lnTo>
                  <a:lnTo>
                    <a:pt x="27" y="8970"/>
                  </a:lnTo>
                  <a:lnTo>
                    <a:pt x="78" y="9047"/>
                  </a:lnTo>
                  <a:lnTo>
                    <a:pt x="180" y="9124"/>
                  </a:lnTo>
                  <a:lnTo>
                    <a:pt x="282" y="9149"/>
                  </a:lnTo>
                  <a:lnTo>
                    <a:pt x="14414" y="9149"/>
                  </a:lnTo>
                  <a:lnTo>
                    <a:pt x="14516" y="9124"/>
                  </a:lnTo>
                  <a:lnTo>
                    <a:pt x="14618" y="9047"/>
                  </a:lnTo>
                  <a:lnTo>
                    <a:pt x="14669" y="8970"/>
                  </a:lnTo>
                  <a:lnTo>
                    <a:pt x="14695" y="8843"/>
                  </a:lnTo>
                  <a:lnTo>
                    <a:pt x="14695" y="282"/>
                  </a:lnTo>
                  <a:lnTo>
                    <a:pt x="14669" y="154"/>
                  </a:lnTo>
                  <a:lnTo>
                    <a:pt x="14618" y="77"/>
                  </a:lnTo>
                  <a:lnTo>
                    <a:pt x="145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265;p45">
              <a:extLst>
                <a:ext uri="{FF2B5EF4-FFF2-40B4-BE49-F238E27FC236}">
                  <a16:creationId xmlns:a16="http://schemas.microsoft.com/office/drawing/2014/main" id="{D2DA2018-CAF9-4A15-B7AE-5EB058F49E9C}"/>
                </a:ext>
              </a:extLst>
            </p:cNvPr>
            <p:cNvSpPr/>
            <p:nvPr/>
          </p:nvSpPr>
          <p:spPr>
            <a:xfrm>
              <a:off x="290500" y="1443375"/>
              <a:ext cx="319450" cy="180825"/>
            </a:xfrm>
            <a:custGeom>
              <a:avLst/>
              <a:gdLst/>
              <a:ahLst/>
              <a:cxnLst/>
              <a:rect l="l" t="t" r="r" b="b"/>
              <a:pathLst>
                <a:path w="12778" h="7233" extrusionOk="0">
                  <a:moveTo>
                    <a:pt x="358" y="0"/>
                  </a:moveTo>
                  <a:lnTo>
                    <a:pt x="230" y="26"/>
                  </a:lnTo>
                  <a:lnTo>
                    <a:pt x="103" y="103"/>
                  </a:lnTo>
                  <a:lnTo>
                    <a:pt x="26" y="205"/>
                  </a:lnTo>
                  <a:lnTo>
                    <a:pt x="0" y="358"/>
                  </a:lnTo>
                  <a:lnTo>
                    <a:pt x="0" y="6900"/>
                  </a:lnTo>
                  <a:lnTo>
                    <a:pt x="26" y="7028"/>
                  </a:lnTo>
                  <a:lnTo>
                    <a:pt x="103" y="7130"/>
                  </a:lnTo>
                  <a:lnTo>
                    <a:pt x="230" y="7207"/>
                  </a:lnTo>
                  <a:lnTo>
                    <a:pt x="358" y="7232"/>
                  </a:lnTo>
                  <a:lnTo>
                    <a:pt x="12445" y="7232"/>
                  </a:lnTo>
                  <a:lnTo>
                    <a:pt x="12573" y="7207"/>
                  </a:lnTo>
                  <a:lnTo>
                    <a:pt x="12675" y="7130"/>
                  </a:lnTo>
                  <a:lnTo>
                    <a:pt x="12752" y="7028"/>
                  </a:lnTo>
                  <a:lnTo>
                    <a:pt x="12778" y="6900"/>
                  </a:lnTo>
                  <a:lnTo>
                    <a:pt x="12778" y="358"/>
                  </a:lnTo>
                  <a:lnTo>
                    <a:pt x="12752" y="205"/>
                  </a:lnTo>
                  <a:lnTo>
                    <a:pt x="12675" y="103"/>
                  </a:lnTo>
                  <a:lnTo>
                    <a:pt x="12573" y="26"/>
                  </a:lnTo>
                  <a:lnTo>
                    <a:pt x="124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266;p45">
              <a:extLst>
                <a:ext uri="{FF2B5EF4-FFF2-40B4-BE49-F238E27FC236}">
                  <a16:creationId xmlns:a16="http://schemas.microsoft.com/office/drawing/2014/main" id="{4B958063-566E-4F6C-B846-EF9B6BD93663}"/>
                </a:ext>
              </a:extLst>
            </p:cNvPr>
            <p:cNvSpPr/>
            <p:nvPr/>
          </p:nvSpPr>
          <p:spPr>
            <a:xfrm>
              <a:off x="345450" y="1612675"/>
              <a:ext cx="80525" cy="35800"/>
            </a:xfrm>
            <a:custGeom>
              <a:avLst/>
              <a:gdLst/>
              <a:ahLst/>
              <a:cxnLst/>
              <a:rect l="l" t="t" r="r" b="b"/>
              <a:pathLst>
                <a:path w="3221" h="1432" extrusionOk="0">
                  <a:moveTo>
                    <a:pt x="486" y="0"/>
                  </a:moveTo>
                  <a:lnTo>
                    <a:pt x="358" y="26"/>
                  </a:lnTo>
                  <a:lnTo>
                    <a:pt x="256" y="102"/>
                  </a:lnTo>
                  <a:lnTo>
                    <a:pt x="179" y="154"/>
                  </a:lnTo>
                  <a:lnTo>
                    <a:pt x="102" y="256"/>
                  </a:lnTo>
                  <a:lnTo>
                    <a:pt x="51" y="358"/>
                  </a:lnTo>
                  <a:lnTo>
                    <a:pt x="26" y="460"/>
                  </a:lnTo>
                  <a:lnTo>
                    <a:pt x="0" y="588"/>
                  </a:lnTo>
                  <a:lnTo>
                    <a:pt x="0" y="1431"/>
                  </a:lnTo>
                  <a:lnTo>
                    <a:pt x="3220" y="1431"/>
                  </a:lnTo>
                  <a:lnTo>
                    <a:pt x="3220" y="588"/>
                  </a:lnTo>
                  <a:lnTo>
                    <a:pt x="3194" y="460"/>
                  </a:lnTo>
                  <a:lnTo>
                    <a:pt x="3169" y="358"/>
                  </a:lnTo>
                  <a:lnTo>
                    <a:pt x="3118" y="256"/>
                  </a:lnTo>
                  <a:lnTo>
                    <a:pt x="3041" y="154"/>
                  </a:lnTo>
                  <a:lnTo>
                    <a:pt x="2939" y="102"/>
                  </a:lnTo>
                  <a:lnTo>
                    <a:pt x="2837" y="26"/>
                  </a:lnTo>
                  <a:lnTo>
                    <a:pt x="27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267;p45">
              <a:extLst>
                <a:ext uri="{FF2B5EF4-FFF2-40B4-BE49-F238E27FC236}">
                  <a16:creationId xmlns:a16="http://schemas.microsoft.com/office/drawing/2014/main" id="{546C07B6-8645-48CB-A9C1-6461982D5047}"/>
                </a:ext>
              </a:extLst>
            </p:cNvPr>
            <p:cNvSpPr/>
            <p:nvPr/>
          </p:nvSpPr>
          <p:spPr>
            <a:xfrm>
              <a:off x="436800" y="1337325"/>
              <a:ext cx="27500" cy="26850"/>
            </a:xfrm>
            <a:custGeom>
              <a:avLst/>
              <a:gdLst/>
              <a:ahLst/>
              <a:cxnLst/>
              <a:rect l="l" t="t" r="r" b="b"/>
              <a:pathLst>
                <a:path w="1100" h="1074" extrusionOk="0">
                  <a:moveTo>
                    <a:pt x="435" y="0"/>
                  </a:moveTo>
                  <a:lnTo>
                    <a:pt x="333" y="26"/>
                  </a:lnTo>
                  <a:lnTo>
                    <a:pt x="230" y="77"/>
                  </a:lnTo>
                  <a:lnTo>
                    <a:pt x="154" y="154"/>
                  </a:lnTo>
                  <a:lnTo>
                    <a:pt x="103" y="230"/>
                  </a:lnTo>
                  <a:lnTo>
                    <a:pt x="52" y="332"/>
                  </a:lnTo>
                  <a:lnTo>
                    <a:pt x="26" y="435"/>
                  </a:lnTo>
                  <a:lnTo>
                    <a:pt x="0" y="537"/>
                  </a:lnTo>
                  <a:lnTo>
                    <a:pt x="26" y="639"/>
                  </a:lnTo>
                  <a:lnTo>
                    <a:pt x="52" y="741"/>
                  </a:lnTo>
                  <a:lnTo>
                    <a:pt x="103" y="844"/>
                  </a:lnTo>
                  <a:lnTo>
                    <a:pt x="154" y="920"/>
                  </a:lnTo>
                  <a:lnTo>
                    <a:pt x="230" y="971"/>
                  </a:lnTo>
                  <a:lnTo>
                    <a:pt x="333" y="1022"/>
                  </a:lnTo>
                  <a:lnTo>
                    <a:pt x="435" y="1074"/>
                  </a:lnTo>
                  <a:lnTo>
                    <a:pt x="665" y="1074"/>
                  </a:lnTo>
                  <a:lnTo>
                    <a:pt x="767" y="1022"/>
                  </a:lnTo>
                  <a:lnTo>
                    <a:pt x="844" y="971"/>
                  </a:lnTo>
                  <a:lnTo>
                    <a:pt x="920" y="920"/>
                  </a:lnTo>
                  <a:lnTo>
                    <a:pt x="997" y="844"/>
                  </a:lnTo>
                  <a:lnTo>
                    <a:pt x="1048" y="741"/>
                  </a:lnTo>
                  <a:lnTo>
                    <a:pt x="1074" y="639"/>
                  </a:lnTo>
                  <a:lnTo>
                    <a:pt x="1099" y="537"/>
                  </a:lnTo>
                  <a:lnTo>
                    <a:pt x="1074" y="435"/>
                  </a:lnTo>
                  <a:lnTo>
                    <a:pt x="1048" y="332"/>
                  </a:lnTo>
                  <a:lnTo>
                    <a:pt x="997" y="230"/>
                  </a:lnTo>
                  <a:lnTo>
                    <a:pt x="920" y="154"/>
                  </a:lnTo>
                  <a:lnTo>
                    <a:pt x="844" y="77"/>
                  </a:lnTo>
                  <a:lnTo>
                    <a:pt x="767" y="26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2" name="Picture 27">
            <a:extLst>
              <a:ext uri="{FF2B5EF4-FFF2-40B4-BE49-F238E27FC236}">
                <a16:creationId xmlns:a16="http://schemas.microsoft.com/office/drawing/2014/main" id="{2AD570CA-D031-47A3-9E0C-0D074D1A1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975028" y="2614757"/>
            <a:ext cx="716890" cy="489277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020394C4-4EE7-415E-8A28-A05ED3C8D65C}"/>
              </a:ext>
            </a:extLst>
          </p:cNvPr>
          <p:cNvSpPr txBox="1"/>
          <p:nvPr/>
        </p:nvSpPr>
        <p:spPr>
          <a:xfrm>
            <a:off x="4940636" y="2442314"/>
            <a:ext cx="4203364" cy="9643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Tiên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: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Trước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;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Triều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: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Trầu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vua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triều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đại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 =&gt;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Đời</a:t>
            </a:r>
            <a:r>
              <a:rPr lang="en-US" sz="20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trước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 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Google Shape;2308;p46">
            <a:extLst>
              <a:ext uri="{FF2B5EF4-FFF2-40B4-BE49-F238E27FC236}">
                <a16:creationId xmlns:a16="http://schemas.microsoft.com/office/drawing/2014/main" id="{E4EE8443-FEA7-4249-BF33-2ABC49BD3256}"/>
              </a:ext>
            </a:extLst>
          </p:cNvPr>
          <p:cNvSpPr/>
          <p:nvPr/>
        </p:nvSpPr>
        <p:spPr>
          <a:xfrm>
            <a:off x="581131" y="3687059"/>
            <a:ext cx="804479" cy="696644"/>
          </a:xfrm>
          <a:prstGeom prst="ellipse">
            <a:avLst/>
          </a:prstGeom>
          <a:solidFill>
            <a:schemeClr val="dk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2312;p46">
            <a:extLst>
              <a:ext uri="{FF2B5EF4-FFF2-40B4-BE49-F238E27FC236}">
                <a16:creationId xmlns:a16="http://schemas.microsoft.com/office/drawing/2014/main" id="{47D6D469-AE63-4DFE-A067-4A3F78CE46EE}"/>
              </a:ext>
            </a:extLst>
          </p:cNvPr>
          <p:cNvGrpSpPr/>
          <p:nvPr/>
        </p:nvGrpSpPr>
        <p:grpSpPr>
          <a:xfrm>
            <a:off x="885675" y="3841803"/>
            <a:ext cx="139212" cy="372526"/>
            <a:chOff x="2628725" y="1304750"/>
            <a:chExt cx="127175" cy="397375"/>
          </a:xfrm>
        </p:grpSpPr>
        <p:sp>
          <p:nvSpPr>
            <p:cNvPr id="67" name="Google Shape;2313;p46">
              <a:extLst>
                <a:ext uri="{FF2B5EF4-FFF2-40B4-BE49-F238E27FC236}">
                  <a16:creationId xmlns:a16="http://schemas.microsoft.com/office/drawing/2014/main" id="{FDFBF94C-F4D4-4AF4-8613-2E3CED80B5FA}"/>
                </a:ext>
              </a:extLst>
            </p:cNvPr>
            <p:cNvSpPr/>
            <p:nvPr/>
          </p:nvSpPr>
          <p:spPr>
            <a:xfrm>
              <a:off x="2628725" y="1378850"/>
              <a:ext cx="127175" cy="257475"/>
            </a:xfrm>
            <a:custGeom>
              <a:avLst/>
              <a:gdLst/>
              <a:ahLst/>
              <a:cxnLst/>
              <a:rect l="l" t="t" r="r" b="b"/>
              <a:pathLst>
                <a:path w="5087" h="10299" extrusionOk="0">
                  <a:moveTo>
                    <a:pt x="1" y="0"/>
                  </a:moveTo>
                  <a:lnTo>
                    <a:pt x="1" y="10299"/>
                  </a:lnTo>
                  <a:lnTo>
                    <a:pt x="5086" y="10299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314;p46">
              <a:extLst>
                <a:ext uri="{FF2B5EF4-FFF2-40B4-BE49-F238E27FC236}">
                  <a16:creationId xmlns:a16="http://schemas.microsoft.com/office/drawing/2014/main" id="{7B4123FB-230A-4E94-9854-1CE4CBCFE010}"/>
                </a:ext>
              </a:extLst>
            </p:cNvPr>
            <p:cNvSpPr/>
            <p:nvPr/>
          </p:nvSpPr>
          <p:spPr>
            <a:xfrm>
              <a:off x="2628725" y="1304750"/>
              <a:ext cx="127175" cy="81775"/>
            </a:xfrm>
            <a:custGeom>
              <a:avLst/>
              <a:gdLst/>
              <a:ahLst/>
              <a:cxnLst/>
              <a:rect l="l" t="t" r="r" b="b"/>
              <a:pathLst>
                <a:path w="5087" h="3271" extrusionOk="0">
                  <a:moveTo>
                    <a:pt x="1713" y="0"/>
                  </a:moveTo>
                  <a:lnTo>
                    <a:pt x="1534" y="26"/>
                  </a:lnTo>
                  <a:lnTo>
                    <a:pt x="1355" y="51"/>
                  </a:lnTo>
                  <a:lnTo>
                    <a:pt x="1202" y="77"/>
                  </a:lnTo>
                  <a:lnTo>
                    <a:pt x="1049" y="128"/>
                  </a:lnTo>
                  <a:lnTo>
                    <a:pt x="895" y="204"/>
                  </a:lnTo>
                  <a:lnTo>
                    <a:pt x="742" y="307"/>
                  </a:lnTo>
                  <a:lnTo>
                    <a:pt x="614" y="383"/>
                  </a:lnTo>
                  <a:lnTo>
                    <a:pt x="512" y="511"/>
                  </a:lnTo>
                  <a:lnTo>
                    <a:pt x="384" y="613"/>
                  </a:lnTo>
                  <a:lnTo>
                    <a:pt x="307" y="741"/>
                  </a:lnTo>
                  <a:lnTo>
                    <a:pt x="205" y="894"/>
                  </a:lnTo>
                  <a:lnTo>
                    <a:pt x="129" y="1048"/>
                  </a:lnTo>
                  <a:lnTo>
                    <a:pt x="77" y="1201"/>
                  </a:lnTo>
                  <a:lnTo>
                    <a:pt x="52" y="1354"/>
                  </a:lnTo>
                  <a:lnTo>
                    <a:pt x="26" y="1533"/>
                  </a:lnTo>
                  <a:lnTo>
                    <a:pt x="1" y="1687"/>
                  </a:lnTo>
                  <a:lnTo>
                    <a:pt x="1" y="3271"/>
                  </a:lnTo>
                  <a:lnTo>
                    <a:pt x="5086" y="3271"/>
                  </a:lnTo>
                  <a:lnTo>
                    <a:pt x="5086" y="1687"/>
                  </a:lnTo>
                  <a:lnTo>
                    <a:pt x="5086" y="1533"/>
                  </a:lnTo>
                  <a:lnTo>
                    <a:pt x="5061" y="1354"/>
                  </a:lnTo>
                  <a:lnTo>
                    <a:pt x="5009" y="1201"/>
                  </a:lnTo>
                  <a:lnTo>
                    <a:pt x="4958" y="1048"/>
                  </a:lnTo>
                  <a:lnTo>
                    <a:pt x="4882" y="894"/>
                  </a:lnTo>
                  <a:lnTo>
                    <a:pt x="4805" y="741"/>
                  </a:lnTo>
                  <a:lnTo>
                    <a:pt x="4703" y="613"/>
                  </a:lnTo>
                  <a:lnTo>
                    <a:pt x="4601" y="511"/>
                  </a:lnTo>
                  <a:lnTo>
                    <a:pt x="4473" y="383"/>
                  </a:lnTo>
                  <a:lnTo>
                    <a:pt x="4345" y="307"/>
                  </a:lnTo>
                  <a:lnTo>
                    <a:pt x="4217" y="204"/>
                  </a:lnTo>
                  <a:lnTo>
                    <a:pt x="4064" y="128"/>
                  </a:lnTo>
                  <a:lnTo>
                    <a:pt x="3911" y="77"/>
                  </a:lnTo>
                  <a:lnTo>
                    <a:pt x="3757" y="51"/>
                  </a:lnTo>
                  <a:lnTo>
                    <a:pt x="3578" y="26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315;p46">
              <a:extLst>
                <a:ext uri="{FF2B5EF4-FFF2-40B4-BE49-F238E27FC236}">
                  <a16:creationId xmlns:a16="http://schemas.microsoft.com/office/drawing/2014/main" id="{ABA77A74-15BD-49D7-BBBF-362DB3929908}"/>
                </a:ext>
              </a:extLst>
            </p:cNvPr>
            <p:cNvSpPr/>
            <p:nvPr/>
          </p:nvSpPr>
          <p:spPr>
            <a:xfrm>
              <a:off x="2693250" y="1304750"/>
              <a:ext cx="62650" cy="81775"/>
            </a:xfrm>
            <a:custGeom>
              <a:avLst/>
              <a:gdLst/>
              <a:ahLst/>
              <a:cxnLst/>
              <a:rect l="l" t="t" r="r" b="b"/>
              <a:pathLst>
                <a:path w="2506" h="3271" extrusionOk="0">
                  <a:moveTo>
                    <a:pt x="1" y="0"/>
                  </a:moveTo>
                  <a:lnTo>
                    <a:pt x="282" y="102"/>
                  </a:lnTo>
                  <a:lnTo>
                    <a:pt x="537" y="256"/>
                  </a:lnTo>
                  <a:lnTo>
                    <a:pt x="742" y="434"/>
                  </a:lnTo>
                  <a:lnTo>
                    <a:pt x="946" y="664"/>
                  </a:lnTo>
                  <a:lnTo>
                    <a:pt x="1100" y="920"/>
                  </a:lnTo>
                  <a:lnTo>
                    <a:pt x="1227" y="1176"/>
                  </a:lnTo>
                  <a:lnTo>
                    <a:pt x="1304" y="1482"/>
                  </a:lnTo>
                  <a:lnTo>
                    <a:pt x="1330" y="1789"/>
                  </a:lnTo>
                  <a:lnTo>
                    <a:pt x="1330" y="3271"/>
                  </a:lnTo>
                  <a:lnTo>
                    <a:pt x="2505" y="3271"/>
                  </a:lnTo>
                  <a:lnTo>
                    <a:pt x="2505" y="1687"/>
                  </a:lnTo>
                  <a:lnTo>
                    <a:pt x="2505" y="1533"/>
                  </a:lnTo>
                  <a:lnTo>
                    <a:pt x="2480" y="1354"/>
                  </a:lnTo>
                  <a:lnTo>
                    <a:pt x="2428" y="1201"/>
                  </a:lnTo>
                  <a:lnTo>
                    <a:pt x="2377" y="1048"/>
                  </a:lnTo>
                  <a:lnTo>
                    <a:pt x="2301" y="894"/>
                  </a:lnTo>
                  <a:lnTo>
                    <a:pt x="2224" y="741"/>
                  </a:lnTo>
                  <a:lnTo>
                    <a:pt x="2122" y="613"/>
                  </a:lnTo>
                  <a:lnTo>
                    <a:pt x="2020" y="511"/>
                  </a:lnTo>
                  <a:lnTo>
                    <a:pt x="1892" y="383"/>
                  </a:lnTo>
                  <a:lnTo>
                    <a:pt x="1764" y="307"/>
                  </a:lnTo>
                  <a:lnTo>
                    <a:pt x="1636" y="204"/>
                  </a:lnTo>
                  <a:lnTo>
                    <a:pt x="1483" y="128"/>
                  </a:lnTo>
                  <a:lnTo>
                    <a:pt x="1330" y="77"/>
                  </a:lnTo>
                  <a:lnTo>
                    <a:pt x="1176" y="51"/>
                  </a:lnTo>
                  <a:lnTo>
                    <a:pt x="997" y="26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FF8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316;p46">
              <a:extLst>
                <a:ext uri="{FF2B5EF4-FFF2-40B4-BE49-F238E27FC236}">
                  <a16:creationId xmlns:a16="http://schemas.microsoft.com/office/drawing/2014/main" id="{40B165AD-CF30-4056-99CB-FDEA2B7C06F9}"/>
                </a:ext>
              </a:extLst>
            </p:cNvPr>
            <p:cNvSpPr/>
            <p:nvPr/>
          </p:nvSpPr>
          <p:spPr>
            <a:xfrm>
              <a:off x="2628725" y="1636300"/>
              <a:ext cx="127175" cy="65825"/>
            </a:xfrm>
            <a:custGeom>
              <a:avLst/>
              <a:gdLst/>
              <a:ahLst/>
              <a:cxnLst/>
              <a:rect l="l" t="t" r="r" b="b"/>
              <a:pathLst>
                <a:path w="5087" h="2633" extrusionOk="0">
                  <a:moveTo>
                    <a:pt x="1" y="1"/>
                  </a:moveTo>
                  <a:lnTo>
                    <a:pt x="2224" y="2480"/>
                  </a:lnTo>
                  <a:lnTo>
                    <a:pt x="2301" y="2556"/>
                  </a:lnTo>
                  <a:lnTo>
                    <a:pt x="2377" y="2582"/>
                  </a:lnTo>
                  <a:lnTo>
                    <a:pt x="2454" y="2607"/>
                  </a:lnTo>
                  <a:lnTo>
                    <a:pt x="2556" y="2633"/>
                  </a:lnTo>
                  <a:lnTo>
                    <a:pt x="2633" y="2607"/>
                  </a:lnTo>
                  <a:lnTo>
                    <a:pt x="2735" y="2582"/>
                  </a:lnTo>
                  <a:lnTo>
                    <a:pt x="2812" y="2556"/>
                  </a:lnTo>
                  <a:lnTo>
                    <a:pt x="2888" y="2480"/>
                  </a:lnTo>
                  <a:lnTo>
                    <a:pt x="50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317;p46">
              <a:extLst>
                <a:ext uri="{FF2B5EF4-FFF2-40B4-BE49-F238E27FC236}">
                  <a16:creationId xmlns:a16="http://schemas.microsoft.com/office/drawing/2014/main" id="{F96787B2-9837-4865-AB79-785850D701BC}"/>
                </a:ext>
              </a:extLst>
            </p:cNvPr>
            <p:cNvSpPr/>
            <p:nvPr/>
          </p:nvSpPr>
          <p:spPr>
            <a:xfrm>
              <a:off x="2686225" y="1412700"/>
              <a:ext cx="12175" cy="223625"/>
            </a:xfrm>
            <a:custGeom>
              <a:avLst/>
              <a:gdLst/>
              <a:ahLst/>
              <a:cxnLst/>
              <a:rect l="l" t="t" r="r" b="b"/>
              <a:pathLst>
                <a:path w="487" h="8945" extrusionOk="0">
                  <a:moveTo>
                    <a:pt x="154" y="1"/>
                  </a:moveTo>
                  <a:lnTo>
                    <a:pt x="77" y="52"/>
                  </a:lnTo>
                  <a:lnTo>
                    <a:pt x="26" y="128"/>
                  </a:lnTo>
                  <a:lnTo>
                    <a:pt x="1" y="231"/>
                  </a:lnTo>
                  <a:lnTo>
                    <a:pt x="1" y="8945"/>
                  </a:lnTo>
                  <a:lnTo>
                    <a:pt x="486" y="8945"/>
                  </a:lnTo>
                  <a:lnTo>
                    <a:pt x="486" y="231"/>
                  </a:lnTo>
                  <a:lnTo>
                    <a:pt x="486" y="128"/>
                  </a:lnTo>
                  <a:lnTo>
                    <a:pt x="435" y="52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318;p46">
              <a:extLst>
                <a:ext uri="{FF2B5EF4-FFF2-40B4-BE49-F238E27FC236}">
                  <a16:creationId xmlns:a16="http://schemas.microsoft.com/office/drawing/2014/main" id="{9E3F965B-7663-4BAA-B708-F934B679E3C2}"/>
                </a:ext>
              </a:extLst>
            </p:cNvPr>
            <p:cNvSpPr/>
            <p:nvPr/>
          </p:nvSpPr>
          <p:spPr>
            <a:xfrm>
              <a:off x="2628725" y="1378850"/>
              <a:ext cx="127175" cy="46025"/>
            </a:xfrm>
            <a:custGeom>
              <a:avLst/>
              <a:gdLst/>
              <a:ahLst/>
              <a:cxnLst/>
              <a:rect l="l" t="t" r="r" b="b"/>
              <a:pathLst>
                <a:path w="5087" h="1841" extrusionOk="0">
                  <a:moveTo>
                    <a:pt x="1" y="0"/>
                  </a:moveTo>
                  <a:lnTo>
                    <a:pt x="1" y="1840"/>
                  </a:lnTo>
                  <a:lnTo>
                    <a:pt x="5086" y="1840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319;p46">
              <a:extLst>
                <a:ext uri="{FF2B5EF4-FFF2-40B4-BE49-F238E27FC236}">
                  <a16:creationId xmlns:a16="http://schemas.microsoft.com/office/drawing/2014/main" id="{E34AD4F4-BA6F-41A9-9C21-EB4AAC01CC3D}"/>
                </a:ext>
              </a:extLst>
            </p:cNvPr>
            <p:cNvSpPr/>
            <p:nvPr/>
          </p:nvSpPr>
          <p:spPr>
            <a:xfrm>
              <a:off x="2662600" y="1674000"/>
              <a:ext cx="59425" cy="28125"/>
            </a:xfrm>
            <a:custGeom>
              <a:avLst/>
              <a:gdLst/>
              <a:ahLst/>
              <a:cxnLst/>
              <a:rect l="l" t="t" r="r" b="b"/>
              <a:pathLst>
                <a:path w="2377" h="1125" extrusionOk="0">
                  <a:moveTo>
                    <a:pt x="0" y="0"/>
                  </a:moveTo>
                  <a:lnTo>
                    <a:pt x="869" y="972"/>
                  </a:lnTo>
                  <a:lnTo>
                    <a:pt x="946" y="1023"/>
                  </a:lnTo>
                  <a:lnTo>
                    <a:pt x="1022" y="1074"/>
                  </a:lnTo>
                  <a:lnTo>
                    <a:pt x="1099" y="1099"/>
                  </a:lnTo>
                  <a:lnTo>
                    <a:pt x="1201" y="1125"/>
                  </a:lnTo>
                  <a:lnTo>
                    <a:pt x="1278" y="1099"/>
                  </a:lnTo>
                  <a:lnTo>
                    <a:pt x="1380" y="1074"/>
                  </a:lnTo>
                  <a:lnTo>
                    <a:pt x="1457" y="1023"/>
                  </a:lnTo>
                  <a:lnTo>
                    <a:pt x="1533" y="972"/>
                  </a:lnTo>
                  <a:lnTo>
                    <a:pt x="23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5" name="Picture 27">
            <a:extLst>
              <a:ext uri="{FF2B5EF4-FFF2-40B4-BE49-F238E27FC236}">
                <a16:creationId xmlns:a16="http://schemas.microsoft.com/office/drawing/2014/main" id="{9009622E-498D-4CA3-9646-0F46D057B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975028" y="3781465"/>
            <a:ext cx="716890" cy="489277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DDB632BB-8CD1-4A06-8761-7BFAFAD24F70}"/>
              </a:ext>
            </a:extLst>
          </p:cNvPr>
          <p:cNvSpPr txBox="1"/>
          <p:nvPr/>
        </p:nvSpPr>
        <p:spPr>
          <a:xfrm>
            <a:off x="4935434" y="3670436"/>
            <a:ext cx="4203364" cy="9679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Hàn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vi-V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Bần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hàn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nghèo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khó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vi-V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Sĩ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vi-V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kẻ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sĩ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vi-VN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vi-VN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vi-VN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vi-VN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nghèo</a:t>
            </a:r>
            <a:r>
              <a:rPr lang="vi-VN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61" grpId="0" animBg="1"/>
      <p:bldP spid="48" grpId="0" animBg="1"/>
      <p:bldP spid="2189" grpId="0" animBg="1"/>
      <p:bldP spid="50" grpId="0"/>
      <p:bldP spid="51" grpId="0" animBg="1"/>
      <p:bldP spid="52" grpId="0" animBg="1"/>
      <p:bldP spid="64" grpId="0" animBg="1"/>
      <p:bldP spid="65" grpId="0" animBg="1"/>
      <p:bldP spid="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>
            <a:extLst>
              <a:ext uri="{FF2B5EF4-FFF2-40B4-BE49-F238E27FC236}">
                <a16:creationId xmlns:a16="http://schemas.microsoft.com/office/drawing/2014/main" id="{0B8FD969-FD5C-4C23-8F8D-EB6BCCBB010A}"/>
              </a:ext>
            </a:extLst>
          </p:cNvPr>
          <p:cNvSpPr txBox="1"/>
          <p:nvPr/>
        </p:nvSpPr>
        <p:spPr>
          <a:xfrm>
            <a:off x="1137223" y="3143265"/>
            <a:ext cx="2882779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Khoan dung </a:t>
            </a:r>
            <a:r>
              <a:rPr kumimoji="0" lang="ja-JP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宽容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8" name="Google Shape;5554;p35">
            <a:extLst>
              <a:ext uri="{FF2B5EF4-FFF2-40B4-BE49-F238E27FC236}">
                <a16:creationId xmlns:a16="http://schemas.microsoft.com/office/drawing/2014/main" id="{AC5782B3-9E0F-4E6C-9AFC-DDE49F3BE045}"/>
              </a:ext>
            </a:extLst>
          </p:cNvPr>
          <p:cNvSpPr/>
          <p:nvPr/>
        </p:nvSpPr>
        <p:spPr>
          <a:xfrm>
            <a:off x="651901" y="122420"/>
            <a:ext cx="7651589" cy="1211457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89" name="Google Shape;2189;p42"/>
          <p:cNvSpPr/>
          <p:nvPr/>
        </p:nvSpPr>
        <p:spPr>
          <a:xfrm>
            <a:off x="214212" y="180518"/>
            <a:ext cx="1080577" cy="104112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196" name="Google Shape;2196;p42"/>
          <p:cNvGrpSpPr/>
          <p:nvPr/>
        </p:nvGrpSpPr>
        <p:grpSpPr>
          <a:xfrm>
            <a:off x="512447" y="397253"/>
            <a:ext cx="472643" cy="567883"/>
            <a:chOff x="4043175" y="2600975"/>
            <a:chExt cx="294525" cy="398050"/>
          </a:xfrm>
        </p:grpSpPr>
        <p:sp>
          <p:nvSpPr>
            <p:cNvPr id="2197" name="Google Shape;2197;p42"/>
            <p:cNvSpPr/>
            <p:nvPr/>
          </p:nvSpPr>
          <p:spPr>
            <a:xfrm>
              <a:off x="4043175" y="2600975"/>
              <a:ext cx="294525" cy="398050"/>
            </a:xfrm>
            <a:custGeom>
              <a:avLst/>
              <a:gdLst/>
              <a:ahLst/>
              <a:cxnLst/>
              <a:rect l="l" t="t" r="r" b="b"/>
              <a:pathLst>
                <a:path w="11781" h="15922" extrusionOk="0">
                  <a:moveTo>
                    <a:pt x="1125" y="1"/>
                  </a:moveTo>
                  <a:lnTo>
                    <a:pt x="895" y="26"/>
                  </a:lnTo>
                  <a:lnTo>
                    <a:pt x="690" y="103"/>
                  </a:lnTo>
                  <a:lnTo>
                    <a:pt x="511" y="205"/>
                  </a:lnTo>
                  <a:lnTo>
                    <a:pt x="333" y="333"/>
                  </a:lnTo>
                  <a:lnTo>
                    <a:pt x="179" y="512"/>
                  </a:lnTo>
                  <a:lnTo>
                    <a:pt x="77" y="716"/>
                  </a:lnTo>
                  <a:lnTo>
                    <a:pt x="26" y="921"/>
                  </a:lnTo>
                  <a:lnTo>
                    <a:pt x="0" y="1151"/>
                  </a:lnTo>
                  <a:lnTo>
                    <a:pt x="0" y="14797"/>
                  </a:lnTo>
                  <a:lnTo>
                    <a:pt x="26" y="15027"/>
                  </a:lnTo>
                  <a:lnTo>
                    <a:pt x="77" y="15231"/>
                  </a:lnTo>
                  <a:lnTo>
                    <a:pt x="179" y="15436"/>
                  </a:lnTo>
                  <a:lnTo>
                    <a:pt x="333" y="15589"/>
                  </a:lnTo>
                  <a:lnTo>
                    <a:pt x="511" y="15742"/>
                  </a:lnTo>
                  <a:lnTo>
                    <a:pt x="690" y="15845"/>
                  </a:lnTo>
                  <a:lnTo>
                    <a:pt x="895" y="15896"/>
                  </a:lnTo>
                  <a:lnTo>
                    <a:pt x="1125" y="15921"/>
                  </a:lnTo>
                  <a:lnTo>
                    <a:pt x="10657" y="15921"/>
                  </a:lnTo>
                  <a:lnTo>
                    <a:pt x="10887" y="15896"/>
                  </a:lnTo>
                  <a:lnTo>
                    <a:pt x="11091" y="15845"/>
                  </a:lnTo>
                  <a:lnTo>
                    <a:pt x="11270" y="15742"/>
                  </a:lnTo>
                  <a:lnTo>
                    <a:pt x="11449" y="15589"/>
                  </a:lnTo>
                  <a:lnTo>
                    <a:pt x="11602" y="15436"/>
                  </a:lnTo>
                  <a:lnTo>
                    <a:pt x="11704" y="15231"/>
                  </a:lnTo>
                  <a:lnTo>
                    <a:pt x="11755" y="15027"/>
                  </a:lnTo>
                  <a:lnTo>
                    <a:pt x="11781" y="14797"/>
                  </a:lnTo>
                  <a:lnTo>
                    <a:pt x="11781" y="1151"/>
                  </a:lnTo>
                  <a:lnTo>
                    <a:pt x="11755" y="921"/>
                  </a:lnTo>
                  <a:lnTo>
                    <a:pt x="11704" y="716"/>
                  </a:lnTo>
                  <a:lnTo>
                    <a:pt x="11602" y="512"/>
                  </a:lnTo>
                  <a:lnTo>
                    <a:pt x="11449" y="333"/>
                  </a:lnTo>
                  <a:lnTo>
                    <a:pt x="11270" y="205"/>
                  </a:lnTo>
                  <a:lnTo>
                    <a:pt x="11091" y="103"/>
                  </a:lnTo>
                  <a:lnTo>
                    <a:pt x="10887" y="26"/>
                  </a:lnTo>
                  <a:lnTo>
                    <a:pt x="106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42"/>
            <p:cNvSpPr/>
            <p:nvPr/>
          </p:nvSpPr>
          <p:spPr>
            <a:xfrm>
              <a:off x="4085975" y="273195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95" y="1"/>
                  </a:moveTo>
                  <a:lnTo>
                    <a:pt x="716" y="26"/>
                  </a:lnTo>
                  <a:lnTo>
                    <a:pt x="537" y="77"/>
                  </a:lnTo>
                  <a:lnTo>
                    <a:pt x="384" y="154"/>
                  </a:lnTo>
                  <a:lnTo>
                    <a:pt x="256" y="256"/>
                  </a:lnTo>
                  <a:lnTo>
                    <a:pt x="154" y="409"/>
                  </a:lnTo>
                  <a:lnTo>
                    <a:pt x="77" y="537"/>
                  </a:lnTo>
                  <a:lnTo>
                    <a:pt x="26" y="716"/>
                  </a:lnTo>
                  <a:lnTo>
                    <a:pt x="1" y="895"/>
                  </a:lnTo>
                  <a:lnTo>
                    <a:pt x="26" y="1074"/>
                  </a:lnTo>
                  <a:lnTo>
                    <a:pt x="77" y="1227"/>
                  </a:lnTo>
                  <a:lnTo>
                    <a:pt x="154" y="1381"/>
                  </a:lnTo>
                  <a:lnTo>
                    <a:pt x="256" y="1508"/>
                  </a:lnTo>
                  <a:lnTo>
                    <a:pt x="384" y="1610"/>
                  </a:lnTo>
                  <a:lnTo>
                    <a:pt x="537" y="1713"/>
                  </a:lnTo>
                  <a:lnTo>
                    <a:pt x="716" y="1764"/>
                  </a:lnTo>
                  <a:lnTo>
                    <a:pt x="1048" y="1764"/>
                  </a:lnTo>
                  <a:lnTo>
                    <a:pt x="1227" y="1713"/>
                  </a:lnTo>
                  <a:lnTo>
                    <a:pt x="1380" y="1610"/>
                  </a:lnTo>
                  <a:lnTo>
                    <a:pt x="1508" y="1508"/>
                  </a:lnTo>
                  <a:lnTo>
                    <a:pt x="1610" y="1381"/>
                  </a:lnTo>
                  <a:lnTo>
                    <a:pt x="1687" y="1227"/>
                  </a:lnTo>
                  <a:lnTo>
                    <a:pt x="1738" y="1074"/>
                  </a:lnTo>
                  <a:lnTo>
                    <a:pt x="1764" y="895"/>
                  </a:lnTo>
                  <a:lnTo>
                    <a:pt x="1738" y="716"/>
                  </a:lnTo>
                  <a:lnTo>
                    <a:pt x="1687" y="537"/>
                  </a:lnTo>
                  <a:lnTo>
                    <a:pt x="1610" y="409"/>
                  </a:lnTo>
                  <a:lnTo>
                    <a:pt x="1508" y="256"/>
                  </a:lnTo>
                  <a:lnTo>
                    <a:pt x="1380" y="154"/>
                  </a:lnTo>
                  <a:lnTo>
                    <a:pt x="1227" y="77"/>
                  </a:lnTo>
                  <a:lnTo>
                    <a:pt x="1048" y="26"/>
                  </a:lnTo>
                  <a:lnTo>
                    <a:pt x="8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42"/>
            <p:cNvSpPr/>
            <p:nvPr/>
          </p:nvSpPr>
          <p:spPr>
            <a:xfrm>
              <a:off x="4085975" y="2811175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716" y="0"/>
                  </a:moveTo>
                  <a:lnTo>
                    <a:pt x="537" y="51"/>
                  </a:lnTo>
                  <a:lnTo>
                    <a:pt x="384" y="128"/>
                  </a:lnTo>
                  <a:lnTo>
                    <a:pt x="256" y="256"/>
                  </a:lnTo>
                  <a:lnTo>
                    <a:pt x="154" y="384"/>
                  </a:lnTo>
                  <a:lnTo>
                    <a:pt x="77" y="537"/>
                  </a:lnTo>
                  <a:lnTo>
                    <a:pt x="26" y="690"/>
                  </a:lnTo>
                  <a:lnTo>
                    <a:pt x="1" y="869"/>
                  </a:lnTo>
                  <a:lnTo>
                    <a:pt x="26" y="1048"/>
                  </a:lnTo>
                  <a:lnTo>
                    <a:pt x="77" y="1201"/>
                  </a:lnTo>
                  <a:lnTo>
                    <a:pt x="154" y="1355"/>
                  </a:lnTo>
                  <a:lnTo>
                    <a:pt x="256" y="1482"/>
                  </a:lnTo>
                  <a:lnTo>
                    <a:pt x="384" y="1610"/>
                  </a:lnTo>
                  <a:lnTo>
                    <a:pt x="537" y="1687"/>
                  </a:lnTo>
                  <a:lnTo>
                    <a:pt x="716" y="1738"/>
                  </a:lnTo>
                  <a:lnTo>
                    <a:pt x="895" y="1764"/>
                  </a:lnTo>
                  <a:lnTo>
                    <a:pt x="1048" y="1738"/>
                  </a:lnTo>
                  <a:lnTo>
                    <a:pt x="1227" y="1687"/>
                  </a:lnTo>
                  <a:lnTo>
                    <a:pt x="1380" y="1610"/>
                  </a:lnTo>
                  <a:lnTo>
                    <a:pt x="1508" y="1482"/>
                  </a:lnTo>
                  <a:lnTo>
                    <a:pt x="1610" y="1355"/>
                  </a:lnTo>
                  <a:lnTo>
                    <a:pt x="1687" y="1201"/>
                  </a:lnTo>
                  <a:lnTo>
                    <a:pt x="1738" y="1048"/>
                  </a:lnTo>
                  <a:lnTo>
                    <a:pt x="1764" y="869"/>
                  </a:lnTo>
                  <a:lnTo>
                    <a:pt x="1738" y="690"/>
                  </a:lnTo>
                  <a:lnTo>
                    <a:pt x="1687" y="537"/>
                  </a:lnTo>
                  <a:lnTo>
                    <a:pt x="1610" y="384"/>
                  </a:lnTo>
                  <a:lnTo>
                    <a:pt x="1508" y="256"/>
                  </a:lnTo>
                  <a:lnTo>
                    <a:pt x="1380" y="128"/>
                  </a:lnTo>
                  <a:lnTo>
                    <a:pt x="1227" y="51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42"/>
            <p:cNvSpPr/>
            <p:nvPr/>
          </p:nvSpPr>
          <p:spPr>
            <a:xfrm>
              <a:off x="4085975" y="288975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716" y="1"/>
                  </a:moveTo>
                  <a:lnTo>
                    <a:pt x="537" y="52"/>
                  </a:lnTo>
                  <a:lnTo>
                    <a:pt x="384" y="154"/>
                  </a:lnTo>
                  <a:lnTo>
                    <a:pt x="256" y="256"/>
                  </a:lnTo>
                  <a:lnTo>
                    <a:pt x="154" y="384"/>
                  </a:lnTo>
                  <a:lnTo>
                    <a:pt x="77" y="537"/>
                  </a:lnTo>
                  <a:lnTo>
                    <a:pt x="26" y="690"/>
                  </a:lnTo>
                  <a:lnTo>
                    <a:pt x="1" y="869"/>
                  </a:lnTo>
                  <a:lnTo>
                    <a:pt x="26" y="1048"/>
                  </a:lnTo>
                  <a:lnTo>
                    <a:pt x="77" y="1227"/>
                  </a:lnTo>
                  <a:lnTo>
                    <a:pt x="154" y="1380"/>
                  </a:lnTo>
                  <a:lnTo>
                    <a:pt x="256" y="1508"/>
                  </a:lnTo>
                  <a:lnTo>
                    <a:pt x="384" y="1610"/>
                  </a:lnTo>
                  <a:lnTo>
                    <a:pt x="537" y="1687"/>
                  </a:lnTo>
                  <a:lnTo>
                    <a:pt x="716" y="1738"/>
                  </a:lnTo>
                  <a:lnTo>
                    <a:pt x="895" y="1764"/>
                  </a:lnTo>
                  <a:lnTo>
                    <a:pt x="1048" y="1738"/>
                  </a:lnTo>
                  <a:lnTo>
                    <a:pt x="1227" y="1687"/>
                  </a:lnTo>
                  <a:lnTo>
                    <a:pt x="1380" y="1610"/>
                  </a:lnTo>
                  <a:lnTo>
                    <a:pt x="1508" y="1508"/>
                  </a:lnTo>
                  <a:lnTo>
                    <a:pt x="1610" y="1380"/>
                  </a:lnTo>
                  <a:lnTo>
                    <a:pt x="1687" y="1227"/>
                  </a:lnTo>
                  <a:lnTo>
                    <a:pt x="1738" y="1048"/>
                  </a:lnTo>
                  <a:lnTo>
                    <a:pt x="1764" y="869"/>
                  </a:lnTo>
                  <a:lnTo>
                    <a:pt x="1738" y="690"/>
                  </a:lnTo>
                  <a:lnTo>
                    <a:pt x="1687" y="537"/>
                  </a:lnTo>
                  <a:lnTo>
                    <a:pt x="1610" y="384"/>
                  </a:lnTo>
                  <a:lnTo>
                    <a:pt x="1508" y="256"/>
                  </a:lnTo>
                  <a:lnTo>
                    <a:pt x="1380" y="154"/>
                  </a:lnTo>
                  <a:lnTo>
                    <a:pt x="1227" y="52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42"/>
            <p:cNvSpPr/>
            <p:nvPr/>
          </p:nvSpPr>
          <p:spPr>
            <a:xfrm>
              <a:off x="4105150" y="2641875"/>
              <a:ext cx="31325" cy="42825"/>
            </a:xfrm>
            <a:custGeom>
              <a:avLst/>
              <a:gdLst/>
              <a:ahLst/>
              <a:cxnLst/>
              <a:rect l="l" t="t" r="r" b="b"/>
              <a:pathLst>
                <a:path w="1253" h="1713" extrusionOk="0">
                  <a:moveTo>
                    <a:pt x="153" y="0"/>
                  </a:moveTo>
                  <a:lnTo>
                    <a:pt x="102" y="26"/>
                  </a:lnTo>
                  <a:lnTo>
                    <a:pt x="51" y="51"/>
                  </a:lnTo>
                  <a:lnTo>
                    <a:pt x="26" y="103"/>
                  </a:lnTo>
                  <a:lnTo>
                    <a:pt x="0" y="154"/>
                  </a:lnTo>
                  <a:lnTo>
                    <a:pt x="0" y="1559"/>
                  </a:lnTo>
                  <a:lnTo>
                    <a:pt x="26" y="1610"/>
                  </a:lnTo>
                  <a:lnTo>
                    <a:pt x="51" y="1661"/>
                  </a:lnTo>
                  <a:lnTo>
                    <a:pt x="102" y="1687"/>
                  </a:lnTo>
                  <a:lnTo>
                    <a:pt x="153" y="1713"/>
                  </a:lnTo>
                  <a:lnTo>
                    <a:pt x="1099" y="1713"/>
                  </a:lnTo>
                  <a:lnTo>
                    <a:pt x="1176" y="1687"/>
                  </a:lnTo>
                  <a:lnTo>
                    <a:pt x="1201" y="1661"/>
                  </a:lnTo>
                  <a:lnTo>
                    <a:pt x="1252" y="1610"/>
                  </a:lnTo>
                  <a:lnTo>
                    <a:pt x="1252" y="1559"/>
                  </a:lnTo>
                  <a:lnTo>
                    <a:pt x="1252" y="1508"/>
                  </a:lnTo>
                  <a:lnTo>
                    <a:pt x="1201" y="1457"/>
                  </a:lnTo>
                  <a:lnTo>
                    <a:pt x="1176" y="1431"/>
                  </a:lnTo>
                  <a:lnTo>
                    <a:pt x="1099" y="1406"/>
                  </a:lnTo>
                  <a:lnTo>
                    <a:pt x="307" y="1406"/>
                  </a:lnTo>
                  <a:lnTo>
                    <a:pt x="307" y="1048"/>
                  </a:lnTo>
                  <a:lnTo>
                    <a:pt x="1022" y="1048"/>
                  </a:lnTo>
                  <a:lnTo>
                    <a:pt x="1073" y="997"/>
                  </a:lnTo>
                  <a:lnTo>
                    <a:pt x="1099" y="971"/>
                  </a:lnTo>
                  <a:lnTo>
                    <a:pt x="1099" y="895"/>
                  </a:lnTo>
                  <a:lnTo>
                    <a:pt x="1099" y="844"/>
                  </a:lnTo>
                  <a:lnTo>
                    <a:pt x="1073" y="793"/>
                  </a:lnTo>
                  <a:lnTo>
                    <a:pt x="1022" y="767"/>
                  </a:lnTo>
                  <a:lnTo>
                    <a:pt x="307" y="767"/>
                  </a:lnTo>
                  <a:lnTo>
                    <a:pt x="307" y="307"/>
                  </a:lnTo>
                  <a:lnTo>
                    <a:pt x="1099" y="307"/>
                  </a:lnTo>
                  <a:lnTo>
                    <a:pt x="1176" y="281"/>
                  </a:lnTo>
                  <a:lnTo>
                    <a:pt x="1201" y="256"/>
                  </a:lnTo>
                  <a:lnTo>
                    <a:pt x="1252" y="205"/>
                  </a:lnTo>
                  <a:lnTo>
                    <a:pt x="1252" y="154"/>
                  </a:lnTo>
                  <a:lnTo>
                    <a:pt x="1252" y="103"/>
                  </a:lnTo>
                  <a:lnTo>
                    <a:pt x="1201" y="51"/>
                  </a:lnTo>
                  <a:lnTo>
                    <a:pt x="1176" y="26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42"/>
            <p:cNvSpPr/>
            <p:nvPr/>
          </p:nvSpPr>
          <p:spPr>
            <a:xfrm>
              <a:off x="4143475" y="2641875"/>
              <a:ext cx="39000" cy="42825"/>
            </a:xfrm>
            <a:custGeom>
              <a:avLst/>
              <a:gdLst/>
              <a:ahLst/>
              <a:cxnLst/>
              <a:rect l="l" t="t" r="r" b="b"/>
              <a:pathLst>
                <a:path w="1560" h="1713" extrusionOk="0">
                  <a:moveTo>
                    <a:pt x="103" y="0"/>
                  </a:moveTo>
                  <a:lnTo>
                    <a:pt x="52" y="51"/>
                  </a:lnTo>
                  <a:lnTo>
                    <a:pt x="0" y="77"/>
                  </a:lnTo>
                  <a:lnTo>
                    <a:pt x="0" y="154"/>
                  </a:lnTo>
                  <a:lnTo>
                    <a:pt x="0" y="205"/>
                  </a:lnTo>
                  <a:lnTo>
                    <a:pt x="26" y="256"/>
                  </a:lnTo>
                  <a:lnTo>
                    <a:pt x="563" y="844"/>
                  </a:lnTo>
                  <a:lnTo>
                    <a:pt x="26" y="1457"/>
                  </a:lnTo>
                  <a:lnTo>
                    <a:pt x="0" y="1508"/>
                  </a:lnTo>
                  <a:lnTo>
                    <a:pt x="0" y="1559"/>
                  </a:lnTo>
                  <a:lnTo>
                    <a:pt x="0" y="1636"/>
                  </a:lnTo>
                  <a:lnTo>
                    <a:pt x="52" y="1661"/>
                  </a:lnTo>
                  <a:lnTo>
                    <a:pt x="103" y="1713"/>
                  </a:lnTo>
                  <a:lnTo>
                    <a:pt x="154" y="1713"/>
                  </a:lnTo>
                  <a:lnTo>
                    <a:pt x="205" y="1687"/>
                  </a:lnTo>
                  <a:lnTo>
                    <a:pt x="256" y="1661"/>
                  </a:lnTo>
                  <a:lnTo>
                    <a:pt x="767" y="1074"/>
                  </a:lnTo>
                  <a:lnTo>
                    <a:pt x="1278" y="1661"/>
                  </a:lnTo>
                  <a:lnTo>
                    <a:pt x="1329" y="1687"/>
                  </a:lnTo>
                  <a:lnTo>
                    <a:pt x="1380" y="1713"/>
                  </a:lnTo>
                  <a:lnTo>
                    <a:pt x="1457" y="1713"/>
                  </a:lnTo>
                  <a:lnTo>
                    <a:pt x="1508" y="1661"/>
                  </a:lnTo>
                  <a:lnTo>
                    <a:pt x="1534" y="1636"/>
                  </a:lnTo>
                  <a:lnTo>
                    <a:pt x="1559" y="1559"/>
                  </a:lnTo>
                  <a:lnTo>
                    <a:pt x="1534" y="1508"/>
                  </a:lnTo>
                  <a:lnTo>
                    <a:pt x="1508" y="1457"/>
                  </a:lnTo>
                  <a:lnTo>
                    <a:pt x="972" y="844"/>
                  </a:lnTo>
                  <a:lnTo>
                    <a:pt x="1508" y="256"/>
                  </a:lnTo>
                  <a:lnTo>
                    <a:pt x="1534" y="205"/>
                  </a:lnTo>
                  <a:lnTo>
                    <a:pt x="1559" y="154"/>
                  </a:lnTo>
                  <a:lnTo>
                    <a:pt x="1534" y="77"/>
                  </a:lnTo>
                  <a:lnTo>
                    <a:pt x="1508" y="51"/>
                  </a:lnTo>
                  <a:lnTo>
                    <a:pt x="1457" y="0"/>
                  </a:lnTo>
                  <a:lnTo>
                    <a:pt x="1380" y="0"/>
                  </a:lnTo>
                  <a:lnTo>
                    <a:pt x="1329" y="26"/>
                  </a:lnTo>
                  <a:lnTo>
                    <a:pt x="1278" y="51"/>
                  </a:lnTo>
                  <a:lnTo>
                    <a:pt x="767" y="639"/>
                  </a:lnTo>
                  <a:lnTo>
                    <a:pt x="256" y="51"/>
                  </a:lnTo>
                  <a:lnTo>
                    <a:pt x="205" y="26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42"/>
            <p:cNvSpPr/>
            <p:nvPr/>
          </p:nvSpPr>
          <p:spPr>
            <a:xfrm>
              <a:off x="4187550" y="2641875"/>
              <a:ext cx="39000" cy="42825"/>
            </a:xfrm>
            <a:custGeom>
              <a:avLst/>
              <a:gdLst/>
              <a:ahLst/>
              <a:cxnLst/>
              <a:rect l="l" t="t" r="r" b="b"/>
              <a:pathLst>
                <a:path w="1560" h="1713" extrusionOk="0">
                  <a:moveTo>
                    <a:pt x="767" y="511"/>
                  </a:moveTo>
                  <a:lnTo>
                    <a:pt x="997" y="1023"/>
                  </a:lnTo>
                  <a:lnTo>
                    <a:pt x="537" y="1023"/>
                  </a:lnTo>
                  <a:lnTo>
                    <a:pt x="767" y="511"/>
                  </a:lnTo>
                  <a:close/>
                  <a:moveTo>
                    <a:pt x="767" y="0"/>
                  </a:moveTo>
                  <a:lnTo>
                    <a:pt x="691" y="26"/>
                  </a:lnTo>
                  <a:lnTo>
                    <a:pt x="640" y="77"/>
                  </a:lnTo>
                  <a:lnTo>
                    <a:pt x="1" y="1483"/>
                  </a:lnTo>
                  <a:lnTo>
                    <a:pt x="1" y="1559"/>
                  </a:lnTo>
                  <a:lnTo>
                    <a:pt x="1" y="1610"/>
                  </a:lnTo>
                  <a:lnTo>
                    <a:pt x="26" y="1661"/>
                  </a:lnTo>
                  <a:lnTo>
                    <a:pt x="77" y="1687"/>
                  </a:lnTo>
                  <a:lnTo>
                    <a:pt x="128" y="1713"/>
                  </a:lnTo>
                  <a:lnTo>
                    <a:pt x="205" y="1687"/>
                  </a:lnTo>
                  <a:lnTo>
                    <a:pt x="256" y="1661"/>
                  </a:lnTo>
                  <a:lnTo>
                    <a:pt x="282" y="1610"/>
                  </a:lnTo>
                  <a:lnTo>
                    <a:pt x="410" y="1329"/>
                  </a:lnTo>
                  <a:lnTo>
                    <a:pt x="1125" y="1329"/>
                  </a:lnTo>
                  <a:lnTo>
                    <a:pt x="1253" y="1610"/>
                  </a:lnTo>
                  <a:lnTo>
                    <a:pt x="1278" y="1661"/>
                  </a:lnTo>
                  <a:lnTo>
                    <a:pt x="1330" y="1687"/>
                  </a:lnTo>
                  <a:lnTo>
                    <a:pt x="1406" y="1713"/>
                  </a:lnTo>
                  <a:lnTo>
                    <a:pt x="1457" y="1687"/>
                  </a:lnTo>
                  <a:lnTo>
                    <a:pt x="1508" y="1661"/>
                  </a:lnTo>
                  <a:lnTo>
                    <a:pt x="1534" y="1610"/>
                  </a:lnTo>
                  <a:lnTo>
                    <a:pt x="1560" y="1559"/>
                  </a:lnTo>
                  <a:lnTo>
                    <a:pt x="1534" y="1483"/>
                  </a:lnTo>
                  <a:lnTo>
                    <a:pt x="921" y="77"/>
                  </a:lnTo>
                  <a:lnTo>
                    <a:pt x="844" y="2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42"/>
            <p:cNvSpPr/>
            <p:nvPr/>
          </p:nvSpPr>
          <p:spPr>
            <a:xfrm>
              <a:off x="4232925" y="2641875"/>
              <a:ext cx="42825" cy="42825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153" y="0"/>
                  </a:moveTo>
                  <a:lnTo>
                    <a:pt x="102" y="26"/>
                  </a:lnTo>
                  <a:lnTo>
                    <a:pt x="51" y="51"/>
                  </a:lnTo>
                  <a:lnTo>
                    <a:pt x="26" y="103"/>
                  </a:lnTo>
                  <a:lnTo>
                    <a:pt x="0" y="154"/>
                  </a:lnTo>
                  <a:lnTo>
                    <a:pt x="0" y="1559"/>
                  </a:lnTo>
                  <a:lnTo>
                    <a:pt x="26" y="1610"/>
                  </a:lnTo>
                  <a:lnTo>
                    <a:pt x="51" y="1661"/>
                  </a:lnTo>
                  <a:lnTo>
                    <a:pt x="102" y="1687"/>
                  </a:lnTo>
                  <a:lnTo>
                    <a:pt x="153" y="1713"/>
                  </a:lnTo>
                  <a:lnTo>
                    <a:pt x="230" y="1687"/>
                  </a:lnTo>
                  <a:lnTo>
                    <a:pt x="256" y="1661"/>
                  </a:lnTo>
                  <a:lnTo>
                    <a:pt x="307" y="1610"/>
                  </a:lnTo>
                  <a:lnTo>
                    <a:pt x="307" y="1559"/>
                  </a:lnTo>
                  <a:lnTo>
                    <a:pt x="307" y="563"/>
                  </a:lnTo>
                  <a:lnTo>
                    <a:pt x="690" y="1048"/>
                  </a:lnTo>
                  <a:lnTo>
                    <a:pt x="767" y="1125"/>
                  </a:lnTo>
                  <a:lnTo>
                    <a:pt x="843" y="1150"/>
                  </a:lnTo>
                  <a:lnTo>
                    <a:pt x="920" y="1125"/>
                  </a:lnTo>
                  <a:lnTo>
                    <a:pt x="1022" y="1048"/>
                  </a:lnTo>
                  <a:lnTo>
                    <a:pt x="1406" y="563"/>
                  </a:lnTo>
                  <a:lnTo>
                    <a:pt x="1406" y="1559"/>
                  </a:lnTo>
                  <a:lnTo>
                    <a:pt x="1406" y="1610"/>
                  </a:lnTo>
                  <a:lnTo>
                    <a:pt x="1431" y="1661"/>
                  </a:lnTo>
                  <a:lnTo>
                    <a:pt x="1482" y="1687"/>
                  </a:lnTo>
                  <a:lnTo>
                    <a:pt x="1559" y="1713"/>
                  </a:lnTo>
                  <a:lnTo>
                    <a:pt x="1610" y="1687"/>
                  </a:lnTo>
                  <a:lnTo>
                    <a:pt x="1661" y="1661"/>
                  </a:lnTo>
                  <a:lnTo>
                    <a:pt x="1687" y="1610"/>
                  </a:lnTo>
                  <a:lnTo>
                    <a:pt x="1712" y="1559"/>
                  </a:lnTo>
                  <a:lnTo>
                    <a:pt x="1712" y="154"/>
                  </a:lnTo>
                  <a:lnTo>
                    <a:pt x="1687" y="103"/>
                  </a:lnTo>
                  <a:lnTo>
                    <a:pt x="1661" y="51"/>
                  </a:lnTo>
                  <a:lnTo>
                    <a:pt x="1610" y="26"/>
                  </a:lnTo>
                  <a:lnTo>
                    <a:pt x="1559" y="0"/>
                  </a:lnTo>
                  <a:lnTo>
                    <a:pt x="1482" y="26"/>
                  </a:lnTo>
                  <a:lnTo>
                    <a:pt x="1380" y="128"/>
                  </a:lnTo>
                  <a:lnTo>
                    <a:pt x="843" y="767"/>
                  </a:lnTo>
                  <a:lnTo>
                    <a:pt x="332" y="128"/>
                  </a:lnTo>
                  <a:lnTo>
                    <a:pt x="230" y="26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42"/>
            <p:cNvSpPr/>
            <p:nvPr/>
          </p:nvSpPr>
          <p:spPr>
            <a:xfrm>
              <a:off x="4156900" y="2747925"/>
              <a:ext cx="143750" cy="12150"/>
            </a:xfrm>
            <a:custGeom>
              <a:avLst/>
              <a:gdLst/>
              <a:ahLst/>
              <a:cxnLst/>
              <a:rect l="l" t="t" r="r" b="b"/>
              <a:pathLst>
                <a:path w="5750" h="486" extrusionOk="0">
                  <a:moveTo>
                    <a:pt x="230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30" y="486"/>
                  </a:lnTo>
                  <a:lnTo>
                    <a:pt x="5520" y="486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3"/>
                  </a:lnTo>
                  <a:lnTo>
                    <a:pt x="5750" y="256"/>
                  </a:lnTo>
                  <a:lnTo>
                    <a:pt x="5750" y="154"/>
                  </a:lnTo>
                  <a:lnTo>
                    <a:pt x="5699" y="77"/>
                  </a:lnTo>
                  <a:lnTo>
                    <a:pt x="5622" y="26"/>
                  </a:lnTo>
                  <a:lnTo>
                    <a:pt x="5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42"/>
            <p:cNvSpPr/>
            <p:nvPr/>
          </p:nvSpPr>
          <p:spPr>
            <a:xfrm>
              <a:off x="4156900" y="2827150"/>
              <a:ext cx="143750" cy="11525"/>
            </a:xfrm>
            <a:custGeom>
              <a:avLst/>
              <a:gdLst/>
              <a:ahLst/>
              <a:cxnLst/>
              <a:rect l="l" t="t" r="r" b="b"/>
              <a:pathLst>
                <a:path w="5750" h="461" extrusionOk="0">
                  <a:moveTo>
                    <a:pt x="153" y="0"/>
                  </a:moveTo>
                  <a:lnTo>
                    <a:pt x="77" y="51"/>
                  </a:lnTo>
                  <a:lnTo>
                    <a:pt x="26" y="128"/>
                  </a:lnTo>
                  <a:lnTo>
                    <a:pt x="0" y="230"/>
                  </a:lnTo>
                  <a:lnTo>
                    <a:pt x="26" y="332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2"/>
                  </a:lnTo>
                  <a:lnTo>
                    <a:pt x="5750" y="230"/>
                  </a:lnTo>
                  <a:lnTo>
                    <a:pt x="5750" y="128"/>
                  </a:lnTo>
                  <a:lnTo>
                    <a:pt x="5699" y="51"/>
                  </a:lnTo>
                  <a:lnTo>
                    <a:pt x="56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42"/>
            <p:cNvSpPr/>
            <p:nvPr/>
          </p:nvSpPr>
          <p:spPr>
            <a:xfrm>
              <a:off x="4156900" y="2905725"/>
              <a:ext cx="143750" cy="12150"/>
            </a:xfrm>
            <a:custGeom>
              <a:avLst/>
              <a:gdLst/>
              <a:ahLst/>
              <a:cxnLst/>
              <a:rect l="l" t="t" r="r" b="b"/>
              <a:pathLst>
                <a:path w="5750" h="486" extrusionOk="0">
                  <a:moveTo>
                    <a:pt x="230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30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30" y="486"/>
                  </a:lnTo>
                  <a:lnTo>
                    <a:pt x="5520" y="486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3"/>
                  </a:lnTo>
                  <a:lnTo>
                    <a:pt x="5750" y="230"/>
                  </a:lnTo>
                  <a:lnTo>
                    <a:pt x="5750" y="154"/>
                  </a:lnTo>
                  <a:lnTo>
                    <a:pt x="5699" y="77"/>
                  </a:lnTo>
                  <a:lnTo>
                    <a:pt x="5622" y="26"/>
                  </a:lnTo>
                  <a:lnTo>
                    <a:pt x="5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E944DCF0-0973-4ABA-BD63-BE156EA5B459}"/>
              </a:ext>
            </a:extLst>
          </p:cNvPr>
          <p:cNvSpPr txBox="1"/>
          <p:nvPr/>
        </p:nvSpPr>
        <p:spPr>
          <a:xfrm>
            <a:off x="1302933" y="148393"/>
            <a:ext cx="6726354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Bài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1.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Giải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thích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nghĩa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các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từ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Hán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Việt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in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đậm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trong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văn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dưới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đây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6A29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1" name="Google Shape;5554;p35">
            <a:extLst>
              <a:ext uri="{FF2B5EF4-FFF2-40B4-BE49-F238E27FC236}">
                <a16:creationId xmlns:a16="http://schemas.microsoft.com/office/drawing/2014/main" id="{7B4CCE88-F7C3-411E-BE9C-0D66995E43E3}"/>
              </a:ext>
            </a:extLst>
          </p:cNvPr>
          <p:cNvSpPr/>
          <p:nvPr/>
        </p:nvSpPr>
        <p:spPr>
          <a:xfrm>
            <a:off x="3672087" y="1589341"/>
            <a:ext cx="2340119" cy="549300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/>
                <a:sym typeface="Arial"/>
              </a:rPr>
              <a:t>GỢI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/>
                <a:sym typeface="Arial"/>
              </a:rPr>
              <a:t> Ý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/>
                <a:sym typeface="Arial"/>
              </a:rPr>
              <a:t>TRẢ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/>
                <a:sym typeface="Arial"/>
              </a:rPr>
              <a:t>LỜI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36A29F">
                  <a:lumMod val="50000"/>
                </a:srgbClr>
              </a:solidFill>
              <a:effectLst/>
              <a:uLnTx/>
              <a:uFillTx/>
              <a:latin typeface="#9Slide03 AmpleSoft Bold" panose="02000000000000000000" pitchFamily="2" charset="0"/>
              <a:cs typeface="Arial"/>
              <a:sym typeface="Arial"/>
            </a:endParaRPr>
          </a:p>
        </p:txBody>
      </p:sp>
      <p:sp>
        <p:nvSpPr>
          <p:cNvPr id="52" name="Google Shape;2258;p45">
            <a:extLst>
              <a:ext uri="{FF2B5EF4-FFF2-40B4-BE49-F238E27FC236}">
                <a16:creationId xmlns:a16="http://schemas.microsoft.com/office/drawing/2014/main" id="{C73C1ACD-B0F7-4CE2-8D2A-80086C58FCE3}"/>
              </a:ext>
            </a:extLst>
          </p:cNvPr>
          <p:cNvSpPr/>
          <p:nvPr/>
        </p:nvSpPr>
        <p:spPr>
          <a:xfrm>
            <a:off x="382821" y="2956953"/>
            <a:ext cx="836152" cy="798292"/>
          </a:xfrm>
          <a:prstGeom prst="ellipse">
            <a:avLst/>
          </a:prstGeom>
          <a:solidFill>
            <a:schemeClr val="dk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3" name="Google Shape;2261;p45">
            <a:extLst>
              <a:ext uri="{FF2B5EF4-FFF2-40B4-BE49-F238E27FC236}">
                <a16:creationId xmlns:a16="http://schemas.microsoft.com/office/drawing/2014/main" id="{DAC18027-28EE-4C60-859C-33DBEA91B68F}"/>
              </a:ext>
            </a:extLst>
          </p:cNvPr>
          <p:cNvGrpSpPr/>
          <p:nvPr/>
        </p:nvGrpSpPr>
        <p:grpSpPr>
          <a:xfrm>
            <a:off x="512447" y="3140115"/>
            <a:ext cx="631110" cy="431968"/>
            <a:chOff x="251525" y="1330925"/>
            <a:chExt cx="398050" cy="345025"/>
          </a:xfrm>
        </p:grpSpPr>
        <p:sp>
          <p:nvSpPr>
            <p:cNvPr id="54" name="Google Shape;2262;p45">
              <a:extLst>
                <a:ext uri="{FF2B5EF4-FFF2-40B4-BE49-F238E27FC236}">
                  <a16:creationId xmlns:a16="http://schemas.microsoft.com/office/drawing/2014/main" id="{C59471C0-67F6-42FD-9C23-A2000D64B8C5}"/>
                </a:ext>
              </a:extLst>
            </p:cNvPr>
            <p:cNvSpPr/>
            <p:nvPr/>
          </p:nvSpPr>
          <p:spPr>
            <a:xfrm>
              <a:off x="339700" y="1330925"/>
              <a:ext cx="217875" cy="106075"/>
            </a:xfrm>
            <a:custGeom>
              <a:avLst/>
              <a:gdLst/>
              <a:ahLst/>
              <a:cxnLst/>
              <a:rect l="l" t="t" r="r" b="b"/>
              <a:pathLst>
                <a:path w="8715" h="4243" extrusionOk="0">
                  <a:moveTo>
                    <a:pt x="4421" y="1"/>
                  </a:moveTo>
                  <a:lnTo>
                    <a:pt x="4217" y="26"/>
                  </a:lnTo>
                  <a:lnTo>
                    <a:pt x="3987" y="77"/>
                  </a:lnTo>
                  <a:lnTo>
                    <a:pt x="3782" y="205"/>
                  </a:lnTo>
                  <a:lnTo>
                    <a:pt x="3603" y="333"/>
                  </a:lnTo>
                  <a:lnTo>
                    <a:pt x="77" y="3834"/>
                  </a:lnTo>
                  <a:lnTo>
                    <a:pt x="26" y="3911"/>
                  </a:lnTo>
                  <a:lnTo>
                    <a:pt x="0" y="3987"/>
                  </a:lnTo>
                  <a:lnTo>
                    <a:pt x="26" y="4089"/>
                  </a:lnTo>
                  <a:lnTo>
                    <a:pt x="77" y="4166"/>
                  </a:lnTo>
                  <a:lnTo>
                    <a:pt x="153" y="4217"/>
                  </a:lnTo>
                  <a:lnTo>
                    <a:pt x="256" y="4243"/>
                  </a:lnTo>
                  <a:lnTo>
                    <a:pt x="332" y="4217"/>
                  </a:lnTo>
                  <a:lnTo>
                    <a:pt x="409" y="4166"/>
                  </a:lnTo>
                  <a:lnTo>
                    <a:pt x="3961" y="691"/>
                  </a:lnTo>
                  <a:lnTo>
                    <a:pt x="4063" y="588"/>
                  </a:lnTo>
                  <a:lnTo>
                    <a:pt x="4166" y="537"/>
                  </a:lnTo>
                  <a:lnTo>
                    <a:pt x="4293" y="486"/>
                  </a:lnTo>
                  <a:lnTo>
                    <a:pt x="4549" y="486"/>
                  </a:lnTo>
                  <a:lnTo>
                    <a:pt x="4677" y="537"/>
                  </a:lnTo>
                  <a:lnTo>
                    <a:pt x="4804" y="588"/>
                  </a:lnTo>
                  <a:lnTo>
                    <a:pt x="4907" y="691"/>
                  </a:lnTo>
                  <a:lnTo>
                    <a:pt x="8305" y="4013"/>
                  </a:lnTo>
                  <a:lnTo>
                    <a:pt x="8382" y="4064"/>
                  </a:lnTo>
                  <a:lnTo>
                    <a:pt x="8484" y="4089"/>
                  </a:lnTo>
                  <a:lnTo>
                    <a:pt x="8586" y="4064"/>
                  </a:lnTo>
                  <a:lnTo>
                    <a:pt x="8663" y="4013"/>
                  </a:lnTo>
                  <a:lnTo>
                    <a:pt x="8714" y="3936"/>
                  </a:lnTo>
                  <a:lnTo>
                    <a:pt x="8714" y="3859"/>
                  </a:lnTo>
                  <a:lnTo>
                    <a:pt x="8714" y="3757"/>
                  </a:lnTo>
                  <a:lnTo>
                    <a:pt x="8638" y="3681"/>
                  </a:lnTo>
                  <a:lnTo>
                    <a:pt x="5239" y="333"/>
                  </a:lnTo>
                  <a:lnTo>
                    <a:pt x="5060" y="205"/>
                  </a:lnTo>
                  <a:lnTo>
                    <a:pt x="4856" y="77"/>
                  </a:lnTo>
                  <a:lnTo>
                    <a:pt x="4651" y="26"/>
                  </a:lnTo>
                  <a:lnTo>
                    <a:pt x="44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263;p45">
              <a:extLst>
                <a:ext uri="{FF2B5EF4-FFF2-40B4-BE49-F238E27FC236}">
                  <a16:creationId xmlns:a16="http://schemas.microsoft.com/office/drawing/2014/main" id="{B8E6EB04-F15F-499F-B541-26ABBDDB90E2}"/>
                </a:ext>
              </a:extLst>
            </p:cNvPr>
            <p:cNvSpPr/>
            <p:nvPr/>
          </p:nvSpPr>
          <p:spPr>
            <a:xfrm>
              <a:off x="251525" y="1648450"/>
              <a:ext cx="398050" cy="27500"/>
            </a:xfrm>
            <a:custGeom>
              <a:avLst/>
              <a:gdLst/>
              <a:ahLst/>
              <a:cxnLst/>
              <a:rect l="l" t="t" r="r" b="b"/>
              <a:pathLst>
                <a:path w="15922" h="1100" extrusionOk="0">
                  <a:moveTo>
                    <a:pt x="282" y="0"/>
                  </a:moveTo>
                  <a:lnTo>
                    <a:pt x="180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1" y="792"/>
                  </a:lnTo>
                  <a:lnTo>
                    <a:pt x="26" y="920"/>
                  </a:lnTo>
                  <a:lnTo>
                    <a:pt x="77" y="1022"/>
                  </a:lnTo>
                  <a:lnTo>
                    <a:pt x="180" y="1074"/>
                  </a:lnTo>
                  <a:lnTo>
                    <a:pt x="282" y="1099"/>
                  </a:lnTo>
                  <a:lnTo>
                    <a:pt x="15614" y="1099"/>
                  </a:lnTo>
                  <a:lnTo>
                    <a:pt x="15742" y="1074"/>
                  </a:lnTo>
                  <a:lnTo>
                    <a:pt x="15819" y="1022"/>
                  </a:lnTo>
                  <a:lnTo>
                    <a:pt x="15896" y="920"/>
                  </a:lnTo>
                  <a:lnTo>
                    <a:pt x="15921" y="792"/>
                  </a:lnTo>
                  <a:lnTo>
                    <a:pt x="15921" y="281"/>
                  </a:lnTo>
                  <a:lnTo>
                    <a:pt x="15896" y="179"/>
                  </a:lnTo>
                  <a:lnTo>
                    <a:pt x="15819" y="77"/>
                  </a:lnTo>
                  <a:lnTo>
                    <a:pt x="15742" y="26"/>
                  </a:lnTo>
                  <a:lnTo>
                    <a:pt x="156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264;p45">
              <a:extLst>
                <a:ext uri="{FF2B5EF4-FFF2-40B4-BE49-F238E27FC236}">
                  <a16:creationId xmlns:a16="http://schemas.microsoft.com/office/drawing/2014/main" id="{DD9014DF-EDE4-415F-8DAB-7E8A7D52B98C}"/>
                </a:ext>
              </a:extLst>
            </p:cNvPr>
            <p:cNvSpPr/>
            <p:nvPr/>
          </p:nvSpPr>
          <p:spPr>
            <a:xfrm>
              <a:off x="266850" y="1419725"/>
              <a:ext cx="367375" cy="228750"/>
            </a:xfrm>
            <a:custGeom>
              <a:avLst/>
              <a:gdLst/>
              <a:ahLst/>
              <a:cxnLst/>
              <a:rect l="l" t="t" r="r" b="b"/>
              <a:pathLst>
                <a:path w="14695" h="9150" extrusionOk="0">
                  <a:moveTo>
                    <a:pt x="180" y="1"/>
                  </a:moveTo>
                  <a:lnTo>
                    <a:pt x="78" y="77"/>
                  </a:lnTo>
                  <a:lnTo>
                    <a:pt x="27" y="154"/>
                  </a:lnTo>
                  <a:lnTo>
                    <a:pt x="1" y="282"/>
                  </a:lnTo>
                  <a:lnTo>
                    <a:pt x="1" y="8843"/>
                  </a:lnTo>
                  <a:lnTo>
                    <a:pt x="27" y="8970"/>
                  </a:lnTo>
                  <a:lnTo>
                    <a:pt x="78" y="9047"/>
                  </a:lnTo>
                  <a:lnTo>
                    <a:pt x="180" y="9124"/>
                  </a:lnTo>
                  <a:lnTo>
                    <a:pt x="282" y="9149"/>
                  </a:lnTo>
                  <a:lnTo>
                    <a:pt x="14414" y="9149"/>
                  </a:lnTo>
                  <a:lnTo>
                    <a:pt x="14516" y="9124"/>
                  </a:lnTo>
                  <a:lnTo>
                    <a:pt x="14618" y="9047"/>
                  </a:lnTo>
                  <a:lnTo>
                    <a:pt x="14669" y="8970"/>
                  </a:lnTo>
                  <a:lnTo>
                    <a:pt x="14695" y="8843"/>
                  </a:lnTo>
                  <a:lnTo>
                    <a:pt x="14695" y="282"/>
                  </a:lnTo>
                  <a:lnTo>
                    <a:pt x="14669" y="154"/>
                  </a:lnTo>
                  <a:lnTo>
                    <a:pt x="14618" y="77"/>
                  </a:lnTo>
                  <a:lnTo>
                    <a:pt x="145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265;p45">
              <a:extLst>
                <a:ext uri="{FF2B5EF4-FFF2-40B4-BE49-F238E27FC236}">
                  <a16:creationId xmlns:a16="http://schemas.microsoft.com/office/drawing/2014/main" id="{D2DA2018-CAF9-4A15-B7AE-5EB058F49E9C}"/>
                </a:ext>
              </a:extLst>
            </p:cNvPr>
            <p:cNvSpPr/>
            <p:nvPr/>
          </p:nvSpPr>
          <p:spPr>
            <a:xfrm>
              <a:off x="290500" y="1443375"/>
              <a:ext cx="319450" cy="180825"/>
            </a:xfrm>
            <a:custGeom>
              <a:avLst/>
              <a:gdLst/>
              <a:ahLst/>
              <a:cxnLst/>
              <a:rect l="l" t="t" r="r" b="b"/>
              <a:pathLst>
                <a:path w="12778" h="7233" extrusionOk="0">
                  <a:moveTo>
                    <a:pt x="358" y="0"/>
                  </a:moveTo>
                  <a:lnTo>
                    <a:pt x="230" y="26"/>
                  </a:lnTo>
                  <a:lnTo>
                    <a:pt x="103" y="103"/>
                  </a:lnTo>
                  <a:lnTo>
                    <a:pt x="26" y="205"/>
                  </a:lnTo>
                  <a:lnTo>
                    <a:pt x="0" y="358"/>
                  </a:lnTo>
                  <a:lnTo>
                    <a:pt x="0" y="6900"/>
                  </a:lnTo>
                  <a:lnTo>
                    <a:pt x="26" y="7028"/>
                  </a:lnTo>
                  <a:lnTo>
                    <a:pt x="103" y="7130"/>
                  </a:lnTo>
                  <a:lnTo>
                    <a:pt x="230" y="7207"/>
                  </a:lnTo>
                  <a:lnTo>
                    <a:pt x="358" y="7232"/>
                  </a:lnTo>
                  <a:lnTo>
                    <a:pt x="12445" y="7232"/>
                  </a:lnTo>
                  <a:lnTo>
                    <a:pt x="12573" y="7207"/>
                  </a:lnTo>
                  <a:lnTo>
                    <a:pt x="12675" y="7130"/>
                  </a:lnTo>
                  <a:lnTo>
                    <a:pt x="12752" y="7028"/>
                  </a:lnTo>
                  <a:lnTo>
                    <a:pt x="12778" y="6900"/>
                  </a:lnTo>
                  <a:lnTo>
                    <a:pt x="12778" y="358"/>
                  </a:lnTo>
                  <a:lnTo>
                    <a:pt x="12752" y="205"/>
                  </a:lnTo>
                  <a:lnTo>
                    <a:pt x="12675" y="103"/>
                  </a:lnTo>
                  <a:lnTo>
                    <a:pt x="12573" y="26"/>
                  </a:lnTo>
                  <a:lnTo>
                    <a:pt x="124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266;p45">
              <a:extLst>
                <a:ext uri="{FF2B5EF4-FFF2-40B4-BE49-F238E27FC236}">
                  <a16:creationId xmlns:a16="http://schemas.microsoft.com/office/drawing/2014/main" id="{4B958063-566E-4F6C-B846-EF9B6BD93663}"/>
                </a:ext>
              </a:extLst>
            </p:cNvPr>
            <p:cNvSpPr/>
            <p:nvPr/>
          </p:nvSpPr>
          <p:spPr>
            <a:xfrm>
              <a:off x="345450" y="1612675"/>
              <a:ext cx="80525" cy="35800"/>
            </a:xfrm>
            <a:custGeom>
              <a:avLst/>
              <a:gdLst/>
              <a:ahLst/>
              <a:cxnLst/>
              <a:rect l="l" t="t" r="r" b="b"/>
              <a:pathLst>
                <a:path w="3221" h="1432" extrusionOk="0">
                  <a:moveTo>
                    <a:pt x="486" y="0"/>
                  </a:moveTo>
                  <a:lnTo>
                    <a:pt x="358" y="26"/>
                  </a:lnTo>
                  <a:lnTo>
                    <a:pt x="256" y="102"/>
                  </a:lnTo>
                  <a:lnTo>
                    <a:pt x="179" y="154"/>
                  </a:lnTo>
                  <a:lnTo>
                    <a:pt x="102" y="256"/>
                  </a:lnTo>
                  <a:lnTo>
                    <a:pt x="51" y="358"/>
                  </a:lnTo>
                  <a:lnTo>
                    <a:pt x="26" y="460"/>
                  </a:lnTo>
                  <a:lnTo>
                    <a:pt x="0" y="588"/>
                  </a:lnTo>
                  <a:lnTo>
                    <a:pt x="0" y="1431"/>
                  </a:lnTo>
                  <a:lnTo>
                    <a:pt x="3220" y="1431"/>
                  </a:lnTo>
                  <a:lnTo>
                    <a:pt x="3220" y="588"/>
                  </a:lnTo>
                  <a:lnTo>
                    <a:pt x="3194" y="460"/>
                  </a:lnTo>
                  <a:lnTo>
                    <a:pt x="3169" y="358"/>
                  </a:lnTo>
                  <a:lnTo>
                    <a:pt x="3118" y="256"/>
                  </a:lnTo>
                  <a:lnTo>
                    <a:pt x="3041" y="154"/>
                  </a:lnTo>
                  <a:lnTo>
                    <a:pt x="2939" y="102"/>
                  </a:lnTo>
                  <a:lnTo>
                    <a:pt x="2837" y="26"/>
                  </a:lnTo>
                  <a:lnTo>
                    <a:pt x="27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267;p45">
              <a:extLst>
                <a:ext uri="{FF2B5EF4-FFF2-40B4-BE49-F238E27FC236}">
                  <a16:creationId xmlns:a16="http://schemas.microsoft.com/office/drawing/2014/main" id="{546C07B6-8645-48CB-A9C1-6461982D5047}"/>
                </a:ext>
              </a:extLst>
            </p:cNvPr>
            <p:cNvSpPr/>
            <p:nvPr/>
          </p:nvSpPr>
          <p:spPr>
            <a:xfrm>
              <a:off x="436800" y="1337325"/>
              <a:ext cx="27500" cy="26850"/>
            </a:xfrm>
            <a:custGeom>
              <a:avLst/>
              <a:gdLst/>
              <a:ahLst/>
              <a:cxnLst/>
              <a:rect l="l" t="t" r="r" b="b"/>
              <a:pathLst>
                <a:path w="1100" h="1074" extrusionOk="0">
                  <a:moveTo>
                    <a:pt x="435" y="0"/>
                  </a:moveTo>
                  <a:lnTo>
                    <a:pt x="333" y="26"/>
                  </a:lnTo>
                  <a:lnTo>
                    <a:pt x="230" y="77"/>
                  </a:lnTo>
                  <a:lnTo>
                    <a:pt x="154" y="154"/>
                  </a:lnTo>
                  <a:lnTo>
                    <a:pt x="103" y="230"/>
                  </a:lnTo>
                  <a:lnTo>
                    <a:pt x="52" y="332"/>
                  </a:lnTo>
                  <a:lnTo>
                    <a:pt x="26" y="435"/>
                  </a:lnTo>
                  <a:lnTo>
                    <a:pt x="0" y="537"/>
                  </a:lnTo>
                  <a:lnTo>
                    <a:pt x="26" y="639"/>
                  </a:lnTo>
                  <a:lnTo>
                    <a:pt x="52" y="741"/>
                  </a:lnTo>
                  <a:lnTo>
                    <a:pt x="103" y="844"/>
                  </a:lnTo>
                  <a:lnTo>
                    <a:pt x="154" y="920"/>
                  </a:lnTo>
                  <a:lnTo>
                    <a:pt x="230" y="971"/>
                  </a:lnTo>
                  <a:lnTo>
                    <a:pt x="333" y="1022"/>
                  </a:lnTo>
                  <a:lnTo>
                    <a:pt x="435" y="1074"/>
                  </a:lnTo>
                  <a:lnTo>
                    <a:pt x="665" y="1074"/>
                  </a:lnTo>
                  <a:lnTo>
                    <a:pt x="767" y="1022"/>
                  </a:lnTo>
                  <a:lnTo>
                    <a:pt x="844" y="971"/>
                  </a:lnTo>
                  <a:lnTo>
                    <a:pt x="920" y="920"/>
                  </a:lnTo>
                  <a:lnTo>
                    <a:pt x="997" y="844"/>
                  </a:lnTo>
                  <a:lnTo>
                    <a:pt x="1048" y="741"/>
                  </a:lnTo>
                  <a:lnTo>
                    <a:pt x="1074" y="639"/>
                  </a:lnTo>
                  <a:lnTo>
                    <a:pt x="1099" y="537"/>
                  </a:lnTo>
                  <a:lnTo>
                    <a:pt x="1074" y="435"/>
                  </a:lnTo>
                  <a:lnTo>
                    <a:pt x="1048" y="332"/>
                  </a:lnTo>
                  <a:lnTo>
                    <a:pt x="997" y="230"/>
                  </a:lnTo>
                  <a:lnTo>
                    <a:pt x="920" y="154"/>
                  </a:lnTo>
                  <a:lnTo>
                    <a:pt x="844" y="77"/>
                  </a:lnTo>
                  <a:lnTo>
                    <a:pt x="767" y="26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2" name="Picture 27">
            <a:extLst>
              <a:ext uri="{FF2B5EF4-FFF2-40B4-BE49-F238E27FC236}">
                <a16:creationId xmlns:a16="http://schemas.microsoft.com/office/drawing/2014/main" id="{2AD570CA-D031-47A3-9E0C-0D074D1A1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110218" y="3160236"/>
            <a:ext cx="716890" cy="489277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020394C4-4EE7-415E-8A28-A05ED3C8D65C}"/>
              </a:ext>
            </a:extLst>
          </p:cNvPr>
          <p:cNvSpPr txBox="1"/>
          <p:nvPr/>
        </p:nvSpPr>
        <p:spPr>
          <a:xfrm>
            <a:off x="4917324" y="2359160"/>
            <a:ext cx="4226676" cy="19938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Khoan: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Rộng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rãi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độ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lượng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thoải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mái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; Dung: Bao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hàm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chứa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đựng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=&gt; </a:t>
            </a:r>
            <a:r>
              <a:rPr kumimoji="0" lang="vi-V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Lòng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rộng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rãi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bao </a:t>
            </a:r>
            <a:r>
              <a:rPr kumimoji="0" lang="vi-V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bọc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người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độ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lượng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8303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52" grpId="0" animBg="1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>
            <a:extLst>
              <a:ext uri="{FF2B5EF4-FFF2-40B4-BE49-F238E27FC236}">
                <a16:creationId xmlns:a16="http://schemas.microsoft.com/office/drawing/2014/main" id="{45ECDF9A-B065-49F8-82DF-04B8E2FFBD3B}"/>
              </a:ext>
            </a:extLst>
          </p:cNvPr>
          <p:cNvSpPr txBox="1"/>
          <p:nvPr/>
        </p:nvSpPr>
        <p:spPr>
          <a:xfrm>
            <a:off x="1294789" y="3783248"/>
            <a:ext cx="2471079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Nghĩa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khí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ja-JP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義氣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B8FD969-FD5C-4C23-8F8D-EB6BCCBB010A}"/>
              </a:ext>
            </a:extLst>
          </p:cNvPr>
          <p:cNvSpPr txBox="1"/>
          <p:nvPr/>
        </p:nvSpPr>
        <p:spPr>
          <a:xfrm>
            <a:off x="1320586" y="2638152"/>
            <a:ext cx="2471079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Hiếu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sinh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好生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8" name="Google Shape;5554;p35">
            <a:extLst>
              <a:ext uri="{FF2B5EF4-FFF2-40B4-BE49-F238E27FC236}">
                <a16:creationId xmlns:a16="http://schemas.microsoft.com/office/drawing/2014/main" id="{AC5782B3-9E0F-4E6C-9AFC-DDE49F3BE045}"/>
              </a:ext>
            </a:extLst>
          </p:cNvPr>
          <p:cNvSpPr/>
          <p:nvPr/>
        </p:nvSpPr>
        <p:spPr>
          <a:xfrm>
            <a:off x="651901" y="122420"/>
            <a:ext cx="7651589" cy="1211457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89" name="Google Shape;2189;p42"/>
          <p:cNvSpPr/>
          <p:nvPr/>
        </p:nvSpPr>
        <p:spPr>
          <a:xfrm>
            <a:off x="214212" y="180518"/>
            <a:ext cx="1080577" cy="104112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196" name="Google Shape;2196;p42"/>
          <p:cNvGrpSpPr/>
          <p:nvPr/>
        </p:nvGrpSpPr>
        <p:grpSpPr>
          <a:xfrm>
            <a:off x="512447" y="397253"/>
            <a:ext cx="472643" cy="567883"/>
            <a:chOff x="4043175" y="2600975"/>
            <a:chExt cx="294525" cy="398050"/>
          </a:xfrm>
        </p:grpSpPr>
        <p:sp>
          <p:nvSpPr>
            <p:cNvPr id="2197" name="Google Shape;2197;p42"/>
            <p:cNvSpPr/>
            <p:nvPr/>
          </p:nvSpPr>
          <p:spPr>
            <a:xfrm>
              <a:off x="4043175" y="2600975"/>
              <a:ext cx="294525" cy="398050"/>
            </a:xfrm>
            <a:custGeom>
              <a:avLst/>
              <a:gdLst/>
              <a:ahLst/>
              <a:cxnLst/>
              <a:rect l="l" t="t" r="r" b="b"/>
              <a:pathLst>
                <a:path w="11781" h="15922" extrusionOk="0">
                  <a:moveTo>
                    <a:pt x="1125" y="1"/>
                  </a:moveTo>
                  <a:lnTo>
                    <a:pt x="895" y="26"/>
                  </a:lnTo>
                  <a:lnTo>
                    <a:pt x="690" y="103"/>
                  </a:lnTo>
                  <a:lnTo>
                    <a:pt x="511" y="205"/>
                  </a:lnTo>
                  <a:lnTo>
                    <a:pt x="333" y="333"/>
                  </a:lnTo>
                  <a:lnTo>
                    <a:pt x="179" y="512"/>
                  </a:lnTo>
                  <a:lnTo>
                    <a:pt x="77" y="716"/>
                  </a:lnTo>
                  <a:lnTo>
                    <a:pt x="26" y="921"/>
                  </a:lnTo>
                  <a:lnTo>
                    <a:pt x="0" y="1151"/>
                  </a:lnTo>
                  <a:lnTo>
                    <a:pt x="0" y="14797"/>
                  </a:lnTo>
                  <a:lnTo>
                    <a:pt x="26" y="15027"/>
                  </a:lnTo>
                  <a:lnTo>
                    <a:pt x="77" y="15231"/>
                  </a:lnTo>
                  <a:lnTo>
                    <a:pt x="179" y="15436"/>
                  </a:lnTo>
                  <a:lnTo>
                    <a:pt x="333" y="15589"/>
                  </a:lnTo>
                  <a:lnTo>
                    <a:pt x="511" y="15742"/>
                  </a:lnTo>
                  <a:lnTo>
                    <a:pt x="690" y="15845"/>
                  </a:lnTo>
                  <a:lnTo>
                    <a:pt x="895" y="15896"/>
                  </a:lnTo>
                  <a:lnTo>
                    <a:pt x="1125" y="15921"/>
                  </a:lnTo>
                  <a:lnTo>
                    <a:pt x="10657" y="15921"/>
                  </a:lnTo>
                  <a:lnTo>
                    <a:pt x="10887" y="15896"/>
                  </a:lnTo>
                  <a:lnTo>
                    <a:pt x="11091" y="15845"/>
                  </a:lnTo>
                  <a:lnTo>
                    <a:pt x="11270" y="15742"/>
                  </a:lnTo>
                  <a:lnTo>
                    <a:pt x="11449" y="15589"/>
                  </a:lnTo>
                  <a:lnTo>
                    <a:pt x="11602" y="15436"/>
                  </a:lnTo>
                  <a:lnTo>
                    <a:pt x="11704" y="15231"/>
                  </a:lnTo>
                  <a:lnTo>
                    <a:pt x="11755" y="15027"/>
                  </a:lnTo>
                  <a:lnTo>
                    <a:pt x="11781" y="14797"/>
                  </a:lnTo>
                  <a:lnTo>
                    <a:pt x="11781" y="1151"/>
                  </a:lnTo>
                  <a:lnTo>
                    <a:pt x="11755" y="921"/>
                  </a:lnTo>
                  <a:lnTo>
                    <a:pt x="11704" y="716"/>
                  </a:lnTo>
                  <a:lnTo>
                    <a:pt x="11602" y="512"/>
                  </a:lnTo>
                  <a:lnTo>
                    <a:pt x="11449" y="333"/>
                  </a:lnTo>
                  <a:lnTo>
                    <a:pt x="11270" y="205"/>
                  </a:lnTo>
                  <a:lnTo>
                    <a:pt x="11091" y="103"/>
                  </a:lnTo>
                  <a:lnTo>
                    <a:pt x="10887" y="26"/>
                  </a:lnTo>
                  <a:lnTo>
                    <a:pt x="106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42"/>
            <p:cNvSpPr/>
            <p:nvPr/>
          </p:nvSpPr>
          <p:spPr>
            <a:xfrm>
              <a:off x="4085975" y="273195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95" y="1"/>
                  </a:moveTo>
                  <a:lnTo>
                    <a:pt x="716" y="26"/>
                  </a:lnTo>
                  <a:lnTo>
                    <a:pt x="537" y="77"/>
                  </a:lnTo>
                  <a:lnTo>
                    <a:pt x="384" y="154"/>
                  </a:lnTo>
                  <a:lnTo>
                    <a:pt x="256" y="256"/>
                  </a:lnTo>
                  <a:lnTo>
                    <a:pt x="154" y="409"/>
                  </a:lnTo>
                  <a:lnTo>
                    <a:pt x="77" y="537"/>
                  </a:lnTo>
                  <a:lnTo>
                    <a:pt x="26" y="716"/>
                  </a:lnTo>
                  <a:lnTo>
                    <a:pt x="1" y="895"/>
                  </a:lnTo>
                  <a:lnTo>
                    <a:pt x="26" y="1074"/>
                  </a:lnTo>
                  <a:lnTo>
                    <a:pt x="77" y="1227"/>
                  </a:lnTo>
                  <a:lnTo>
                    <a:pt x="154" y="1381"/>
                  </a:lnTo>
                  <a:lnTo>
                    <a:pt x="256" y="1508"/>
                  </a:lnTo>
                  <a:lnTo>
                    <a:pt x="384" y="1610"/>
                  </a:lnTo>
                  <a:lnTo>
                    <a:pt x="537" y="1713"/>
                  </a:lnTo>
                  <a:lnTo>
                    <a:pt x="716" y="1764"/>
                  </a:lnTo>
                  <a:lnTo>
                    <a:pt x="1048" y="1764"/>
                  </a:lnTo>
                  <a:lnTo>
                    <a:pt x="1227" y="1713"/>
                  </a:lnTo>
                  <a:lnTo>
                    <a:pt x="1380" y="1610"/>
                  </a:lnTo>
                  <a:lnTo>
                    <a:pt x="1508" y="1508"/>
                  </a:lnTo>
                  <a:lnTo>
                    <a:pt x="1610" y="1381"/>
                  </a:lnTo>
                  <a:lnTo>
                    <a:pt x="1687" y="1227"/>
                  </a:lnTo>
                  <a:lnTo>
                    <a:pt x="1738" y="1074"/>
                  </a:lnTo>
                  <a:lnTo>
                    <a:pt x="1764" y="895"/>
                  </a:lnTo>
                  <a:lnTo>
                    <a:pt x="1738" y="716"/>
                  </a:lnTo>
                  <a:lnTo>
                    <a:pt x="1687" y="537"/>
                  </a:lnTo>
                  <a:lnTo>
                    <a:pt x="1610" y="409"/>
                  </a:lnTo>
                  <a:lnTo>
                    <a:pt x="1508" y="256"/>
                  </a:lnTo>
                  <a:lnTo>
                    <a:pt x="1380" y="154"/>
                  </a:lnTo>
                  <a:lnTo>
                    <a:pt x="1227" y="77"/>
                  </a:lnTo>
                  <a:lnTo>
                    <a:pt x="1048" y="26"/>
                  </a:lnTo>
                  <a:lnTo>
                    <a:pt x="8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42"/>
            <p:cNvSpPr/>
            <p:nvPr/>
          </p:nvSpPr>
          <p:spPr>
            <a:xfrm>
              <a:off x="4085975" y="2811175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716" y="0"/>
                  </a:moveTo>
                  <a:lnTo>
                    <a:pt x="537" y="51"/>
                  </a:lnTo>
                  <a:lnTo>
                    <a:pt x="384" y="128"/>
                  </a:lnTo>
                  <a:lnTo>
                    <a:pt x="256" y="256"/>
                  </a:lnTo>
                  <a:lnTo>
                    <a:pt x="154" y="384"/>
                  </a:lnTo>
                  <a:lnTo>
                    <a:pt x="77" y="537"/>
                  </a:lnTo>
                  <a:lnTo>
                    <a:pt x="26" y="690"/>
                  </a:lnTo>
                  <a:lnTo>
                    <a:pt x="1" y="869"/>
                  </a:lnTo>
                  <a:lnTo>
                    <a:pt x="26" y="1048"/>
                  </a:lnTo>
                  <a:lnTo>
                    <a:pt x="77" y="1201"/>
                  </a:lnTo>
                  <a:lnTo>
                    <a:pt x="154" y="1355"/>
                  </a:lnTo>
                  <a:lnTo>
                    <a:pt x="256" y="1482"/>
                  </a:lnTo>
                  <a:lnTo>
                    <a:pt x="384" y="1610"/>
                  </a:lnTo>
                  <a:lnTo>
                    <a:pt x="537" y="1687"/>
                  </a:lnTo>
                  <a:lnTo>
                    <a:pt x="716" y="1738"/>
                  </a:lnTo>
                  <a:lnTo>
                    <a:pt x="895" y="1764"/>
                  </a:lnTo>
                  <a:lnTo>
                    <a:pt x="1048" y="1738"/>
                  </a:lnTo>
                  <a:lnTo>
                    <a:pt x="1227" y="1687"/>
                  </a:lnTo>
                  <a:lnTo>
                    <a:pt x="1380" y="1610"/>
                  </a:lnTo>
                  <a:lnTo>
                    <a:pt x="1508" y="1482"/>
                  </a:lnTo>
                  <a:lnTo>
                    <a:pt x="1610" y="1355"/>
                  </a:lnTo>
                  <a:lnTo>
                    <a:pt x="1687" y="1201"/>
                  </a:lnTo>
                  <a:lnTo>
                    <a:pt x="1738" y="1048"/>
                  </a:lnTo>
                  <a:lnTo>
                    <a:pt x="1764" y="869"/>
                  </a:lnTo>
                  <a:lnTo>
                    <a:pt x="1738" y="690"/>
                  </a:lnTo>
                  <a:lnTo>
                    <a:pt x="1687" y="537"/>
                  </a:lnTo>
                  <a:lnTo>
                    <a:pt x="1610" y="384"/>
                  </a:lnTo>
                  <a:lnTo>
                    <a:pt x="1508" y="256"/>
                  </a:lnTo>
                  <a:lnTo>
                    <a:pt x="1380" y="128"/>
                  </a:lnTo>
                  <a:lnTo>
                    <a:pt x="1227" y="51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42"/>
            <p:cNvSpPr/>
            <p:nvPr/>
          </p:nvSpPr>
          <p:spPr>
            <a:xfrm>
              <a:off x="4085975" y="288975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716" y="1"/>
                  </a:moveTo>
                  <a:lnTo>
                    <a:pt x="537" y="52"/>
                  </a:lnTo>
                  <a:lnTo>
                    <a:pt x="384" y="154"/>
                  </a:lnTo>
                  <a:lnTo>
                    <a:pt x="256" y="256"/>
                  </a:lnTo>
                  <a:lnTo>
                    <a:pt x="154" y="384"/>
                  </a:lnTo>
                  <a:lnTo>
                    <a:pt x="77" y="537"/>
                  </a:lnTo>
                  <a:lnTo>
                    <a:pt x="26" y="690"/>
                  </a:lnTo>
                  <a:lnTo>
                    <a:pt x="1" y="869"/>
                  </a:lnTo>
                  <a:lnTo>
                    <a:pt x="26" y="1048"/>
                  </a:lnTo>
                  <a:lnTo>
                    <a:pt x="77" y="1227"/>
                  </a:lnTo>
                  <a:lnTo>
                    <a:pt x="154" y="1380"/>
                  </a:lnTo>
                  <a:lnTo>
                    <a:pt x="256" y="1508"/>
                  </a:lnTo>
                  <a:lnTo>
                    <a:pt x="384" y="1610"/>
                  </a:lnTo>
                  <a:lnTo>
                    <a:pt x="537" y="1687"/>
                  </a:lnTo>
                  <a:lnTo>
                    <a:pt x="716" y="1738"/>
                  </a:lnTo>
                  <a:lnTo>
                    <a:pt x="895" y="1764"/>
                  </a:lnTo>
                  <a:lnTo>
                    <a:pt x="1048" y="1738"/>
                  </a:lnTo>
                  <a:lnTo>
                    <a:pt x="1227" y="1687"/>
                  </a:lnTo>
                  <a:lnTo>
                    <a:pt x="1380" y="1610"/>
                  </a:lnTo>
                  <a:lnTo>
                    <a:pt x="1508" y="1508"/>
                  </a:lnTo>
                  <a:lnTo>
                    <a:pt x="1610" y="1380"/>
                  </a:lnTo>
                  <a:lnTo>
                    <a:pt x="1687" y="1227"/>
                  </a:lnTo>
                  <a:lnTo>
                    <a:pt x="1738" y="1048"/>
                  </a:lnTo>
                  <a:lnTo>
                    <a:pt x="1764" y="869"/>
                  </a:lnTo>
                  <a:lnTo>
                    <a:pt x="1738" y="690"/>
                  </a:lnTo>
                  <a:lnTo>
                    <a:pt x="1687" y="537"/>
                  </a:lnTo>
                  <a:lnTo>
                    <a:pt x="1610" y="384"/>
                  </a:lnTo>
                  <a:lnTo>
                    <a:pt x="1508" y="256"/>
                  </a:lnTo>
                  <a:lnTo>
                    <a:pt x="1380" y="154"/>
                  </a:lnTo>
                  <a:lnTo>
                    <a:pt x="1227" y="52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42"/>
            <p:cNvSpPr/>
            <p:nvPr/>
          </p:nvSpPr>
          <p:spPr>
            <a:xfrm>
              <a:off x="4105150" y="2641875"/>
              <a:ext cx="31325" cy="42825"/>
            </a:xfrm>
            <a:custGeom>
              <a:avLst/>
              <a:gdLst/>
              <a:ahLst/>
              <a:cxnLst/>
              <a:rect l="l" t="t" r="r" b="b"/>
              <a:pathLst>
                <a:path w="1253" h="1713" extrusionOk="0">
                  <a:moveTo>
                    <a:pt x="153" y="0"/>
                  </a:moveTo>
                  <a:lnTo>
                    <a:pt x="102" y="26"/>
                  </a:lnTo>
                  <a:lnTo>
                    <a:pt x="51" y="51"/>
                  </a:lnTo>
                  <a:lnTo>
                    <a:pt x="26" y="103"/>
                  </a:lnTo>
                  <a:lnTo>
                    <a:pt x="0" y="154"/>
                  </a:lnTo>
                  <a:lnTo>
                    <a:pt x="0" y="1559"/>
                  </a:lnTo>
                  <a:lnTo>
                    <a:pt x="26" y="1610"/>
                  </a:lnTo>
                  <a:lnTo>
                    <a:pt x="51" y="1661"/>
                  </a:lnTo>
                  <a:lnTo>
                    <a:pt x="102" y="1687"/>
                  </a:lnTo>
                  <a:lnTo>
                    <a:pt x="153" y="1713"/>
                  </a:lnTo>
                  <a:lnTo>
                    <a:pt x="1099" y="1713"/>
                  </a:lnTo>
                  <a:lnTo>
                    <a:pt x="1176" y="1687"/>
                  </a:lnTo>
                  <a:lnTo>
                    <a:pt x="1201" y="1661"/>
                  </a:lnTo>
                  <a:lnTo>
                    <a:pt x="1252" y="1610"/>
                  </a:lnTo>
                  <a:lnTo>
                    <a:pt x="1252" y="1559"/>
                  </a:lnTo>
                  <a:lnTo>
                    <a:pt x="1252" y="1508"/>
                  </a:lnTo>
                  <a:lnTo>
                    <a:pt x="1201" y="1457"/>
                  </a:lnTo>
                  <a:lnTo>
                    <a:pt x="1176" y="1431"/>
                  </a:lnTo>
                  <a:lnTo>
                    <a:pt x="1099" y="1406"/>
                  </a:lnTo>
                  <a:lnTo>
                    <a:pt x="307" y="1406"/>
                  </a:lnTo>
                  <a:lnTo>
                    <a:pt x="307" y="1048"/>
                  </a:lnTo>
                  <a:lnTo>
                    <a:pt x="1022" y="1048"/>
                  </a:lnTo>
                  <a:lnTo>
                    <a:pt x="1073" y="997"/>
                  </a:lnTo>
                  <a:lnTo>
                    <a:pt x="1099" y="971"/>
                  </a:lnTo>
                  <a:lnTo>
                    <a:pt x="1099" y="895"/>
                  </a:lnTo>
                  <a:lnTo>
                    <a:pt x="1099" y="844"/>
                  </a:lnTo>
                  <a:lnTo>
                    <a:pt x="1073" y="793"/>
                  </a:lnTo>
                  <a:lnTo>
                    <a:pt x="1022" y="767"/>
                  </a:lnTo>
                  <a:lnTo>
                    <a:pt x="307" y="767"/>
                  </a:lnTo>
                  <a:lnTo>
                    <a:pt x="307" y="307"/>
                  </a:lnTo>
                  <a:lnTo>
                    <a:pt x="1099" y="307"/>
                  </a:lnTo>
                  <a:lnTo>
                    <a:pt x="1176" y="281"/>
                  </a:lnTo>
                  <a:lnTo>
                    <a:pt x="1201" y="256"/>
                  </a:lnTo>
                  <a:lnTo>
                    <a:pt x="1252" y="205"/>
                  </a:lnTo>
                  <a:lnTo>
                    <a:pt x="1252" y="154"/>
                  </a:lnTo>
                  <a:lnTo>
                    <a:pt x="1252" y="103"/>
                  </a:lnTo>
                  <a:lnTo>
                    <a:pt x="1201" y="51"/>
                  </a:lnTo>
                  <a:lnTo>
                    <a:pt x="1176" y="26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42"/>
            <p:cNvSpPr/>
            <p:nvPr/>
          </p:nvSpPr>
          <p:spPr>
            <a:xfrm>
              <a:off x="4143475" y="2641875"/>
              <a:ext cx="39000" cy="42825"/>
            </a:xfrm>
            <a:custGeom>
              <a:avLst/>
              <a:gdLst/>
              <a:ahLst/>
              <a:cxnLst/>
              <a:rect l="l" t="t" r="r" b="b"/>
              <a:pathLst>
                <a:path w="1560" h="1713" extrusionOk="0">
                  <a:moveTo>
                    <a:pt x="103" y="0"/>
                  </a:moveTo>
                  <a:lnTo>
                    <a:pt x="52" y="51"/>
                  </a:lnTo>
                  <a:lnTo>
                    <a:pt x="0" y="77"/>
                  </a:lnTo>
                  <a:lnTo>
                    <a:pt x="0" y="154"/>
                  </a:lnTo>
                  <a:lnTo>
                    <a:pt x="0" y="205"/>
                  </a:lnTo>
                  <a:lnTo>
                    <a:pt x="26" y="256"/>
                  </a:lnTo>
                  <a:lnTo>
                    <a:pt x="563" y="844"/>
                  </a:lnTo>
                  <a:lnTo>
                    <a:pt x="26" y="1457"/>
                  </a:lnTo>
                  <a:lnTo>
                    <a:pt x="0" y="1508"/>
                  </a:lnTo>
                  <a:lnTo>
                    <a:pt x="0" y="1559"/>
                  </a:lnTo>
                  <a:lnTo>
                    <a:pt x="0" y="1636"/>
                  </a:lnTo>
                  <a:lnTo>
                    <a:pt x="52" y="1661"/>
                  </a:lnTo>
                  <a:lnTo>
                    <a:pt x="103" y="1713"/>
                  </a:lnTo>
                  <a:lnTo>
                    <a:pt x="154" y="1713"/>
                  </a:lnTo>
                  <a:lnTo>
                    <a:pt x="205" y="1687"/>
                  </a:lnTo>
                  <a:lnTo>
                    <a:pt x="256" y="1661"/>
                  </a:lnTo>
                  <a:lnTo>
                    <a:pt x="767" y="1074"/>
                  </a:lnTo>
                  <a:lnTo>
                    <a:pt x="1278" y="1661"/>
                  </a:lnTo>
                  <a:lnTo>
                    <a:pt x="1329" y="1687"/>
                  </a:lnTo>
                  <a:lnTo>
                    <a:pt x="1380" y="1713"/>
                  </a:lnTo>
                  <a:lnTo>
                    <a:pt x="1457" y="1713"/>
                  </a:lnTo>
                  <a:lnTo>
                    <a:pt x="1508" y="1661"/>
                  </a:lnTo>
                  <a:lnTo>
                    <a:pt x="1534" y="1636"/>
                  </a:lnTo>
                  <a:lnTo>
                    <a:pt x="1559" y="1559"/>
                  </a:lnTo>
                  <a:lnTo>
                    <a:pt x="1534" y="1508"/>
                  </a:lnTo>
                  <a:lnTo>
                    <a:pt x="1508" y="1457"/>
                  </a:lnTo>
                  <a:lnTo>
                    <a:pt x="972" y="844"/>
                  </a:lnTo>
                  <a:lnTo>
                    <a:pt x="1508" y="256"/>
                  </a:lnTo>
                  <a:lnTo>
                    <a:pt x="1534" y="205"/>
                  </a:lnTo>
                  <a:lnTo>
                    <a:pt x="1559" y="154"/>
                  </a:lnTo>
                  <a:lnTo>
                    <a:pt x="1534" y="77"/>
                  </a:lnTo>
                  <a:lnTo>
                    <a:pt x="1508" y="51"/>
                  </a:lnTo>
                  <a:lnTo>
                    <a:pt x="1457" y="0"/>
                  </a:lnTo>
                  <a:lnTo>
                    <a:pt x="1380" y="0"/>
                  </a:lnTo>
                  <a:lnTo>
                    <a:pt x="1329" y="26"/>
                  </a:lnTo>
                  <a:lnTo>
                    <a:pt x="1278" y="51"/>
                  </a:lnTo>
                  <a:lnTo>
                    <a:pt x="767" y="639"/>
                  </a:lnTo>
                  <a:lnTo>
                    <a:pt x="256" y="51"/>
                  </a:lnTo>
                  <a:lnTo>
                    <a:pt x="205" y="26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42"/>
            <p:cNvSpPr/>
            <p:nvPr/>
          </p:nvSpPr>
          <p:spPr>
            <a:xfrm>
              <a:off x="4187550" y="2641875"/>
              <a:ext cx="39000" cy="42825"/>
            </a:xfrm>
            <a:custGeom>
              <a:avLst/>
              <a:gdLst/>
              <a:ahLst/>
              <a:cxnLst/>
              <a:rect l="l" t="t" r="r" b="b"/>
              <a:pathLst>
                <a:path w="1560" h="1713" extrusionOk="0">
                  <a:moveTo>
                    <a:pt x="767" y="511"/>
                  </a:moveTo>
                  <a:lnTo>
                    <a:pt x="997" y="1023"/>
                  </a:lnTo>
                  <a:lnTo>
                    <a:pt x="537" y="1023"/>
                  </a:lnTo>
                  <a:lnTo>
                    <a:pt x="767" y="511"/>
                  </a:lnTo>
                  <a:close/>
                  <a:moveTo>
                    <a:pt x="767" y="0"/>
                  </a:moveTo>
                  <a:lnTo>
                    <a:pt x="691" y="26"/>
                  </a:lnTo>
                  <a:lnTo>
                    <a:pt x="640" y="77"/>
                  </a:lnTo>
                  <a:lnTo>
                    <a:pt x="1" y="1483"/>
                  </a:lnTo>
                  <a:lnTo>
                    <a:pt x="1" y="1559"/>
                  </a:lnTo>
                  <a:lnTo>
                    <a:pt x="1" y="1610"/>
                  </a:lnTo>
                  <a:lnTo>
                    <a:pt x="26" y="1661"/>
                  </a:lnTo>
                  <a:lnTo>
                    <a:pt x="77" y="1687"/>
                  </a:lnTo>
                  <a:lnTo>
                    <a:pt x="128" y="1713"/>
                  </a:lnTo>
                  <a:lnTo>
                    <a:pt x="205" y="1687"/>
                  </a:lnTo>
                  <a:lnTo>
                    <a:pt x="256" y="1661"/>
                  </a:lnTo>
                  <a:lnTo>
                    <a:pt x="282" y="1610"/>
                  </a:lnTo>
                  <a:lnTo>
                    <a:pt x="410" y="1329"/>
                  </a:lnTo>
                  <a:lnTo>
                    <a:pt x="1125" y="1329"/>
                  </a:lnTo>
                  <a:lnTo>
                    <a:pt x="1253" y="1610"/>
                  </a:lnTo>
                  <a:lnTo>
                    <a:pt x="1278" y="1661"/>
                  </a:lnTo>
                  <a:lnTo>
                    <a:pt x="1330" y="1687"/>
                  </a:lnTo>
                  <a:lnTo>
                    <a:pt x="1406" y="1713"/>
                  </a:lnTo>
                  <a:lnTo>
                    <a:pt x="1457" y="1687"/>
                  </a:lnTo>
                  <a:lnTo>
                    <a:pt x="1508" y="1661"/>
                  </a:lnTo>
                  <a:lnTo>
                    <a:pt x="1534" y="1610"/>
                  </a:lnTo>
                  <a:lnTo>
                    <a:pt x="1560" y="1559"/>
                  </a:lnTo>
                  <a:lnTo>
                    <a:pt x="1534" y="1483"/>
                  </a:lnTo>
                  <a:lnTo>
                    <a:pt x="921" y="77"/>
                  </a:lnTo>
                  <a:lnTo>
                    <a:pt x="844" y="2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42"/>
            <p:cNvSpPr/>
            <p:nvPr/>
          </p:nvSpPr>
          <p:spPr>
            <a:xfrm>
              <a:off x="4232925" y="2641875"/>
              <a:ext cx="42825" cy="42825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153" y="0"/>
                  </a:moveTo>
                  <a:lnTo>
                    <a:pt x="102" y="26"/>
                  </a:lnTo>
                  <a:lnTo>
                    <a:pt x="51" y="51"/>
                  </a:lnTo>
                  <a:lnTo>
                    <a:pt x="26" y="103"/>
                  </a:lnTo>
                  <a:lnTo>
                    <a:pt x="0" y="154"/>
                  </a:lnTo>
                  <a:lnTo>
                    <a:pt x="0" y="1559"/>
                  </a:lnTo>
                  <a:lnTo>
                    <a:pt x="26" y="1610"/>
                  </a:lnTo>
                  <a:lnTo>
                    <a:pt x="51" y="1661"/>
                  </a:lnTo>
                  <a:lnTo>
                    <a:pt x="102" y="1687"/>
                  </a:lnTo>
                  <a:lnTo>
                    <a:pt x="153" y="1713"/>
                  </a:lnTo>
                  <a:lnTo>
                    <a:pt x="230" y="1687"/>
                  </a:lnTo>
                  <a:lnTo>
                    <a:pt x="256" y="1661"/>
                  </a:lnTo>
                  <a:lnTo>
                    <a:pt x="307" y="1610"/>
                  </a:lnTo>
                  <a:lnTo>
                    <a:pt x="307" y="1559"/>
                  </a:lnTo>
                  <a:lnTo>
                    <a:pt x="307" y="563"/>
                  </a:lnTo>
                  <a:lnTo>
                    <a:pt x="690" y="1048"/>
                  </a:lnTo>
                  <a:lnTo>
                    <a:pt x="767" y="1125"/>
                  </a:lnTo>
                  <a:lnTo>
                    <a:pt x="843" y="1150"/>
                  </a:lnTo>
                  <a:lnTo>
                    <a:pt x="920" y="1125"/>
                  </a:lnTo>
                  <a:lnTo>
                    <a:pt x="1022" y="1048"/>
                  </a:lnTo>
                  <a:lnTo>
                    <a:pt x="1406" y="563"/>
                  </a:lnTo>
                  <a:lnTo>
                    <a:pt x="1406" y="1559"/>
                  </a:lnTo>
                  <a:lnTo>
                    <a:pt x="1406" y="1610"/>
                  </a:lnTo>
                  <a:lnTo>
                    <a:pt x="1431" y="1661"/>
                  </a:lnTo>
                  <a:lnTo>
                    <a:pt x="1482" y="1687"/>
                  </a:lnTo>
                  <a:lnTo>
                    <a:pt x="1559" y="1713"/>
                  </a:lnTo>
                  <a:lnTo>
                    <a:pt x="1610" y="1687"/>
                  </a:lnTo>
                  <a:lnTo>
                    <a:pt x="1661" y="1661"/>
                  </a:lnTo>
                  <a:lnTo>
                    <a:pt x="1687" y="1610"/>
                  </a:lnTo>
                  <a:lnTo>
                    <a:pt x="1712" y="1559"/>
                  </a:lnTo>
                  <a:lnTo>
                    <a:pt x="1712" y="154"/>
                  </a:lnTo>
                  <a:lnTo>
                    <a:pt x="1687" y="103"/>
                  </a:lnTo>
                  <a:lnTo>
                    <a:pt x="1661" y="51"/>
                  </a:lnTo>
                  <a:lnTo>
                    <a:pt x="1610" y="26"/>
                  </a:lnTo>
                  <a:lnTo>
                    <a:pt x="1559" y="0"/>
                  </a:lnTo>
                  <a:lnTo>
                    <a:pt x="1482" y="26"/>
                  </a:lnTo>
                  <a:lnTo>
                    <a:pt x="1380" y="128"/>
                  </a:lnTo>
                  <a:lnTo>
                    <a:pt x="843" y="767"/>
                  </a:lnTo>
                  <a:lnTo>
                    <a:pt x="332" y="128"/>
                  </a:lnTo>
                  <a:lnTo>
                    <a:pt x="230" y="26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42"/>
            <p:cNvSpPr/>
            <p:nvPr/>
          </p:nvSpPr>
          <p:spPr>
            <a:xfrm>
              <a:off x="4156900" y="2747925"/>
              <a:ext cx="143750" cy="12150"/>
            </a:xfrm>
            <a:custGeom>
              <a:avLst/>
              <a:gdLst/>
              <a:ahLst/>
              <a:cxnLst/>
              <a:rect l="l" t="t" r="r" b="b"/>
              <a:pathLst>
                <a:path w="5750" h="486" extrusionOk="0">
                  <a:moveTo>
                    <a:pt x="230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30" y="486"/>
                  </a:lnTo>
                  <a:lnTo>
                    <a:pt x="5520" y="486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3"/>
                  </a:lnTo>
                  <a:lnTo>
                    <a:pt x="5750" y="256"/>
                  </a:lnTo>
                  <a:lnTo>
                    <a:pt x="5750" y="154"/>
                  </a:lnTo>
                  <a:lnTo>
                    <a:pt x="5699" y="77"/>
                  </a:lnTo>
                  <a:lnTo>
                    <a:pt x="5622" y="26"/>
                  </a:lnTo>
                  <a:lnTo>
                    <a:pt x="5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42"/>
            <p:cNvSpPr/>
            <p:nvPr/>
          </p:nvSpPr>
          <p:spPr>
            <a:xfrm>
              <a:off x="4156900" y="2827150"/>
              <a:ext cx="143750" cy="11525"/>
            </a:xfrm>
            <a:custGeom>
              <a:avLst/>
              <a:gdLst/>
              <a:ahLst/>
              <a:cxnLst/>
              <a:rect l="l" t="t" r="r" b="b"/>
              <a:pathLst>
                <a:path w="5750" h="461" extrusionOk="0">
                  <a:moveTo>
                    <a:pt x="153" y="0"/>
                  </a:moveTo>
                  <a:lnTo>
                    <a:pt x="77" y="51"/>
                  </a:lnTo>
                  <a:lnTo>
                    <a:pt x="26" y="128"/>
                  </a:lnTo>
                  <a:lnTo>
                    <a:pt x="0" y="230"/>
                  </a:lnTo>
                  <a:lnTo>
                    <a:pt x="26" y="332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2"/>
                  </a:lnTo>
                  <a:lnTo>
                    <a:pt x="5750" y="230"/>
                  </a:lnTo>
                  <a:lnTo>
                    <a:pt x="5750" y="128"/>
                  </a:lnTo>
                  <a:lnTo>
                    <a:pt x="5699" y="51"/>
                  </a:lnTo>
                  <a:lnTo>
                    <a:pt x="56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42"/>
            <p:cNvSpPr/>
            <p:nvPr/>
          </p:nvSpPr>
          <p:spPr>
            <a:xfrm>
              <a:off x="4156900" y="2905725"/>
              <a:ext cx="143750" cy="12150"/>
            </a:xfrm>
            <a:custGeom>
              <a:avLst/>
              <a:gdLst/>
              <a:ahLst/>
              <a:cxnLst/>
              <a:rect l="l" t="t" r="r" b="b"/>
              <a:pathLst>
                <a:path w="5750" h="486" extrusionOk="0">
                  <a:moveTo>
                    <a:pt x="230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30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30" y="486"/>
                  </a:lnTo>
                  <a:lnTo>
                    <a:pt x="5520" y="486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3"/>
                  </a:lnTo>
                  <a:lnTo>
                    <a:pt x="5750" y="230"/>
                  </a:lnTo>
                  <a:lnTo>
                    <a:pt x="5750" y="154"/>
                  </a:lnTo>
                  <a:lnTo>
                    <a:pt x="5699" y="77"/>
                  </a:lnTo>
                  <a:lnTo>
                    <a:pt x="5622" y="26"/>
                  </a:lnTo>
                  <a:lnTo>
                    <a:pt x="5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E944DCF0-0973-4ABA-BD63-BE156EA5B459}"/>
              </a:ext>
            </a:extLst>
          </p:cNvPr>
          <p:cNvSpPr txBox="1"/>
          <p:nvPr/>
        </p:nvSpPr>
        <p:spPr>
          <a:xfrm>
            <a:off x="1302933" y="148393"/>
            <a:ext cx="6726354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Bài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1.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Giải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thích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nghĩa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các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từ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Hán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Việt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in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đậm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trong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văn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dưới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đây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6A29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1" name="Google Shape;5554;p35">
            <a:extLst>
              <a:ext uri="{FF2B5EF4-FFF2-40B4-BE49-F238E27FC236}">
                <a16:creationId xmlns:a16="http://schemas.microsoft.com/office/drawing/2014/main" id="{7B4CCE88-F7C3-411E-BE9C-0D66995E43E3}"/>
              </a:ext>
            </a:extLst>
          </p:cNvPr>
          <p:cNvSpPr/>
          <p:nvPr/>
        </p:nvSpPr>
        <p:spPr>
          <a:xfrm>
            <a:off x="3672087" y="1589341"/>
            <a:ext cx="2340119" cy="549300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/>
                <a:sym typeface="Arial"/>
              </a:rPr>
              <a:t>GỢI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/>
                <a:sym typeface="Arial"/>
              </a:rPr>
              <a:t> Ý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/>
                <a:sym typeface="Arial"/>
              </a:rPr>
              <a:t>TRẢ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/>
                <a:sym typeface="Arial"/>
              </a:rPr>
              <a:t>LỜI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36A29F">
                  <a:lumMod val="50000"/>
                </a:srgbClr>
              </a:solidFill>
              <a:effectLst/>
              <a:uLnTx/>
              <a:uFillTx/>
              <a:latin typeface="#9Slide03 AmpleSoft Bold" panose="02000000000000000000" pitchFamily="2" charset="0"/>
              <a:cs typeface="Arial"/>
              <a:sym typeface="Arial"/>
            </a:endParaRPr>
          </a:p>
        </p:txBody>
      </p:sp>
      <p:sp>
        <p:nvSpPr>
          <p:cNvPr id="52" name="Google Shape;2258;p45">
            <a:extLst>
              <a:ext uri="{FF2B5EF4-FFF2-40B4-BE49-F238E27FC236}">
                <a16:creationId xmlns:a16="http://schemas.microsoft.com/office/drawing/2014/main" id="{C73C1ACD-B0F7-4CE2-8D2A-80086C58FCE3}"/>
              </a:ext>
            </a:extLst>
          </p:cNvPr>
          <p:cNvSpPr/>
          <p:nvPr/>
        </p:nvSpPr>
        <p:spPr>
          <a:xfrm>
            <a:off x="549458" y="2403301"/>
            <a:ext cx="836152" cy="798292"/>
          </a:xfrm>
          <a:prstGeom prst="ellipse">
            <a:avLst/>
          </a:prstGeom>
          <a:solidFill>
            <a:schemeClr val="dk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3" name="Google Shape;2261;p45">
            <a:extLst>
              <a:ext uri="{FF2B5EF4-FFF2-40B4-BE49-F238E27FC236}">
                <a16:creationId xmlns:a16="http://schemas.microsoft.com/office/drawing/2014/main" id="{DAC18027-28EE-4C60-859C-33DBEA91B68F}"/>
              </a:ext>
            </a:extLst>
          </p:cNvPr>
          <p:cNvGrpSpPr/>
          <p:nvPr/>
        </p:nvGrpSpPr>
        <p:grpSpPr>
          <a:xfrm>
            <a:off x="651979" y="2571750"/>
            <a:ext cx="631110" cy="431968"/>
            <a:chOff x="251525" y="1330925"/>
            <a:chExt cx="398050" cy="345025"/>
          </a:xfrm>
        </p:grpSpPr>
        <p:sp>
          <p:nvSpPr>
            <p:cNvPr id="54" name="Google Shape;2262;p45">
              <a:extLst>
                <a:ext uri="{FF2B5EF4-FFF2-40B4-BE49-F238E27FC236}">
                  <a16:creationId xmlns:a16="http://schemas.microsoft.com/office/drawing/2014/main" id="{C59471C0-67F6-42FD-9C23-A2000D64B8C5}"/>
                </a:ext>
              </a:extLst>
            </p:cNvPr>
            <p:cNvSpPr/>
            <p:nvPr/>
          </p:nvSpPr>
          <p:spPr>
            <a:xfrm>
              <a:off x="339700" y="1330925"/>
              <a:ext cx="217875" cy="106075"/>
            </a:xfrm>
            <a:custGeom>
              <a:avLst/>
              <a:gdLst/>
              <a:ahLst/>
              <a:cxnLst/>
              <a:rect l="l" t="t" r="r" b="b"/>
              <a:pathLst>
                <a:path w="8715" h="4243" extrusionOk="0">
                  <a:moveTo>
                    <a:pt x="4421" y="1"/>
                  </a:moveTo>
                  <a:lnTo>
                    <a:pt x="4217" y="26"/>
                  </a:lnTo>
                  <a:lnTo>
                    <a:pt x="3987" y="77"/>
                  </a:lnTo>
                  <a:lnTo>
                    <a:pt x="3782" y="205"/>
                  </a:lnTo>
                  <a:lnTo>
                    <a:pt x="3603" y="333"/>
                  </a:lnTo>
                  <a:lnTo>
                    <a:pt x="77" y="3834"/>
                  </a:lnTo>
                  <a:lnTo>
                    <a:pt x="26" y="3911"/>
                  </a:lnTo>
                  <a:lnTo>
                    <a:pt x="0" y="3987"/>
                  </a:lnTo>
                  <a:lnTo>
                    <a:pt x="26" y="4089"/>
                  </a:lnTo>
                  <a:lnTo>
                    <a:pt x="77" y="4166"/>
                  </a:lnTo>
                  <a:lnTo>
                    <a:pt x="153" y="4217"/>
                  </a:lnTo>
                  <a:lnTo>
                    <a:pt x="256" y="4243"/>
                  </a:lnTo>
                  <a:lnTo>
                    <a:pt x="332" y="4217"/>
                  </a:lnTo>
                  <a:lnTo>
                    <a:pt x="409" y="4166"/>
                  </a:lnTo>
                  <a:lnTo>
                    <a:pt x="3961" y="691"/>
                  </a:lnTo>
                  <a:lnTo>
                    <a:pt x="4063" y="588"/>
                  </a:lnTo>
                  <a:lnTo>
                    <a:pt x="4166" y="537"/>
                  </a:lnTo>
                  <a:lnTo>
                    <a:pt x="4293" y="486"/>
                  </a:lnTo>
                  <a:lnTo>
                    <a:pt x="4549" y="486"/>
                  </a:lnTo>
                  <a:lnTo>
                    <a:pt x="4677" y="537"/>
                  </a:lnTo>
                  <a:lnTo>
                    <a:pt x="4804" y="588"/>
                  </a:lnTo>
                  <a:lnTo>
                    <a:pt x="4907" y="691"/>
                  </a:lnTo>
                  <a:lnTo>
                    <a:pt x="8305" y="4013"/>
                  </a:lnTo>
                  <a:lnTo>
                    <a:pt x="8382" y="4064"/>
                  </a:lnTo>
                  <a:lnTo>
                    <a:pt x="8484" y="4089"/>
                  </a:lnTo>
                  <a:lnTo>
                    <a:pt x="8586" y="4064"/>
                  </a:lnTo>
                  <a:lnTo>
                    <a:pt x="8663" y="4013"/>
                  </a:lnTo>
                  <a:lnTo>
                    <a:pt x="8714" y="3936"/>
                  </a:lnTo>
                  <a:lnTo>
                    <a:pt x="8714" y="3859"/>
                  </a:lnTo>
                  <a:lnTo>
                    <a:pt x="8714" y="3757"/>
                  </a:lnTo>
                  <a:lnTo>
                    <a:pt x="8638" y="3681"/>
                  </a:lnTo>
                  <a:lnTo>
                    <a:pt x="5239" y="333"/>
                  </a:lnTo>
                  <a:lnTo>
                    <a:pt x="5060" y="205"/>
                  </a:lnTo>
                  <a:lnTo>
                    <a:pt x="4856" y="77"/>
                  </a:lnTo>
                  <a:lnTo>
                    <a:pt x="4651" y="26"/>
                  </a:lnTo>
                  <a:lnTo>
                    <a:pt x="44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263;p45">
              <a:extLst>
                <a:ext uri="{FF2B5EF4-FFF2-40B4-BE49-F238E27FC236}">
                  <a16:creationId xmlns:a16="http://schemas.microsoft.com/office/drawing/2014/main" id="{B8E6EB04-F15F-499F-B541-26ABBDDB90E2}"/>
                </a:ext>
              </a:extLst>
            </p:cNvPr>
            <p:cNvSpPr/>
            <p:nvPr/>
          </p:nvSpPr>
          <p:spPr>
            <a:xfrm>
              <a:off x="251525" y="1648450"/>
              <a:ext cx="398050" cy="27500"/>
            </a:xfrm>
            <a:custGeom>
              <a:avLst/>
              <a:gdLst/>
              <a:ahLst/>
              <a:cxnLst/>
              <a:rect l="l" t="t" r="r" b="b"/>
              <a:pathLst>
                <a:path w="15922" h="1100" extrusionOk="0">
                  <a:moveTo>
                    <a:pt x="282" y="0"/>
                  </a:moveTo>
                  <a:lnTo>
                    <a:pt x="180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1" y="792"/>
                  </a:lnTo>
                  <a:lnTo>
                    <a:pt x="26" y="920"/>
                  </a:lnTo>
                  <a:lnTo>
                    <a:pt x="77" y="1022"/>
                  </a:lnTo>
                  <a:lnTo>
                    <a:pt x="180" y="1074"/>
                  </a:lnTo>
                  <a:lnTo>
                    <a:pt x="282" y="1099"/>
                  </a:lnTo>
                  <a:lnTo>
                    <a:pt x="15614" y="1099"/>
                  </a:lnTo>
                  <a:lnTo>
                    <a:pt x="15742" y="1074"/>
                  </a:lnTo>
                  <a:lnTo>
                    <a:pt x="15819" y="1022"/>
                  </a:lnTo>
                  <a:lnTo>
                    <a:pt x="15896" y="920"/>
                  </a:lnTo>
                  <a:lnTo>
                    <a:pt x="15921" y="792"/>
                  </a:lnTo>
                  <a:lnTo>
                    <a:pt x="15921" y="281"/>
                  </a:lnTo>
                  <a:lnTo>
                    <a:pt x="15896" y="179"/>
                  </a:lnTo>
                  <a:lnTo>
                    <a:pt x="15819" y="77"/>
                  </a:lnTo>
                  <a:lnTo>
                    <a:pt x="15742" y="26"/>
                  </a:lnTo>
                  <a:lnTo>
                    <a:pt x="156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264;p45">
              <a:extLst>
                <a:ext uri="{FF2B5EF4-FFF2-40B4-BE49-F238E27FC236}">
                  <a16:creationId xmlns:a16="http://schemas.microsoft.com/office/drawing/2014/main" id="{DD9014DF-EDE4-415F-8DAB-7E8A7D52B98C}"/>
                </a:ext>
              </a:extLst>
            </p:cNvPr>
            <p:cNvSpPr/>
            <p:nvPr/>
          </p:nvSpPr>
          <p:spPr>
            <a:xfrm>
              <a:off x="266850" y="1419725"/>
              <a:ext cx="367375" cy="228750"/>
            </a:xfrm>
            <a:custGeom>
              <a:avLst/>
              <a:gdLst/>
              <a:ahLst/>
              <a:cxnLst/>
              <a:rect l="l" t="t" r="r" b="b"/>
              <a:pathLst>
                <a:path w="14695" h="9150" extrusionOk="0">
                  <a:moveTo>
                    <a:pt x="180" y="1"/>
                  </a:moveTo>
                  <a:lnTo>
                    <a:pt x="78" y="77"/>
                  </a:lnTo>
                  <a:lnTo>
                    <a:pt x="27" y="154"/>
                  </a:lnTo>
                  <a:lnTo>
                    <a:pt x="1" y="282"/>
                  </a:lnTo>
                  <a:lnTo>
                    <a:pt x="1" y="8843"/>
                  </a:lnTo>
                  <a:lnTo>
                    <a:pt x="27" y="8970"/>
                  </a:lnTo>
                  <a:lnTo>
                    <a:pt x="78" y="9047"/>
                  </a:lnTo>
                  <a:lnTo>
                    <a:pt x="180" y="9124"/>
                  </a:lnTo>
                  <a:lnTo>
                    <a:pt x="282" y="9149"/>
                  </a:lnTo>
                  <a:lnTo>
                    <a:pt x="14414" y="9149"/>
                  </a:lnTo>
                  <a:lnTo>
                    <a:pt x="14516" y="9124"/>
                  </a:lnTo>
                  <a:lnTo>
                    <a:pt x="14618" y="9047"/>
                  </a:lnTo>
                  <a:lnTo>
                    <a:pt x="14669" y="8970"/>
                  </a:lnTo>
                  <a:lnTo>
                    <a:pt x="14695" y="8843"/>
                  </a:lnTo>
                  <a:lnTo>
                    <a:pt x="14695" y="282"/>
                  </a:lnTo>
                  <a:lnTo>
                    <a:pt x="14669" y="154"/>
                  </a:lnTo>
                  <a:lnTo>
                    <a:pt x="14618" y="77"/>
                  </a:lnTo>
                  <a:lnTo>
                    <a:pt x="145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265;p45">
              <a:extLst>
                <a:ext uri="{FF2B5EF4-FFF2-40B4-BE49-F238E27FC236}">
                  <a16:creationId xmlns:a16="http://schemas.microsoft.com/office/drawing/2014/main" id="{D2DA2018-CAF9-4A15-B7AE-5EB058F49E9C}"/>
                </a:ext>
              </a:extLst>
            </p:cNvPr>
            <p:cNvSpPr/>
            <p:nvPr/>
          </p:nvSpPr>
          <p:spPr>
            <a:xfrm>
              <a:off x="290500" y="1443375"/>
              <a:ext cx="319450" cy="180825"/>
            </a:xfrm>
            <a:custGeom>
              <a:avLst/>
              <a:gdLst/>
              <a:ahLst/>
              <a:cxnLst/>
              <a:rect l="l" t="t" r="r" b="b"/>
              <a:pathLst>
                <a:path w="12778" h="7233" extrusionOk="0">
                  <a:moveTo>
                    <a:pt x="358" y="0"/>
                  </a:moveTo>
                  <a:lnTo>
                    <a:pt x="230" y="26"/>
                  </a:lnTo>
                  <a:lnTo>
                    <a:pt x="103" y="103"/>
                  </a:lnTo>
                  <a:lnTo>
                    <a:pt x="26" y="205"/>
                  </a:lnTo>
                  <a:lnTo>
                    <a:pt x="0" y="358"/>
                  </a:lnTo>
                  <a:lnTo>
                    <a:pt x="0" y="6900"/>
                  </a:lnTo>
                  <a:lnTo>
                    <a:pt x="26" y="7028"/>
                  </a:lnTo>
                  <a:lnTo>
                    <a:pt x="103" y="7130"/>
                  </a:lnTo>
                  <a:lnTo>
                    <a:pt x="230" y="7207"/>
                  </a:lnTo>
                  <a:lnTo>
                    <a:pt x="358" y="7232"/>
                  </a:lnTo>
                  <a:lnTo>
                    <a:pt x="12445" y="7232"/>
                  </a:lnTo>
                  <a:lnTo>
                    <a:pt x="12573" y="7207"/>
                  </a:lnTo>
                  <a:lnTo>
                    <a:pt x="12675" y="7130"/>
                  </a:lnTo>
                  <a:lnTo>
                    <a:pt x="12752" y="7028"/>
                  </a:lnTo>
                  <a:lnTo>
                    <a:pt x="12778" y="6900"/>
                  </a:lnTo>
                  <a:lnTo>
                    <a:pt x="12778" y="358"/>
                  </a:lnTo>
                  <a:lnTo>
                    <a:pt x="12752" y="205"/>
                  </a:lnTo>
                  <a:lnTo>
                    <a:pt x="12675" y="103"/>
                  </a:lnTo>
                  <a:lnTo>
                    <a:pt x="12573" y="26"/>
                  </a:lnTo>
                  <a:lnTo>
                    <a:pt x="124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266;p45">
              <a:extLst>
                <a:ext uri="{FF2B5EF4-FFF2-40B4-BE49-F238E27FC236}">
                  <a16:creationId xmlns:a16="http://schemas.microsoft.com/office/drawing/2014/main" id="{4B958063-566E-4F6C-B846-EF9B6BD93663}"/>
                </a:ext>
              </a:extLst>
            </p:cNvPr>
            <p:cNvSpPr/>
            <p:nvPr/>
          </p:nvSpPr>
          <p:spPr>
            <a:xfrm>
              <a:off x="345450" y="1612675"/>
              <a:ext cx="80525" cy="35800"/>
            </a:xfrm>
            <a:custGeom>
              <a:avLst/>
              <a:gdLst/>
              <a:ahLst/>
              <a:cxnLst/>
              <a:rect l="l" t="t" r="r" b="b"/>
              <a:pathLst>
                <a:path w="3221" h="1432" extrusionOk="0">
                  <a:moveTo>
                    <a:pt x="486" y="0"/>
                  </a:moveTo>
                  <a:lnTo>
                    <a:pt x="358" y="26"/>
                  </a:lnTo>
                  <a:lnTo>
                    <a:pt x="256" y="102"/>
                  </a:lnTo>
                  <a:lnTo>
                    <a:pt x="179" y="154"/>
                  </a:lnTo>
                  <a:lnTo>
                    <a:pt x="102" y="256"/>
                  </a:lnTo>
                  <a:lnTo>
                    <a:pt x="51" y="358"/>
                  </a:lnTo>
                  <a:lnTo>
                    <a:pt x="26" y="460"/>
                  </a:lnTo>
                  <a:lnTo>
                    <a:pt x="0" y="588"/>
                  </a:lnTo>
                  <a:lnTo>
                    <a:pt x="0" y="1431"/>
                  </a:lnTo>
                  <a:lnTo>
                    <a:pt x="3220" y="1431"/>
                  </a:lnTo>
                  <a:lnTo>
                    <a:pt x="3220" y="588"/>
                  </a:lnTo>
                  <a:lnTo>
                    <a:pt x="3194" y="460"/>
                  </a:lnTo>
                  <a:lnTo>
                    <a:pt x="3169" y="358"/>
                  </a:lnTo>
                  <a:lnTo>
                    <a:pt x="3118" y="256"/>
                  </a:lnTo>
                  <a:lnTo>
                    <a:pt x="3041" y="154"/>
                  </a:lnTo>
                  <a:lnTo>
                    <a:pt x="2939" y="102"/>
                  </a:lnTo>
                  <a:lnTo>
                    <a:pt x="2837" y="26"/>
                  </a:lnTo>
                  <a:lnTo>
                    <a:pt x="27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267;p45">
              <a:extLst>
                <a:ext uri="{FF2B5EF4-FFF2-40B4-BE49-F238E27FC236}">
                  <a16:creationId xmlns:a16="http://schemas.microsoft.com/office/drawing/2014/main" id="{546C07B6-8645-48CB-A9C1-6461982D5047}"/>
                </a:ext>
              </a:extLst>
            </p:cNvPr>
            <p:cNvSpPr/>
            <p:nvPr/>
          </p:nvSpPr>
          <p:spPr>
            <a:xfrm>
              <a:off x="436800" y="1337325"/>
              <a:ext cx="27500" cy="26850"/>
            </a:xfrm>
            <a:custGeom>
              <a:avLst/>
              <a:gdLst/>
              <a:ahLst/>
              <a:cxnLst/>
              <a:rect l="l" t="t" r="r" b="b"/>
              <a:pathLst>
                <a:path w="1100" h="1074" extrusionOk="0">
                  <a:moveTo>
                    <a:pt x="435" y="0"/>
                  </a:moveTo>
                  <a:lnTo>
                    <a:pt x="333" y="26"/>
                  </a:lnTo>
                  <a:lnTo>
                    <a:pt x="230" y="77"/>
                  </a:lnTo>
                  <a:lnTo>
                    <a:pt x="154" y="154"/>
                  </a:lnTo>
                  <a:lnTo>
                    <a:pt x="103" y="230"/>
                  </a:lnTo>
                  <a:lnTo>
                    <a:pt x="52" y="332"/>
                  </a:lnTo>
                  <a:lnTo>
                    <a:pt x="26" y="435"/>
                  </a:lnTo>
                  <a:lnTo>
                    <a:pt x="0" y="537"/>
                  </a:lnTo>
                  <a:lnTo>
                    <a:pt x="26" y="639"/>
                  </a:lnTo>
                  <a:lnTo>
                    <a:pt x="52" y="741"/>
                  </a:lnTo>
                  <a:lnTo>
                    <a:pt x="103" y="844"/>
                  </a:lnTo>
                  <a:lnTo>
                    <a:pt x="154" y="920"/>
                  </a:lnTo>
                  <a:lnTo>
                    <a:pt x="230" y="971"/>
                  </a:lnTo>
                  <a:lnTo>
                    <a:pt x="333" y="1022"/>
                  </a:lnTo>
                  <a:lnTo>
                    <a:pt x="435" y="1074"/>
                  </a:lnTo>
                  <a:lnTo>
                    <a:pt x="665" y="1074"/>
                  </a:lnTo>
                  <a:lnTo>
                    <a:pt x="767" y="1022"/>
                  </a:lnTo>
                  <a:lnTo>
                    <a:pt x="844" y="971"/>
                  </a:lnTo>
                  <a:lnTo>
                    <a:pt x="920" y="920"/>
                  </a:lnTo>
                  <a:lnTo>
                    <a:pt x="997" y="844"/>
                  </a:lnTo>
                  <a:lnTo>
                    <a:pt x="1048" y="741"/>
                  </a:lnTo>
                  <a:lnTo>
                    <a:pt x="1074" y="639"/>
                  </a:lnTo>
                  <a:lnTo>
                    <a:pt x="1099" y="537"/>
                  </a:lnTo>
                  <a:lnTo>
                    <a:pt x="1074" y="435"/>
                  </a:lnTo>
                  <a:lnTo>
                    <a:pt x="1048" y="332"/>
                  </a:lnTo>
                  <a:lnTo>
                    <a:pt x="997" y="230"/>
                  </a:lnTo>
                  <a:lnTo>
                    <a:pt x="920" y="154"/>
                  </a:lnTo>
                  <a:lnTo>
                    <a:pt x="844" y="77"/>
                  </a:lnTo>
                  <a:lnTo>
                    <a:pt x="767" y="26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2" name="Picture 27">
            <a:extLst>
              <a:ext uri="{FF2B5EF4-FFF2-40B4-BE49-F238E27FC236}">
                <a16:creationId xmlns:a16="http://schemas.microsoft.com/office/drawing/2014/main" id="{2AD570CA-D031-47A3-9E0C-0D074D1A1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975028" y="2614757"/>
            <a:ext cx="716890" cy="489277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020394C4-4EE7-415E-8A28-A05ED3C8D65C}"/>
              </a:ext>
            </a:extLst>
          </p:cNvPr>
          <p:cNvSpPr txBox="1"/>
          <p:nvPr/>
        </p:nvSpPr>
        <p:spPr>
          <a:xfrm>
            <a:off x="4940636" y="2442314"/>
            <a:ext cx="4203364" cy="10705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Hiếu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(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Hảo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):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Tốt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; Sinh: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sự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=&gt;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Tôn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trọng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sự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không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sát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sinh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</a:p>
        </p:txBody>
      </p:sp>
      <p:sp>
        <p:nvSpPr>
          <p:cNvPr id="65" name="Google Shape;2308;p46">
            <a:extLst>
              <a:ext uri="{FF2B5EF4-FFF2-40B4-BE49-F238E27FC236}">
                <a16:creationId xmlns:a16="http://schemas.microsoft.com/office/drawing/2014/main" id="{E4EE8443-FEA7-4249-BF33-2ABC49BD3256}"/>
              </a:ext>
            </a:extLst>
          </p:cNvPr>
          <p:cNvSpPr/>
          <p:nvPr/>
        </p:nvSpPr>
        <p:spPr>
          <a:xfrm>
            <a:off x="581131" y="3687059"/>
            <a:ext cx="804479" cy="696644"/>
          </a:xfrm>
          <a:prstGeom prst="ellipse">
            <a:avLst/>
          </a:prstGeom>
          <a:solidFill>
            <a:schemeClr val="dk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6" name="Google Shape;2312;p46">
            <a:extLst>
              <a:ext uri="{FF2B5EF4-FFF2-40B4-BE49-F238E27FC236}">
                <a16:creationId xmlns:a16="http://schemas.microsoft.com/office/drawing/2014/main" id="{47D6D469-AE63-4DFE-A067-4A3F78CE46EE}"/>
              </a:ext>
            </a:extLst>
          </p:cNvPr>
          <p:cNvGrpSpPr/>
          <p:nvPr/>
        </p:nvGrpSpPr>
        <p:grpSpPr>
          <a:xfrm>
            <a:off x="885675" y="3841803"/>
            <a:ext cx="139212" cy="372526"/>
            <a:chOff x="2628725" y="1304750"/>
            <a:chExt cx="127175" cy="397375"/>
          </a:xfrm>
        </p:grpSpPr>
        <p:sp>
          <p:nvSpPr>
            <p:cNvPr id="67" name="Google Shape;2313;p46">
              <a:extLst>
                <a:ext uri="{FF2B5EF4-FFF2-40B4-BE49-F238E27FC236}">
                  <a16:creationId xmlns:a16="http://schemas.microsoft.com/office/drawing/2014/main" id="{FDFBF94C-F4D4-4AF4-8613-2E3CED80B5FA}"/>
                </a:ext>
              </a:extLst>
            </p:cNvPr>
            <p:cNvSpPr/>
            <p:nvPr/>
          </p:nvSpPr>
          <p:spPr>
            <a:xfrm>
              <a:off x="2628725" y="1378850"/>
              <a:ext cx="127175" cy="257475"/>
            </a:xfrm>
            <a:custGeom>
              <a:avLst/>
              <a:gdLst/>
              <a:ahLst/>
              <a:cxnLst/>
              <a:rect l="l" t="t" r="r" b="b"/>
              <a:pathLst>
                <a:path w="5087" h="10299" extrusionOk="0">
                  <a:moveTo>
                    <a:pt x="1" y="0"/>
                  </a:moveTo>
                  <a:lnTo>
                    <a:pt x="1" y="10299"/>
                  </a:lnTo>
                  <a:lnTo>
                    <a:pt x="5086" y="10299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2314;p46">
              <a:extLst>
                <a:ext uri="{FF2B5EF4-FFF2-40B4-BE49-F238E27FC236}">
                  <a16:creationId xmlns:a16="http://schemas.microsoft.com/office/drawing/2014/main" id="{7B4123FB-230A-4E94-9854-1CE4CBCFE010}"/>
                </a:ext>
              </a:extLst>
            </p:cNvPr>
            <p:cNvSpPr/>
            <p:nvPr/>
          </p:nvSpPr>
          <p:spPr>
            <a:xfrm>
              <a:off x="2628725" y="1304750"/>
              <a:ext cx="127175" cy="81775"/>
            </a:xfrm>
            <a:custGeom>
              <a:avLst/>
              <a:gdLst/>
              <a:ahLst/>
              <a:cxnLst/>
              <a:rect l="l" t="t" r="r" b="b"/>
              <a:pathLst>
                <a:path w="5087" h="3271" extrusionOk="0">
                  <a:moveTo>
                    <a:pt x="1713" y="0"/>
                  </a:moveTo>
                  <a:lnTo>
                    <a:pt x="1534" y="26"/>
                  </a:lnTo>
                  <a:lnTo>
                    <a:pt x="1355" y="51"/>
                  </a:lnTo>
                  <a:lnTo>
                    <a:pt x="1202" y="77"/>
                  </a:lnTo>
                  <a:lnTo>
                    <a:pt x="1049" y="128"/>
                  </a:lnTo>
                  <a:lnTo>
                    <a:pt x="895" y="204"/>
                  </a:lnTo>
                  <a:lnTo>
                    <a:pt x="742" y="307"/>
                  </a:lnTo>
                  <a:lnTo>
                    <a:pt x="614" y="383"/>
                  </a:lnTo>
                  <a:lnTo>
                    <a:pt x="512" y="511"/>
                  </a:lnTo>
                  <a:lnTo>
                    <a:pt x="384" y="613"/>
                  </a:lnTo>
                  <a:lnTo>
                    <a:pt x="307" y="741"/>
                  </a:lnTo>
                  <a:lnTo>
                    <a:pt x="205" y="894"/>
                  </a:lnTo>
                  <a:lnTo>
                    <a:pt x="129" y="1048"/>
                  </a:lnTo>
                  <a:lnTo>
                    <a:pt x="77" y="1201"/>
                  </a:lnTo>
                  <a:lnTo>
                    <a:pt x="52" y="1354"/>
                  </a:lnTo>
                  <a:lnTo>
                    <a:pt x="26" y="1533"/>
                  </a:lnTo>
                  <a:lnTo>
                    <a:pt x="1" y="1687"/>
                  </a:lnTo>
                  <a:lnTo>
                    <a:pt x="1" y="3271"/>
                  </a:lnTo>
                  <a:lnTo>
                    <a:pt x="5086" y="3271"/>
                  </a:lnTo>
                  <a:lnTo>
                    <a:pt x="5086" y="1687"/>
                  </a:lnTo>
                  <a:lnTo>
                    <a:pt x="5086" y="1533"/>
                  </a:lnTo>
                  <a:lnTo>
                    <a:pt x="5061" y="1354"/>
                  </a:lnTo>
                  <a:lnTo>
                    <a:pt x="5009" y="1201"/>
                  </a:lnTo>
                  <a:lnTo>
                    <a:pt x="4958" y="1048"/>
                  </a:lnTo>
                  <a:lnTo>
                    <a:pt x="4882" y="894"/>
                  </a:lnTo>
                  <a:lnTo>
                    <a:pt x="4805" y="741"/>
                  </a:lnTo>
                  <a:lnTo>
                    <a:pt x="4703" y="613"/>
                  </a:lnTo>
                  <a:lnTo>
                    <a:pt x="4601" y="511"/>
                  </a:lnTo>
                  <a:lnTo>
                    <a:pt x="4473" y="383"/>
                  </a:lnTo>
                  <a:lnTo>
                    <a:pt x="4345" y="307"/>
                  </a:lnTo>
                  <a:lnTo>
                    <a:pt x="4217" y="204"/>
                  </a:lnTo>
                  <a:lnTo>
                    <a:pt x="4064" y="128"/>
                  </a:lnTo>
                  <a:lnTo>
                    <a:pt x="3911" y="77"/>
                  </a:lnTo>
                  <a:lnTo>
                    <a:pt x="3757" y="51"/>
                  </a:lnTo>
                  <a:lnTo>
                    <a:pt x="3578" y="26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2315;p46">
              <a:extLst>
                <a:ext uri="{FF2B5EF4-FFF2-40B4-BE49-F238E27FC236}">
                  <a16:creationId xmlns:a16="http://schemas.microsoft.com/office/drawing/2014/main" id="{ABA77A74-15BD-49D7-BBBF-362DB3929908}"/>
                </a:ext>
              </a:extLst>
            </p:cNvPr>
            <p:cNvSpPr/>
            <p:nvPr/>
          </p:nvSpPr>
          <p:spPr>
            <a:xfrm>
              <a:off x="2693250" y="1304750"/>
              <a:ext cx="62650" cy="81775"/>
            </a:xfrm>
            <a:custGeom>
              <a:avLst/>
              <a:gdLst/>
              <a:ahLst/>
              <a:cxnLst/>
              <a:rect l="l" t="t" r="r" b="b"/>
              <a:pathLst>
                <a:path w="2506" h="3271" extrusionOk="0">
                  <a:moveTo>
                    <a:pt x="1" y="0"/>
                  </a:moveTo>
                  <a:lnTo>
                    <a:pt x="282" y="102"/>
                  </a:lnTo>
                  <a:lnTo>
                    <a:pt x="537" y="256"/>
                  </a:lnTo>
                  <a:lnTo>
                    <a:pt x="742" y="434"/>
                  </a:lnTo>
                  <a:lnTo>
                    <a:pt x="946" y="664"/>
                  </a:lnTo>
                  <a:lnTo>
                    <a:pt x="1100" y="920"/>
                  </a:lnTo>
                  <a:lnTo>
                    <a:pt x="1227" y="1176"/>
                  </a:lnTo>
                  <a:lnTo>
                    <a:pt x="1304" y="1482"/>
                  </a:lnTo>
                  <a:lnTo>
                    <a:pt x="1330" y="1789"/>
                  </a:lnTo>
                  <a:lnTo>
                    <a:pt x="1330" y="3271"/>
                  </a:lnTo>
                  <a:lnTo>
                    <a:pt x="2505" y="3271"/>
                  </a:lnTo>
                  <a:lnTo>
                    <a:pt x="2505" y="1687"/>
                  </a:lnTo>
                  <a:lnTo>
                    <a:pt x="2505" y="1533"/>
                  </a:lnTo>
                  <a:lnTo>
                    <a:pt x="2480" y="1354"/>
                  </a:lnTo>
                  <a:lnTo>
                    <a:pt x="2428" y="1201"/>
                  </a:lnTo>
                  <a:lnTo>
                    <a:pt x="2377" y="1048"/>
                  </a:lnTo>
                  <a:lnTo>
                    <a:pt x="2301" y="894"/>
                  </a:lnTo>
                  <a:lnTo>
                    <a:pt x="2224" y="741"/>
                  </a:lnTo>
                  <a:lnTo>
                    <a:pt x="2122" y="613"/>
                  </a:lnTo>
                  <a:lnTo>
                    <a:pt x="2020" y="511"/>
                  </a:lnTo>
                  <a:lnTo>
                    <a:pt x="1892" y="383"/>
                  </a:lnTo>
                  <a:lnTo>
                    <a:pt x="1764" y="307"/>
                  </a:lnTo>
                  <a:lnTo>
                    <a:pt x="1636" y="204"/>
                  </a:lnTo>
                  <a:lnTo>
                    <a:pt x="1483" y="128"/>
                  </a:lnTo>
                  <a:lnTo>
                    <a:pt x="1330" y="77"/>
                  </a:lnTo>
                  <a:lnTo>
                    <a:pt x="1176" y="51"/>
                  </a:lnTo>
                  <a:lnTo>
                    <a:pt x="997" y="26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FF8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2316;p46">
              <a:extLst>
                <a:ext uri="{FF2B5EF4-FFF2-40B4-BE49-F238E27FC236}">
                  <a16:creationId xmlns:a16="http://schemas.microsoft.com/office/drawing/2014/main" id="{40B165AD-CF30-4056-99CB-FDEA2B7C06F9}"/>
                </a:ext>
              </a:extLst>
            </p:cNvPr>
            <p:cNvSpPr/>
            <p:nvPr/>
          </p:nvSpPr>
          <p:spPr>
            <a:xfrm>
              <a:off x="2628725" y="1636300"/>
              <a:ext cx="127175" cy="65825"/>
            </a:xfrm>
            <a:custGeom>
              <a:avLst/>
              <a:gdLst/>
              <a:ahLst/>
              <a:cxnLst/>
              <a:rect l="l" t="t" r="r" b="b"/>
              <a:pathLst>
                <a:path w="5087" h="2633" extrusionOk="0">
                  <a:moveTo>
                    <a:pt x="1" y="1"/>
                  </a:moveTo>
                  <a:lnTo>
                    <a:pt x="2224" y="2480"/>
                  </a:lnTo>
                  <a:lnTo>
                    <a:pt x="2301" y="2556"/>
                  </a:lnTo>
                  <a:lnTo>
                    <a:pt x="2377" y="2582"/>
                  </a:lnTo>
                  <a:lnTo>
                    <a:pt x="2454" y="2607"/>
                  </a:lnTo>
                  <a:lnTo>
                    <a:pt x="2556" y="2633"/>
                  </a:lnTo>
                  <a:lnTo>
                    <a:pt x="2633" y="2607"/>
                  </a:lnTo>
                  <a:lnTo>
                    <a:pt x="2735" y="2582"/>
                  </a:lnTo>
                  <a:lnTo>
                    <a:pt x="2812" y="2556"/>
                  </a:lnTo>
                  <a:lnTo>
                    <a:pt x="2888" y="2480"/>
                  </a:lnTo>
                  <a:lnTo>
                    <a:pt x="50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2317;p46">
              <a:extLst>
                <a:ext uri="{FF2B5EF4-FFF2-40B4-BE49-F238E27FC236}">
                  <a16:creationId xmlns:a16="http://schemas.microsoft.com/office/drawing/2014/main" id="{F96787B2-9837-4865-AB79-785850D701BC}"/>
                </a:ext>
              </a:extLst>
            </p:cNvPr>
            <p:cNvSpPr/>
            <p:nvPr/>
          </p:nvSpPr>
          <p:spPr>
            <a:xfrm>
              <a:off x="2686225" y="1412700"/>
              <a:ext cx="12175" cy="223625"/>
            </a:xfrm>
            <a:custGeom>
              <a:avLst/>
              <a:gdLst/>
              <a:ahLst/>
              <a:cxnLst/>
              <a:rect l="l" t="t" r="r" b="b"/>
              <a:pathLst>
                <a:path w="487" h="8945" extrusionOk="0">
                  <a:moveTo>
                    <a:pt x="154" y="1"/>
                  </a:moveTo>
                  <a:lnTo>
                    <a:pt x="77" y="52"/>
                  </a:lnTo>
                  <a:lnTo>
                    <a:pt x="26" y="128"/>
                  </a:lnTo>
                  <a:lnTo>
                    <a:pt x="1" y="231"/>
                  </a:lnTo>
                  <a:lnTo>
                    <a:pt x="1" y="8945"/>
                  </a:lnTo>
                  <a:lnTo>
                    <a:pt x="486" y="8945"/>
                  </a:lnTo>
                  <a:lnTo>
                    <a:pt x="486" y="231"/>
                  </a:lnTo>
                  <a:lnTo>
                    <a:pt x="486" y="128"/>
                  </a:lnTo>
                  <a:lnTo>
                    <a:pt x="435" y="52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2318;p46">
              <a:extLst>
                <a:ext uri="{FF2B5EF4-FFF2-40B4-BE49-F238E27FC236}">
                  <a16:creationId xmlns:a16="http://schemas.microsoft.com/office/drawing/2014/main" id="{9E3F965B-7663-4BAA-B708-F934B679E3C2}"/>
                </a:ext>
              </a:extLst>
            </p:cNvPr>
            <p:cNvSpPr/>
            <p:nvPr/>
          </p:nvSpPr>
          <p:spPr>
            <a:xfrm>
              <a:off x="2628725" y="1378850"/>
              <a:ext cx="127175" cy="46025"/>
            </a:xfrm>
            <a:custGeom>
              <a:avLst/>
              <a:gdLst/>
              <a:ahLst/>
              <a:cxnLst/>
              <a:rect l="l" t="t" r="r" b="b"/>
              <a:pathLst>
                <a:path w="5087" h="1841" extrusionOk="0">
                  <a:moveTo>
                    <a:pt x="1" y="0"/>
                  </a:moveTo>
                  <a:lnTo>
                    <a:pt x="1" y="1840"/>
                  </a:lnTo>
                  <a:lnTo>
                    <a:pt x="5086" y="1840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2319;p46">
              <a:extLst>
                <a:ext uri="{FF2B5EF4-FFF2-40B4-BE49-F238E27FC236}">
                  <a16:creationId xmlns:a16="http://schemas.microsoft.com/office/drawing/2014/main" id="{E34AD4F4-BA6F-41A9-9C21-EB4AAC01CC3D}"/>
                </a:ext>
              </a:extLst>
            </p:cNvPr>
            <p:cNvSpPr/>
            <p:nvPr/>
          </p:nvSpPr>
          <p:spPr>
            <a:xfrm>
              <a:off x="2662600" y="1674000"/>
              <a:ext cx="59425" cy="28125"/>
            </a:xfrm>
            <a:custGeom>
              <a:avLst/>
              <a:gdLst/>
              <a:ahLst/>
              <a:cxnLst/>
              <a:rect l="l" t="t" r="r" b="b"/>
              <a:pathLst>
                <a:path w="2377" h="1125" extrusionOk="0">
                  <a:moveTo>
                    <a:pt x="0" y="0"/>
                  </a:moveTo>
                  <a:lnTo>
                    <a:pt x="869" y="972"/>
                  </a:lnTo>
                  <a:lnTo>
                    <a:pt x="946" y="1023"/>
                  </a:lnTo>
                  <a:lnTo>
                    <a:pt x="1022" y="1074"/>
                  </a:lnTo>
                  <a:lnTo>
                    <a:pt x="1099" y="1099"/>
                  </a:lnTo>
                  <a:lnTo>
                    <a:pt x="1201" y="1125"/>
                  </a:lnTo>
                  <a:lnTo>
                    <a:pt x="1278" y="1099"/>
                  </a:lnTo>
                  <a:lnTo>
                    <a:pt x="1380" y="1074"/>
                  </a:lnTo>
                  <a:lnTo>
                    <a:pt x="1457" y="1023"/>
                  </a:lnTo>
                  <a:lnTo>
                    <a:pt x="1533" y="972"/>
                  </a:lnTo>
                  <a:lnTo>
                    <a:pt x="23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75" name="Picture 27">
            <a:extLst>
              <a:ext uri="{FF2B5EF4-FFF2-40B4-BE49-F238E27FC236}">
                <a16:creationId xmlns:a16="http://schemas.microsoft.com/office/drawing/2014/main" id="{9009622E-498D-4CA3-9646-0F46D057B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975028" y="3781465"/>
            <a:ext cx="716890" cy="489277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DDB632BB-8CD1-4A06-8761-7BFAFAD24F70}"/>
              </a:ext>
            </a:extLst>
          </p:cNvPr>
          <p:cNvSpPr txBox="1"/>
          <p:nvPr/>
        </p:nvSpPr>
        <p:spPr>
          <a:xfrm>
            <a:off x="4935434" y="3670436"/>
            <a:ext cx="4203364" cy="14296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Nghĩa</a:t>
            </a:r>
            <a:r>
              <a:rPr kumimoji="0" lang="vi-VN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</a:t>
            </a:r>
            <a:r>
              <a:rPr kumimoji="0" lang="vi-VN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Sự</a:t>
            </a:r>
            <a:r>
              <a:rPr kumimoji="0" lang="vi-VN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tình</a:t>
            </a:r>
            <a:r>
              <a:rPr kumimoji="0" lang="vi-VN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đúng</a:t>
            </a:r>
            <a:r>
              <a:rPr kumimoji="0" lang="vi-VN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với</a:t>
            </a:r>
            <a:r>
              <a:rPr kumimoji="0" lang="vi-VN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lẽ</a:t>
            </a:r>
            <a:r>
              <a:rPr kumimoji="0" lang="vi-VN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phải</a:t>
            </a:r>
            <a:r>
              <a:rPr kumimoji="0" lang="vi-VN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hợp</a:t>
            </a:r>
            <a:r>
              <a:rPr kumimoji="0" lang="vi-VN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đạo</a:t>
            </a:r>
            <a:r>
              <a:rPr kumimoji="0" lang="vi-VN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lí</a:t>
            </a:r>
            <a:r>
              <a:rPr kumimoji="0" lang="vi-VN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; </a:t>
            </a:r>
            <a:r>
              <a:rPr kumimoji="0" lang="vi-VN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Khí</a:t>
            </a:r>
            <a:r>
              <a:rPr kumimoji="0" lang="vi-VN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tinh </a:t>
            </a:r>
            <a:r>
              <a:rPr kumimoji="0" lang="vi-VN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thần</a:t>
            </a:r>
            <a:r>
              <a:rPr kumimoji="0" lang="vi-VN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thói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kumimoji="0" lang="vi-V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Làm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việc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đúng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với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lẽ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phải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188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61" grpId="0" animBg="1"/>
      <p:bldP spid="52" grpId="0" animBg="1"/>
      <p:bldP spid="64" grpId="0" animBg="1"/>
      <p:bldP spid="65" grpId="0" animBg="1"/>
      <p:bldP spid="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>
            <a:extLst>
              <a:ext uri="{FF2B5EF4-FFF2-40B4-BE49-F238E27FC236}">
                <a16:creationId xmlns:a16="http://schemas.microsoft.com/office/drawing/2014/main" id="{0B8FD969-FD5C-4C23-8F8D-EB6BCCBB010A}"/>
              </a:ext>
            </a:extLst>
          </p:cNvPr>
          <p:cNvSpPr txBox="1"/>
          <p:nvPr/>
        </p:nvSpPr>
        <p:spPr>
          <a:xfrm>
            <a:off x="1152023" y="2927820"/>
            <a:ext cx="2882779" cy="9541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bão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tung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怀抱縱橫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8" name="Google Shape;5554;p35">
            <a:extLst>
              <a:ext uri="{FF2B5EF4-FFF2-40B4-BE49-F238E27FC236}">
                <a16:creationId xmlns:a16="http://schemas.microsoft.com/office/drawing/2014/main" id="{AC5782B3-9E0F-4E6C-9AFC-DDE49F3BE045}"/>
              </a:ext>
            </a:extLst>
          </p:cNvPr>
          <p:cNvSpPr/>
          <p:nvPr/>
        </p:nvSpPr>
        <p:spPr>
          <a:xfrm>
            <a:off x="651901" y="122420"/>
            <a:ext cx="7651589" cy="1211457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89" name="Google Shape;2189;p42"/>
          <p:cNvSpPr/>
          <p:nvPr/>
        </p:nvSpPr>
        <p:spPr>
          <a:xfrm>
            <a:off x="214212" y="180518"/>
            <a:ext cx="1080577" cy="104112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196" name="Google Shape;2196;p42"/>
          <p:cNvGrpSpPr/>
          <p:nvPr/>
        </p:nvGrpSpPr>
        <p:grpSpPr>
          <a:xfrm>
            <a:off x="512447" y="397253"/>
            <a:ext cx="472643" cy="567883"/>
            <a:chOff x="4043175" y="2600975"/>
            <a:chExt cx="294525" cy="398050"/>
          </a:xfrm>
        </p:grpSpPr>
        <p:sp>
          <p:nvSpPr>
            <p:cNvPr id="2197" name="Google Shape;2197;p42"/>
            <p:cNvSpPr/>
            <p:nvPr/>
          </p:nvSpPr>
          <p:spPr>
            <a:xfrm>
              <a:off x="4043175" y="2600975"/>
              <a:ext cx="294525" cy="398050"/>
            </a:xfrm>
            <a:custGeom>
              <a:avLst/>
              <a:gdLst/>
              <a:ahLst/>
              <a:cxnLst/>
              <a:rect l="l" t="t" r="r" b="b"/>
              <a:pathLst>
                <a:path w="11781" h="15922" extrusionOk="0">
                  <a:moveTo>
                    <a:pt x="1125" y="1"/>
                  </a:moveTo>
                  <a:lnTo>
                    <a:pt x="895" y="26"/>
                  </a:lnTo>
                  <a:lnTo>
                    <a:pt x="690" y="103"/>
                  </a:lnTo>
                  <a:lnTo>
                    <a:pt x="511" y="205"/>
                  </a:lnTo>
                  <a:lnTo>
                    <a:pt x="333" y="333"/>
                  </a:lnTo>
                  <a:lnTo>
                    <a:pt x="179" y="512"/>
                  </a:lnTo>
                  <a:lnTo>
                    <a:pt x="77" y="716"/>
                  </a:lnTo>
                  <a:lnTo>
                    <a:pt x="26" y="921"/>
                  </a:lnTo>
                  <a:lnTo>
                    <a:pt x="0" y="1151"/>
                  </a:lnTo>
                  <a:lnTo>
                    <a:pt x="0" y="14797"/>
                  </a:lnTo>
                  <a:lnTo>
                    <a:pt x="26" y="15027"/>
                  </a:lnTo>
                  <a:lnTo>
                    <a:pt x="77" y="15231"/>
                  </a:lnTo>
                  <a:lnTo>
                    <a:pt x="179" y="15436"/>
                  </a:lnTo>
                  <a:lnTo>
                    <a:pt x="333" y="15589"/>
                  </a:lnTo>
                  <a:lnTo>
                    <a:pt x="511" y="15742"/>
                  </a:lnTo>
                  <a:lnTo>
                    <a:pt x="690" y="15845"/>
                  </a:lnTo>
                  <a:lnTo>
                    <a:pt x="895" y="15896"/>
                  </a:lnTo>
                  <a:lnTo>
                    <a:pt x="1125" y="15921"/>
                  </a:lnTo>
                  <a:lnTo>
                    <a:pt x="10657" y="15921"/>
                  </a:lnTo>
                  <a:lnTo>
                    <a:pt x="10887" y="15896"/>
                  </a:lnTo>
                  <a:lnTo>
                    <a:pt x="11091" y="15845"/>
                  </a:lnTo>
                  <a:lnTo>
                    <a:pt x="11270" y="15742"/>
                  </a:lnTo>
                  <a:lnTo>
                    <a:pt x="11449" y="15589"/>
                  </a:lnTo>
                  <a:lnTo>
                    <a:pt x="11602" y="15436"/>
                  </a:lnTo>
                  <a:lnTo>
                    <a:pt x="11704" y="15231"/>
                  </a:lnTo>
                  <a:lnTo>
                    <a:pt x="11755" y="15027"/>
                  </a:lnTo>
                  <a:lnTo>
                    <a:pt x="11781" y="14797"/>
                  </a:lnTo>
                  <a:lnTo>
                    <a:pt x="11781" y="1151"/>
                  </a:lnTo>
                  <a:lnTo>
                    <a:pt x="11755" y="921"/>
                  </a:lnTo>
                  <a:lnTo>
                    <a:pt x="11704" y="716"/>
                  </a:lnTo>
                  <a:lnTo>
                    <a:pt x="11602" y="512"/>
                  </a:lnTo>
                  <a:lnTo>
                    <a:pt x="11449" y="333"/>
                  </a:lnTo>
                  <a:lnTo>
                    <a:pt x="11270" y="205"/>
                  </a:lnTo>
                  <a:lnTo>
                    <a:pt x="11091" y="103"/>
                  </a:lnTo>
                  <a:lnTo>
                    <a:pt x="10887" y="26"/>
                  </a:lnTo>
                  <a:lnTo>
                    <a:pt x="106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42"/>
            <p:cNvSpPr/>
            <p:nvPr/>
          </p:nvSpPr>
          <p:spPr>
            <a:xfrm>
              <a:off x="4085975" y="273195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95" y="1"/>
                  </a:moveTo>
                  <a:lnTo>
                    <a:pt x="716" y="26"/>
                  </a:lnTo>
                  <a:lnTo>
                    <a:pt x="537" y="77"/>
                  </a:lnTo>
                  <a:lnTo>
                    <a:pt x="384" y="154"/>
                  </a:lnTo>
                  <a:lnTo>
                    <a:pt x="256" y="256"/>
                  </a:lnTo>
                  <a:lnTo>
                    <a:pt x="154" y="409"/>
                  </a:lnTo>
                  <a:lnTo>
                    <a:pt x="77" y="537"/>
                  </a:lnTo>
                  <a:lnTo>
                    <a:pt x="26" y="716"/>
                  </a:lnTo>
                  <a:lnTo>
                    <a:pt x="1" y="895"/>
                  </a:lnTo>
                  <a:lnTo>
                    <a:pt x="26" y="1074"/>
                  </a:lnTo>
                  <a:lnTo>
                    <a:pt x="77" y="1227"/>
                  </a:lnTo>
                  <a:lnTo>
                    <a:pt x="154" y="1381"/>
                  </a:lnTo>
                  <a:lnTo>
                    <a:pt x="256" y="1508"/>
                  </a:lnTo>
                  <a:lnTo>
                    <a:pt x="384" y="1610"/>
                  </a:lnTo>
                  <a:lnTo>
                    <a:pt x="537" y="1713"/>
                  </a:lnTo>
                  <a:lnTo>
                    <a:pt x="716" y="1764"/>
                  </a:lnTo>
                  <a:lnTo>
                    <a:pt x="1048" y="1764"/>
                  </a:lnTo>
                  <a:lnTo>
                    <a:pt x="1227" y="1713"/>
                  </a:lnTo>
                  <a:lnTo>
                    <a:pt x="1380" y="1610"/>
                  </a:lnTo>
                  <a:lnTo>
                    <a:pt x="1508" y="1508"/>
                  </a:lnTo>
                  <a:lnTo>
                    <a:pt x="1610" y="1381"/>
                  </a:lnTo>
                  <a:lnTo>
                    <a:pt x="1687" y="1227"/>
                  </a:lnTo>
                  <a:lnTo>
                    <a:pt x="1738" y="1074"/>
                  </a:lnTo>
                  <a:lnTo>
                    <a:pt x="1764" y="895"/>
                  </a:lnTo>
                  <a:lnTo>
                    <a:pt x="1738" y="716"/>
                  </a:lnTo>
                  <a:lnTo>
                    <a:pt x="1687" y="537"/>
                  </a:lnTo>
                  <a:lnTo>
                    <a:pt x="1610" y="409"/>
                  </a:lnTo>
                  <a:lnTo>
                    <a:pt x="1508" y="256"/>
                  </a:lnTo>
                  <a:lnTo>
                    <a:pt x="1380" y="154"/>
                  </a:lnTo>
                  <a:lnTo>
                    <a:pt x="1227" y="77"/>
                  </a:lnTo>
                  <a:lnTo>
                    <a:pt x="1048" y="26"/>
                  </a:lnTo>
                  <a:lnTo>
                    <a:pt x="8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42"/>
            <p:cNvSpPr/>
            <p:nvPr/>
          </p:nvSpPr>
          <p:spPr>
            <a:xfrm>
              <a:off x="4085975" y="2811175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716" y="0"/>
                  </a:moveTo>
                  <a:lnTo>
                    <a:pt x="537" y="51"/>
                  </a:lnTo>
                  <a:lnTo>
                    <a:pt x="384" y="128"/>
                  </a:lnTo>
                  <a:lnTo>
                    <a:pt x="256" y="256"/>
                  </a:lnTo>
                  <a:lnTo>
                    <a:pt x="154" y="384"/>
                  </a:lnTo>
                  <a:lnTo>
                    <a:pt x="77" y="537"/>
                  </a:lnTo>
                  <a:lnTo>
                    <a:pt x="26" y="690"/>
                  </a:lnTo>
                  <a:lnTo>
                    <a:pt x="1" y="869"/>
                  </a:lnTo>
                  <a:lnTo>
                    <a:pt x="26" y="1048"/>
                  </a:lnTo>
                  <a:lnTo>
                    <a:pt x="77" y="1201"/>
                  </a:lnTo>
                  <a:lnTo>
                    <a:pt x="154" y="1355"/>
                  </a:lnTo>
                  <a:lnTo>
                    <a:pt x="256" y="1482"/>
                  </a:lnTo>
                  <a:lnTo>
                    <a:pt x="384" y="1610"/>
                  </a:lnTo>
                  <a:lnTo>
                    <a:pt x="537" y="1687"/>
                  </a:lnTo>
                  <a:lnTo>
                    <a:pt x="716" y="1738"/>
                  </a:lnTo>
                  <a:lnTo>
                    <a:pt x="895" y="1764"/>
                  </a:lnTo>
                  <a:lnTo>
                    <a:pt x="1048" y="1738"/>
                  </a:lnTo>
                  <a:lnTo>
                    <a:pt x="1227" y="1687"/>
                  </a:lnTo>
                  <a:lnTo>
                    <a:pt x="1380" y="1610"/>
                  </a:lnTo>
                  <a:lnTo>
                    <a:pt x="1508" y="1482"/>
                  </a:lnTo>
                  <a:lnTo>
                    <a:pt x="1610" y="1355"/>
                  </a:lnTo>
                  <a:lnTo>
                    <a:pt x="1687" y="1201"/>
                  </a:lnTo>
                  <a:lnTo>
                    <a:pt x="1738" y="1048"/>
                  </a:lnTo>
                  <a:lnTo>
                    <a:pt x="1764" y="869"/>
                  </a:lnTo>
                  <a:lnTo>
                    <a:pt x="1738" y="690"/>
                  </a:lnTo>
                  <a:lnTo>
                    <a:pt x="1687" y="537"/>
                  </a:lnTo>
                  <a:lnTo>
                    <a:pt x="1610" y="384"/>
                  </a:lnTo>
                  <a:lnTo>
                    <a:pt x="1508" y="256"/>
                  </a:lnTo>
                  <a:lnTo>
                    <a:pt x="1380" y="128"/>
                  </a:lnTo>
                  <a:lnTo>
                    <a:pt x="1227" y="51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42"/>
            <p:cNvSpPr/>
            <p:nvPr/>
          </p:nvSpPr>
          <p:spPr>
            <a:xfrm>
              <a:off x="4085975" y="288975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716" y="1"/>
                  </a:moveTo>
                  <a:lnTo>
                    <a:pt x="537" y="52"/>
                  </a:lnTo>
                  <a:lnTo>
                    <a:pt x="384" y="154"/>
                  </a:lnTo>
                  <a:lnTo>
                    <a:pt x="256" y="256"/>
                  </a:lnTo>
                  <a:lnTo>
                    <a:pt x="154" y="384"/>
                  </a:lnTo>
                  <a:lnTo>
                    <a:pt x="77" y="537"/>
                  </a:lnTo>
                  <a:lnTo>
                    <a:pt x="26" y="690"/>
                  </a:lnTo>
                  <a:lnTo>
                    <a:pt x="1" y="869"/>
                  </a:lnTo>
                  <a:lnTo>
                    <a:pt x="26" y="1048"/>
                  </a:lnTo>
                  <a:lnTo>
                    <a:pt x="77" y="1227"/>
                  </a:lnTo>
                  <a:lnTo>
                    <a:pt x="154" y="1380"/>
                  </a:lnTo>
                  <a:lnTo>
                    <a:pt x="256" y="1508"/>
                  </a:lnTo>
                  <a:lnTo>
                    <a:pt x="384" y="1610"/>
                  </a:lnTo>
                  <a:lnTo>
                    <a:pt x="537" y="1687"/>
                  </a:lnTo>
                  <a:lnTo>
                    <a:pt x="716" y="1738"/>
                  </a:lnTo>
                  <a:lnTo>
                    <a:pt x="895" y="1764"/>
                  </a:lnTo>
                  <a:lnTo>
                    <a:pt x="1048" y="1738"/>
                  </a:lnTo>
                  <a:lnTo>
                    <a:pt x="1227" y="1687"/>
                  </a:lnTo>
                  <a:lnTo>
                    <a:pt x="1380" y="1610"/>
                  </a:lnTo>
                  <a:lnTo>
                    <a:pt x="1508" y="1508"/>
                  </a:lnTo>
                  <a:lnTo>
                    <a:pt x="1610" y="1380"/>
                  </a:lnTo>
                  <a:lnTo>
                    <a:pt x="1687" y="1227"/>
                  </a:lnTo>
                  <a:lnTo>
                    <a:pt x="1738" y="1048"/>
                  </a:lnTo>
                  <a:lnTo>
                    <a:pt x="1764" y="869"/>
                  </a:lnTo>
                  <a:lnTo>
                    <a:pt x="1738" y="690"/>
                  </a:lnTo>
                  <a:lnTo>
                    <a:pt x="1687" y="537"/>
                  </a:lnTo>
                  <a:lnTo>
                    <a:pt x="1610" y="384"/>
                  </a:lnTo>
                  <a:lnTo>
                    <a:pt x="1508" y="256"/>
                  </a:lnTo>
                  <a:lnTo>
                    <a:pt x="1380" y="154"/>
                  </a:lnTo>
                  <a:lnTo>
                    <a:pt x="1227" y="52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42"/>
            <p:cNvSpPr/>
            <p:nvPr/>
          </p:nvSpPr>
          <p:spPr>
            <a:xfrm>
              <a:off x="4105150" y="2641875"/>
              <a:ext cx="31325" cy="42825"/>
            </a:xfrm>
            <a:custGeom>
              <a:avLst/>
              <a:gdLst/>
              <a:ahLst/>
              <a:cxnLst/>
              <a:rect l="l" t="t" r="r" b="b"/>
              <a:pathLst>
                <a:path w="1253" h="1713" extrusionOk="0">
                  <a:moveTo>
                    <a:pt x="153" y="0"/>
                  </a:moveTo>
                  <a:lnTo>
                    <a:pt x="102" y="26"/>
                  </a:lnTo>
                  <a:lnTo>
                    <a:pt x="51" y="51"/>
                  </a:lnTo>
                  <a:lnTo>
                    <a:pt x="26" y="103"/>
                  </a:lnTo>
                  <a:lnTo>
                    <a:pt x="0" y="154"/>
                  </a:lnTo>
                  <a:lnTo>
                    <a:pt x="0" y="1559"/>
                  </a:lnTo>
                  <a:lnTo>
                    <a:pt x="26" y="1610"/>
                  </a:lnTo>
                  <a:lnTo>
                    <a:pt x="51" y="1661"/>
                  </a:lnTo>
                  <a:lnTo>
                    <a:pt x="102" y="1687"/>
                  </a:lnTo>
                  <a:lnTo>
                    <a:pt x="153" y="1713"/>
                  </a:lnTo>
                  <a:lnTo>
                    <a:pt x="1099" y="1713"/>
                  </a:lnTo>
                  <a:lnTo>
                    <a:pt x="1176" y="1687"/>
                  </a:lnTo>
                  <a:lnTo>
                    <a:pt x="1201" y="1661"/>
                  </a:lnTo>
                  <a:lnTo>
                    <a:pt x="1252" y="1610"/>
                  </a:lnTo>
                  <a:lnTo>
                    <a:pt x="1252" y="1559"/>
                  </a:lnTo>
                  <a:lnTo>
                    <a:pt x="1252" y="1508"/>
                  </a:lnTo>
                  <a:lnTo>
                    <a:pt x="1201" y="1457"/>
                  </a:lnTo>
                  <a:lnTo>
                    <a:pt x="1176" y="1431"/>
                  </a:lnTo>
                  <a:lnTo>
                    <a:pt x="1099" y="1406"/>
                  </a:lnTo>
                  <a:lnTo>
                    <a:pt x="307" y="1406"/>
                  </a:lnTo>
                  <a:lnTo>
                    <a:pt x="307" y="1048"/>
                  </a:lnTo>
                  <a:lnTo>
                    <a:pt x="1022" y="1048"/>
                  </a:lnTo>
                  <a:lnTo>
                    <a:pt x="1073" y="997"/>
                  </a:lnTo>
                  <a:lnTo>
                    <a:pt x="1099" y="971"/>
                  </a:lnTo>
                  <a:lnTo>
                    <a:pt x="1099" y="895"/>
                  </a:lnTo>
                  <a:lnTo>
                    <a:pt x="1099" y="844"/>
                  </a:lnTo>
                  <a:lnTo>
                    <a:pt x="1073" y="793"/>
                  </a:lnTo>
                  <a:lnTo>
                    <a:pt x="1022" y="767"/>
                  </a:lnTo>
                  <a:lnTo>
                    <a:pt x="307" y="767"/>
                  </a:lnTo>
                  <a:lnTo>
                    <a:pt x="307" y="307"/>
                  </a:lnTo>
                  <a:lnTo>
                    <a:pt x="1099" y="307"/>
                  </a:lnTo>
                  <a:lnTo>
                    <a:pt x="1176" y="281"/>
                  </a:lnTo>
                  <a:lnTo>
                    <a:pt x="1201" y="256"/>
                  </a:lnTo>
                  <a:lnTo>
                    <a:pt x="1252" y="205"/>
                  </a:lnTo>
                  <a:lnTo>
                    <a:pt x="1252" y="154"/>
                  </a:lnTo>
                  <a:lnTo>
                    <a:pt x="1252" y="103"/>
                  </a:lnTo>
                  <a:lnTo>
                    <a:pt x="1201" y="51"/>
                  </a:lnTo>
                  <a:lnTo>
                    <a:pt x="1176" y="26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42"/>
            <p:cNvSpPr/>
            <p:nvPr/>
          </p:nvSpPr>
          <p:spPr>
            <a:xfrm>
              <a:off x="4143475" y="2641875"/>
              <a:ext cx="39000" cy="42825"/>
            </a:xfrm>
            <a:custGeom>
              <a:avLst/>
              <a:gdLst/>
              <a:ahLst/>
              <a:cxnLst/>
              <a:rect l="l" t="t" r="r" b="b"/>
              <a:pathLst>
                <a:path w="1560" h="1713" extrusionOk="0">
                  <a:moveTo>
                    <a:pt x="103" y="0"/>
                  </a:moveTo>
                  <a:lnTo>
                    <a:pt x="52" y="51"/>
                  </a:lnTo>
                  <a:lnTo>
                    <a:pt x="0" y="77"/>
                  </a:lnTo>
                  <a:lnTo>
                    <a:pt x="0" y="154"/>
                  </a:lnTo>
                  <a:lnTo>
                    <a:pt x="0" y="205"/>
                  </a:lnTo>
                  <a:lnTo>
                    <a:pt x="26" y="256"/>
                  </a:lnTo>
                  <a:lnTo>
                    <a:pt x="563" y="844"/>
                  </a:lnTo>
                  <a:lnTo>
                    <a:pt x="26" y="1457"/>
                  </a:lnTo>
                  <a:lnTo>
                    <a:pt x="0" y="1508"/>
                  </a:lnTo>
                  <a:lnTo>
                    <a:pt x="0" y="1559"/>
                  </a:lnTo>
                  <a:lnTo>
                    <a:pt x="0" y="1636"/>
                  </a:lnTo>
                  <a:lnTo>
                    <a:pt x="52" y="1661"/>
                  </a:lnTo>
                  <a:lnTo>
                    <a:pt x="103" y="1713"/>
                  </a:lnTo>
                  <a:lnTo>
                    <a:pt x="154" y="1713"/>
                  </a:lnTo>
                  <a:lnTo>
                    <a:pt x="205" y="1687"/>
                  </a:lnTo>
                  <a:lnTo>
                    <a:pt x="256" y="1661"/>
                  </a:lnTo>
                  <a:lnTo>
                    <a:pt x="767" y="1074"/>
                  </a:lnTo>
                  <a:lnTo>
                    <a:pt x="1278" y="1661"/>
                  </a:lnTo>
                  <a:lnTo>
                    <a:pt x="1329" y="1687"/>
                  </a:lnTo>
                  <a:lnTo>
                    <a:pt x="1380" y="1713"/>
                  </a:lnTo>
                  <a:lnTo>
                    <a:pt x="1457" y="1713"/>
                  </a:lnTo>
                  <a:lnTo>
                    <a:pt x="1508" y="1661"/>
                  </a:lnTo>
                  <a:lnTo>
                    <a:pt x="1534" y="1636"/>
                  </a:lnTo>
                  <a:lnTo>
                    <a:pt x="1559" y="1559"/>
                  </a:lnTo>
                  <a:lnTo>
                    <a:pt x="1534" y="1508"/>
                  </a:lnTo>
                  <a:lnTo>
                    <a:pt x="1508" y="1457"/>
                  </a:lnTo>
                  <a:lnTo>
                    <a:pt x="972" y="844"/>
                  </a:lnTo>
                  <a:lnTo>
                    <a:pt x="1508" y="256"/>
                  </a:lnTo>
                  <a:lnTo>
                    <a:pt x="1534" y="205"/>
                  </a:lnTo>
                  <a:lnTo>
                    <a:pt x="1559" y="154"/>
                  </a:lnTo>
                  <a:lnTo>
                    <a:pt x="1534" y="77"/>
                  </a:lnTo>
                  <a:lnTo>
                    <a:pt x="1508" y="51"/>
                  </a:lnTo>
                  <a:lnTo>
                    <a:pt x="1457" y="0"/>
                  </a:lnTo>
                  <a:lnTo>
                    <a:pt x="1380" y="0"/>
                  </a:lnTo>
                  <a:lnTo>
                    <a:pt x="1329" y="26"/>
                  </a:lnTo>
                  <a:lnTo>
                    <a:pt x="1278" y="51"/>
                  </a:lnTo>
                  <a:lnTo>
                    <a:pt x="767" y="639"/>
                  </a:lnTo>
                  <a:lnTo>
                    <a:pt x="256" y="51"/>
                  </a:lnTo>
                  <a:lnTo>
                    <a:pt x="205" y="26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42"/>
            <p:cNvSpPr/>
            <p:nvPr/>
          </p:nvSpPr>
          <p:spPr>
            <a:xfrm>
              <a:off x="4187550" y="2641875"/>
              <a:ext cx="39000" cy="42825"/>
            </a:xfrm>
            <a:custGeom>
              <a:avLst/>
              <a:gdLst/>
              <a:ahLst/>
              <a:cxnLst/>
              <a:rect l="l" t="t" r="r" b="b"/>
              <a:pathLst>
                <a:path w="1560" h="1713" extrusionOk="0">
                  <a:moveTo>
                    <a:pt x="767" y="511"/>
                  </a:moveTo>
                  <a:lnTo>
                    <a:pt x="997" y="1023"/>
                  </a:lnTo>
                  <a:lnTo>
                    <a:pt x="537" y="1023"/>
                  </a:lnTo>
                  <a:lnTo>
                    <a:pt x="767" y="511"/>
                  </a:lnTo>
                  <a:close/>
                  <a:moveTo>
                    <a:pt x="767" y="0"/>
                  </a:moveTo>
                  <a:lnTo>
                    <a:pt x="691" y="26"/>
                  </a:lnTo>
                  <a:lnTo>
                    <a:pt x="640" y="77"/>
                  </a:lnTo>
                  <a:lnTo>
                    <a:pt x="1" y="1483"/>
                  </a:lnTo>
                  <a:lnTo>
                    <a:pt x="1" y="1559"/>
                  </a:lnTo>
                  <a:lnTo>
                    <a:pt x="1" y="1610"/>
                  </a:lnTo>
                  <a:lnTo>
                    <a:pt x="26" y="1661"/>
                  </a:lnTo>
                  <a:lnTo>
                    <a:pt x="77" y="1687"/>
                  </a:lnTo>
                  <a:lnTo>
                    <a:pt x="128" y="1713"/>
                  </a:lnTo>
                  <a:lnTo>
                    <a:pt x="205" y="1687"/>
                  </a:lnTo>
                  <a:lnTo>
                    <a:pt x="256" y="1661"/>
                  </a:lnTo>
                  <a:lnTo>
                    <a:pt x="282" y="1610"/>
                  </a:lnTo>
                  <a:lnTo>
                    <a:pt x="410" y="1329"/>
                  </a:lnTo>
                  <a:lnTo>
                    <a:pt x="1125" y="1329"/>
                  </a:lnTo>
                  <a:lnTo>
                    <a:pt x="1253" y="1610"/>
                  </a:lnTo>
                  <a:lnTo>
                    <a:pt x="1278" y="1661"/>
                  </a:lnTo>
                  <a:lnTo>
                    <a:pt x="1330" y="1687"/>
                  </a:lnTo>
                  <a:lnTo>
                    <a:pt x="1406" y="1713"/>
                  </a:lnTo>
                  <a:lnTo>
                    <a:pt x="1457" y="1687"/>
                  </a:lnTo>
                  <a:lnTo>
                    <a:pt x="1508" y="1661"/>
                  </a:lnTo>
                  <a:lnTo>
                    <a:pt x="1534" y="1610"/>
                  </a:lnTo>
                  <a:lnTo>
                    <a:pt x="1560" y="1559"/>
                  </a:lnTo>
                  <a:lnTo>
                    <a:pt x="1534" y="1483"/>
                  </a:lnTo>
                  <a:lnTo>
                    <a:pt x="921" y="77"/>
                  </a:lnTo>
                  <a:lnTo>
                    <a:pt x="844" y="2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42"/>
            <p:cNvSpPr/>
            <p:nvPr/>
          </p:nvSpPr>
          <p:spPr>
            <a:xfrm>
              <a:off x="4232925" y="2641875"/>
              <a:ext cx="42825" cy="42825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153" y="0"/>
                  </a:moveTo>
                  <a:lnTo>
                    <a:pt x="102" y="26"/>
                  </a:lnTo>
                  <a:lnTo>
                    <a:pt x="51" y="51"/>
                  </a:lnTo>
                  <a:lnTo>
                    <a:pt x="26" y="103"/>
                  </a:lnTo>
                  <a:lnTo>
                    <a:pt x="0" y="154"/>
                  </a:lnTo>
                  <a:lnTo>
                    <a:pt x="0" y="1559"/>
                  </a:lnTo>
                  <a:lnTo>
                    <a:pt x="26" y="1610"/>
                  </a:lnTo>
                  <a:lnTo>
                    <a:pt x="51" y="1661"/>
                  </a:lnTo>
                  <a:lnTo>
                    <a:pt x="102" y="1687"/>
                  </a:lnTo>
                  <a:lnTo>
                    <a:pt x="153" y="1713"/>
                  </a:lnTo>
                  <a:lnTo>
                    <a:pt x="230" y="1687"/>
                  </a:lnTo>
                  <a:lnTo>
                    <a:pt x="256" y="1661"/>
                  </a:lnTo>
                  <a:lnTo>
                    <a:pt x="307" y="1610"/>
                  </a:lnTo>
                  <a:lnTo>
                    <a:pt x="307" y="1559"/>
                  </a:lnTo>
                  <a:lnTo>
                    <a:pt x="307" y="563"/>
                  </a:lnTo>
                  <a:lnTo>
                    <a:pt x="690" y="1048"/>
                  </a:lnTo>
                  <a:lnTo>
                    <a:pt x="767" y="1125"/>
                  </a:lnTo>
                  <a:lnTo>
                    <a:pt x="843" y="1150"/>
                  </a:lnTo>
                  <a:lnTo>
                    <a:pt x="920" y="1125"/>
                  </a:lnTo>
                  <a:lnTo>
                    <a:pt x="1022" y="1048"/>
                  </a:lnTo>
                  <a:lnTo>
                    <a:pt x="1406" y="563"/>
                  </a:lnTo>
                  <a:lnTo>
                    <a:pt x="1406" y="1559"/>
                  </a:lnTo>
                  <a:lnTo>
                    <a:pt x="1406" y="1610"/>
                  </a:lnTo>
                  <a:lnTo>
                    <a:pt x="1431" y="1661"/>
                  </a:lnTo>
                  <a:lnTo>
                    <a:pt x="1482" y="1687"/>
                  </a:lnTo>
                  <a:lnTo>
                    <a:pt x="1559" y="1713"/>
                  </a:lnTo>
                  <a:lnTo>
                    <a:pt x="1610" y="1687"/>
                  </a:lnTo>
                  <a:lnTo>
                    <a:pt x="1661" y="1661"/>
                  </a:lnTo>
                  <a:lnTo>
                    <a:pt x="1687" y="1610"/>
                  </a:lnTo>
                  <a:lnTo>
                    <a:pt x="1712" y="1559"/>
                  </a:lnTo>
                  <a:lnTo>
                    <a:pt x="1712" y="154"/>
                  </a:lnTo>
                  <a:lnTo>
                    <a:pt x="1687" y="103"/>
                  </a:lnTo>
                  <a:lnTo>
                    <a:pt x="1661" y="51"/>
                  </a:lnTo>
                  <a:lnTo>
                    <a:pt x="1610" y="26"/>
                  </a:lnTo>
                  <a:lnTo>
                    <a:pt x="1559" y="0"/>
                  </a:lnTo>
                  <a:lnTo>
                    <a:pt x="1482" y="26"/>
                  </a:lnTo>
                  <a:lnTo>
                    <a:pt x="1380" y="128"/>
                  </a:lnTo>
                  <a:lnTo>
                    <a:pt x="843" y="767"/>
                  </a:lnTo>
                  <a:lnTo>
                    <a:pt x="332" y="128"/>
                  </a:lnTo>
                  <a:lnTo>
                    <a:pt x="230" y="26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42"/>
            <p:cNvSpPr/>
            <p:nvPr/>
          </p:nvSpPr>
          <p:spPr>
            <a:xfrm>
              <a:off x="4156900" y="2747925"/>
              <a:ext cx="143750" cy="12150"/>
            </a:xfrm>
            <a:custGeom>
              <a:avLst/>
              <a:gdLst/>
              <a:ahLst/>
              <a:cxnLst/>
              <a:rect l="l" t="t" r="r" b="b"/>
              <a:pathLst>
                <a:path w="5750" h="486" extrusionOk="0">
                  <a:moveTo>
                    <a:pt x="230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30" y="486"/>
                  </a:lnTo>
                  <a:lnTo>
                    <a:pt x="5520" y="486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3"/>
                  </a:lnTo>
                  <a:lnTo>
                    <a:pt x="5750" y="256"/>
                  </a:lnTo>
                  <a:lnTo>
                    <a:pt x="5750" y="154"/>
                  </a:lnTo>
                  <a:lnTo>
                    <a:pt x="5699" y="77"/>
                  </a:lnTo>
                  <a:lnTo>
                    <a:pt x="5622" y="26"/>
                  </a:lnTo>
                  <a:lnTo>
                    <a:pt x="5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42"/>
            <p:cNvSpPr/>
            <p:nvPr/>
          </p:nvSpPr>
          <p:spPr>
            <a:xfrm>
              <a:off x="4156900" y="2827150"/>
              <a:ext cx="143750" cy="11525"/>
            </a:xfrm>
            <a:custGeom>
              <a:avLst/>
              <a:gdLst/>
              <a:ahLst/>
              <a:cxnLst/>
              <a:rect l="l" t="t" r="r" b="b"/>
              <a:pathLst>
                <a:path w="5750" h="461" extrusionOk="0">
                  <a:moveTo>
                    <a:pt x="153" y="0"/>
                  </a:moveTo>
                  <a:lnTo>
                    <a:pt x="77" y="51"/>
                  </a:lnTo>
                  <a:lnTo>
                    <a:pt x="26" y="128"/>
                  </a:lnTo>
                  <a:lnTo>
                    <a:pt x="0" y="230"/>
                  </a:lnTo>
                  <a:lnTo>
                    <a:pt x="26" y="332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2"/>
                  </a:lnTo>
                  <a:lnTo>
                    <a:pt x="5750" y="230"/>
                  </a:lnTo>
                  <a:lnTo>
                    <a:pt x="5750" y="128"/>
                  </a:lnTo>
                  <a:lnTo>
                    <a:pt x="5699" y="51"/>
                  </a:lnTo>
                  <a:lnTo>
                    <a:pt x="56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42"/>
            <p:cNvSpPr/>
            <p:nvPr/>
          </p:nvSpPr>
          <p:spPr>
            <a:xfrm>
              <a:off x="4156900" y="2905725"/>
              <a:ext cx="143750" cy="12150"/>
            </a:xfrm>
            <a:custGeom>
              <a:avLst/>
              <a:gdLst/>
              <a:ahLst/>
              <a:cxnLst/>
              <a:rect l="l" t="t" r="r" b="b"/>
              <a:pathLst>
                <a:path w="5750" h="486" extrusionOk="0">
                  <a:moveTo>
                    <a:pt x="230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30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30" y="486"/>
                  </a:lnTo>
                  <a:lnTo>
                    <a:pt x="5520" y="486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3"/>
                  </a:lnTo>
                  <a:lnTo>
                    <a:pt x="5750" y="230"/>
                  </a:lnTo>
                  <a:lnTo>
                    <a:pt x="5750" y="154"/>
                  </a:lnTo>
                  <a:lnTo>
                    <a:pt x="5699" y="77"/>
                  </a:lnTo>
                  <a:lnTo>
                    <a:pt x="5622" y="26"/>
                  </a:lnTo>
                  <a:lnTo>
                    <a:pt x="5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E944DCF0-0973-4ABA-BD63-BE156EA5B459}"/>
              </a:ext>
            </a:extLst>
          </p:cNvPr>
          <p:cNvSpPr txBox="1"/>
          <p:nvPr/>
        </p:nvSpPr>
        <p:spPr>
          <a:xfrm>
            <a:off x="1302933" y="148393"/>
            <a:ext cx="6726354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Bài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1.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Giải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thích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nghĩa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các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từ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Hán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Việt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in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đậm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trong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văn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dưới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đây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6A29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1" name="Google Shape;5554;p35">
            <a:extLst>
              <a:ext uri="{FF2B5EF4-FFF2-40B4-BE49-F238E27FC236}">
                <a16:creationId xmlns:a16="http://schemas.microsoft.com/office/drawing/2014/main" id="{7B4CCE88-F7C3-411E-BE9C-0D66995E43E3}"/>
              </a:ext>
            </a:extLst>
          </p:cNvPr>
          <p:cNvSpPr/>
          <p:nvPr/>
        </p:nvSpPr>
        <p:spPr>
          <a:xfrm>
            <a:off x="3672087" y="1589341"/>
            <a:ext cx="2340119" cy="549300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/>
                <a:sym typeface="Arial"/>
              </a:rPr>
              <a:t>GỢI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/>
                <a:sym typeface="Arial"/>
              </a:rPr>
              <a:t> Ý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/>
                <a:sym typeface="Arial"/>
              </a:rPr>
              <a:t>TRẢ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/>
                <a:sym typeface="Arial"/>
              </a:rPr>
              <a:t>LỜI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36A29F">
                  <a:lumMod val="50000"/>
                </a:srgbClr>
              </a:solidFill>
              <a:effectLst/>
              <a:uLnTx/>
              <a:uFillTx/>
              <a:latin typeface="#9Slide03 AmpleSoft Bold" panose="02000000000000000000" pitchFamily="2" charset="0"/>
              <a:cs typeface="Arial"/>
              <a:sym typeface="Arial"/>
            </a:endParaRPr>
          </a:p>
        </p:txBody>
      </p:sp>
      <p:sp>
        <p:nvSpPr>
          <p:cNvPr id="52" name="Google Shape;2258;p45">
            <a:extLst>
              <a:ext uri="{FF2B5EF4-FFF2-40B4-BE49-F238E27FC236}">
                <a16:creationId xmlns:a16="http://schemas.microsoft.com/office/drawing/2014/main" id="{C73C1ACD-B0F7-4CE2-8D2A-80086C58FCE3}"/>
              </a:ext>
            </a:extLst>
          </p:cNvPr>
          <p:cNvSpPr/>
          <p:nvPr/>
        </p:nvSpPr>
        <p:spPr>
          <a:xfrm>
            <a:off x="382821" y="2956953"/>
            <a:ext cx="836152" cy="798292"/>
          </a:xfrm>
          <a:prstGeom prst="ellipse">
            <a:avLst/>
          </a:prstGeom>
          <a:solidFill>
            <a:schemeClr val="dk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3" name="Google Shape;2261;p45">
            <a:extLst>
              <a:ext uri="{FF2B5EF4-FFF2-40B4-BE49-F238E27FC236}">
                <a16:creationId xmlns:a16="http://schemas.microsoft.com/office/drawing/2014/main" id="{DAC18027-28EE-4C60-859C-33DBEA91B68F}"/>
              </a:ext>
            </a:extLst>
          </p:cNvPr>
          <p:cNvGrpSpPr/>
          <p:nvPr/>
        </p:nvGrpSpPr>
        <p:grpSpPr>
          <a:xfrm>
            <a:off x="512447" y="3140115"/>
            <a:ext cx="631110" cy="431968"/>
            <a:chOff x="251525" y="1330925"/>
            <a:chExt cx="398050" cy="345025"/>
          </a:xfrm>
        </p:grpSpPr>
        <p:sp>
          <p:nvSpPr>
            <p:cNvPr id="54" name="Google Shape;2262;p45">
              <a:extLst>
                <a:ext uri="{FF2B5EF4-FFF2-40B4-BE49-F238E27FC236}">
                  <a16:creationId xmlns:a16="http://schemas.microsoft.com/office/drawing/2014/main" id="{C59471C0-67F6-42FD-9C23-A2000D64B8C5}"/>
                </a:ext>
              </a:extLst>
            </p:cNvPr>
            <p:cNvSpPr/>
            <p:nvPr/>
          </p:nvSpPr>
          <p:spPr>
            <a:xfrm>
              <a:off x="339700" y="1330925"/>
              <a:ext cx="217875" cy="106075"/>
            </a:xfrm>
            <a:custGeom>
              <a:avLst/>
              <a:gdLst/>
              <a:ahLst/>
              <a:cxnLst/>
              <a:rect l="l" t="t" r="r" b="b"/>
              <a:pathLst>
                <a:path w="8715" h="4243" extrusionOk="0">
                  <a:moveTo>
                    <a:pt x="4421" y="1"/>
                  </a:moveTo>
                  <a:lnTo>
                    <a:pt x="4217" y="26"/>
                  </a:lnTo>
                  <a:lnTo>
                    <a:pt x="3987" y="77"/>
                  </a:lnTo>
                  <a:lnTo>
                    <a:pt x="3782" y="205"/>
                  </a:lnTo>
                  <a:lnTo>
                    <a:pt x="3603" y="333"/>
                  </a:lnTo>
                  <a:lnTo>
                    <a:pt x="77" y="3834"/>
                  </a:lnTo>
                  <a:lnTo>
                    <a:pt x="26" y="3911"/>
                  </a:lnTo>
                  <a:lnTo>
                    <a:pt x="0" y="3987"/>
                  </a:lnTo>
                  <a:lnTo>
                    <a:pt x="26" y="4089"/>
                  </a:lnTo>
                  <a:lnTo>
                    <a:pt x="77" y="4166"/>
                  </a:lnTo>
                  <a:lnTo>
                    <a:pt x="153" y="4217"/>
                  </a:lnTo>
                  <a:lnTo>
                    <a:pt x="256" y="4243"/>
                  </a:lnTo>
                  <a:lnTo>
                    <a:pt x="332" y="4217"/>
                  </a:lnTo>
                  <a:lnTo>
                    <a:pt x="409" y="4166"/>
                  </a:lnTo>
                  <a:lnTo>
                    <a:pt x="3961" y="691"/>
                  </a:lnTo>
                  <a:lnTo>
                    <a:pt x="4063" y="588"/>
                  </a:lnTo>
                  <a:lnTo>
                    <a:pt x="4166" y="537"/>
                  </a:lnTo>
                  <a:lnTo>
                    <a:pt x="4293" y="486"/>
                  </a:lnTo>
                  <a:lnTo>
                    <a:pt x="4549" y="486"/>
                  </a:lnTo>
                  <a:lnTo>
                    <a:pt x="4677" y="537"/>
                  </a:lnTo>
                  <a:lnTo>
                    <a:pt x="4804" y="588"/>
                  </a:lnTo>
                  <a:lnTo>
                    <a:pt x="4907" y="691"/>
                  </a:lnTo>
                  <a:lnTo>
                    <a:pt x="8305" y="4013"/>
                  </a:lnTo>
                  <a:lnTo>
                    <a:pt x="8382" y="4064"/>
                  </a:lnTo>
                  <a:lnTo>
                    <a:pt x="8484" y="4089"/>
                  </a:lnTo>
                  <a:lnTo>
                    <a:pt x="8586" y="4064"/>
                  </a:lnTo>
                  <a:lnTo>
                    <a:pt x="8663" y="4013"/>
                  </a:lnTo>
                  <a:lnTo>
                    <a:pt x="8714" y="3936"/>
                  </a:lnTo>
                  <a:lnTo>
                    <a:pt x="8714" y="3859"/>
                  </a:lnTo>
                  <a:lnTo>
                    <a:pt x="8714" y="3757"/>
                  </a:lnTo>
                  <a:lnTo>
                    <a:pt x="8638" y="3681"/>
                  </a:lnTo>
                  <a:lnTo>
                    <a:pt x="5239" y="333"/>
                  </a:lnTo>
                  <a:lnTo>
                    <a:pt x="5060" y="205"/>
                  </a:lnTo>
                  <a:lnTo>
                    <a:pt x="4856" y="77"/>
                  </a:lnTo>
                  <a:lnTo>
                    <a:pt x="4651" y="26"/>
                  </a:lnTo>
                  <a:lnTo>
                    <a:pt x="44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263;p45">
              <a:extLst>
                <a:ext uri="{FF2B5EF4-FFF2-40B4-BE49-F238E27FC236}">
                  <a16:creationId xmlns:a16="http://schemas.microsoft.com/office/drawing/2014/main" id="{B8E6EB04-F15F-499F-B541-26ABBDDB90E2}"/>
                </a:ext>
              </a:extLst>
            </p:cNvPr>
            <p:cNvSpPr/>
            <p:nvPr/>
          </p:nvSpPr>
          <p:spPr>
            <a:xfrm>
              <a:off x="251525" y="1648450"/>
              <a:ext cx="398050" cy="27500"/>
            </a:xfrm>
            <a:custGeom>
              <a:avLst/>
              <a:gdLst/>
              <a:ahLst/>
              <a:cxnLst/>
              <a:rect l="l" t="t" r="r" b="b"/>
              <a:pathLst>
                <a:path w="15922" h="1100" extrusionOk="0">
                  <a:moveTo>
                    <a:pt x="282" y="0"/>
                  </a:moveTo>
                  <a:lnTo>
                    <a:pt x="180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1" y="792"/>
                  </a:lnTo>
                  <a:lnTo>
                    <a:pt x="26" y="920"/>
                  </a:lnTo>
                  <a:lnTo>
                    <a:pt x="77" y="1022"/>
                  </a:lnTo>
                  <a:lnTo>
                    <a:pt x="180" y="1074"/>
                  </a:lnTo>
                  <a:lnTo>
                    <a:pt x="282" y="1099"/>
                  </a:lnTo>
                  <a:lnTo>
                    <a:pt x="15614" y="1099"/>
                  </a:lnTo>
                  <a:lnTo>
                    <a:pt x="15742" y="1074"/>
                  </a:lnTo>
                  <a:lnTo>
                    <a:pt x="15819" y="1022"/>
                  </a:lnTo>
                  <a:lnTo>
                    <a:pt x="15896" y="920"/>
                  </a:lnTo>
                  <a:lnTo>
                    <a:pt x="15921" y="792"/>
                  </a:lnTo>
                  <a:lnTo>
                    <a:pt x="15921" y="281"/>
                  </a:lnTo>
                  <a:lnTo>
                    <a:pt x="15896" y="179"/>
                  </a:lnTo>
                  <a:lnTo>
                    <a:pt x="15819" y="77"/>
                  </a:lnTo>
                  <a:lnTo>
                    <a:pt x="15742" y="26"/>
                  </a:lnTo>
                  <a:lnTo>
                    <a:pt x="156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264;p45">
              <a:extLst>
                <a:ext uri="{FF2B5EF4-FFF2-40B4-BE49-F238E27FC236}">
                  <a16:creationId xmlns:a16="http://schemas.microsoft.com/office/drawing/2014/main" id="{DD9014DF-EDE4-415F-8DAB-7E8A7D52B98C}"/>
                </a:ext>
              </a:extLst>
            </p:cNvPr>
            <p:cNvSpPr/>
            <p:nvPr/>
          </p:nvSpPr>
          <p:spPr>
            <a:xfrm>
              <a:off x="266850" y="1419725"/>
              <a:ext cx="367375" cy="228750"/>
            </a:xfrm>
            <a:custGeom>
              <a:avLst/>
              <a:gdLst/>
              <a:ahLst/>
              <a:cxnLst/>
              <a:rect l="l" t="t" r="r" b="b"/>
              <a:pathLst>
                <a:path w="14695" h="9150" extrusionOk="0">
                  <a:moveTo>
                    <a:pt x="180" y="1"/>
                  </a:moveTo>
                  <a:lnTo>
                    <a:pt x="78" y="77"/>
                  </a:lnTo>
                  <a:lnTo>
                    <a:pt x="27" y="154"/>
                  </a:lnTo>
                  <a:lnTo>
                    <a:pt x="1" y="282"/>
                  </a:lnTo>
                  <a:lnTo>
                    <a:pt x="1" y="8843"/>
                  </a:lnTo>
                  <a:lnTo>
                    <a:pt x="27" y="8970"/>
                  </a:lnTo>
                  <a:lnTo>
                    <a:pt x="78" y="9047"/>
                  </a:lnTo>
                  <a:lnTo>
                    <a:pt x="180" y="9124"/>
                  </a:lnTo>
                  <a:lnTo>
                    <a:pt x="282" y="9149"/>
                  </a:lnTo>
                  <a:lnTo>
                    <a:pt x="14414" y="9149"/>
                  </a:lnTo>
                  <a:lnTo>
                    <a:pt x="14516" y="9124"/>
                  </a:lnTo>
                  <a:lnTo>
                    <a:pt x="14618" y="9047"/>
                  </a:lnTo>
                  <a:lnTo>
                    <a:pt x="14669" y="8970"/>
                  </a:lnTo>
                  <a:lnTo>
                    <a:pt x="14695" y="8843"/>
                  </a:lnTo>
                  <a:lnTo>
                    <a:pt x="14695" y="282"/>
                  </a:lnTo>
                  <a:lnTo>
                    <a:pt x="14669" y="154"/>
                  </a:lnTo>
                  <a:lnTo>
                    <a:pt x="14618" y="77"/>
                  </a:lnTo>
                  <a:lnTo>
                    <a:pt x="145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265;p45">
              <a:extLst>
                <a:ext uri="{FF2B5EF4-FFF2-40B4-BE49-F238E27FC236}">
                  <a16:creationId xmlns:a16="http://schemas.microsoft.com/office/drawing/2014/main" id="{D2DA2018-CAF9-4A15-B7AE-5EB058F49E9C}"/>
                </a:ext>
              </a:extLst>
            </p:cNvPr>
            <p:cNvSpPr/>
            <p:nvPr/>
          </p:nvSpPr>
          <p:spPr>
            <a:xfrm>
              <a:off x="290500" y="1443375"/>
              <a:ext cx="319450" cy="180825"/>
            </a:xfrm>
            <a:custGeom>
              <a:avLst/>
              <a:gdLst/>
              <a:ahLst/>
              <a:cxnLst/>
              <a:rect l="l" t="t" r="r" b="b"/>
              <a:pathLst>
                <a:path w="12778" h="7233" extrusionOk="0">
                  <a:moveTo>
                    <a:pt x="358" y="0"/>
                  </a:moveTo>
                  <a:lnTo>
                    <a:pt x="230" y="26"/>
                  </a:lnTo>
                  <a:lnTo>
                    <a:pt x="103" y="103"/>
                  </a:lnTo>
                  <a:lnTo>
                    <a:pt x="26" y="205"/>
                  </a:lnTo>
                  <a:lnTo>
                    <a:pt x="0" y="358"/>
                  </a:lnTo>
                  <a:lnTo>
                    <a:pt x="0" y="6900"/>
                  </a:lnTo>
                  <a:lnTo>
                    <a:pt x="26" y="7028"/>
                  </a:lnTo>
                  <a:lnTo>
                    <a:pt x="103" y="7130"/>
                  </a:lnTo>
                  <a:lnTo>
                    <a:pt x="230" y="7207"/>
                  </a:lnTo>
                  <a:lnTo>
                    <a:pt x="358" y="7232"/>
                  </a:lnTo>
                  <a:lnTo>
                    <a:pt x="12445" y="7232"/>
                  </a:lnTo>
                  <a:lnTo>
                    <a:pt x="12573" y="7207"/>
                  </a:lnTo>
                  <a:lnTo>
                    <a:pt x="12675" y="7130"/>
                  </a:lnTo>
                  <a:lnTo>
                    <a:pt x="12752" y="7028"/>
                  </a:lnTo>
                  <a:lnTo>
                    <a:pt x="12778" y="6900"/>
                  </a:lnTo>
                  <a:lnTo>
                    <a:pt x="12778" y="358"/>
                  </a:lnTo>
                  <a:lnTo>
                    <a:pt x="12752" y="205"/>
                  </a:lnTo>
                  <a:lnTo>
                    <a:pt x="12675" y="103"/>
                  </a:lnTo>
                  <a:lnTo>
                    <a:pt x="12573" y="26"/>
                  </a:lnTo>
                  <a:lnTo>
                    <a:pt x="124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266;p45">
              <a:extLst>
                <a:ext uri="{FF2B5EF4-FFF2-40B4-BE49-F238E27FC236}">
                  <a16:creationId xmlns:a16="http://schemas.microsoft.com/office/drawing/2014/main" id="{4B958063-566E-4F6C-B846-EF9B6BD93663}"/>
                </a:ext>
              </a:extLst>
            </p:cNvPr>
            <p:cNvSpPr/>
            <p:nvPr/>
          </p:nvSpPr>
          <p:spPr>
            <a:xfrm>
              <a:off x="345450" y="1612675"/>
              <a:ext cx="80525" cy="35800"/>
            </a:xfrm>
            <a:custGeom>
              <a:avLst/>
              <a:gdLst/>
              <a:ahLst/>
              <a:cxnLst/>
              <a:rect l="l" t="t" r="r" b="b"/>
              <a:pathLst>
                <a:path w="3221" h="1432" extrusionOk="0">
                  <a:moveTo>
                    <a:pt x="486" y="0"/>
                  </a:moveTo>
                  <a:lnTo>
                    <a:pt x="358" y="26"/>
                  </a:lnTo>
                  <a:lnTo>
                    <a:pt x="256" y="102"/>
                  </a:lnTo>
                  <a:lnTo>
                    <a:pt x="179" y="154"/>
                  </a:lnTo>
                  <a:lnTo>
                    <a:pt x="102" y="256"/>
                  </a:lnTo>
                  <a:lnTo>
                    <a:pt x="51" y="358"/>
                  </a:lnTo>
                  <a:lnTo>
                    <a:pt x="26" y="460"/>
                  </a:lnTo>
                  <a:lnTo>
                    <a:pt x="0" y="588"/>
                  </a:lnTo>
                  <a:lnTo>
                    <a:pt x="0" y="1431"/>
                  </a:lnTo>
                  <a:lnTo>
                    <a:pt x="3220" y="1431"/>
                  </a:lnTo>
                  <a:lnTo>
                    <a:pt x="3220" y="588"/>
                  </a:lnTo>
                  <a:lnTo>
                    <a:pt x="3194" y="460"/>
                  </a:lnTo>
                  <a:lnTo>
                    <a:pt x="3169" y="358"/>
                  </a:lnTo>
                  <a:lnTo>
                    <a:pt x="3118" y="256"/>
                  </a:lnTo>
                  <a:lnTo>
                    <a:pt x="3041" y="154"/>
                  </a:lnTo>
                  <a:lnTo>
                    <a:pt x="2939" y="102"/>
                  </a:lnTo>
                  <a:lnTo>
                    <a:pt x="2837" y="26"/>
                  </a:lnTo>
                  <a:lnTo>
                    <a:pt x="27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267;p45">
              <a:extLst>
                <a:ext uri="{FF2B5EF4-FFF2-40B4-BE49-F238E27FC236}">
                  <a16:creationId xmlns:a16="http://schemas.microsoft.com/office/drawing/2014/main" id="{546C07B6-8645-48CB-A9C1-6461982D5047}"/>
                </a:ext>
              </a:extLst>
            </p:cNvPr>
            <p:cNvSpPr/>
            <p:nvPr/>
          </p:nvSpPr>
          <p:spPr>
            <a:xfrm>
              <a:off x="436800" y="1337325"/>
              <a:ext cx="27500" cy="26850"/>
            </a:xfrm>
            <a:custGeom>
              <a:avLst/>
              <a:gdLst/>
              <a:ahLst/>
              <a:cxnLst/>
              <a:rect l="l" t="t" r="r" b="b"/>
              <a:pathLst>
                <a:path w="1100" h="1074" extrusionOk="0">
                  <a:moveTo>
                    <a:pt x="435" y="0"/>
                  </a:moveTo>
                  <a:lnTo>
                    <a:pt x="333" y="26"/>
                  </a:lnTo>
                  <a:lnTo>
                    <a:pt x="230" y="77"/>
                  </a:lnTo>
                  <a:lnTo>
                    <a:pt x="154" y="154"/>
                  </a:lnTo>
                  <a:lnTo>
                    <a:pt x="103" y="230"/>
                  </a:lnTo>
                  <a:lnTo>
                    <a:pt x="52" y="332"/>
                  </a:lnTo>
                  <a:lnTo>
                    <a:pt x="26" y="435"/>
                  </a:lnTo>
                  <a:lnTo>
                    <a:pt x="0" y="537"/>
                  </a:lnTo>
                  <a:lnTo>
                    <a:pt x="26" y="639"/>
                  </a:lnTo>
                  <a:lnTo>
                    <a:pt x="52" y="741"/>
                  </a:lnTo>
                  <a:lnTo>
                    <a:pt x="103" y="844"/>
                  </a:lnTo>
                  <a:lnTo>
                    <a:pt x="154" y="920"/>
                  </a:lnTo>
                  <a:lnTo>
                    <a:pt x="230" y="971"/>
                  </a:lnTo>
                  <a:lnTo>
                    <a:pt x="333" y="1022"/>
                  </a:lnTo>
                  <a:lnTo>
                    <a:pt x="435" y="1074"/>
                  </a:lnTo>
                  <a:lnTo>
                    <a:pt x="665" y="1074"/>
                  </a:lnTo>
                  <a:lnTo>
                    <a:pt x="767" y="1022"/>
                  </a:lnTo>
                  <a:lnTo>
                    <a:pt x="844" y="971"/>
                  </a:lnTo>
                  <a:lnTo>
                    <a:pt x="920" y="920"/>
                  </a:lnTo>
                  <a:lnTo>
                    <a:pt x="997" y="844"/>
                  </a:lnTo>
                  <a:lnTo>
                    <a:pt x="1048" y="741"/>
                  </a:lnTo>
                  <a:lnTo>
                    <a:pt x="1074" y="639"/>
                  </a:lnTo>
                  <a:lnTo>
                    <a:pt x="1099" y="537"/>
                  </a:lnTo>
                  <a:lnTo>
                    <a:pt x="1074" y="435"/>
                  </a:lnTo>
                  <a:lnTo>
                    <a:pt x="1048" y="332"/>
                  </a:lnTo>
                  <a:lnTo>
                    <a:pt x="997" y="230"/>
                  </a:lnTo>
                  <a:lnTo>
                    <a:pt x="920" y="154"/>
                  </a:lnTo>
                  <a:lnTo>
                    <a:pt x="844" y="77"/>
                  </a:lnTo>
                  <a:lnTo>
                    <a:pt x="767" y="26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2" name="Picture 27">
            <a:extLst>
              <a:ext uri="{FF2B5EF4-FFF2-40B4-BE49-F238E27FC236}">
                <a16:creationId xmlns:a16="http://schemas.microsoft.com/office/drawing/2014/main" id="{2AD570CA-D031-47A3-9E0C-0D074D1A1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110218" y="3160236"/>
            <a:ext cx="716890" cy="489277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020394C4-4EE7-415E-8A28-A05ED3C8D65C}"/>
              </a:ext>
            </a:extLst>
          </p:cNvPr>
          <p:cNvSpPr txBox="1"/>
          <p:nvPr/>
        </p:nvSpPr>
        <p:spPr>
          <a:xfrm>
            <a:off x="4917324" y="2359160"/>
            <a:ext cx="4226676" cy="24555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Hoài</a:t>
            </a:r>
            <a:r>
              <a:rPr kumimoji="0" lang="vi-VN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bão</a:t>
            </a:r>
            <a:r>
              <a:rPr kumimoji="0" lang="vi-VN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: ôm </a:t>
            </a:r>
            <a:r>
              <a:rPr kumimoji="0" lang="vi-VN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ấp</a:t>
            </a:r>
            <a:r>
              <a:rPr kumimoji="0" lang="vi-VN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ấp</a:t>
            </a:r>
            <a:r>
              <a:rPr kumimoji="0" lang="vi-VN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ủ; Tung </a:t>
            </a:r>
            <a:r>
              <a:rPr kumimoji="0" lang="vi-VN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hoành</a:t>
            </a:r>
            <a:r>
              <a:rPr kumimoji="0" lang="vi-VN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: </a:t>
            </a:r>
            <a:r>
              <a:rPr kumimoji="0" lang="vi-VN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dọc</a:t>
            </a:r>
            <a:r>
              <a:rPr kumimoji="0" lang="vi-VN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– ngang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=&gt; </a:t>
            </a:r>
            <a:r>
              <a:rPr kumimoji="0" lang="vi-V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Khát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vọng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ý </a:t>
            </a:r>
            <a:r>
              <a:rPr kumimoji="0" lang="vi-V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chí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ấp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ủ </a:t>
            </a:r>
            <a:r>
              <a:rPr kumimoji="0" lang="vi-V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vùng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vẫy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ngang </a:t>
            </a:r>
            <a:r>
              <a:rPr kumimoji="0" lang="vi-V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dọc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khắp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chốn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người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anh </a:t>
            </a:r>
            <a:r>
              <a:rPr kumimoji="0" lang="vi-V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hùng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8163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52" grpId="0" animBg="1"/>
      <p:bldP spid="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5554;p35">
            <a:extLst>
              <a:ext uri="{FF2B5EF4-FFF2-40B4-BE49-F238E27FC236}">
                <a16:creationId xmlns:a16="http://schemas.microsoft.com/office/drawing/2014/main" id="{AC5782B3-9E0F-4E6C-9AFC-DDE49F3BE045}"/>
              </a:ext>
            </a:extLst>
          </p:cNvPr>
          <p:cNvSpPr/>
          <p:nvPr/>
        </p:nvSpPr>
        <p:spPr>
          <a:xfrm>
            <a:off x="651901" y="122420"/>
            <a:ext cx="7651589" cy="1211457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89" name="Google Shape;2189;p42"/>
          <p:cNvSpPr/>
          <p:nvPr/>
        </p:nvSpPr>
        <p:spPr>
          <a:xfrm>
            <a:off x="214212" y="180518"/>
            <a:ext cx="1080577" cy="104112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196" name="Google Shape;2196;p42"/>
          <p:cNvGrpSpPr/>
          <p:nvPr/>
        </p:nvGrpSpPr>
        <p:grpSpPr>
          <a:xfrm>
            <a:off x="512447" y="397253"/>
            <a:ext cx="472643" cy="567883"/>
            <a:chOff x="4043175" y="2600975"/>
            <a:chExt cx="294525" cy="398050"/>
          </a:xfrm>
        </p:grpSpPr>
        <p:sp>
          <p:nvSpPr>
            <p:cNvPr id="2197" name="Google Shape;2197;p42"/>
            <p:cNvSpPr/>
            <p:nvPr/>
          </p:nvSpPr>
          <p:spPr>
            <a:xfrm>
              <a:off x="4043175" y="2600975"/>
              <a:ext cx="294525" cy="398050"/>
            </a:xfrm>
            <a:custGeom>
              <a:avLst/>
              <a:gdLst/>
              <a:ahLst/>
              <a:cxnLst/>
              <a:rect l="l" t="t" r="r" b="b"/>
              <a:pathLst>
                <a:path w="11781" h="15922" extrusionOk="0">
                  <a:moveTo>
                    <a:pt x="1125" y="1"/>
                  </a:moveTo>
                  <a:lnTo>
                    <a:pt x="895" y="26"/>
                  </a:lnTo>
                  <a:lnTo>
                    <a:pt x="690" y="103"/>
                  </a:lnTo>
                  <a:lnTo>
                    <a:pt x="511" y="205"/>
                  </a:lnTo>
                  <a:lnTo>
                    <a:pt x="333" y="333"/>
                  </a:lnTo>
                  <a:lnTo>
                    <a:pt x="179" y="512"/>
                  </a:lnTo>
                  <a:lnTo>
                    <a:pt x="77" y="716"/>
                  </a:lnTo>
                  <a:lnTo>
                    <a:pt x="26" y="921"/>
                  </a:lnTo>
                  <a:lnTo>
                    <a:pt x="0" y="1151"/>
                  </a:lnTo>
                  <a:lnTo>
                    <a:pt x="0" y="14797"/>
                  </a:lnTo>
                  <a:lnTo>
                    <a:pt x="26" y="15027"/>
                  </a:lnTo>
                  <a:lnTo>
                    <a:pt x="77" y="15231"/>
                  </a:lnTo>
                  <a:lnTo>
                    <a:pt x="179" y="15436"/>
                  </a:lnTo>
                  <a:lnTo>
                    <a:pt x="333" y="15589"/>
                  </a:lnTo>
                  <a:lnTo>
                    <a:pt x="511" y="15742"/>
                  </a:lnTo>
                  <a:lnTo>
                    <a:pt x="690" y="15845"/>
                  </a:lnTo>
                  <a:lnTo>
                    <a:pt x="895" y="15896"/>
                  </a:lnTo>
                  <a:lnTo>
                    <a:pt x="1125" y="15921"/>
                  </a:lnTo>
                  <a:lnTo>
                    <a:pt x="10657" y="15921"/>
                  </a:lnTo>
                  <a:lnTo>
                    <a:pt x="10887" y="15896"/>
                  </a:lnTo>
                  <a:lnTo>
                    <a:pt x="11091" y="15845"/>
                  </a:lnTo>
                  <a:lnTo>
                    <a:pt x="11270" y="15742"/>
                  </a:lnTo>
                  <a:lnTo>
                    <a:pt x="11449" y="15589"/>
                  </a:lnTo>
                  <a:lnTo>
                    <a:pt x="11602" y="15436"/>
                  </a:lnTo>
                  <a:lnTo>
                    <a:pt x="11704" y="15231"/>
                  </a:lnTo>
                  <a:lnTo>
                    <a:pt x="11755" y="15027"/>
                  </a:lnTo>
                  <a:lnTo>
                    <a:pt x="11781" y="14797"/>
                  </a:lnTo>
                  <a:lnTo>
                    <a:pt x="11781" y="1151"/>
                  </a:lnTo>
                  <a:lnTo>
                    <a:pt x="11755" y="921"/>
                  </a:lnTo>
                  <a:lnTo>
                    <a:pt x="11704" y="716"/>
                  </a:lnTo>
                  <a:lnTo>
                    <a:pt x="11602" y="512"/>
                  </a:lnTo>
                  <a:lnTo>
                    <a:pt x="11449" y="333"/>
                  </a:lnTo>
                  <a:lnTo>
                    <a:pt x="11270" y="205"/>
                  </a:lnTo>
                  <a:lnTo>
                    <a:pt x="11091" y="103"/>
                  </a:lnTo>
                  <a:lnTo>
                    <a:pt x="10887" y="26"/>
                  </a:lnTo>
                  <a:lnTo>
                    <a:pt x="106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42"/>
            <p:cNvSpPr/>
            <p:nvPr/>
          </p:nvSpPr>
          <p:spPr>
            <a:xfrm>
              <a:off x="4085975" y="273195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95" y="1"/>
                  </a:moveTo>
                  <a:lnTo>
                    <a:pt x="716" y="26"/>
                  </a:lnTo>
                  <a:lnTo>
                    <a:pt x="537" y="77"/>
                  </a:lnTo>
                  <a:lnTo>
                    <a:pt x="384" y="154"/>
                  </a:lnTo>
                  <a:lnTo>
                    <a:pt x="256" y="256"/>
                  </a:lnTo>
                  <a:lnTo>
                    <a:pt x="154" y="409"/>
                  </a:lnTo>
                  <a:lnTo>
                    <a:pt x="77" y="537"/>
                  </a:lnTo>
                  <a:lnTo>
                    <a:pt x="26" y="716"/>
                  </a:lnTo>
                  <a:lnTo>
                    <a:pt x="1" y="895"/>
                  </a:lnTo>
                  <a:lnTo>
                    <a:pt x="26" y="1074"/>
                  </a:lnTo>
                  <a:lnTo>
                    <a:pt x="77" y="1227"/>
                  </a:lnTo>
                  <a:lnTo>
                    <a:pt x="154" y="1381"/>
                  </a:lnTo>
                  <a:lnTo>
                    <a:pt x="256" y="1508"/>
                  </a:lnTo>
                  <a:lnTo>
                    <a:pt x="384" y="1610"/>
                  </a:lnTo>
                  <a:lnTo>
                    <a:pt x="537" y="1713"/>
                  </a:lnTo>
                  <a:lnTo>
                    <a:pt x="716" y="1764"/>
                  </a:lnTo>
                  <a:lnTo>
                    <a:pt x="1048" y="1764"/>
                  </a:lnTo>
                  <a:lnTo>
                    <a:pt x="1227" y="1713"/>
                  </a:lnTo>
                  <a:lnTo>
                    <a:pt x="1380" y="1610"/>
                  </a:lnTo>
                  <a:lnTo>
                    <a:pt x="1508" y="1508"/>
                  </a:lnTo>
                  <a:lnTo>
                    <a:pt x="1610" y="1381"/>
                  </a:lnTo>
                  <a:lnTo>
                    <a:pt x="1687" y="1227"/>
                  </a:lnTo>
                  <a:lnTo>
                    <a:pt x="1738" y="1074"/>
                  </a:lnTo>
                  <a:lnTo>
                    <a:pt x="1764" y="895"/>
                  </a:lnTo>
                  <a:lnTo>
                    <a:pt x="1738" y="716"/>
                  </a:lnTo>
                  <a:lnTo>
                    <a:pt x="1687" y="537"/>
                  </a:lnTo>
                  <a:lnTo>
                    <a:pt x="1610" y="409"/>
                  </a:lnTo>
                  <a:lnTo>
                    <a:pt x="1508" y="256"/>
                  </a:lnTo>
                  <a:lnTo>
                    <a:pt x="1380" y="154"/>
                  </a:lnTo>
                  <a:lnTo>
                    <a:pt x="1227" y="77"/>
                  </a:lnTo>
                  <a:lnTo>
                    <a:pt x="1048" y="26"/>
                  </a:lnTo>
                  <a:lnTo>
                    <a:pt x="8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42"/>
            <p:cNvSpPr/>
            <p:nvPr/>
          </p:nvSpPr>
          <p:spPr>
            <a:xfrm>
              <a:off x="4085975" y="2811175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716" y="0"/>
                  </a:moveTo>
                  <a:lnTo>
                    <a:pt x="537" y="51"/>
                  </a:lnTo>
                  <a:lnTo>
                    <a:pt x="384" y="128"/>
                  </a:lnTo>
                  <a:lnTo>
                    <a:pt x="256" y="256"/>
                  </a:lnTo>
                  <a:lnTo>
                    <a:pt x="154" y="384"/>
                  </a:lnTo>
                  <a:lnTo>
                    <a:pt x="77" y="537"/>
                  </a:lnTo>
                  <a:lnTo>
                    <a:pt x="26" y="690"/>
                  </a:lnTo>
                  <a:lnTo>
                    <a:pt x="1" y="869"/>
                  </a:lnTo>
                  <a:lnTo>
                    <a:pt x="26" y="1048"/>
                  </a:lnTo>
                  <a:lnTo>
                    <a:pt x="77" y="1201"/>
                  </a:lnTo>
                  <a:lnTo>
                    <a:pt x="154" y="1355"/>
                  </a:lnTo>
                  <a:lnTo>
                    <a:pt x="256" y="1482"/>
                  </a:lnTo>
                  <a:lnTo>
                    <a:pt x="384" y="1610"/>
                  </a:lnTo>
                  <a:lnTo>
                    <a:pt x="537" y="1687"/>
                  </a:lnTo>
                  <a:lnTo>
                    <a:pt x="716" y="1738"/>
                  </a:lnTo>
                  <a:lnTo>
                    <a:pt x="895" y="1764"/>
                  </a:lnTo>
                  <a:lnTo>
                    <a:pt x="1048" y="1738"/>
                  </a:lnTo>
                  <a:lnTo>
                    <a:pt x="1227" y="1687"/>
                  </a:lnTo>
                  <a:lnTo>
                    <a:pt x="1380" y="1610"/>
                  </a:lnTo>
                  <a:lnTo>
                    <a:pt x="1508" y="1482"/>
                  </a:lnTo>
                  <a:lnTo>
                    <a:pt x="1610" y="1355"/>
                  </a:lnTo>
                  <a:lnTo>
                    <a:pt x="1687" y="1201"/>
                  </a:lnTo>
                  <a:lnTo>
                    <a:pt x="1738" y="1048"/>
                  </a:lnTo>
                  <a:lnTo>
                    <a:pt x="1764" y="869"/>
                  </a:lnTo>
                  <a:lnTo>
                    <a:pt x="1738" y="690"/>
                  </a:lnTo>
                  <a:lnTo>
                    <a:pt x="1687" y="537"/>
                  </a:lnTo>
                  <a:lnTo>
                    <a:pt x="1610" y="384"/>
                  </a:lnTo>
                  <a:lnTo>
                    <a:pt x="1508" y="256"/>
                  </a:lnTo>
                  <a:lnTo>
                    <a:pt x="1380" y="128"/>
                  </a:lnTo>
                  <a:lnTo>
                    <a:pt x="1227" y="51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42"/>
            <p:cNvSpPr/>
            <p:nvPr/>
          </p:nvSpPr>
          <p:spPr>
            <a:xfrm>
              <a:off x="4085975" y="288975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716" y="1"/>
                  </a:moveTo>
                  <a:lnTo>
                    <a:pt x="537" y="52"/>
                  </a:lnTo>
                  <a:lnTo>
                    <a:pt x="384" y="154"/>
                  </a:lnTo>
                  <a:lnTo>
                    <a:pt x="256" y="256"/>
                  </a:lnTo>
                  <a:lnTo>
                    <a:pt x="154" y="384"/>
                  </a:lnTo>
                  <a:lnTo>
                    <a:pt x="77" y="537"/>
                  </a:lnTo>
                  <a:lnTo>
                    <a:pt x="26" y="690"/>
                  </a:lnTo>
                  <a:lnTo>
                    <a:pt x="1" y="869"/>
                  </a:lnTo>
                  <a:lnTo>
                    <a:pt x="26" y="1048"/>
                  </a:lnTo>
                  <a:lnTo>
                    <a:pt x="77" y="1227"/>
                  </a:lnTo>
                  <a:lnTo>
                    <a:pt x="154" y="1380"/>
                  </a:lnTo>
                  <a:lnTo>
                    <a:pt x="256" y="1508"/>
                  </a:lnTo>
                  <a:lnTo>
                    <a:pt x="384" y="1610"/>
                  </a:lnTo>
                  <a:lnTo>
                    <a:pt x="537" y="1687"/>
                  </a:lnTo>
                  <a:lnTo>
                    <a:pt x="716" y="1738"/>
                  </a:lnTo>
                  <a:lnTo>
                    <a:pt x="895" y="1764"/>
                  </a:lnTo>
                  <a:lnTo>
                    <a:pt x="1048" y="1738"/>
                  </a:lnTo>
                  <a:lnTo>
                    <a:pt x="1227" y="1687"/>
                  </a:lnTo>
                  <a:lnTo>
                    <a:pt x="1380" y="1610"/>
                  </a:lnTo>
                  <a:lnTo>
                    <a:pt x="1508" y="1508"/>
                  </a:lnTo>
                  <a:lnTo>
                    <a:pt x="1610" y="1380"/>
                  </a:lnTo>
                  <a:lnTo>
                    <a:pt x="1687" y="1227"/>
                  </a:lnTo>
                  <a:lnTo>
                    <a:pt x="1738" y="1048"/>
                  </a:lnTo>
                  <a:lnTo>
                    <a:pt x="1764" y="869"/>
                  </a:lnTo>
                  <a:lnTo>
                    <a:pt x="1738" y="690"/>
                  </a:lnTo>
                  <a:lnTo>
                    <a:pt x="1687" y="537"/>
                  </a:lnTo>
                  <a:lnTo>
                    <a:pt x="1610" y="384"/>
                  </a:lnTo>
                  <a:lnTo>
                    <a:pt x="1508" y="256"/>
                  </a:lnTo>
                  <a:lnTo>
                    <a:pt x="1380" y="154"/>
                  </a:lnTo>
                  <a:lnTo>
                    <a:pt x="1227" y="52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42"/>
            <p:cNvSpPr/>
            <p:nvPr/>
          </p:nvSpPr>
          <p:spPr>
            <a:xfrm>
              <a:off x="4105150" y="2641875"/>
              <a:ext cx="31325" cy="42825"/>
            </a:xfrm>
            <a:custGeom>
              <a:avLst/>
              <a:gdLst/>
              <a:ahLst/>
              <a:cxnLst/>
              <a:rect l="l" t="t" r="r" b="b"/>
              <a:pathLst>
                <a:path w="1253" h="1713" extrusionOk="0">
                  <a:moveTo>
                    <a:pt x="153" y="0"/>
                  </a:moveTo>
                  <a:lnTo>
                    <a:pt x="102" y="26"/>
                  </a:lnTo>
                  <a:lnTo>
                    <a:pt x="51" y="51"/>
                  </a:lnTo>
                  <a:lnTo>
                    <a:pt x="26" y="103"/>
                  </a:lnTo>
                  <a:lnTo>
                    <a:pt x="0" y="154"/>
                  </a:lnTo>
                  <a:lnTo>
                    <a:pt x="0" y="1559"/>
                  </a:lnTo>
                  <a:lnTo>
                    <a:pt x="26" y="1610"/>
                  </a:lnTo>
                  <a:lnTo>
                    <a:pt x="51" y="1661"/>
                  </a:lnTo>
                  <a:lnTo>
                    <a:pt x="102" y="1687"/>
                  </a:lnTo>
                  <a:lnTo>
                    <a:pt x="153" y="1713"/>
                  </a:lnTo>
                  <a:lnTo>
                    <a:pt x="1099" y="1713"/>
                  </a:lnTo>
                  <a:lnTo>
                    <a:pt x="1176" y="1687"/>
                  </a:lnTo>
                  <a:lnTo>
                    <a:pt x="1201" y="1661"/>
                  </a:lnTo>
                  <a:lnTo>
                    <a:pt x="1252" y="1610"/>
                  </a:lnTo>
                  <a:lnTo>
                    <a:pt x="1252" y="1559"/>
                  </a:lnTo>
                  <a:lnTo>
                    <a:pt x="1252" y="1508"/>
                  </a:lnTo>
                  <a:lnTo>
                    <a:pt x="1201" y="1457"/>
                  </a:lnTo>
                  <a:lnTo>
                    <a:pt x="1176" y="1431"/>
                  </a:lnTo>
                  <a:lnTo>
                    <a:pt x="1099" y="1406"/>
                  </a:lnTo>
                  <a:lnTo>
                    <a:pt x="307" y="1406"/>
                  </a:lnTo>
                  <a:lnTo>
                    <a:pt x="307" y="1048"/>
                  </a:lnTo>
                  <a:lnTo>
                    <a:pt x="1022" y="1048"/>
                  </a:lnTo>
                  <a:lnTo>
                    <a:pt x="1073" y="997"/>
                  </a:lnTo>
                  <a:lnTo>
                    <a:pt x="1099" y="971"/>
                  </a:lnTo>
                  <a:lnTo>
                    <a:pt x="1099" y="895"/>
                  </a:lnTo>
                  <a:lnTo>
                    <a:pt x="1099" y="844"/>
                  </a:lnTo>
                  <a:lnTo>
                    <a:pt x="1073" y="793"/>
                  </a:lnTo>
                  <a:lnTo>
                    <a:pt x="1022" y="767"/>
                  </a:lnTo>
                  <a:lnTo>
                    <a:pt x="307" y="767"/>
                  </a:lnTo>
                  <a:lnTo>
                    <a:pt x="307" y="307"/>
                  </a:lnTo>
                  <a:lnTo>
                    <a:pt x="1099" y="307"/>
                  </a:lnTo>
                  <a:lnTo>
                    <a:pt x="1176" y="281"/>
                  </a:lnTo>
                  <a:lnTo>
                    <a:pt x="1201" y="256"/>
                  </a:lnTo>
                  <a:lnTo>
                    <a:pt x="1252" y="205"/>
                  </a:lnTo>
                  <a:lnTo>
                    <a:pt x="1252" y="154"/>
                  </a:lnTo>
                  <a:lnTo>
                    <a:pt x="1252" y="103"/>
                  </a:lnTo>
                  <a:lnTo>
                    <a:pt x="1201" y="51"/>
                  </a:lnTo>
                  <a:lnTo>
                    <a:pt x="1176" y="26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42"/>
            <p:cNvSpPr/>
            <p:nvPr/>
          </p:nvSpPr>
          <p:spPr>
            <a:xfrm>
              <a:off x="4143475" y="2641875"/>
              <a:ext cx="39000" cy="42825"/>
            </a:xfrm>
            <a:custGeom>
              <a:avLst/>
              <a:gdLst/>
              <a:ahLst/>
              <a:cxnLst/>
              <a:rect l="l" t="t" r="r" b="b"/>
              <a:pathLst>
                <a:path w="1560" h="1713" extrusionOk="0">
                  <a:moveTo>
                    <a:pt x="103" y="0"/>
                  </a:moveTo>
                  <a:lnTo>
                    <a:pt x="52" y="51"/>
                  </a:lnTo>
                  <a:lnTo>
                    <a:pt x="0" y="77"/>
                  </a:lnTo>
                  <a:lnTo>
                    <a:pt x="0" y="154"/>
                  </a:lnTo>
                  <a:lnTo>
                    <a:pt x="0" y="205"/>
                  </a:lnTo>
                  <a:lnTo>
                    <a:pt x="26" y="256"/>
                  </a:lnTo>
                  <a:lnTo>
                    <a:pt x="563" y="844"/>
                  </a:lnTo>
                  <a:lnTo>
                    <a:pt x="26" y="1457"/>
                  </a:lnTo>
                  <a:lnTo>
                    <a:pt x="0" y="1508"/>
                  </a:lnTo>
                  <a:lnTo>
                    <a:pt x="0" y="1559"/>
                  </a:lnTo>
                  <a:lnTo>
                    <a:pt x="0" y="1636"/>
                  </a:lnTo>
                  <a:lnTo>
                    <a:pt x="52" y="1661"/>
                  </a:lnTo>
                  <a:lnTo>
                    <a:pt x="103" y="1713"/>
                  </a:lnTo>
                  <a:lnTo>
                    <a:pt x="154" y="1713"/>
                  </a:lnTo>
                  <a:lnTo>
                    <a:pt x="205" y="1687"/>
                  </a:lnTo>
                  <a:lnTo>
                    <a:pt x="256" y="1661"/>
                  </a:lnTo>
                  <a:lnTo>
                    <a:pt x="767" y="1074"/>
                  </a:lnTo>
                  <a:lnTo>
                    <a:pt x="1278" y="1661"/>
                  </a:lnTo>
                  <a:lnTo>
                    <a:pt x="1329" y="1687"/>
                  </a:lnTo>
                  <a:lnTo>
                    <a:pt x="1380" y="1713"/>
                  </a:lnTo>
                  <a:lnTo>
                    <a:pt x="1457" y="1713"/>
                  </a:lnTo>
                  <a:lnTo>
                    <a:pt x="1508" y="1661"/>
                  </a:lnTo>
                  <a:lnTo>
                    <a:pt x="1534" y="1636"/>
                  </a:lnTo>
                  <a:lnTo>
                    <a:pt x="1559" y="1559"/>
                  </a:lnTo>
                  <a:lnTo>
                    <a:pt x="1534" y="1508"/>
                  </a:lnTo>
                  <a:lnTo>
                    <a:pt x="1508" y="1457"/>
                  </a:lnTo>
                  <a:lnTo>
                    <a:pt x="972" y="844"/>
                  </a:lnTo>
                  <a:lnTo>
                    <a:pt x="1508" y="256"/>
                  </a:lnTo>
                  <a:lnTo>
                    <a:pt x="1534" y="205"/>
                  </a:lnTo>
                  <a:lnTo>
                    <a:pt x="1559" y="154"/>
                  </a:lnTo>
                  <a:lnTo>
                    <a:pt x="1534" y="77"/>
                  </a:lnTo>
                  <a:lnTo>
                    <a:pt x="1508" y="51"/>
                  </a:lnTo>
                  <a:lnTo>
                    <a:pt x="1457" y="0"/>
                  </a:lnTo>
                  <a:lnTo>
                    <a:pt x="1380" y="0"/>
                  </a:lnTo>
                  <a:lnTo>
                    <a:pt x="1329" y="26"/>
                  </a:lnTo>
                  <a:lnTo>
                    <a:pt x="1278" y="51"/>
                  </a:lnTo>
                  <a:lnTo>
                    <a:pt x="767" y="639"/>
                  </a:lnTo>
                  <a:lnTo>
                    <a:pt x="256" y="51"/>
                  </a:lnTo>
                  <a:lnTo>
                    <a:pt x="205" y="26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42"/>
            <p:cNvSpPr/>
            <p:nvPr/>
          </p:nvSpPr>
          <p:spPr>
            <a:xfrm>
              <a:off x="4187550" y="2641875"/>
              <a:ext cx="39000" cy="42825"/>
            </a:xfrm>
            <a:custGeom>
              <a:avLst/>
              <a:gdLst/>
              <a:ahLst/>
              <a:cxnLst/>
              <a:rect l="l" t="t" r="r" b="b"/>
              <a:pathLst>
                <a:path w="1560" h="1713" extrusionOk="0">
                  <a:moveTo>
                    <a:pt x="767" y="511"/>
                  </a:moveTo>
                  <a:lnTo>
                    <a:pt x="997" y="1023"/>
                  </a:lnTo>
                  <a:lnTo>
                    <a:pt x="537" y="1023"/>
                  </a:lnTo>
                  <a:lnTo>
                    <a:pt x="767" y="511"/>
                  </a:lnTo>
                  <a:close/>
                  <a:moveTo>
                    <a:pt x="767" y="0"/>
                  </a:moveTo>
                  <a:lnTo>
                    <a:pt x="691" y="26"/>
                  </a:lnTo>
                  <a:lnTo>
                    <a:pt x="640" y="77"/>
                  </a:lnTo>
                  <a:lnTo>
                    <a:pt x="1" y="1483"/>
                  </a:lnTo>
                  <a:lnTo>
                    <a:pt x="1" y="1559"/>
                  </a:lnTo>
                  <a:lnTo>
                    <a:pt x="1" y="1610"/>
                  </a:lnTo>
                  <a:lnTo>
                    <a:pt x="26" y="1661"/>
                  </a:lnTo>
                  <a:lnTo>
                    <a:pt x="77" y="1687"/>
                  </a:lnTo>
                  <a:lnTo>
                    <a:pt x="128" y="1713"/>
                  </a:lnTo>
                  <a:lnTo>
                    <a:pt x="205" y="1687"/>
                  </a:lnTo>
                  <a:lnTo>
                    <a:pt x="256" y="1661"/>
                  </a:lnTo>
                  <a:lnTo>
                    <a:pt x="282" y="1610"/>
                  </a:lnTo>
                  <a:lnTo>
                    <a:pt x="410" y="1329"/>
                  </a:lnTo>
                  <a:lnTo>
                    <a:pt x="1125" y="1329"/>
                  </a:lnTo>
                  <a:lnTo>
                    <a:pt x="1253" y="1610"/>
                  </a:lnTo>
                  <a:lnTo>
                    <a:pt x="1278" y="1661"/>
                  </a:lnTo>
                  <a:lnTo>
                    <a:pt x="1330" y="1687"/>
                  </a:lnTo>
                  <a:lnTo>
                    <a:pt x="1406" y="1713"/>
                  </a:lnTo>
                  <a:lnTo>
                    <a:pt x="1457" y="1687"/>
                  </a:lnTo>
                  <a:lnTo>
                    <a:pt x="1508" y="1661"/>
                  </a:lnTo>
                  <a:lnTo>
                    <a:pt x="1534" y="1610"/>
                  </a:lnTo>
                  <a:lnTo>
                    <a:pt x="1560" y="1559"/>
                  </a:lnTo>
                  <a:lnTo>
                    <a:pt x="1534" y="1483"/>
                  </a:lnTo>
                  <a:lnTo>
                    <a:pt x="921" y="77"/>
                  </a:lnTo>
                  <a:lnTo>
                    <a:pt x="844" y="2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42"/>
            <p:cNvSpPr/>
            <p:nvPr/>
          </p:nvSpPr>
          <p:spPr>
            <a:xfrm>
              <a:off x="4232925" y="2641875"/>
              <a:ext cx="42825" cy="42825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153" y="0"/>
                  </a:moveTo>
                  <a:lnTo>
                    <a:pt x="102" y="26"/>
                  </a:lnTo>
                  <a:lnTo>
                    <a:pt x="51" y="51"/>
                  </a:lnTo>
                  <a:lnTo>
                    <a:pt x="26" y="103"/>
                  </a:lnTo>
                  <a:lnTo>
                    <a:pt x="0" y="154"/>
                  </a:lnTo>
                  <a:lnTo>
                    <a:pt x="0" y="1559"/>
                  </a:lnTo>
                  <a:lnTo>
                    <a:pt x="26" y="1610"/>
                  </a:lnTo>
                  <a:lnTo>
                    <a:pt x="51" y="1661"/>
                  </a:lnTo>
                  <a:lnTo>
                    <a:pt x="102" y="1687"/>
                  </a:lnTo>
                  <a:lnTo>
                    <a:pt x="153" y="1713"/>
                  </a:lnTo>
                  <a:lnTo>
                    <a:pt x="230" y="1687"/>
                  </a:lnTo>
                  <a:lnTo>
                    <a:pt x="256" y="1661"/>
                  </a:lnTo>
                  <a:lnTo>
                    <a:pt x="307" y="1610"/>
                  </a:lnTo>
                  <a:lnTo>
                    <a:pt x="307" y="1559"/>
                  </a:lnTo>
                  <a:lnTo>
                    <a:pt x="307" y="563"/>
                  </a:lnTo>
                  <a:lnTo>
                    <a:pt x="690" y="1048"/>
                  </a:lnTo>
                  <a:lnTo>
                    <a:pt x="767" y="1125"/>
                  </a:lnTo>
                  <a:lnTo>
                    <a:pt x="843" y="1150"/>
                  </a:lnTo>
                  <a:lnTo>
                    <a:pt x="920" y="1125"/>
                  </a:lnTo>
                  <a:lnTo>
                    <a:pt x="1022" y="1048"/>
                  </a:lnTo>
                  <a:lnTo>
                    <a:pt x="1406" y="563"/>
                  </a:lnTo>
                  <a:lnTo>
                    <a:pt x="1406" y="1559"/>
                  </a:lnTo>
                  <a:lnTo>
                    <a:pt x="1406" y="1610"/>
                  </a:lnTo>
                  <a:lnTo>
                    <a:pt x="1431" y="1661"/>
                  </a:lnTo>
                  <a:lnTo>
                    <a:pt x="1482" y="1687"/>
                  </a:lnTo>
                  <a:lnTo>
                    <a:pt x="1559" y="1713"/>
                  </a:lnTo>
                  <a:lnTo>
                    <a:pt x="1610" y="1687"/>
                  </a:lnTo>
                  <a:lnTo>
                    <a:pt x="1661" y="1661"/>
                  </a:lnTo>
                  <a:lnTo>
                    <a:pt x="1687" y="1610"/>
                  </a:lnTo>
                  <a:lnTo>
                    <a:pt x="1712" y="1559"/>
                  </a:lnTo>
                  <a:lnTo>
                    <a:pt x="1712" y="154"/>
                  </a:lnTo>
                  <a:lnTo>
                    <a:pt x="1687" y="103"/>
                  </a:lnTo>
                  <a:lnTo>
                    <a:pt x="1661" y="51"/>
                  </a:lnTo>
                  <a:lnTo>
                    <a:pt x="1610" y="26"/>
                  </a:lnTo>
                  <a:lnTo>
                    <a:pt x="1559" y="0"/>
                  </a:lnTo>
                  <a:lnTo>
                    <a:pt x="1482" y="26"/>
                  </a:lnTo>
                  <a:lnTo>
                    <a:pt x="1380" y="128"/>
                  </a:lnTo>
                  <a:lnTo>
                    <a:pt x="843" y="767"/>
                  </a:lnTo>
                  <a:lnTo>
                    <a:pt x="332" y="128"/>
                  </a:lnTo>
                  <a:lnTo>
                    <a:pt x="230" y="26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42"/>
            <p:cNvSpPr/>
            <p:nvPr/>
          </p:nvSpPr>
          <p:spPr>
            <a:xfrm>
              <a:off x="4156900" y="2747925"/>
              <a:ext cx="143750" cy="12150"/>
            </a:xfrm>
            <a:custGeom>
              <a:avLst/>
              <a:gdLst/>
              <a:ahLst/>
              <a:cxnLst/>
              <a:rect l="l" t="t" r="r" b="b"/>
              <a:pathLst>
                <a:path w="5750" h="486" extrusionOk="0">
                  <a:moveTo>
                    <a:pt x="230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30" y="486"/>
                  </a:lnTo>
                  <a:lnTo>
                    <a:pt x="5520" y="486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3"/>
                  </a:lnTo>
                  <a:lnTo>
                    <a:pt x="5750" y="256"/>
                  </a:lnTo>
                  <a:lnTo>
                    <a:pt x="5750" y="154"/>
                  </a:lnTo>
                  <a:lnTo>
                    <a:pt x="5699" y="77"/>
                  </a:lnTo>
                  <a:lnTo>
                    <a:pt x="5622" y="26"/>
                  </a:lnTo>
                  <a:lnTo>
                    <a:pt x="5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42"/>
            <p:cNvSpPr/>
            <p:nvPr/>
          </p:nvSpPr>
          <p:spPr>
            <a:xfrm>
              <a:off x="4156900" y="2827150"/>
              <a:ext cx="143750" cy="11525"/>
            </a:xfrm>
            <a:custGeom>
              <a:avLst/>
              <a:gdLst/>
              <a:ahLst/>
              <a:cxnLst/>
              <a:rect l="l" t="t" r="r" b="b"/>
              <a:pathLst>
                <a:path w="5750" h="461" extrusionOk="0">
                  <a:moveTo>
                    <a:pt x="153" y="0"/>
                  </a:moveTo>
                  <a:lnTo>
                    <a:pt x="77" y="51"/>
                  </a:lnTo>
                  <a:lnTo>
                    <a:pt x="26" y="128"/>
                  </a:lnTo>
                  <a:lnTo>
                    <a:pt x="0" y="230"/>
                  </a:lnTo>
                  <a:lnTo>
                    <a:pt x="26" y="332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2"/>
                  </a:lnTo>
                  <a:lnTo>
                    <a:pt x="5750" y="230"/>
                  </a:lnTo>
                  <a:lnTo>
                    <a:pt x="5750" y="128"/>
                  </a:lnTo>
                  <a:lnTo>
                    <a:pt x="5699" y="51"/>
                  </a:lnTo>
                  <a:lnTo>
                    <a:pt x="56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42"/>
            <p:cNvSpPr/>
            <p:nvPr/>
          </p:nvSpPr>
          <p:spPr>
            <a:xfrm>
              <a:off x="4156900" y="2905725"/>
              <a:ext cx="143750" cy="12150"/>
            </a:xfrm>
            <a:custGeom>
              <a:avLst/>
              <a:gdLst/>
              <a:ahLst/>
              <a:cxnLst/>
              <a:rect l="l" t="t" r="r" b="b"/>
              <a:pathLst>
                <a:path w="5750" h="486" extrusionOk="0">
                  <a:moveTo>
                    <a:pt x="230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30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30" y="486"/>
                  </a:lnTo>
                  <a:lnTo>
                    <a:pt x="5520" y="486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3"/>
                  </a:lnTo>
                  <a:lnTo>
                    <a:pt x="5750" y="230"/>
                  </a:lnTo>
                  <a:lnTo>
                    <a:pt x="5750" y="154"/>
                  </a:lnTo>
                  <a:lnTo>
                    <a:pt x="5699" y="77"/>
                  </a:lnTo>
                  <a:lnTo>
                    <a:pt x="5622" y="26"/>
                  </a:lnTo>
                  <a:lnTo>
                    <a:pt x="5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E944DCF0-0973-4ABA-BD63-BE156EA5B459}"/>
              </a:ext>
            </a:extLst>
          </p:cNvPr>
          <p:cNvSpPr txBox="1"/>
          <p:nvPr/>
        </p:nvSpPr>
        <p:spPr>
          <a:xfrm>
            <a:off x="1394244" y="352490"/>
            <a:ext cx="6726354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Bài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2.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đoạn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văn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sau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thực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hiện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yêu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cầu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</a:p>
        </p:txBody>
      </p:sp>
      <p:sp>
        <p:nvSpPr>
          <p:cNvPr id="51" name="Google Shape;5554;p35">
            <a:extLst>
              <a:ext uri="{FF2B5EF4-FFF2-40B4-BE49-F238E27FC236}">
                <a16:creationId xmlns:a16="http://schemas.microsoft.com/office/drawing/2014/main" id="{7B4CCE88-F7C3-411E-BE9C-0D66995E43E3}"/>
              </a:ext>
            </a:extLst>
          </p:cNvPr>
          <p:cNvSpPr/>
          <p:nvPr/>
        </p:nvSpPr>
        <p:spPr>
          <a:xfrm>
            <a:off x="337347" y="1563947"/>
            <a:ext cx="5427030" cy="798863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Tìm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5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Hán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Việt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trong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đoạn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văn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trên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36A29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58A9339-EF59-436B-86CF-252B3AD28C06}"/>
              </a:ext>
            </a:extLst>
          </p:cNvPr>
          <p:cNvSpPr txBox="1"/>
          <p:nvPr/>
        </p:nvSpPr>
        <p:spPr>
          <a:xfrm>
            <a:off x="694949" y="3083466"/>
            <a:ext cx="1874519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Nhất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sinh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4DBA887-5138-469F-ABFC-305C228EEB9C}"/>
              </a:ext>
            </a:extLst>
          </p:cNvPr>
          <p:cNvSpPr txBox="1"/>
          <p:nvPr/>
        </p:nvSpPr>
        <p:spPr>
          <a:xfrm>
            <a:off x="2058929" y="3875946"/>
            <a:ext cx="1874519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Quyền thế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B280EA-A3B6-4718-94D4-5F65F9ECB75E}"/>
              </a:ext>
            </a:extLst>
          </p:cNvPr>
          <p:cNvSpPr txBox="1"/>
          <p:nvPr/>
        </p:nvSpPr>
        <p:spPr>
          <a:xfrm>
            <a:off x="3697229" y="2821856"/>
            <a:ext cx="1874519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Tứ bình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58C7B30-90C6-4092-BCD0-DF11796D3F6F}"/>
              </a:ext>
            </a:extLst>
          </p:cNvPr>
          <p:cNvSpPr txBox="1"/>
          <p:nvPr/>
        </p:nvSpPr>
        <p:spPr>
          <a:xfrm>
            <a:off x="5274569" y="3763091"/>
            <a:ext cx="2246371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800">
                <a:latin typeface="Calibri" panose="020F0502020204030204" pitchFamily="34" charset="0"/>
                <a:cs typeface="Calibri" panose="020F0502020204030204" pitchFamily="34" charset="0"/>
              </a:rPr>
              <a:t>Trung đường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ABCF3E1-D8CA-4730-9E13-84852462EA6F}"/>
              </a:ext>
            </a:extLst>
          </p:cNvPr>
          <p:cNvSpPr txBox="1"/>
          <p:nvPr/>
        </p:nvSpPr>
        <p:spPr>
          <a:xfrm>
            <a:off x="6554729" y="2539731"/>
            <a:ext cx="2246371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Cao quý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10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2189" grpId="0" animBg="1"/>
      <p:bldP spid="50" grpId="0"/>
      <p:bldP spid="51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5554;p35">
            <a:extLst>
              <a:ext uri="{FF2B5EF4-FFF2-40B4-BE49-F238E27FC236}">
                <a16:creationId xmlns:a16="http://schemas.microsoft.com/office/drawing/2014/main" id="{AC5782B3-9E0F-4E6C-9AFC-DDE49F3BE045}"/>
              </a:ext>
            </a:extLst>
          </p:cNvPr>
          <p:cNvSpPr/>
          <p:nvPr/>
        </p:nvSpPr>
        <p:spPr>
          <a:xfrm>
            <a:off x="651901" y="122420"/>
            <a:ext cx="7651589" cy="1211457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89" name="Google Shape;2189;p42"/>
          <p:cNvSpPr/>
          <p:nvPr/>
        </p:nvSpPr>
        <p:spPr>
          <a:xfrm>
            <a:off x="214212" y="180518"/>
            <a:ext cx="1080577" cy="104112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196" name="Google Shape;2196;p42"/>
          <p:cNvGrpSpPr/>
          <p:nvPr/>
        </p:nvGrpSpPr>
        <p:grpSpPr>
          <a:xfrm>
            <a:off x="512447" y="397253"/>
            <a:ext cx="472643" cy="567883"/>
            <a:chOff x="4043175" y="2600975"/>
            <a:chExt cx="294525" cy="398050"/>
          </a:xfrm>
        </p:grpSpPr>
        <p:sp>
          <p:nvSpPr>
            <p:cNvPr id="2197" name="Google Shape;2197;p42"/>
            <p:cNvSpPr/>
            <p:nvPr/>
          </p:nvSpPr>
          <p:spPr>
            <a:xfrm>
              <a:off x="4043175" y="2600975"/>
              <a:ext cx="294525" cy="398050"/>
            </a:xfrm>
            <a:custGeom>
              <a:avLst/>
              <a:gdLst/>
              <a:ahLst/>
              <a:cxnLst/>
              <a:rect l="l" t="t" r="r" b="b"/>
              <a:pathLst>
                <a:path w="11781" h="15922" extrusionOk="0">
                  <a:moveTo>
                    <a:pt x="1125" y="1"/>
                  </a:moveTo>
                  <a:lnTo>
                    <a:pt x="895" y="26"/>
                  </a:lnTo>
                  <a:lnTo>
                    <a:pt x="690" y="103"/>
                  </a:lnTo>
                  <a:lnTo>
                    <a:pt x="511" y="205"/>
                  </a:lnTo>
                  <a:lnTo>
                    <a:pt x="333" y="333"/>
                  </a:lnTo>
                  <a:lnTo>
                    <a:pt x="179" y="512"/>
                  </a:lnTo>
                  <a:lnTo>
                    <a:pt x="77" y="716"/>
                  </a:lnTo>
                  <a:lnTo>
                    <a:pt x="26" y="921"/>
                  </a:lnTo>
                  <a:lnTo>
                    <a:pt x="0" y="1151"/>
                  </a:lnTo>
                  <a:lnTo>
                    <a:pt x="0" y="14797"/>
                  </a:lnTo>
                  <a:lnTo>
                    <a:pt x="26" y="15027"/>
                  </a:lnTo>
                  <a:lnTo>
                    <a:pt x="77" y="15231"/>
                  </a:lnTo>
                  <a:lnTo>
                    <a:pt x="179" y="15436"/>
                  </a:lnTo>
                  <a:lnTo>
                    <a:pt x="333" y="15589"/>
                  </a:lnTo>
                  <a:lnTo>
                    <a:pt x="511" y="15742"/>
                  </a:lnTo>
                  <a:lnTo>
                    <a:pt x="690" y="15845"/>
                  </a:lnTo>
                  <a:lnTo>
                    <a:pt x="895" y="15896"/>
                  </a:lnTo>
                  <a:lnTo>
                    <a:pt x="1125" y="15921"/>
                  </a:lnTo>
                  <a:lnTo>
                    <a:pt x="10657" y="15921"/>
                  </a:lnTo>
                  <a:lnTo>
                    <a:pt x="10887" y="15896"/>
                  </a:lnTo>
                  <a:lnTo>
                    <a:pt x="11091" y="15845"/>
                  </a:lnTo>
                  <a:lnTo>
                    <a:pt x="11270" y="15742"/>
                  </a:lnTo>
                  <a:lnTo>
                    <a:pt x="11449" y="15589"/>
                  </a:lnTo>
                  <a:lnTo>
                    <a:pt x="11602" y="15436"/>
                  </a:lnTo>
                  <a:lnTo>
                    <a:pt x="11704" y="15231"/>
                  </a:lnTo>
                  <a:lnTo>
                    <a:pt x="11755" y="15027"/>
                  </a:lnTo>
                  <a:lnTo>
                    <a:pt x="11781" y="14797"/>
                  </a:lnTo>
                  <a:lnTo>
                    <a:pt x="11781" y="1151"/>
                  </a:lnTo>
                  <a:lnTo>
                    <a:pt x="11755" y="921"/>
                  </a:lnTo>
                  <a:lnTo>
                    <a:pt x="11704" y="716"/>
                  </a:lnTo>
                  <a:lnTo>
                    <a:pt x="11602" y="512"/>
                  </a:lnTo>
                  <a:lnTo>
                    <a:pt x="11449" y="333"/>
                  </a:lnTo>
                  <a:lnTo>
                    <a:pt x="11270" y="205"/>
                  </a:lnTo>
                  <a:lnTo>
                    <a:pt x="11091" y="103"/>
                  </a:lnTo>
                  <a:lnTo>
                    <a:pt x="10887" y="26"/>
                  </a:lnTo>
                  <a:lnTo>
                    <a:pt x="106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42"/>
            <p:cNvSpPr/>
            <p:nvPr/>
          </p:nvSpPr>
          <p:spPr>
            <a:xfrm>
              <a:off x="4085975" y="273195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95" y="1"/>
                  </a:moveTo>
                  <a:lnTo>
                    <a:pt x="716" y="26"/>
                  </a:lnTo>
                  <a:lnTo>
                    <a:pt x="537" y="77"/>
                  </a:lnTo>
                  <a:lnTo>
                    <a:pt x="384" y="154"/>
                  </a:lnTo>
                  <a:lnTo>
                    <a:pt x="256" y="256"/>
                  </a:lnTo>
                  <a:lnTo>
                    <a:pt x="154" y="409"/>
                  </a:lnTo>
                  <a:lnTo>
                    <a:pt x="77" y="537"/>
                  </a:lnTo>
                  <a:lnTo>
                    <a:pt x="26" y="716"/>
                  </a:lnTo>
                  <a:lnTo>
                    <a:pt x="1" y="895"/>
                  </a:lnTo>
                  <a:lnTo>
                    <a:pt x="26" y="1074"/>
                  </a:lnTo>
                  <a:lnTo>
                    <a:pt x="77" y="1227"/>
                  </a:lnTo>
                  <a:lnTo>
                    <a:pt x="154" y="1381"/>
                  </a:lnTo>
                  <a:lnTo>
                    <a:pt x="256" y="1508"/>
                  </a:lnTo>
                  <a:lnTo>
                    <a:pt x="384" y="1610"/>
                  </a:lnTo>
                  <a:lnTo>
                    <a:pt x="537" y="1713"/>
                  </a:lnTo>
                  <a:lnTo>
                    <a:pt x="716" y="1764"/>
                  </a:lnTo>
                  <a:lnTo>
                    <a:pt x="1048" y="1764"/>
                  </a:lnTo>
                  <a:lnTo>
                    <a:pt x="1227" y="1713"/>
                  </a:lnTo>
                  <a:lnTo>
                    <a:pt x="1380" y="1610"/>
                  </a:lnTo>
                  <a:lnTo>
                    <a:pt x="1508" y="1508"/>
                  </a:lnTo>
                  <a:lnTo>
                    <a:pt x="1610" y="1381"/>
                  </a:lnTo>
                  <a:lnTo>
                    <a:pt x="1687" y="1227"/>
                  </a:lnTo>
                  <a:lnTo>
                    <a:pt x="1738" y="1074"/>
                  </a:lnTo>
                  <a:lnTo>
                    <a:pt x="1764" y="895"/>
                  </a:lnTo>
                  <a:lnTo>
                    <a:pt x="1738" y="716"/>
                  </a:lnTo>
                  <a:lnTo>
                    <a:pt x="1687" y="537"/>
                  </a:lnTo>
                  <a:lnTo>
                    <a:pt x="1610" y="409"/>
                  </a:lnTo>
                  <a:lnTo>
                    <a:pt x="1508" y="256"/>
                  </a:lnTo>
                  <a:lnTo>
                    <a:pt x="1380" y="154"/>
                  </a:lnTo>
                  <a:lnTo>
                    <a:pt x="1227" y="77"/>
                  </a:lnTo>
                  <a:lnTo>
                    <a:pt x="1048" y="26"/>
                  </a:lnTo>
                  <a:lnTo>
                    <a:pt x="8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42"/>
            <p:cNvSpPr/>
            <p:nvPr/>
          </p:nvSpPr>
          <p:spPr>
            <a:xfrm>
              <a:off x="4085975" y="2811175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716" y="0"/>
                  </a:moveTo>
                  <a:lnTo>
                    <a:pt x="537" y="51"/>
                  </a:lnTo>
                  <a:lnTo>
                    <a:pt x="384" y="128"/>
                  </a:lnTo>
                  <a:lnTo>
                    <a:pt x="256" y="256"/>
                  </a:lnTo>
                  <a:lnTo>
                    <a:pt x="154" y="384"/>
                  </a:lnTo>
                  <a:lnTo>
                    <a:pt x="77" y="537"/>
                  </a:lnTo>
                  <a:lnTo>
                    <a:pt x="26" y="690"/>
                  </a:lnTo>
                  <a:lnTo>
                    <a:pt x="1" y="869"/>
                  </a:lnTo>
                  <a:lnTo>
                    <a:pt x="26" y="1048"/>
                  </a:lnTo>
                  <a:lnTo>
                    <a:pt x="77" y="1201"/>
                  </a:lnTo>
                  <a:lnTo>
                    <a:pt x="154" y="1355"/>
                  </a:lnTo>
                  <a:lnTo>
                    <a:pt x="256" y="1482"/>
                  </a:lnTo>
                  <a:lnTo>
                    <a:pt x="384" y="1610"/>
                  </a:lnTo>
                  <a:lnTo>
                    <a:pt x="537" y="1687"/>
                  </a:lnTo>
                  <a:lnTo>
                    <a:pt x="716" y="1738"/>
                  </a:lnTo>
                  <a:lnTo>
                    <a:pt x="895" y="1764"/>
                  </a:lnTo>
                  <a:lnTo>
                    <a:pt x="1048" y="1738"/>
                  </a:lnTo>
                  <a:lnTo>
                    <a:pt x="1227" y="1687"/>
                  </a:lnTo>
                  <a:lnTo>
                    <a:pt x="1380" y="1610"/>
                  </a:lnTo>
                  <a:lnTo>
                    <a:pt x="1508" y="1482"/>
                  </a:lnTo>
                  <a:lnTo>
                    <a:pt x="1610" y="1355"/>
                  </a:lnTo>
                  <a:lnTo>
                    <a:pt x="1687" y="1201"/>
                  </a:lnTo>
                  <a:lnTo>
                    <a:pt x="1738" y="1048"/>
                  </a:lnTo>
                  <a:lnTo>
                    <a:pt x="1764" y="869"/>
                  </a:lnTo>
                  <a:lnTo>
                    <a:pt x="1738" y="690"/>
                  </a:lnTo>
                  <a:lnTo>
                    <a:pt x="1687" y="537"/>
                  </a:lnTo>
                  <a:lnTo>
                    <a:pt x="1610" y="384"/>
                  </a:lnTo>
                  <a:lnTo>
                    <a:pt x="1508" y="256"/>
                  </a:lnTo>
                  <a:lnTo>
                    <a:pt x="1380" y="128"/>
                  </a:lnTo>
                  <a:lnTo>
                    <a:pt x="1227" y="51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42"/>
            <p:cNvSpPr/>
            <p:nvPr/>
          </p:nvSpPr>
          <p:spPr>
            <a:xfrm>
              <a:off x="4085975" y="288975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716" y="1"/>
                  </a:moveTo>
                  <a:lnTo>
                    <a:pt x="537" y="52"/>
                  </a:lnTo>
                  <a:lnTo>
                    <a:pt x="384" y="154"/>
                  </a:lnTo>
                  <a:lnTo>
                    <a:pt x="256" y="256"/>
                  </a:lnTo>
                  <a:lnTo>
                    <a:pt x="154" y="384"/>
                  </a:lnTo>
                  <a:lnTo>
                    <a:pt x="77" y="537"/>
                  </a:lnTo>
                  <a:lnTo>
                    <a:pt x="26" y="690"/>
                  </a:lnTo>
                  <a:lnTo>
                    <a:pt x="1" y="869"/>
                  </a:lnTo>
                  <a:lnTo>
                    <a:pt x="26" y="1048"/>
                  </a:lnTo>
                  <a:lnTo>
                    <a:pt x="77" y="1227"/>
                  </a:lnTo>
                  <a:lnTo>
                    <a:pt x="154" y="1380"/>
                  </a:lnTo>
                  <a:lnTo>
                    <a:pt x="256" y="1508"/>
                  </a:lnTo>
                  <a:lnTo>
                    <a:pt x="384" y="1610"/>
                  </a:lnTo>
                  <a:lnTo>
                    <a:pt x="537" y="1687"/>
                  </a:lnTo>
                  <a:lnTo>
                    <a:pt x="716" y="1738"/>
                  </a:lnTo>
                  <a:lnTo>
                    <a:pt x="895" y="1764"/>
                  </a:lnTo>
                  <a:lnTo>
                    <a:pt x="1048" y="1738"/>
                  </a:lnTo>
                  <a:lnTo>
                    <a:pt x="1227" y="1687"/>
                  </a:lnTo>
                  <a:lnTo>
                    <a:pt x="1380" y="1610"/>
                  </a:lnTo>
                  <a:lnTo>
                    <a:pt x="1508" y="1508"/>
                  </a:lnTo>
                  <a:lnTo>
                    <a:pt x="1610" y="1380"/>
                  </a:lnTo>
                  <a:lnTo>
                    <a:pt x="1687" y="1227"/>
                  </a:lnTo>
                  <a:lnTo>
                    <a:pt x="1738" y="1048"/>
                  </a:lnTo>
                  <a:lnTo>
                    <a:pt x="1764" y="869"/>
                  </a:lnTo>
                  <a:lnTo>
                    <a:pt x="1738" y="690"/>
                  </a:lnTo>
                  <a:lnTo>
                    <a:pt x="1687" y="537"/>
                  </a:lnTo>
                  <a:lnTo>
                    <a:pt x="1610" y="384"/>
                  </a:lnTo>
                  <a:lnTo>
                    <a:pt x="1508" y="256"/>
                  </a:lnTo>
                  <a:lnTo>
                    <a:pt x="1380" y="154"/>
                  </a:lnTo>
                  <a:lnTo>
                    <a:pt x="1227" y="52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42"/>
            <p:cNvSpPr/>
            <p:nvPr/>
          </p:nvSpPr>
          <p:spPr>
            <a:xfrm>
              <a:off x="4105150" y="2641875"/>
              <a:ext cx="31325" cy="42825"/>
            </a:xfrm>
            <a:custGeom>
              <a:avLst/>
              <a:gdLst/>
              <a:ahLst/>
              <a:cxnLst/>
              <a:rect l="l" t="t" r="r" b="b"/>
              <a:pathLst>
                <a:path w="1253" h="1713" extrusionOk="0">
                  <a:moveTo>
                    <a:pt x="153" y="0"/>
                  </a:moveTo>
                  <a:lnTo>
                    <a:pt x="102" y="26"/>
                  </a:lnTo>
                  <a:lnTo>
                    <a:pt x="51" y="51"/>
                  </a:lnTo>
                  <a:lnTo>
                    <a:pt x="26" y="103"/>
                  </a:lnTo>
                  <a:lnTo>
                    <a:pt x="0" y="154"/>
                  </a:lnTo>
                  <a:lnTo>
                    <a:pt x="0" y="1559"/>
                  </a:lnTo>
                  <a:lnTo>
                    <a:pt x="26" y="1610"/>
                  </a:lnTo>
                  <a:lnTo>
                    <a:pt x="51" y="1661"/>
                  </a:lnTo>
                  <a:lnTo>
                    <a:pt x="102" y="1687"/>
                  </a:lnTo>
                  <a:lnTo>
                    <a:pt x="153" y="1713"/>
                  </a:lnTo>
                  <a:lnTo>
                    <a:pt x="1099" y="1713"/>
                  </a:lnTo>
                  <a:lnTo>
                    <a:pt x="1176" y="1687"/>
                  </a:lnTo>
                  <a:lnTo>
                    <a:pt x="1201" y="1661"/>
                  </a:lnTo>
                  <a:lnTo>
                    <a:pt x="1252" y="1610"/>
                  </a:lnTo>
                  <a:lnTo>
                    <a:pt x="1252" y="1559"/>
                  </a:lnTo>
                  <a:lnTo>
                    <a:pt x="1252" y="1508"/>
                  </a:lnTo>
                  <a:lnTo>
                    <a:pt x="1201" y="1457"/>
                  </a:lnTo>
                  <a:lnTo>
                    <a:pt x="1176" y="1431"/>
                  </a:lnTo>
                  <a:lnTo>
                    <a:pt x="1099" y="1406"/>
                  </a:lnTo>
                  <a:lnTo>
                    <a:pt x="307" y="1406"/>
                  </a:lnTo>
                  <a:lnTo>
                    <a:pt x="307" y="1048"/>
                  </a:lnTo>
                  <a:lnTo>
                    <a:pt x="1022" y="1048"/>
                  </a:lnTo>
                  <a:lnTo>
                    <a:pt x="1073" y="997"/>
                  </a:lnTo>
                  <a:lnTo>
                    <a:pt x="1099" y="971"/>
                  </a:lnTo>
                  <a:lnTo>
                    <a:pt x="1099" y="895"/>
                  </a:lnTo>
                  <a:lnTo>
                    <a:pt x="1099" y="844"/>
                  </a:lnTo>
                  <a:lnTo>
                    <a:pt x="1073" y="793"/>
                  </a:lnTo>
                  <a:lnTo>
                    <a:pt x="1022" y="767"/>
                  </a:lnTo>
                  <a:lnTo>
                    <a:pt x="307" y="767"/>
                  </a:lnTo>
                  <a:lnTo>
                    <a:pt x="307" y="307"/>
                  </a:lnTo>
                  <a:lnTo>
                    <a:pt x="1099" y="307"/>
                  </a:lnTo>
                  <a:lnTo>
                    <a:pt x="1176" y="281"/>
                  </a:lnTo>
                  <a:lnTo>
                    <a:pt x="1201" y="256"/>
                  </a:lnTo>
                  <a:lnTo>
                    <a:pt x="1252" y="205"/>
                  </a:lnTo>
                  <a:lnTo>
                    <a:pt x="1252" y="154"/>
                  </a:lnTo>
                  <a:lnTo>
                    <a:pt x="1252" y="103"/>
                  </a:lnTo>
                  <a:lnTo>
                    <a:pt x="1201" y="51"/>
                  </a:lnTo>
                  <a:lnTo>
                    <a:pt x="1176" y="26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42"/>
            <p:cNvSpPr/>
            <p:nvPr/>
          </p:nvSpPr>
          <p:spPr>
            <a:xfrm>
              <a:off x="4143475" y="2641875"/>
              <a:ext cx="39000" cy="42825"/>
            </a:xfrm>
            <a:custGeom>
              <a:avLst/>
              <a:gdLst/>
              <a:ahLst/>
              <a:cxnLst/>
              <a:rect l="l" t="t" r="r" b="b"/>
              <a:pathLst>
                <a:path w="1560" h="1713" extrusionOk="0">
                  <a:moveTo>
                    <a:pt x="103" y="0"/>
                  </a:moveTo>
                  <a:lnTo>
                    <a:pt x="52" y="51"/>
                  </a:lnTo>
                  <a:lnTo>
                    <a:pt x="0" y="77"/>
                  </a:lnTo>
                  <a:lnTo>
                    <a:pt x="0" y="154"/>
                  </a:lnTo>
                  <a:lnTo>
                    <a:pt x="0" y="205"/>
                  </a:lnTo>
                  <a:lnTo>
                    <a:pt x="26" y="256"/>
                  </a:lnTo>
                  <a:lnTo>
                    <a:pt x="563" y="844"/>
                  </a:lnTo>
                  <a:lnTo>
                    <a:pt x="26" y="1457"/>
                  </a:lnTo>
                  <a:lnTo>
                    <a:pt x="0" y="1508"/>
                  </a:lnTo>
                  <a:lnTo>
                    <a:pt x="0" y="1559"/>
                  </a:lnTo>
                  <a:lnTo>
                    <a:pt x="0" y="1636"/>
                  </a:lnTo>
                  <a:lnTo>
                    <a:pt x="52" y="1661"/>
                  </a:lnTo>
                  <a:lnTo>
                    <a:pt x="103" y="1713"/>
                  </a:lnTo>
                  <a:lnTo>
                    <a:pt x="154" y="1713"/>
                  </a:lnTo>
                  <a:lnTo>
                    <a:pt x="205" y="1687"/>
                  </a:lnTo>
                  <a:lnTo>
                    <a:pt x="256" y="1661"/>
                  </a:lnTo>
                  <a:lnTo>
                    <a:pt x="767" y="1074"/>
                  </a:lnTo>
                  <a:lnTo>
                    <a:pt x="1278" y="1661"/>
                  </a:lnTo>
                  <a:lnTo>
                    <a:pt x="1329" y="1687"/>
                  </a:lnTo>
                  <a:lnTo>
                    <a:pt x="1380" y="1713"/>
                  </a:lnTo>
                  <a:lnTo>
                    <a:pt x="1457" y="1713"/>
                  </a:lnTo>
                  <a:lnTo>
                    <a:pt x="1508" y="1661"/>
                  </a:lnTo>
                  <a:lnTo>
                    <a:pt x="1534" y="1636"/>
                  </a:lnTo>
                  <a:lnTo>
                    <a:pt x="1559" y="1559"/>
                  </a:lnTo>
                  <a:lnTo>
                    <a:pt x="1534" y="1508"/>
                  </a:lnTo>
                  <a:lnTo>
                    <a:pt x="1508" y="1457"/>
                  </a:lnTo>
                  <a:lnTo>
                    <a:pt x="972" y="844"/>
                  </a:lnTo>
                  <a:lnTo>
                    <a:pt x="1508" y="256"/>
                  </a:lnTo>
                  <a:lnTo>
                    <a:pt x="1534" y="205"/>
                  </a:lnTo>
                  <a:lnTo>
                    <a:pt x="1559" y="154"/>
                  </a:lnTo>
                  <a:lnTo>
                    <a:pt x="1534" y="77"/>
                  </a:lnTo>
                  <a:lnTo>
                    <a:pt x="1508" y="51"/>
                  </a:lnTo>
                  <a:lnTo>
                    <a:pt x="1457" y="0"/>
                  </a:lnTo>
                  <a:lnTo>
                    <a:pt x="1380" y="0"/>
                  </a:lnTo>
                  <a:lnTo>
                    <a:pt x="1329" y="26"/>
                  </a:lnTo>
                  <a:lnTo>
                    <a:pt x="1278" y="51"/>
                  </a:lnTo>
                  <a:lnTo>
                    <a:pt x="767" y="639"/>
                  </a:lnTo>
                  <a:lnTo>
                    <a:pt x="256" y="51"/>
                  </a:lnTo>
                  <a:lnTo>
                    <a:pt x="205" y="26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42"/>
            <p:cNvSpPr/>
            <p:nvPr/>
          </p:nvSpPr>
          <p:spPr>
            <a:xfrm>
              <a:off x="4187550" y="2641875"/>
              <a:ext cx="39000" cy="42825"/>
            </a:xfrm>
            <a:custGeom>
              <a:avLst/>
              <a:gdLst/>
              <a:ahLst/>
              <a:cxnLst/>
              <a:rect l="l" t="t" r="r" b="b"/>
              <a:pathLst>
                <a:path w="1560" h="1713" extrusionOk="0">
                  <a:moveTo>
                    <a:pt x="767" y="511"/>
                  </a:moveTo>
                  <a:lnTo>
                    <a:pt x="997" y="1023"/>
                  </a:lnTo>
                  <a:lnTo>
                    <a:pt x="537" y="1023"/>
                  </a:lnTo>
                  <a:lnTo>
                    <a:pt x="767" y="511"/>
                  </a:lnTo>
                  <a:close/>
                  <a:moveTo>
                    <a:pt x="767" y="0"/>
                  </a:moveTo>
                  <a:lnTo>
                    <a:pt x="691" y="26"/>
                  </a:lnTo>
                  <a:lnTo>
                    <a:pt x="640" y="77"/>
                  </a:lnTo>
                  <a:lnTo>
                    <a:pt x="1" y="1483"/>
                  </a:lnTo>
                  <a:lnTo>
                    <a:pt x="1" y="1559"/>
                  </a:lnTo>
                  <a:lnTo>
                    <a:pt x="1" y="1610"/>
                  </a:lnTo>
                  <a:lnTo>
                    <a:pt x="26" y="1661"/>
                  </a:lnTo>
                  <a:lnTo>
                    <a:pt x="77" y="1687"/>
                  </a:lnTo>
                  <a:lnTo>
                    <a:pt x="128" y="1713"/>
                  </a:lnTo>
                  <a:lnTo>
                    <a:pt x="205" y="1687"/>
                  </a:lnTo>
                  <a:lnTo>
                    <a:pt x="256" y="1661"/>
                  </a:lnTo>
                  <a:lnTo>
                    <a:pt x="282" y="1610"/>
                  </a:lnTo>
                  <a:lnTo>
                    <a:pt x="410" y="1329"/>
                  </a:lnTo>
                  <a:lnTo>
                    <a:pt x="1125" y="1329"/>
                  </a:lnTo>
                  <a:lnTo>
                    <a:pt x="1253" y="1610"/>
                  </a:lnTo>
                  <a:lnTo>
                    <a:pt x="1278" y="1661"/>
                  </a:lnTo>
                  <a:lnTo>
                    <a:pt x="1330" y="1687"/>
                  </a:lnTo>
                  <a:lnTo>
                    <a:pt x="1406" y="1713"/>
                  </a:lnTo>
                  <a:lnTo>
                    <a:pt x="1457" y="1687"/>
                  </a:lnTo>
                  <a:lnTo>
                    <a:pt x="1508" y="1661"/>
                  </a:lnTo>
                  <a:lnTo>
                    <a:pt x="1534" y="1610"/>
                  </a:lnTo>
                  <a:lnTo>
                    <a:pt x="1560" y="1559"/>
                  </a:lnTo>
                  <a:lnTo>
                    <a:pt x="1534" y="1483"/>
                  </a:lnTo>
                  <a:lnTo>
                    <a:pt x="921" y="77"/>
                  </a:lnTo>
                  <a:lnTo>
                    <a:pt x="844" y="2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42"/>
            <p:cNvSpPr/>
            <p:nvPr/>
          </p:nvSpPr>
          <p:spPr>
            <a:xfrm>
              <a:off x="4232925" y="2641875"/>
              <a:ext cx="42825" cy="42825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153" y="0"/>
                  </a:moveTo>
                  <a:lnTo>
                    <a:pt x="102" y="26"/>
                  </a:lnTo>
                  <a:lnTo>
                    <a:pt x="51" y="51"/>
                  </a:lnTo>
                  <a:lnTo>
                    <a:pt x="26" y="103"/>
                  </a:lnTo>
                  <a:lnTo>
                    <a:pt x="0" y="154"/>
                  </a:lnTo>
                  <a:lnTo>
                    <a:pt x="0" y="1559"/>
                  </a:lnTo>
                  <a:lnTo>
                    <a:pt x="26" y="1610"/>
                  </a:lnTo>
                  <a:lnTo>
                    <a:pt x="51" y="1661"/>
                  </a:lnTo>
                  <a:lnTo>
                    <a:pt x="102" y="1687"/>
                  </a:lnTo>
                  <a:lnTo>
                    <a:pt x="153" y="1713"/>
                  </a:lnTo>
                  <a:lnTo>
                    <a:pt x="230" y="1687"/>
                  </a:lnTo>
                  <a:lnTo>
                    <a:pt x="256" y="1661"/>
                  </a:lnTo>
                  <a:lnTo>
                    <a:pt x="307" y="1610"/>
                  </a:lnTo>
                  <a:lnTo>
                    <a:pt x="307" y="1559"/>
                  </a:lnTo>
                  <a:lnTo>
                    <a:pt x="307" y="563"/>
                  </a:lnTo>
                  <a:lnTo>
                    <a:pt x="690" y="1048"/>
                  </a:lnTo>
                  <a:lnTo>
                    <a:pt x="767" y="1125"/>
                  </a:lnTo>
                  <a:lnTo>
                    <a:pt x="843" y="1150"/>
                  </a:lnTo>
                  <a:lnTo>
                    <a:pt x="920" y="1125"/>
                  </a:lnTo>
                  <a:lnTo>
                    <a:pt x="1022" y="1048"/>
                  </a:lnTo>
                  <a:lnTo>
                    <a:pt x="1406" y="563"/>
                  </a:lnTo>
                  <a:lnTo>
                    <a:pt x="1406" y="1559"/>
                  </a:lnTo>
                  <a:lnTo>
                    <a:pt x="1406" y="1610"/>
                  </a:lnTo>
                  <a:lnTo>
                    <a:pt x="1431" y="1661"/>
                  </a:lnTo>
                  <a:lnTo>
                    <a:pt x="1482" y="1687"/>
                  </a:lnTo>
                  <a:lnTo>
                    <a:pt x="1559" y="1713"/>
                  </a:lnTo>
                  <a:lnTo>
                    <a:pt x="1610" y="1687"/>
                  </a:lnTo>
                  <a:lnTo>
                    <a:pt x="1661" y="1661"/>
                  </a:lnTo>
                  <a:lnTo>
                    <a:pt x="1687" y="1610"/>
                  </a:lnTo>
                  <a:lnTo>
                    <a:pt x="1712" y="1559"/>
                  </a:lnTo>
                  <a:lnTo>
                    <a:pt x="1712" y="154"/>
                  </a:lnTo>
                  <a:lnTo>
                    <a:pt x="1687" y="103"/>
                  </a:lnTo>
                  <a:lnTo>
                    <a:pt x="1661" y="51"/>
                  </a:lnTo>
                  <a:lnTo>
                    <a:pt x="1610" y="26"/>
                  </a:lnTo>
                  <a:lnTo>
                    <a:pt x="1559" y="0"/>
                  </a:lnTo>
                  <a:lnTo>
                    <a:pt x="1482" y="26"/>
                  </a:lnTo>
                  <a:lnTo>
                    <a:pt x="1380" y="128"/>
                  </a:lnTo>
                  <a:lnTo>
                    <a:pt x="843" y="767"/>
                  </a:lnTo>
                  <a:lnTo>
                    <a:pt x="332" y="128"/>
                  </a:lnTo>
                  <a:lnTo>
                    <a:pt x="230" y="26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42"/>
            <p:cNvSpPr/>
            <p:nvPr/>
          </p:nvSpPr>
          <p:spPr>
            <a:xfrm>
              <a:off x="4156900" y="2747925"/>
              <a:ext cx="143750" cy="12150"/>
            </a:xfrm>
            <a:custGeom>
              <a:avLst/>
              <a:gdLst/>
              <a:ahLst/>
              <a:cxnLst/>
              <a:rect l="l" t="t" r="r" b="b"/>
              <a:pathLst>
                <a:path w="5750" h="486" extrusionOk="0">
                  <a:moveTo>
                    <a:pt x="230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30" y="486"/>
                  </a:lnTo>
                  <a:lnTo>
                    <a:pt x="5520" y="486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3"/>
                  </a:lnTo>
                  <a:lnTo>
                    <a:pt x="5750" y="256"/>
                  </a:lnTo>
                  <a:lnTo>
                    <a:pt x="5750" y="154"/>
                  </a:lnTo>
                  <a:lnTo>
                    <a:pt x="5699" y="77"/>
                  </a:lnTo>
                  <a:lnTo>
                    <a:pt x="5622" y="26"/>
                  </a:lnTo>
                  <a:lnTo>
                    <a:pt x="5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42"/>
            <p:cNvSpPr/>
            <p:nvPr/>
          </p:nvSpPr>
          <p:spPr>
            <a:xfrm>
              <a:off x="4156900" y="2827150"/>
              <a:ext cx="143750" cy="11525"/>
            </a:xfrm>
            <a:custGeom>
              <a:avLst/>
              <a:gdLst/>
              <a:ahLst/>
              <a:cxnLst/>
              <a:rect l="l" t="t" r="r" b="b"/>
              <a:pathLst>
                <a:path w="5750" h="461" extrusionOk="0">
                  <a:moveTo>
                    <a:pt x="153" y="0"/>
                  </a:moveTo>
                  <a:lnTo>
                    <a:pt x="77" y="51"/>
                  </a:lnTo>
                  <a:lnTo>
                    <a:pt x="26" y="128"/>
                  </a:lnTo>
                  <a:lnTo>
                    <a:pt x="0" y="230"/>
                  </a:lnTo>
                  <a:lnTo>
                    <a:pt x="26" y="332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2"/>
                  </a:lnTo>
                  <a:lnTo>
                    <a:pt x="5750" y="230"/>
                  </a:lnTo>
                  <a:lnTo>
                    <a:pt x="5750" y="128"/>
                  </a:lnTo>
                  <a:lnTo>
                    <a:pt x="5699" y="51"/>
                  </a:lnTo>
                  <a:lnTo>
                    <a:pt x="56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42"/>
            <p:cNvSpPr/>
            <p:nvPr/>
          </p:nvSpPr>
          <p:spPr>
            <a:xfrm>
              <a:off x="4156900" y="2905725"/>
              <a:ext cx="143750" cy="12150"/>
            </a:xfrm>
            <a:custGeom>
              <a:avLst/>
              <a:gdLst/>
              <a:ahLst/>
              <a:cxnLst/>
              <a:rect l="l" t="t" r="r" b="b"/>
              <a:pathLst>
                <a:path w="5750" h="486" extrusionOk="0">
                  <a:moveTo>
                    <a:pt x="230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30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30" y="486"/>
                  </a:lnTo>
                  <a:lnTo>
                    <a:pt x="5520" y="486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3"/>
                  </a:lnTo>
                  <a:lnTo>
                    <a:pt x="5750" y="230"/>
                  </a:lnTo>
                  <a:lnTo>
                    <a:pt x="5750" y="154"/>
                  </a:lnTo>
                  <a:lnTo>
                    <a:pt x="5699" y="77"/>
                  </a:lnTo>
                  <a:lnTo>
                    <a:pt x="5622" y="26"/>
                  </a:lnTo>
                  <a:lnTo>
                    <a:pt x="5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E944DCF0-0973-4ABA-BD63-BE156EA5B459}"/>
              </a:ext>
            </a:extLst>
          </p:cNvPr>
          <p:cNvSpPr txBox="1"/>
          <p:nvPr/>
        </p:nvSpPr>
        <p:spPr>
          <a:xfrm>
            <a:off x="1394244" y="352490"/>
            <a:ext cx="6726354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Bài 2. Đọc đoạn văn sau và thực hiện yêu cầu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36A29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1" name="Google Shape;5554;p35">
            <a:extLst>
              <a:ext uri="{FF2B5EF4-FFF2-40B4-BE49-F238E27FC236}">
                <a16:creationId xmlns:a16="http://schemas.microsoft.com/office/drawing/2014/main" id="{7B4CCE88-F7C3-411E-BE9C-0D66995E43E3}"/>
              </a:ext>
            </a:extLst>
          </p:cNvPr>
          <p:cNvSpPr/>
          <p:nvPr/>
        </p:nvSpPr>
        <p:spPr>
          <a:xfrm>
            <a:off x="63027" y="1359577"/>
            <a:ext cx="8684733" cy="1257909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Thử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thay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thế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một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Hán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Việt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bằng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một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hoặc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cụm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tương đương.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Đối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chiếu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đoạn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văn, câu văn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gốc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với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đoạn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văn, câu văn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vừa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thay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thế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để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rút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ra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nhận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xét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3" name="Google Shape;5554;p35">
            <a:extLst>
              <a:ext uri="{FF2B5EF4-FFF2-40B4-BE49-F238E27FC236}">
                <a16:creationId xmlns:a16="http://schemas.microsoft.com/office/drawing/2014/main" id="{7DD1A417-28B6-412E-9BB0-E10DDAB810E3}"/>
              </a:ext>
            </a:extLst>
          </p:cNvPr>
          <p:cNvSpPr/>
          <p:nvPr/>
        </p:nvSpPr>
        <p:spPr>
          <a:xfrm>
            <a:off x="3235333" y="2571750"/>
            <a:ext cx="2340119" cy="549300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/>
                <a:sym typeface="Arial"/>
              </a:rPr>
              <a:t>GỢI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/>
                <a:sym typeface="Arial"/>
              </a:rPr>
              <a:t> Ý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/>
                <a:sym typeface="Arial"/>
              </a:rPr>
              <a:t>TRẢ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/>
                <a:sym typeface="Arial"/>
              </a:rPr>
              <a:t>LỜI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36A29F">
                  <a:lumMod val="50000"/>
                </a:srgbClr>
              </a:solidFill>
              <a:effectLst/>
              <a:uLnTx/>
              <a:uFillTx/>
              <a:latin typeface="#9Slide03 AmpleSoft Bold" panose="02000000000000000000" pitchFamily="2" charset="0"/>
              <a:cs typeface="Arial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41801F-8425-4F2F-A232-2B218B11C848}"/>
              </a:ext>
            </a:extLst>
          </p:cNvPr>
          <p:cNvSpPr txBox="1"/>
          <p:nvPr/>
        </p:nvSpPr>
        <p:spPr>
          <a:xfrm>
            <a:off x="135328" y="3284493"/>
            <a:ext cx="8650227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Câu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văn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gốc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: Ta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nhất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sinh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không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vì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vàng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ngọc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hay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quyền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thế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mà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ép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mình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viết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câu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đối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bao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giờ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. 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7BA5A9-0360-48EF-AD6E-AF728D028C77}"/>
              </a:ext>
            </a:extLst>
          </p:cNvPr>
          <p:cNvSpPr txBox="1"/>
          <p:nvPr/>
        </p:nvSpPr>
        <p:spPr>
          <a:xfrm>
            <a:off x="135327" y="4256194"/>
            <a:ext cx="8650227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Câu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văn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thay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: Ta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đời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vì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vàng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ngọc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hay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địa</a:t>
            </a: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vị</a:t>
            </a: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lớn</a:t>
            </a: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sức</a:t>
            </a: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mạnh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mà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ép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mình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viết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câu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bao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giờ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 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627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23" grpId="0" animBg="1"/>
      <p:bldP spid="25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5554;p35">
            <a:extLst>
              <a:ext uri="{FF2B5EF4-FFF2-40B4-BE49-F238E27FC236}">
                <a16:creationId xmlns:a16="http://schemas.microsoft.com/office/drawing/2014/main" id="{AC5782B3-9E0F-4E6C-9AFC-DDE49F3BE045}"/>
              </a:ext>
            </a:extLst>
          </p:cNvPr>
          <p:cNvSpPr/>
          <p:nvPr/>
        </p:nvSpPr>
        <p:spPr>
          <a:xfrm>
            <a:off x="651901" y="122420"/>
            <a:ext cx="7651589" cy="1211457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89" name="Google Shape;2189;p42"/>
          <p:cNvSpPr/>
          <p:nvPr/>
        </p:nvSpPr>
        <p:spPr>
          <a:xfrm>
            <a:off x="214212" y="180518"/>
            <a:ext cx="1080577" cy="104112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196" name="Google Shape;2196;p42"/>
          <p:cNvGrpSpPr/>
          <p:nvPr/>
        </p:nvGrpSpPr>
        <p:grpSpPr>
          <a:xfrm>
            <a:off x="512447" y="397253"/>
            <a:ext cx="472643" cy="567883"/>
            <a:chOff x="4043175" y="2600975"/>
            <a:chExt cx="294525" cy="398050"/>
          </a:xfrm>
        </p:grpSpPr>
        <p:sp>
          <p:nvSpPr>
            <p:cNvPr id="2197" name="Google Shape;2197;p42"/>
            <p:cNvSpPr/>
            <p:nvPr/>
          </p:nvSpPr>
          <p:spPr>
            <a:xfrm>
              <a:off x="4043175" y="2600975"/>
              <a:ext cx="294525" cy="398050"/>
            </a:xfrm>
            <a:custGeom>
              <a:avLst/>
              <a:gdLst/>
              <a:ahLst/>
              <a:cxnLst/>
              <a:rect l="l" t="t" r="r" b="b"/>
              <a:pathLst>
                <a:path w="11781" h="15922" extrusionOk="0">
                  <a:moveTo>
                    <a:pt x="1125" y="1"/>
                  </a:moveTo>
                  <a:lnTo>
                    <a:pt x="895" y="26"/>
                  </a:lnTo>
                  <a:lnTo>
                    <a:pt x="690" y="103"/>
                  </a:lnTo>
                  <a:lnTo>
                    <a:pt x="511" y="205"/>
                  </a:lnTo>
                  <a:lnTo>
                    <a:pt x="333" y="333"/>
                  </a:lnTo>
                  <a:lnTo>
                    <a:pt x="179" y="512"/>
                  </a:lnTo>
                  <a:lnTo>
                    <a:pt x="77" y="716"/>
                  </a:lnTo>
                  <a:lnTo>
                    <a:pt x="26" y="921"/>
                  </a:lnTo>
                  <a:lnTo>
                    <a:pt x="0" y="1151"/>
                  </a:lnTo>
                  <a:lnTo>
                    <a:pt x="0" y="14797"/>
                  </a:lnTo>
                  <a:lnTo>
                    <a:pt x="26" y="15027"/>
                  </a:lnTo>
                  <a:lnTo>
                    <a:pt x="77" y="15231"/>
                  </a:lnTo>
                  <a:lnTo>
                    <a:pt x="179" y="15436"/>
                  </a:lnTo>
                  <a:lnTo>
                    <a:pt x="333" y="15589"/>
                  </a:lnTo>
                  <a:lnTo>
                    <a:pt x="511" y="15742"/>
                  </a:lnTo>
                  <a:lnTo>
                    <a:pt x="690" y="15845"/>
                  </a:lnTo>
                  <a:lnTo>
                    <a:pt x="895" y="15896"/>
                  </a:lnTo>
                  <a:lnTo>
                    <a:pt x="1125" y="15921"/>
                  </a:lnTo>
                  <a:lnTo>
                    <a:pt x="10657" y="15921"/>
                  </a:lnTo>
                  <a:lnTo>
                    <a:pt x="10887" y="15896"/>
                  </a:lnTo>
                  <a:lnTo>
                    <a:pt x="11091" y="15845"/>
                  </a:lnTo>
                  <a:lnTo>
                    <a:pt x="11270" y="15742"/>
                  </a:lnTo>
                  <a:lnTo>
                    <a:pt x="11449" y="15589"/>
                  </a:lnTo>
                  <a:lnTo>
                    <a:pt x="11602" y="15436"/>
                  </a:lnTo>
                  <a:lnTo>
                    <a:pt x="11704" y="15231"/>
                  </a:lnTo>
                  <a:lnTo>
                    <a:pt x="11755" y="15027"/>
                  </a:lnTo>
                  <a:lnTo>
                    <a:pt x="11781" y="14797"/>
                  </a:lnTo>
                  <a:lnTo>
                    <a:pt x="11781" y="1151"/>
                  </a:lnTo>
                  <a:lnTo>
                    <a:pt x="11755" y="921"/>
                  </a:lnTo>
                  <a:lnTo>
                    <a:pt x="11704" y="716"/>
                  </a:lnTo>
                  <a:lnTo>
                    <a:pt x="11602" y="512"/>
                  </a:lnTo>
                  <a:lnTo>
                    <a:pt x="11449" y="333"/>
                  </a:lnTo>
                  <a:lnTo>
                    <a:pt x="11270" y="205"/>
                  </a:lnTo>
                  <a:lnTo>
                    <a:pt x="11091" y="103"/>
                  </a:lnTo>
                  <a:lnTo>
                    <a:pt x="10887" y="26"/>
                  </a:lnTo>
                  <a:lnTo>
                    <a:pt x="106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42"/>
            <p:cNvSpPr/>
            <p:nvPr/>
          </p:nvSpPr>
          <p:spPr>
            <a:xfrm>
              <a:off x="4085975" y="273195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95" y="1"/>
                  </a:moveTo>
                  <a:lnTo>
                    <a:pt x="716" y="26"/>
                  </a:lnTo>
                  <a:lnTo>
                    <a:pt x="537" y="77"/>
                  </a:lnTo>
                  <a:lnTo>
                    <a:pt x="384" y="154"/>
                  </a:lnTo>
                  <a:lnTo>
                    <a:pt x="256" y="256"/>
                  </a:lnTo>
                  <a:lnTo>
                    <a:pt x="154" y="409"/>
                  </a:lnTo>
                  <a:lnTo>
                    <a:pt x="77" y="537"/>
                  </a:lnTo>
                  <a:lnTo>
                    <a:pt x="26" y="716"/>
                  </a:lnTo>
                  <a:lnTo>
                    <a:pt x="1" y="895"/>
                  </a:lnTo>
                  <a:lnTo>
                    <a:pt x="26" y="1074"/>
                  </a:lnTo>
                  <a:lnTo>
                    <a:pt x="77" y="1227"/>
                  </a:lnTo>
                  <a:lnTo>
                    <a:pt x="154" y="1381"/>
                  </a:lnTo>
                  <a:lnTo>
                    <a:pt x="256" y="1508"/>
                  </a:lnTo>
                  <a:lnTo>
                    <a:pt x="384" y="1610"/>
                  </a:lnTo>
                  <a:lnTo>
                    <a:pt x="537" y="1713"/>
                  </a:lnTo>
                  <a:lnTo>
                    <a:pt x="716" y="1764"/>
                  </a:lnTo>
                  <a:lnTo>
                    <a:pt x="1048" y="1764"/>
                  </a:lnTo>
                  <a:lnTo>
                    <a:pt x="1227" y="1713"/>
                  </a:lnTo>
                  <a:lnTo>
                    <a:pt x="1380" y="1610"/>
                  </a:lnTo>
                  <a:lnTo>
                    <a:pt x="1508" y="1508"/>
                  </a:lnTo>
                  <a:lnTo>
                    <a:pt x="1610" y="1381"/>
                  </a:lnTo>
                  <a:lnTo>
                    <a:pt x="1687" y="1227"/>
                  </a:lnTo>
                  <a:lnTo>
                    <a:pt x="1738" y="1074"/>
                  </a:lnTo>
                  <a:lnTo>
                    <a:pt x="1764" y="895"/>
                  </a:lnTo>
                  <a:lnTo>
                    <a:pt x="1738" y="716"/>
                  </a:lnTo>
                  <a:lnTo>
                    <a:pt x="1687" y="537"/>
                  </a:lnTo>
                  <a:lnTo>
                    <a:pt x="1610" y="409"/>
                  </a:lnTo>
                  <a:lnTo>
                    <a:pt x="1508" y="256"/>
                  </a:lnTo>
                  <a:lnTo>
                    <a:pt x="1380" y="154"/>
                  </a:lnTo>
                  <a:lnTo>
                    <a:pt x="1227" y="77"/>
                  </a:lnTo>
                  <a:lnTo>
                    <a:pt x="1048" y="26"/>
                  </a:lnTo>
                  <a:lnTo>
                    <a:pt x="8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42"/>
            <p:cNvSpPr/>
            <p:nvPr/>
          </p:nvSpPr>
          <p:spPr>
            <a:xfrm>
              <a:off x="4085975" y="2811175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716" y="0"/>
                  </a:moveTo>
                  <a:lnTo>
                    <a:pt x="537" y="51"/>
                  </a:lnTo>
                  <a:lnTo>
                    <a:pt x="384" y="128"/>
                  </a:lnTo>
                  <a:lnTo>
                    <a:pt x="256" y="256"/>
                  </a:lnTo>
                  <a:lnTo>
                    <a:pt x="154" y="384"/>
                  </a:lnTo>
                  <a:lnTo>
                    <a:pt x="77" y="537"/>
                  </a:lnTo>
                  <a:lnTo>
                    <a:pt x="26" y="690"/>
                  </a:lnTo>
                  <a:lnTo>
                    <a:pt x="1" y="869"/>
                  </a:lnTo>
                  <a:lnTo>
                    <a:pt x="26" y="1048"/>
                  </a:lnTo>
                  <a:lnTo>
                    <a:pt x="77" y="1201"/>
                  </a:lnTo>
                  <a:lnTo>
                    <a:pt x="154" y="1355"/>
                  </a:lnTo>
                  <a:lnTo>
                    <a:pt x="256" y="1482"/>
                  </a:lnTo>
                  <a:lnTo>
                    <a:pt x="384" y="1610"/>
                  </a:lnTo>
                  <a:lnTo>
                    <a:pt x="537" y="1687"/>
                  </a:lnTo>
                  <a:lnTo>
                    <a:pt x="716" y="1738"/>
                  </a:lnTo>
                  <a:lnTo>
                    <a:pt x="895" y="1764"/>
                  </a:lnTo>
                  <a:lnTo>
                    <a:pt x="1048" y="1738"/>
                  </a:lnTo>
                  <a:lnTo>
                    <a:pt x="1227" y="1687"/>
                  </a:lnTo>
                  <a:lnTo>
                    <a:pt x="1380" y="1610"/>
                  </a:lnTo>
                  <a:lnTo>
                    <a:pt x="1508" y="1482"/>
                  </a:lnTo>
                  <a:lnTo>
                    <a:pt x="1610" y="1355"/>
                  </a:lnTo>
                  <a:lnTo>
                    <a:pt x="1687" y="1201"/>
                  </a:lnTo>
                  <a:lnTo>
                    <a:pt x="1738" y="1048"/>
                  </a:lnTo>
                  <a:lnTo>
                    <a:pt x="1764" y="869"/>
                  </a:lnTo>
                  <a:lnTo>
                    <a:pt x="1738" y="690"/>
                  </a:lnTo>
                  <a:lnTo>
                    <a:pt x="1687" y="537"/>
                  </a:lnTo>
                  <a:lnTo>
                    <a:pt x="1610" y="384"/>
                  </a:lnTo>
                  <a:lnTo>
                    <a:pt x="1508" y="256"/>
                  </a:lnTo>
                  <a:lnTo>
                    <a:pt x="1380" y="128"/>
                  </a:lnTo>
                  <a:lnTo>
                    <a:pt x="1227" y="51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42"/>
            <p:cNvSpPr/>
            <p:nvPr/>
          </p:nvSpPr>
          <p:spPr>
            <a:xfrm>
              <a:off x="4085975" y="288975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716" y="1"/>
                  </a:moveTo>
                  <a:lnTo>
                    <a:pt x="537" y="52"/>
                  </a:lnTo>
                  <a:lnTo>
                    <a:pt x="384" y="154"/>
                  </a:lnTo>
                  <a:lnTo>
                    <a:pt x="256" y="256"/>
                  </a:lnTo>
                  <a:lnTo>
                    <a:pt x="154" y="384"/>
                  </a:lnTo>
                  <a:lnTo>
                    <a:pt x="77" y="537"/>
                  </a:lnTo>
                  <a:lnTo>
                    <a:pt x="26" y="690"/>
                  </a:lnTo>
                  <a:lnTo>
                    <a:pt x="1" y="869"/>
                  </a:lnTo>
                  <a:lnTo>
                    <a:pt x="26" y="1048"/>
                  </a:lnTo>
                  <a:lnTo>
                    <a:pt x="77" y="1227"/>
                  </a:lnTo>
                  <a:lnTo>
                    <a:pt x="154" y="1380"/>
                  </a:lnTo>
                  <a:lnTo>
                    <a:pt x="256" y="1508"/>
                  </a:lnTo>
                  <a:lnTo>
                    <a:pt x="384" y="1610"/>
                  </a:lnTo>
                  <a:lnTo>
                    <a:pt x="537" y="1687"/>
                  </a:lnTo>
                  <a:lnTo>
                    <a:pt x="716" y="1738"/>
                  </a:lnTo>
                  <a:lnTo>
                    <a:pt x="895" y="1764"/>
                  </a:lnTo>
                  <a:lnTo>
                    <a:pt x="1048" y="1738"/>
                  </a:lnTo>
                  <a:lnTo>
                    <a:pt x="1227" y="1687"/>
                  </a:lnTo>
                  <a:lnTo>
                    <a:pt x="1380" y="1610"/>
                  </a:lnTo>
                  <a:lnTo>
                    <a:pt x="1508" y="1508"/>
                  </a:lnTo>
                  <a:lnTo>
                    <a:pt x="1610" y="1380"/>
                  </a:lnTo>
                  <a:lnTo>
                    <a:pt x="1687" y="1227"/>
                  </a:lnTo>
                  <a:lnTo>
                    <a:pt x="1738" y="1048"/>
                  </a:lnTo>
                  <a:lnTo>
                    <a:pt x="1764" y="869"/>
                  </a:lnTo>
                  <a:lnTo>
                    <a:pt x="1738" y="690"/>
                  </a:lnTo>
                  <a:lnTo>
                    <a:pt x="1687" y="537"/>
                  </a:lnTo>
                  <a:lnTo>
                    <a:pt x="1610" y="384"/>
                  </a:lnTo>
                  <a:lnTo>
                    <a:pt x="1508" y="256"/>
                  </a:lnTo>
                  <a:lnTo>
                    <a:pt x="1380" y="154"/>
                  </a:lnTo>
                  <a:lnTo>
                    <a:pt x="1227" y="52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42"/>
            <p:cNvSpPr/>
            <p:nvPr/>
          </p:nvSpPr>
          <p:spPr>
            <a:xfrm>
              <a:off x="4105150" y="2641875"/>
              <a:ext cx="31325" cy="42825"/>
            </a:xfrm>
            <a:custGeom>
              <a:avLst/>
              <a:gdLst/>
              <a:ahLst/>
              <a:cxnLst/>
              <a:rect l="l" t="t" r="r" b="b"/>
              <a:pathLst>
                <a:path w="1253" h="1713" extrusionOk="0">
                  <a:moveTo>
                    <a:pt x="153" y="0"/>
                  </a:moveTo>
                  <a:lnTo>
                    <a:pt x="102" y="26"/>
                  </a:lnTo>
                  <a:lnTo>
                    <a:pt x="51" y="51"/>
                  </a:lnTo>
                  <a:lnTo>
                    <a:pt x="26" y="103"/>
                  </a:lnTo>
                  <a:lnTo>
                    <a:pt x="0" y="154"/>
                  </a:lnTo>
                  <a:lnTo>
                    <a:pt x="0" y="1559"/>
                  </a:lnTo>
                  <a:lnTo>
                    <a:pt x="26" y="1610"/>
                  </a:lnTo>
                  <a:lnTo>
                    <a:pt x="51" y="1661"/>
                  </a:lnTo>
                  <a:lnTo>
                    <a:pt x="102" y="1687"/>
                  </a:lnTo>
                  <a:lnTo>
                    <a:pt x="153" y="1713"/>
                  </a:lnTo>
                  <a:lnTo>
                    <a:pt x="1099" y="1713"/>
                  </a:lnTo>
                  <a:lnTo>
                    <a:pt x="1176" y="1687"/>
                  </a:lnTo>
                  <a:lnTo>
                    <a:pt x="1201" y="1661"/>
                  </a:lnTo>
                  <a:lnTo>
                    <a:pt x="1252" y="1610"/>
                  </a:lnTo>
                  <a:lnTo>
                    <a:pt x="1252" y="1559"/>
                  </a:lnTo>
                  <a:lnTo>
                    <a:pt x="1252" y="1508"/>
                  </a:lnTo>
                  <a:lnTo>
                    <a:pt x="1201" y="1457"/>
                  </a:lnTo>
                  <a:lnTo>
                    <a:pt x="1176" y="1431"/>
                  </a:lnTo>
                  <a:lnTo>
                    <a:pt x="1099" y="1406"/>
                  </a:lnTo>
                  <a:lnTo>
                    <a:pt x="307" y="1406"/>
                  </a:lnTo>
                  <a:lnTo>
                    <a:pt x="307" y="1048"/>
                  </a:lnTo>
                  <a:lnTo>
                    <a:pt x="1022" y="1048"/>
                  </a:lnTo>
                  <a:lnTo>
                    <a:pt x="1073" y="997"/>
                  </a:lnTo>
                  <a:lnTo>
                    <a:pt x="1099" y="971"/>
                  </a:lnTo>
                  <a:lnTo>
                    <a:pt x="1099" y="895"/>
                  </a:lnTo>
                  <a:lnTo>
                    <a:pt x="1099" y="844"/>
                  </a:lnTo>
                  <a:lnTo>
                    <a:pt x="1073" y="793"/>
                  </a:lnTo>
                  <a:lnTo>
                    <a:pt x="1022" y="767"/>
                  </a:lnTo>
                  <a:lnTo>
                    <a:pt x="307" y="767"/>
                  </a:lnTo>
                  <a:lnTo>
                    <a:pt x="307" y="307"/>
                  </a:lnTo>
                  <a:lnTo>
                    <a:pt x="1099" y="307"/>
                  </a:lnTo>
                  <a:lnTo>
                    <a:pt x="1176" y="281"/>
                  </a:lnTo>
                  <a:lnTo>
                    <a:pt x="1201" y="256"/>
                  </a:lnTo>
                  <a:lnTo>
                    <a:pt x="1252" y="205"/>
                  </a:lnTo>
                  <a:lnTo>
                    <a:pt x="1252" y="154"/>
                  </a:lnTo>
                  <a:lnTo>
                    <a:pt x="1252" y="103"/>
                  </a:lnTo>
                  <a:lnTo>
                    <a:pt x="1201" y="51"/>
                  </a:lnTo>
                  <a:lnTo>
                    <a:pt x="1176" y="26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42"/>
            <p:cNvSpPr/>
            <p:nvPr/>
          </p:nvSpPr>
          <p:spPr>
            <a:xfrm>
              <a:off x="4143475" y="2641875"/>
              <a:ext cx="39000" cy="42825"/>
            </a:xfrm>
            <a:custGeom>
              <a:avLst/>
              <a:gdLst/>
              <a:ahLst/>
              <a:cxnLst/>
              <a:rect l="l" t="t" r="r" b="b"/>
              <a:pathLst>
                <a:path w="1560" h="1713" extrusionOk="0">
                  <a:moveTo>
                    <a:pt x="103" y="0"/>
                  </a:moveTo>
                  <a:lnTo>
                    <a:pt x="52" y="51"/>
                  </a:lnTo>
                  <a:lnTo>
                    <a:pt x="0" y="77"/>
                  </a:lnTo>
                  <a:lnTo>
                    <a:pt x="0" y="154"/>
                  </a:lnTo>
                  <a:lnTo>
                    <a:pt x="0" y="205"/>
                  </a:lnTo>
                  <a:lnTo>
                    <a:pt x="26" y="256"/>
                  </a:lnTo>
                  <a:lnTo>
                    <a:pt x="563" y="844"/>
                  </a:lnTo>
                  <a:lnTo>
                    <a:pt x="26" y="1457"/>
                  </a:lnTo>
                  <a:lnTo>
                    <a:pt x="0" y="1508"/>
                  </a:lnTo>
                  <a:lnTo>
                    <a:pt x="0" y="1559"/>
                  </a:lnTo>
                  <a:lnTo>
                    <a:pt x="0" y="1636"/>
                  </a:lnTo>
                  <a:lnTo>
                    <a:pt x="52" y="1661"/>
                  </a:lnTo>
                  <a:lnTo>
                    <a:pt x="103" y="1713"/>
                  </a:lnTo>
                  <a:lnTo>
                    <a:pt x="154" y="1713"/>
                  </a:lnTo>
                  <a:lnTo>
                    <a:pt x="205" y="1687"/>
                  </a:lnTo>
                  <a:lnTo>
                    <a:pt x="256" y="1661"/>
                  </a:lnTo>
                  <a:lnTo>
                    <a:pt x="767" y="1074"/>
                  </a:lnTo>
                  <a:lnTo>
                    <a:pt x="1278" y="1661"/>
                  </a:lnTo>
                  <a:lnTo>
                    <a:pt x="1329" y="1687"/>
                  </a:lnTo>
                  <a:lnTo>
                    <a:pt x="1380" y="1713"/>
                  </a:lnTo>
                  <a:lnTo>
                    <a:pt x="1457" y="1713"/>
                  </a:lnTo>
                  <a:lnTo>
                    <a:pt x="1508" y="1661"/>
                  </a:lnTo>
                  <a:lnTo>
                    <a:pt x="1534" y="1636"/>
                  </a:lnTo>
                  <a:lnTo>
                    <a:pt x="1559" y="1559"/>
                  </a:lnTo>
                  <a:lnTo>
                    <a:pt x="1534" y="1508"/>
                  </a:lnTo>
                  <a:lnTo>
                    <a:pt x="1508" y="1457"/>
                  </a:lnTo>
                  <a:lnTo>
                    <a:pt x="972" y="844"/>
                  </a:lnTo>
                  <a:lnTo>
                    <a:pt x="1508" y="256"/>
                  </a:lnTo>
                  <a:lnTo>
                    <a:pt x="1534" y="205"/>
                  </a:lnTo>
                  <a:lnTo>
                    <a:pt x="1559" y="154"/>
                  </a:lnTo>
                  <a:lnTo>
                    <a:pt x="1534" y="77"/>
                  </a:lnTo>
                  <a:lnTo>
                    <a:pt x="1508" y="51"/>
                  </a:lnTo>
                  <a:lnTo>
                    <a:pt x="1457" y="0"/>
                  </a:lnTo>
                  <a:lnTo>
                    <a:pt x="1380" y="0"/>
                  </a:lnTo>
                  <a:lnTo>
                    <a:pt x="1329" y="26"/>
                  </a:lnTo>
                  <a:lnTo>
                    <a:pt x="1278" y="51"/>
                  </a:lnTo>
                  <a:lnTo>
                    <a:pt x="767" y="639"/>
                  </a:lnTo>
                  <a:lnTo>
                    <a:pt x="256" y="51"/>
                  </a:lnTo>
                  <a:lnTo>
                    <a:pt x="205" y="26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42"/>
            <p:cNvSpPr/>
            <p:nvPr/>
          </p:nvSpPr>
          <p:spPr>
            <a:xfrm>
              <a:off x="4187550" y="2641875"/>
              <a:ext cx="39000" cy="42825"/>
            </a:xfrm>
            <a:custGeom>
              <a:avLst/>
              <a:gdLst/>
              <a:ahLst/>
              <a:cxnLst/>
              <a:rect l="l" t="t" r="r" b="b"/>
              <a:pathLst>
                <a:path w="1560" h="1713" extrusionOk="0">
                  <a:moveTo>
                    <a:pt x="767" y="511"/>
                  </a:moveTo>
                  <a:lnTo>
                    <a:pt x="997" y="1023"/>
                  </a:lnTo>
                  <a:lnTo>
                    <a:pt x="537" y="1023"/>
                  </a:lnTo>
                  <a:lnTo>
                    <a:pt x="767" y="511"/>
                  </a:lnTo>
                  <a:close/>
                  <a:moveTo>
                    <a:pt x="767" y="0"/>
                  </a:moveTo>
                  <a:lnTo>
                    <a:pt x="691" y="26"/>
                  </a:lnTo>
                  <a:lnTo>
                    <a:pt x="640" y="77"/>
                  </a:lnTo>
                  <a:lnTo>
                    <a:pt x="1" y="1483"/>
                  </a:lnTo>
                  <a:lnTo>
                    <a:pt x="1" y="1559"/>
                  </a:lnTo>
                  <a:lnTo>
                    <a:pt x="1" y="1610"/>
                  </a:lnTo>
                  <a:lnTo>
                    <a:pt x="26" y="1661"/>
                  </a:lnTo>
                  <a:lnTo>
                    <a:pt x="77" y="1687"/>
                  </a:lnTo>
                  <a:lnTo>
                    <a:pt x="128" y="1713"/>
                  </a:lnTo>
                  <a:lnTo>
                    <a:pt x="205" y="1687"/>
                  </a:lnTo>
                  <a:lnTo>
                    <a:pt x="256" y="1661"/>
                  </a:lnTo>
                  <a:lnTo>
                    <a:pt x="282" y="1610"/>
                  </a:lnTo>
                  <a:lnTo>
                    <a:pt x="410" y="1329"/>
                  </a:lnTo>
                  <a:lnTo>
                    <a:pt x="1125" y="1329"/>
                  </a:lnTo>
                  <a:lnTo>
                    <a:pt x="1253" y="1610"/>
                  </a:lnTo>
                  <a:lnTo>
                    <a:pt x="1278" y="1661"/>
                  </a:lnTo>
                  <a:lnTo>
                    <a:pt x="1330" y="1687"/>
                  </a:lnTo>
                  <a:lnTo>
                    <a:pt x="1406" y="1713"/>
                  </a:lnTo>
                  <a:lnTo>
                    <a:pt x="1457" y="1687"/>
                  </a:lnTo>
                  <a:lnTo>
                    <a:pt x="1508" y="1661"/>
                  </a:lnTo>
                  <a:lnTo>
                    <a:pt x="1534" y="1610"/>
                  </a:lnTo>
                  <a:lnTo>
                    <a:pt x="1560" y="1559"/>
                  </a:lnTo>
                  <a:lnTo>
                    <a:pt x="1534" y="1483"/>
                  </a:lnTo>
                  <a:lnTo>
                    <a:pt x="921" y="77"/>
                  </a:lnTo>
                  <a:lnTo>
                    <a:pt x="844" y="2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42"/>
            <p:cNvSpPr/>
            <p:nvPr/>
          </p:nvSpPr>
          <p:spPr>
            <a:xfrm>
              <a:off x="4232925" y="2641875"/>
              <a:ext cx="42825" cy="42825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153" y="0"/>
                  </a:moveTo>
                  <a:lnTo>
                    <a:pt x="102" y="26"/>
                  </a:lnTo>
                  <a:lnTo>
                    <a:pt x="51" y="51"/>
                  </a:lnTo>
                  <a:lnTo>
                    <a:pt x="26" y="103"/>
                  </a:lnTo>
                  <a:lnTo>
                    <a:pt x="0" y="154"/>
                  </a:lnTo>
                  <a:lnTo>
                    <a:pt x="0" y="1559"/>
                  </a:lnTo>
                  <a:lnTo>
                    <a:pt x="26" y="1610"/>
                  </a:lnTo>
                  <a:lnTo>
                    <a:pt x="51" y="1661"/>
                  </a:lnTo>
                  <a:lnTo>
                    <a:pt x="102" y="1687"/>
                  </a:lnTo>
                  <a:lnTo>
                    <a:pt x="153" y="1713"/>
                  </a:lnTo>
                  <a:lnTo>
                    <a:pt x="230" y="1687"/>
                  </a:lnTo>
                  <a:lnTo>
                    <a:pt x="256" y="1661"/>
                  </a:lnTo>
                  <a:lnTo>
                    <a:pt x="307" y="1610"/>
                  </a:lnTo>
                  <a:lnTo>
                    <a:pt x="307" y="1559"/>
                  </a:lnTo>
                  <a:lnTo>
                    <a:pt x="307" y="563"/>
                  </a:lnTo>
                  <a:lnTo>
                    <a:pt x="690" y="1048"/>
                  </a:lnTo>
                  <a:lnTo>
                    <a:pt x="767" y="1125"/>
                  </a:lnTo>
                  <a:lnTo>
                    <a:pt x="843" y="1150"/>
                  </a:lnTo>
                  <a:lnTo>
                    <a:pt x="920" y="1125"/>
                  </a:lnTo>
                  <a:lnTo>
                    <a:pt x="1022" y="1048"/>
                  </a:lnTo>
                  <a:lnTo>
                    <a:pt x="1406" y="563"/>
                  </a:lnTo>
                  <a:lnTo>
                    <a:pt x="1406" y="1559"/>
                  </a:lnTo>
                  <a:lnTo>
                    <a:pt x="1406" y="1610"/>
                  </a:lnTo>
                  <a:lnTo>
                    <a:pt x="1431" y="1661"/>
                  </a:lnTo>
                  <a:lnTo>
                    <a:pt x="1482" y="1687"/>
                  </a:lnTo>
                  <a:lnTo>
                    <a:pt x="1559" y="1713"/>
                  </a:lnTo>
                  <a:lnTo>
                    <a:pt x="1610" y="1687"/>
                  </a:lnTo>
                  <a:lnTo>
                    <a:pt x="1661" y="1661"/>
                  </a:lnTo>
                  <a:lnTo>
                    <a:pt x="1687" y="1610"/>
                  </a:lnTo>
                  <a:lnTo>
                    <a:pt x="1712" y="1559"/>
                  </a:lnTo>
                  <a:lnTo>
                    <a:pt x="1712" y="154"/>
                  </a:lnTo>
                  <a:lnTo>
                    <a:pt x="1687" y="103"/>
                  </a:lnTo>
                  <a:lnTo>
                    <a:pt x="1661" y="51"/>
                  </a:lnTo>
                  <a:lnTo>
                    <a:pt x="1610" y="26"/>
                  </a:lnTo>
                  <a:lnTo>
                    <a:pt x="1559" y="0"/>
                  </a:lnTo>
                  <a:lnTo>
                    <a:pt x="1482" y="26"/>
                  </a:lnTo>
                  <a:lnTo>
                    <a:pt x="1380" y="128"/>
                  </a:lnTo>
                  <a:lnTo>
                    <a:pt x="843" y="767"/>
                  </a:lnTo>
                  <a:lnTo>
                    <a:pt x="332" y="128"/>
                  </a:lnTo>
                  <a:lnTo>
                    <a:pt x="230" y="26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42"/>
            <p:cNvSpPr/>
            <p:nvPr/>
          </p:nvSpPr>
          <p:spPr>
            <a:xfrm>
              <a:off x="4156900" y="2747925"/>
              <a:ext cx="143750" cy="12150"/>
            </a:xfrm>
            <a:custGeom>
              <a:avLst/>
              <a:gdLst/>
              <a:ahLst/>
              <a:cxnLst/>
              <a:rect l="l" t="t" r="r" b="b"/>
              <a:pathLst>
                <a:path w="5750" h="486" extrusionOk="0">
                  <a:moveTo>
                    <a:pt x="230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30" y="486"/>
                  </a:lnTo>
                  <a:lnTo>
                    <a:pt x="5520" y="486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3"/>
                  </a:lnTo>
                  <a:lnTo>
                    <a:pt x="5750" y="256"/>
                  </a:lnTo>
                  <a:lnTo>
                    <a:pt x="5750" y="154"/>
                  </a:lnTo>
                  <a:lnTo>
                    <a:pt x="5699" y="77"/>
                  </a:lnTo>
                  <a:lnTo>
                    <a:pt x="5622" y="26"/>
                  </a:lnTo>
                  <a:lnTo>
                    <a:pt x="5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42"/>
            <p:cNvSpPr/>
            <p:nvPr/>
          </p:nvSpPr>
          <p:spPr>
            <a:xfrm>
              <a:off x="4156900" y="2827150"/>
              <a:ext cx="143750" cy="11525"/>
            </a:xfrm>
            <a:custGeom>
              <a:avLst/>
              <a:gdLst/>
              <a:ahLst/>
              <a:cxnLst/>
              <a:rect l="l" t="t" r="r" b="b"/>
              <a:pathLst>
                <a:path w="5750" h="461" extrusionOk="0">
                  <a:moveTo>
                    <a:pt x="153" y="0"/>
                  </a:moveTo>
                  <a:lnTo>
                    <a:pt x="77" y="51"/>
                  </a:lnTo>
                  <a:lnTo>
                    <a:pt x="26" y="128"/>
                  </a:lnTo>
                  <a:lnTo>
                    <a:pt x="0" y="230"/>
                  </a:lnTo>
                  <a:lnTo>
                    <a:pt x="26" y="332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2"/>
                  </a:lnTo>
                  <a:lnTo>
                    <a:pt x="5750" y="230"/>
                  </a:lnTo>
                  <a:lnTo>
                    <a:pt x="5750" y="128"/>
                  </a:lnTo>
                  <a:lnTo>
                    <a:pt x="5699" y="51"/>
                  </a:lnTo>
                  <a:lnTo>
                    <a:pt x="56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42"/>
            <p:cNvSpPr/>
            <p:nvPr/>
          </p:nvSpPr>
          <p:spPr>
            <a:xfrm>
              <a:off x="4156900" y="2905725"/>
              <a:ext cx="143750" cy="12150"/>
            </a:xfrm>
            <a:custGeom>
              <a:avLst/>
              <a:gdLst/>
              <a:ahLst/>
              <a:cxnLst/>
              <a:rect l="l" t="t" r="r" b="b"/>
              <a:pathLst>
                <a:path w="5750" h="486" extrusionOk="0">
                  <a:moveTo>
                    <a:pt x="230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30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30" y="486"/>
                  </a:lnTo>
                  <a:lnTo>
                    <a:pt x="5520" y="486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3"/>
                  </a:lnTo>
                  <a:lnTo>
                    <a:pt x="5750" y="230"/>
                  </a:lnTo>
                  <a:lnTo>
                    <a:pt x="5750" y="154"/>
                  </a:lnTo>
                  <a:lnTo>
                    <a:pt x="5699" y="77"/>
                  </a:lnTo>
                  <a:lnTo>
                    <a:pt x="5622" y="26"/>
                  </a:lnTo>
                  <a:lnTo>
                    <a:pt x="5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E944DCF0-0973-4ABA-BD63-BE156EA5B459}"/>
              </a:ext>
            </a:extLst>
          </p:cNvPr>
          <p:cNvSpPr txBox="1"/>
          <p:nvPr/>
        </p:nvSpPr>
        <p:spPr>
          <a:xfrm>
            <a:off x="1394244" y="352490"/>
            <a:ext cx="6726354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Bài 2. Đọc đoạn văn sau và thực hiện yêu cầu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36A29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1" name="Google Shape;5554;p35">
            <a:extLst>
              <a:ext uri="{FF2B5EF4-FFF2-40B4-BE49-F238E27FC236}">
                <a16:creationId xmlns:a16="http://schemas.microsoft.com/office/drawing/2014/main" id="{7B4CCE88-F7C3-411E-BE9C-0D66995E43E3}"/>
              </a:ext>
            </a:extLst>
          </p:cNvPr>
          <p:cNvSpPr/>
          <p:nvPr/>
        </p:nvSpPr>
        <p:spPr>
          <a:xfrm>
            <a:off x="63027" y="1359577"/>
            <a:ext cx="8684733" cy="1257909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Thử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thay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thế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một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Hán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Việt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bằng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một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hoặc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cụm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tương đương.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Đối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chiếu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đoạn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văn, câu văn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gốc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với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đoạn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văn, câu văn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vừa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thay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thế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để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rút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ra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nhận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xét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3" name="Google Shape;5554;p35">
            <a:extLst>
              <a:ext uri="{FF2B5EF4-FFF2-40B4-BE49-F238E27FC236}">
                <a16:creationId xmlns:a16="http://schemas.microsoft.com/office/drawing/2014/main" id="{7DD1A417-28B6-412E-9BB0-E10DDAB810E3}"/>
              </a:ext>
            </a:extLst>
          </p:cNvPr>
          <p:cNvSpPr/>
          <p:nvPr/>
        </p:nvSpPr>
        <p:spPr>
          <a:xfrm>
            <a:off x="3235333" y="2571750"/>
            <a:ext cx="2340119" cy="549300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/>
                <a:sym typeface="Arial"/>
              </a:rPr>
              <a:t>GỢI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/>
                <a:sym typeface="Arial"/>
              </a:rPr>
              <a:t> Ý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/>
                <a:sym typeface="Arial"/>
              </a:rPr>
              <a:t>TRẢ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/>
                <a:sym typeface="Arial"/>
              </a:rPr>
              <a:t>LỜI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36A29F">
                  <a:lumMod val="50000"/>
                </a:srgbClr>
              </a:solidFill>
              <a:effectLst/>
              <a:uLnTx/>
              <a:uFillTx/>
              <a:latin typeface="#9Slide03 AmpleSoft Bold" panose="02000000000000000000" pitchFamily="2" charset="0"/>
              <a:cs typeface="Arial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41801F-8425-4F2F-A232-2B218B11C848}"/>
              </a:ext>
            </a:extLst>
          </p:cNvPr>
          <p:cNvSpPr txBox="1"/>
          <p:nvPr/>
        </p:nvSpPr>
        <p:spPr>
          <a:xfrm>
            <a:off x="135328" y="3284493"/>
            <a:ext cx="8855053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vi-VN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Mất</a:t>
            </a:r>
            <a:r>
              <a:rPr lang="vi-VN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đi </a:t>
            </a:r>
            <a:r>
              <a:rPr lang="vi-VN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vi-VN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trang </a:t>
            </a:r>
            <a:r>
              <a:rPr lang="vi-VN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trọng</a:t>
            </a:r>
            <a:r>
              <a:rPr lang="vi-VN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diễn</a:t>
            </a:r>
            <a:r>
              <a:rPr lang="vi-VN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đạt</a:t>
            </a:r>
            <a:r>
              <a:rPr lang="vi-VN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vi-VN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dòng</a:t>
            </a:r>
            <a:r>
              <a:rPr lang="vi-VN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hơn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vi-VN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 </a:t>
            </a:r>
            <a:r>
              <a:rPr lang="vi-VN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phù</a:t>
            </a:r>
            <a:r>
              <a:rPr lang="vi-VN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vi-VN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vi-VN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vi-VN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hoài</a:t>
            </a:r>
            <a:r>
              <a:rPr lang="vi-VN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cổ</a:t>
            </a:r>
            <a:r>
              <a:rPr lang="vi-VN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trang </a:t>
            </a:r>
            <a:r>
              <a:rPr lang="vi-VN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trọng</a:t>
            </a:r>
            <a:r>
              <a:rPr lang="vi-VN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vi-VN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vi-VN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vi-VN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khí</a:t>
            </a:r>
            <a:r>
              <a:rPr lang="vi-VN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như </a:t>
            </a:r>
            <a:r>
              <a:rPr lang="vi-VN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Huấn</a:t>
            </a:r>
            <a:r>
              <a:rPr lang="vi-VN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Cao </a:t>
            </a:r>
            <a:r>
              <a:rPr lang="vi-VN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vi-VN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như không </a:t>
            </a:r>
            <a:r>
              <a:rPr lang="vi-VN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khí</a:t>
            </a:r>
            <a:r>
              <a:rPr lang="vi-VN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cổ</a:t>
            </a:r>
            <a:r>
              <a:rPr lang="vi-VN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xưa, </a:t>
            </a:r>
            <a:r>
              <a:rPr lang="vi-VN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cổ</a:t>
            </a:r>
            <a:r>
              <a:rPr lang="vi-VN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điển</a:t>
            </a:r>
            <a:r>
              <a:rPr lang="vi-VN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vi-VN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phẩm</a:t>
            </a:r>
            <a:r>
              <a:rPr lang="vi-VN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492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5554;p35">
            <a:extLst>
              <a:ext uri="{FF2B5EF4-FFF2-40B4-BE49-F238E27FC236}">
                <a16:creationId xmlns:a16="http://schemas.microsoft.com/office/drawing/2014/main" id="{AC5782B3-9E0F-4E6C-9AFC-DDE49F3BE045}"/>
              </a:ext>
            </a:extLst>
          </p:cNvPr>
          <p:cNvSpPr/>
          <p:nvPr/>
        </p:nvSpPr>
        <p:spPr>
          <a:xfrm>
            <a:off x="651901" y="122420"/>
            <a:ext cx="7651589" cy="1211457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89" name="Google Shape;2189;p42"/>
          <p:cNvSpPr/>
          <p:nvPr/>
        </p:nvSpPr>
        <p:spPr>
          <a:xfrm>
            <a:off x="214212" y="180518"/>
            <a:ext cx="1080577" cy="104112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196" name="Google Shape;2196;p42"/>
          <p:cNvGrpSpPr/>
          <p:nvPr/>
        </p:nvGrpSpPr>
        <p:grpSpPr>
          <a:xfrm>
            <a:off x="512447" y="397253"/>
            <a:ext cx="472643" cy="567883"/>
            <a:chOff x="4043175" y="2600975"/>
            <a:chExt cx="294525" cy="398050"/>
          </a:xfrm>
        </p:grpSpPr>
        <p:sp>
          <p:nvSpPr>
            <p:cNvPr id="2197" name="Google Shape;2197;p42"/>
            <p:cNvSpPr/>
            <p:nvPr/>
          </p:nvSpPr>
          <p:spPr>
            <a:xfrm>
              <a:off x="4043175" y="2600975"/>
              <a:ext cx="294525" cy="398050"/>
            </a:xfrm>
            <a:custGeom>
              <a:avLst/>
              <a:gdLst/>
              <a:ahLst/>
              <a:cxnLst/>
              <a:rect l="l" t="t" r="r" b="b"/>
              <a:pathLst>
                <a:path w="11781" h="15922" extrusionOk="0">
                  <a:moveTo>
                    <a:pt x="1125" y="1"/>
                  </a:moveTo>
                  <a:lnTo>
                    <a:pt x="895" y="26"/>
                  </a:lnTo>
                  <a:lnTo>
                    <a:pt x="690" y="103"/>
                  </a:lnTo>
                  <a:lnTo>
                    <a:pt x="511" y="205"/>
                  </a:lnTo>
                  <a:lnTo>
                    <a:pt x="333" y="333"/>
                  </a:lnTo>
                  <a:lnTo>
                    <a:pt x="179" y="512"/>
                  </a:lnTo>
                  <a:lnTo>
                    <a:pt x="77" y="716"/>
                  </a:lnTo>
                  <a:lnTo>
                    <a:pt x="26" y="921"/>
                  </a:lnTo>
                  <a:lnTo>
                    <a:pt x="0" y="1151"/>
                  </a:lnTo>
                  <a:lnTo>
                    <a:pt x="0" y="14797"/>
                  </a:lnTo>
                  <a:lnTo>
                    <a:pt x="26" y="15027"/>
                  </a:lnTo>
                  <a:lnTo>
                    <a:pt x="77" y="15231"/>
                  </a:lnTo>
                  <a:lnTo>
                    <a:pt x="179" y="15436"/>
                  </a:lnTo>
                  <a:lnTo>
                    <a:pt x="333" y="15589"/>
                  </a:lnTo>
                  <a:lnTo>
                    <a:pt x="511" y="15742"/>
                  </a:lnTo>
                  <a:lnTo>
                    <a:pt x="690" y="15845"/>
                  </a:lnTo>
                  <a:lnTo>
                    <a:pt x="895" y="15896"/>
                  </a:lnTo>
                  <a:lnTo>
                    <a:pt x="1125" y="15921"/>
                  </a:lnTo>
                  <a:lnTo>
                    <a:pt x="10657" y="15921"/>
                  </a:lnTo>
                  <a:lnTo>
                    <a:pt x="10887" y="15896"/>
                  </a:lnTo>
                  <a:lnTo>
                    <a:pt x="11091" y="15845"/>
                  </a:lnTo>
                  <a:lnTo>
                    <a:pt x="11270" y="15742"/>
                  </a:lnTo>
                  <a:lnTo>
                    <a:pt x="11449" y="15589"/>
                  </a:lnTo>
                  <a:lnTo>
                    <a:pt x="11602" y="15436"/>
                  </a:lnTo>
                  <a:lnTo>
                    <a:pt x="11704" y="15231"/>
                  </a:lnTo>
                  <a:lnTo>
                    <a:pt x="11755" y="15027"/>
                  </a:lnTo>
                  <a:lnTo>
                    <a:pt x="11781" y="14797"/>
                  </a:lnTo>
                  <a:lnTo>
                    <a:pt x="11781" y="1151"/>
                  </a:lnTo>
                  <a:lnTo>
                    <a:pt x="11755" y="921"/>
                  </a:lnTo>
                  <a:lnTo>
                    <a:pt x="11704" y="716"/>
                  </a:lnTo>
                  <a:lnTo>
                    <a:pt x="11602" y="512"/>
                  </a:lnTo>
                  <a:lnTo>
                    <a:pt x="11449" y="333"/>
                  </a:lnTo>
                  <a:lnTo>
                    <a:pt x="11270" y="205"/>
                  </a:lnTo>
                  <a:lnTo>
                    <a:pt x="11091" y="103"/>
                  </a:lnTo>
                  <a:lnTo>
                    <a:pt x="10887" y="26"/>
                  </a:lnTo>
                  <a:lnTo>
                    <a:pt x="106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42"/>
            <p:cNvSpPr/>
            <p:nvPr/>
          </p:nvSpPr>
          <p:spPr>
            <a:xfrm>
              <a:off x="4085975" y="273195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95" y="1"/>
                  </a:moveTo>
                  <a:lnTo>
                    <a:pt x="716" y="26"/>
                  </a:lnTo>
                  <a:lnTo>
                    <a:pt x="537" y="77"/>
                  </a:lnTo>
                  <a:lnTo>
                    <a:pt x="384" y="154"/>
                  </a:lnTo>
                  <a:lnTo>
                    <a:pt x="256" y="256"/>
                  </a:lnTo>
                  <a:lnTo>
                    <a:pt x="154" y="409"/>
                  </a:lnTo>
                  <a:lnTo>
                    <a:pt x="77" y="537"/>
                  </a:lnTo>
                  <a:lnTo>
                    <a:pt x="26" y="716"/>
                  </a:lnTo>
                  <a:lnTo>
                    <a:pt x="1" y="895"/>
                  </a:lnTo>
                  <a:lnTo>
                    <a:pt x="26" y="1074"/>
                  </a:lnTo>
                  <a:lnTo>
                    <a:pt x="77" y="1227"/>
                  </a:lnTo>
                  <a:lnTo>
                    <a:pt x="154" y="1381"/>
                  </a:lnTo>
                  <a:lnTo>
                    <a:pt x="256" y="1508"/>
                  </a:lnTo>
                  <a:lnTo>
                    <a:pt x="384" y="1610"/>
                  </a:lnTo>
                  <a:lnTo>
                    <a:pt x="537" y="1713"/>
                  </a:lnTo>
                  <a:lnTo>
                    <a:pt x="716" y="1764"/>
                  </a:lnTo>
                  <a:lnTo>
                    <a:pt x="1048" y="1764"/>
                  </a:lnTo>
                  <a:lnTo>
                    <a:pt x="1227" y="1713"/>
                  </a:lnTo>
                  <a:lnTo>
                    <a:pt x="1380" y="1610"/>
                  </a:lnTo>
                  <a:lnTo>
                    <a:pt x="1508" y="1508"/>
                  </a:lnTo>
                  <a:lnTo>
                    <a:pt x="1610" y="1381"/>
                  </a:lnTo>
                  <a:lnTo>
                    <a:pt x="1687" y="1227"/>
                  </a:lnTo>
                  <a:lnTo>
                    <a:pt x="1738" y="1074"/>
                  </a:lnTo>
                  <a:lnTo>
                    <a:pt x="1764" y="895"/>
                  </a:lnTo>
                  <a:lnTo>
                    <a:pt x="1738" y="716"/>
                  </a:lnTo>
                  <a:lnTo>
                    <a:pt x="1687" y="537"/>
                  </a:lnTo>
                  <a:lnTo>
                    <a:pt x="1610" y="409"/>
                  </a:lnTo>
                  <a:lnTo>
                    <a:pt x="1508" y="256"/>
                  </a:lnTo>
                  <a:lnTo>
                    <a:pt x="1380" y="154"/>
                  </a:lnTo>
                  <a:lnTo>
                    <a:pt x="1227" y="77"/>
                  </a:lnTo>
                  <a:lnTo>
                    <a:pt x="1048" y="26"/>
                  </a:lnTo>
                  <a:lnTo>
                    <a:pt x="8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42"/>
            <p:cNvSpPr/>
            <p:nvPr/>
          </p:nvSpPr>
          <p:spPr>
            <a:xfrm>
              <a:off x="4085975" y="2811175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716" y="0"/>
                  </a:moveTo>
                  <a:lnTo>
                    <a:pt x="537" y="51"/>
                  </a:lnTo>
                  <a:lnTo>
                    <a:pt x="384" y="128"/>
                  </a:lnTo>
                  <a:lnTo>
                    <a:pt x="256" y="256"/>
                  </a:lnTo>
                  <a:lnTo>
                    <a:pt x="154" y="384"/>
                  </a:lnTo>
                  <a:lnTo>
                    <a:pt x="77" y="537"/>
                  </a:lnTo>
                  <a:lnTo>
                    <a:pt x="26" y="690"/>
                  </a:lnTo>
                  <a:lnTo>
                    <a:pt x="1" y="869"/>
                  </a:lnTo>
                  <a:lnTo>
                    <a:pt x="26" y="1048"/>
                  </a:lnTo>
                  <a:lnTo>
                    <a:pt x="77" y="1201"/>
                  </a:lnTo>
                  <a:lnTo>
                    <a:pt x="154" y="1355"/>
                  </a:lnTo>
                  <a:lnTo>
                    <a:pt x="256" y="1482"/>
                  </a:lnTo>
                  <a:lnTo>
                    <a:pt x="384" y="1610"/>
                  </a:lnTo>
                  <a:lnTo>
                    <a:pt x="537" y="1687"/>
                  </a:lnTo>
                  <a:lnTo>
                    <a:pt x="716" y="1738"/>
                  </a:lnTo>
                  <a:lnTo>
                    <a:pt x="895" y="1764"/>
                  </a:lnTo>
                  <a:lnTo>
                    <a:pt x="1048" y="1738"/>
                  </a:lnTo>
                  <a:lnTo>
                    <a:pt x="1227" y="1687"/>
                  </a:lnTo>
                  <a:lnTo>
                    <a:pt x="1380" y="1610"/>
                  </a:lnTo>
                  <a:lnTo>
                    <a:pt x="1508" y="1482"/>
                  </a:lnTo>
                  <a:lnTo>
                    <a:pt x="1610" y="1355"/>
                  </a:lnTo>
                  <a:lnTo>
                    <a:pt x="1687" y="1201"/>
                  </a:lnTo>
                  <a:lnTo>
                    <a:pt x="1738" y="1048"/>
                  </a:lnTo>
                  <a:lnTo>
                    <a:pt x="1764" y="869"/>
                  </a:lnTo>
                  <a:lnTo>
                    <a:pt x="1738" y="690"/>
                  </a:lnTo>
                  <a:lnTo>
                    <a:pt x="1687" y="537"/>
                  </a:lnTo>
                  <a:lnTo>
                    <a:pt x="1610" y="384"/>
                  </a:lnTo>
                  <a:lnTo>
                    <a:pt x="1508" y="256"/>
                  </a:lnTo>
                  <a:lnTo>
                    <a:pt x="1380" y="128"/>
                  </a:lnTo>
                  <a:lnTo>
                    <a:pt x="1227" y="51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42"/>
            <p:cNvSpPr/>
            <p:nvPr/>
          </p:nvSpPr>
          <p:spPr>
            <a:xfrm>
              <a:off x="4085975" y="288975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716" y="1"/>
                  </a:moveTo>
                  <a:lnTo>
                    <a:pt x="537" y="52"/>
                  </a:lnTo>
                  <a:lnTo>
                    <a:pt x="384" y="154"/>
                  </a:lnTo>
                  <a:lnTo>
                    <a:pt x="256" y="256"/>
                  </a:lnTo>
                  <a:lnTo>
                    <a:pt x="154" y="384"/>
                  </a:lnTo>
                  <a:lnTo>
                    <a:pt x="77" y="537"/>
                  </a:lnTo>
                  <a:lnTo>
                    <a:pt x="26" y="690"/>
                  </a:lnTo>
                  <a:lnTo>
                    <a:pt x="1" y="869"/>
                  </a:lnTo>
                  <a:lnTo>
                    <a:pt x="26" y="1048"/>
                  </a:lnTo>
                  <a:lnTo>
                    <a:pt x="77" y="1227"/>
                  </a:lnTo>
                  <a:lnTo>
                    <a:pt x="154" y="1380"/>
                  </a:lnTo>
                  <a:lnTo>
                    <a:pt x="256" y="1508"/>
                  </a:lnTo>
                  <a:lnTo>
                    <a:pt x="384" y="1610"/>
                  </a:lnTo>
                  <a:lnTo>
                    <a:pt x="537" y="1687"/>
                  </a:lnTo>
                  <a:lnTo>
                    <a:pt x="716" y="1738"/>
                  </a:lnTo>
                  <a:lnTo>
                    <a:pt x="895" y="1764"/>
                  </a:lnTo>
                  <a:lnTo>
                    <a:pt x="1048" y="1738"/>
                  </a:lnTo>
                  <a:lnTo>
                    <a:pt x="1227" y="1687"/>
                  </a:lnTo>
                  <a:lnTo>
                    <a:pt x="1380" y="1610"/>
                  </a:lnTo>
                  <a:lnTo>
                    <a:pt x="1508" y="1508"/>
                  </a:lnTo>
                  <a:lnTo>
                    <a:pt x="1610" y="1380"/>
                  </a:lnTo>
                  <a:lnTo>
                    <a:pt x="1687" y="1227"/>
                  </a:lnTo>
                  <a:lnTo>
                    <a:pt x="1738" y="1048"/>
                  </a:lnTo>
                  <a:lnTo>
                    <a:pt x="1764" y="869"/>
                  </a:lnTo>
                  <a:lnTo>
                    <a:pt x="1738" y="690"/>
                  </a:lnTo>
                  <a:lnTo>
                    <a:pt x="1687" y="537"/>
                  </a:lnTo>
                  <a:lnTo>
                    <a:pt x="1610" y="384"/>
                  </a:lnTo>
                  <a:lnTo>
                    <a:pt x="1508" y="256"/>
                  </a:lnTo>
                  <a:lnTo>
                    <a:pt x="1380" y="154"/>
                  </a:lnTo>
                  <a:lnTo>
                    <a:pt x="1227" y="52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42"/>
            <p:cNvSpPr/>
            <p:nvPr/>
          </p:nvSpPr>
          <p:spPr>
            <a:xfrm>
              <a:off x="4105150" y="2641875"/>
              <a:ext cx="31325" cy="42825"/>
            </a:xfrm>
            <a:custGeom>
              <a:avLst/>
              <a:gdLst/>
              <a:ahLst/>
              <a:cxnLst/>
              <a:rect l="l" t="t" r="r" b="b"/>
              <a:pathLst>
                <a:path w="1253" h="1713" extrusionOk="0">
                  <a:moveTo>
                    <a:pt x="153" y="0"/>
                  </a:moveTo>
                  <a:lnTo>
                    <a:pt x="102" y="26"/>
                  </a:lnTo>
                  <a:lnTo>
                    <a:pt x="51" y="51"/>
                  </a:lnTo>
                  <a:lnTo>
                    <a:pt x="26" y="103"/>
                  </a:lnTo>
                  <a:lnTo>
                    <a:pt x="0" y="154"/>
                  </a:lnTo>
                  <a:lnTo>
                    <a:pt x="0" y="1559"/>
                  </a:lnTo>
                  <a:lnTo>
                    <a:pt x="26" y="1610"/>
                  </a:lnTo>
                  <a:lnTo>
                    <a:pt x="51" y="1661"/>
                  </a:lnTo>
                  <a:lnTo>
                    <a:pt x="102" y="1687"/>
                  </a:lnTo>
                  <a:lnTo>
                    <a:pt x="153" y="1713"/>
                  </a:lnTo>
                  <a:lnTo>
                    <a:pt x="1099" y="1713"/>
                  </a:lnTo>
                  <a:lnTo>
                    <a:pt x="1176" y="1687"/>
                  </a:lnTo>
                  <a:lnTo>
                    <a:pt x="1201" y="1661"/>
                  </a:lnTo>
                  <a:lnTo>
                    <a:pt x="1252" y="1610"/>
                  </a:lnTo>
                  <a:lnTo>
                    <a:pt x="1252" y="1559"/>
                  </a:lnTo>
                  <a:lnTo>
                    <a:pt x="1252" y="1508"/>
                  </a:lnTo>
                  <a:lnTo>
                    <a:pt x="1201" y="1457"/>
                  </a:lnTo>
                  <a:lnTo>
                    <a:pt x="1176" y="1431"/>
                  </a:lnTo>
                  <a:lnTo>
                    <a:pt x="1099" y="1406"/>
                  </a:lnTo>
                  <a:lnTo>
                    <a:pt x="307" y="1406"/>
                  </a:lnTo>
                  <a:lnTo>
                    <a:pt x="307" y="1048"/>
                  </a:lnTo>
                  <a:lnTo>
                    <a:pt x="1022" y="1048"/>
                  </a:lnTo>
                  <a:lnTo>
                    <a:pt x="1073" y="997"/>
                  </a:lnTo>
                  <a:lnTo>
                    <a:pt x="1099" y="971"/>
                  </a:lnTo>
                  <a:lnTo>
                    <a:pt x="1099" y="895"/>
                  </a:lnTo>
                  <a:lnTo>
                    <a:pt x="1099" y="844"/>
                  </a:lnTo>
                  <a:lnTo>
                    <a:pt x="1073" y="793"/>
                  </a:lnTo>
                  <a:lnTo>
                    <a:pt x="1022" y="767"/>
                  </a:lnTo>
                  <a:lnTo>
                    <a:pt x="307" y="767"/>
                  </a:lnTo>
                  <a:lnTo>
                    <a:pt x="307" y="307"/>
                  </a:lnTo>
                  <a:lnTo>
                    <a:pt x="1099" y="307"/>
                  </a:lnTo>
                  <a:lnTo>
                    <a:pt x="1176" y="281"/>
                  </a:lnTo>
                  <a:lnTo>
                    <a:pt x="1201" y="256"/>
                  </a:lnTo>
                  <a:lnTo>
                    <a:pt x="1252" y="205"/>
                  </a:lnTo>
                  <a:lnTo>
                    <a:pt x="1252" y="154"/>
                  </a:lnTo>
                  <a:lnTo>
                    <a:pt x="1252" y="103"/>
                  </a:lnTo>
                  <a:lnTo>
                    <a:pt x="1201" y="51"/>
                  </a:lnTo>
                  <a:lnTo>
                    <a:pt x="1176" y="26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42"/>
            <p:cNvSpPr/>
            <p:nvPr/>
          </p:nvSpPr>
          <p:spPr>
            <a:xfrm>
              <a:off x="4143475" y="2641875"/>
              <a:ext cx="39000" cy="42825"/>
            </a:xfrm>
            <a:custGeom>
              <a:avLst/>
              <a:gdLst/>
              <a:ahLst/>
              <a:cxnLst/>
              <a:rect l="l" t="t" r="r" b="b"/>
              <a:pathLst>
                <a:path w="1560" h="1713" extrusionOk="0">
                  <a:moveTo>
                    <a:pt x="103" y="0"/>
                  </a:moveTo>
                  <a:lnTo>
                    <a:pt x="52" y="51"/>
                  </a:lnTo>
                  <a:lnTo>
                    <a:pt x="0" y="77"/>
                  </a:lnTo>
                  <a:lnTo>
                    <a:pt x="0" y="154"/>
                  </a:lnTo>
                  <a:lnTo>
                    <a:pt x="0" y="205"/>
                  </a:lnTo>
                  <a:lnTo>
                    <a:pt x="26" y="256"/>
                  </a:lnTo>
                  <a:lnTo>
                    <a:pt x="563" y="844"/>
                  </a:lnTo>
                  <a:lnTo>
                    <a:pt x="26" y="1457"/>
                  </a:lnTo>
                  <a:lnTo>
                    <a:pt x="0" y="1508"/>
                  </a:lnTo>
                  <a:lnTo>
                    <a:pt x="0" y="1559"/>
                  </a:lnTo>
                  <a:lnTo>
                    <a:pt x="0" y="1636"/>
                  </a:lnTo>
                  <a:lnTo>
                    <a:pt x="52" y="1661"/>
                  </a:lnTo>
                  <a:lnTo>
                    <a:pt x="103" y="1713"/>
                  </a:lnTo>
                  <a:lnTo>
                    <a:pt x="154" y="1713"/>
                  </a:lnTo>
                  <a:lnTo>
                    <a:pt x="205" y="1687"/>
                  </a:lnTo>
                  <a:lnTo>
                    <a:pt x="256" y="1661"/>
                  </a:lnTo>
                  <a:lnTo>
                    <a:pt x="767" y="1074"/>
                  </a:lnTo>
                  <a:lnTo>
                    <a:pt x="1278" y="1661"/>
                  </a:lnTo>
                  <a:lnTo>
                    <a:pt x="1329" y="1687"/>
                  </a:lnTo>
                  <a:lnTo>
                    <a:pt x="1380" y="1713"/>
                  </a:lnTo>
                  <a:lnTo>
                    <a:pt x="1457" y="1713"/>
                  </a:lnTo>
                  <a:lnTo>
                    <a:pt x="1508" y="1661"/>
                  </a:lnTo>
                  <a:lnTo>
                    <a:pt x="1534" y="1636"/>
                  </a:lnTo>
                  <a:lnTo>
                    <a:pt x="1559" y="1559"/>
                  </a:lnTo>
                  <a:lnTo>
                    <a:pt x="1534" y="1508"/>
                  </a:lnTo>
                  <a:lnTo>
                    <a:pt x="1508" y="1457"/>
                  </a:lnTo>
                  <a:lnTo>
                    <a:pt x="972" y="844"/>
                  </a:lnTo>
                  <a:lnTo>
                    <a:pt x="1508" y="256"/>
                  </a:lnTo>
                  <a:lnTo>
                    <a:pt x="1534" y="205"/>
                  </a:lnTo>
                  <a:lnTo>
                    <a:pt x="1559" y="154"/>
                  </a:lnTo>
                  <a:lnTo>
                    <a:pt x="1534" y="77"/>
                  </a:lnTo>
                  <a:lnTo>
                    <a:pt x="1508" y="51"/>
                  </a:lnTo>
                  <a:lnTo>
                    <a:pt x="1457" y="0"/>
                  </a:lnTo>
                  <a:lnTo>
                    <a:pt x="1380" y="0"/>
                  </a:lnTo>
                  <a:lnTo>
                    <a:pt x="1329" y="26"/>
                  </a:lnTo>
                  <a:lnTo>
                    <a:pt x="1278" y="51"/>
                  </a:lnTo>
                  <a:lnTo>
                    <a:pt x="767" y="639"/>
                  </a:lnTo>
                  <a:lnTo>
                    <a:pt x="256" y="51"/>
                  </a:lnTo>
                  <a:lnTo>
                    <a:pt x="205" y="26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42"/>
            <p:cNvSpPr/>
            <p:nvPr/>
          </p:nvSpPr>
          <p:spPr>
            <a:xfrm>
              <a:off x="4187550" y="2641875"/>
              <a:ext cx="39000" cy="42825"/>
            </a:xfrm>
            <a:custGeom>
              <a:avLst/>
              <a:gdLst/>
              <a:ahLst/>
              <a:cxnLst/>
              <a:rect l="l" t="t" r="r" b="b"/>
              <a:pathLst>
                <a:path w="1560" h="1713" extrusionOk="0">
                  <a:moveTo>
                    <a:pt x="767" y="511"/>
                  </a:moveTo>
                  <a:lnTo>
                    <a:pt x="997" y="1023"/>
                  </a:lnTo>
                  <a:lnTo>
                    <a:pt x="537" y="1023"/>
                  </a:lnTo>
                  <a:lnTo>
                    <a:pt x="767" y="511"/>
                  </a:lnTo>
                  <a:close/>
                  <a:moveTo>
                    <a:pt x="767" y="0"/>
                  </a:moveTo>
                  <a:lnTo>
                    <a:pt x="691" y="26"/>
                  </a:lnTo>
                  <a:lnTo>
                    <a:pt x="640" y="77"/>
                  </a:lnTo>
                  <a:lnTo>
                    <a:pt x="1" y="1483"/>
                  </a:lnTo>
                  <a:lnTo>
                    <a:pt x="1" y="1559"/>
                  </a:lnTo>
                  <a:lnTo>
                    <a:pt x="1" y="1610"/>
                  </a:lnTo>
                  <a:lnTo>
                    <a:pt x="26" y="1661"/>
                  </a:lnTo>
                  <a:lnTo>
                    <a:pt x="77" y="1687"/>
                  </a:lnTo>
                  <a:lnTo>
                    <a:pt x="128" y="1713"/>
                  </a:lnTo>
                  <a:lnTo>
                    <a:pt x="205" y="1687"/>
                  </a:lnTo>
                  <a:lnTo>
                    <a:pt x="256" y="1661"/>
                  </a:lnTo>
                  <a:lnTo>
                    <a:pt x="282" y="1610"/>
                  </a:lnTo>
                  <a:lnTo>
                    <a:pt x="410" y="1329"/>
                  </a:lnTo>
                  <a:lnTo>
                    <a:pt x="1125" y="1329"/>
                  </a:lnTo>
                  <a:lnTo>
                    <a:pt x="1253" y="1610"/>
                  </a:lnTo>
                  <a:lnTo>
                    <a:pt x="1278" y="1661"/>
                  </a:lnTo>
                  <a:lnTo>
                    <a:pt x="1330" y="1687"/>
                  </a:lnTo>
                  <a:lnTo>
                    <a:pt x="1406" y="1713"/>
                  </a:lnTo>
                  <a:lnTo>
                    <a:pt x="1457" y="1687"/>
                  </a:lnTo>
                  <a:lnTo>
                    <a:pt x="1508" y="1661"/>
                  </a:lnTo>
                  <a:lnTo>
                    <a:pt x="1534" y="1610"/>
                  </a:lnTo>
                  <a:lnTo>
                    <a:pt x="1560" y="1559"/>
                  </a:lnTo>
                  <a:lnTo>
                    <a:pt x="1534" y="1483"/>
                  </a:lnTo>
                  <a:lnTo>
                    <a:pt x="921" y="77"/>
                  </a:lnTo>
                  <a:lnTo>
                    <a:pt x="844" y="2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42"/>
            <p:cNvSpPr/>
            <p:nvPr/>
          </p:nvSpPr>
          <p:spPr>
            <a:xfrm>
              <a:off x="4232925" y="2641875"/>
              <a:ext cx="42825" cy="42825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153" y="0"/>
                  </a:moveTo>
                  <a:lnTo>
                    <a:pt x="102" y="26"/>
                  </a:lnTo>
                  <a:lnTo>
                    <a:pt x="51" y="51"/>
                  </a:lnTo>
                  <a:lnTo>
                    <a:pt x="26" y="103"/>
                  </a:lnTo>
                  <a:lnTo>
                    <a:pt x="0" y="154"/>
                  </a:lnTo>
                  <a:lnTo>
                    <a:pt x="0" y="1559"/>
                  </a:lnTo>
                  <a:lnTo>
                    <a:pt x="26" y="1610"/>
                  </a:lnTo>
                  <a:lnTo>
                    <a:pt x="51" y="1661"/>
                  </a:lnTo>
                  <a:lnTo>
                    <a:pt x="102" y="1687"/>
                  </a:lnTo>
                  <a:lnTo>
                    <a:pt x="153" y="1713"/>
                  </a:lnTo>
                  <a:lnTo>
                    <a:pt x="230" y="1687"/>
                  </a:lnTo>
                  <a:lnTo>
                    <a:pt x="256" y="1661"/>
                  </a:lnTo>
                  <a:lnTo>
                    <a:pt x="307" y="1610"/>
                  </a:lnTo>
                  <a:lnTo>
                    <a:pt x="307" y="1559"/>
                  </a:lnTo>
                  <a:lnTo>
                    <a:pt x="307" y="563"/>
                  </a:lnTo>
                  <a:lnTo>
                    <a:pt x="690" y="1048"/>
                  </a:lnTo>
                  <a:lnTo>
                    <a:pt x="767" y="1125"/>
                  </a:lnTo>
                  <a:lnTo>
                    <a:pt x="843" y="1150"/>
                  </a:lnTo>
                  <a:lnTo>
                    <a:pt x="920" y="1125"/>
                  </a:lnTo>
                  <a:lnTo>
                    <a:pt x="1022" y="1048"/>
                  </a:lnTo>
                  <a:lnTo>
                    <a:pt x="1406" y="563"/>
                  </a:lnTo>
                  <a:lnTo>
                    <a:pt x="1406" y="1559"/>
                  </a:lnTo>
                  <a:lnTo>
                    <a:pt x="1406" y="1610"/>
                  </a:lnTo>
                  <a:lnTo>
                    <a:pt x="1431" y="1661"/>
                  </a:lnTo>
                  <a:lnTo>
                    <a:pt x="1482" y="1687"/>
                  </a:lnTo>
                  <a:lnTo>
                    <a:pt x="1559" y="1713"/>
                  </a:lnTo>
                  <a:lnTo>
                    <a:pt x="1610" y="1687"/>
                  </a:lnTo>
                  <a:lnTo>
                    <a:pt x="1661" y="1661"/>
                  </a:lnTo>
                  <a:lnTo>
                    <a:pt x="1687" y="1610"/>
                  </a:lnTo>
                  <a:lnTo>
                    <a:pt x="1712" y="1559"/>
                  </a:lnTo>
                  <a:lnTo>
                    <a:pt x="1712" y="154"/>
                  </a:lnTo>
                  <a:lnTo>
                    <a:pt x="1687" y="103"/>
                  </a:lnTo>
                  <a:lnTo>
                    <a:pt x="1661" y="51"/>
                  </a:lnTo>
                  <a:lnTo>
                    <a:pt x="1610" y="26"/>
                  </a:lnTo>
                  <a:lnTo>
                    <a:pt x="1559" y="0"/>
                  </a:lnTo>
                  <a:lnTo>
                    <a:pt x="1482" y="26"/>
                  </a:lnTo>
                  <a:lnTo>
                    <a:pt x="1380" y="128"/>
                  </a:lnTo>
                  <a:lnTo>
                    <a:pt x="843" y="767"/>
                  </a:lnTo>
                  <a:lnTo>
                    <a:pt x="332" y="128"/>
                  </a:lnTo>
                  <a:lnTo>
                    <a:pt x="230" y="26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42"/>
            <p:cNvSpPr/>
            <p:nvPr/>
          </p:nvSpPr>
          <p:spPr>
            <a:xfrm>
              <a:off x="4156900" y="2747925"/>
              <a:ext cx="143750" cy="12150"/>
            </a:xfrm>
            <a:custGeom>
              <a:avLst/>
              <a:gdLst/>
              <a:ahLst/>
              <a:cxnLst/>
              <a:rect l="l" t="t" r="r" b="b"/>
              <a:pathLst>
                <a:path w="5750" h="486" extrusionOk="0">
                  <a:moveTo>
                    <a:pt x="230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30" y="486"/>
                  </a:lnTo>
                  <a:lnTo>
                    <a:pt x="5520" y="486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3"/>
                  </a:lnTo>
                  <a:lnTo>
                    <a:pt x="5750" y="256"/>
                  </a:lnTo>
                  <a:lnTo>
                    <a:pt x="5750" y="154"/>
                  </a:lnTo>
                  <a:lnTo>
                    <a:pt x="5699" y="77"/>
                  </a:lnTo>
                  <a:lnTo>
                    <a:pt x="5622" y="26"/>
                  </a:lnTo>
                  <a:lnTo>
                    <a:pt x="5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42"/>
            <p:cNvSpPr/>
            <p:nvPr/>
          </p:nvSpPr>
          <p:spPr>
            <a:xfrm>
              <a:off x="4156900" y="2827150"/>
              <a:ext cx="143750" cy="11525"/>
            </a:xfrm>
            <a:custGeom>
              <a:avLst/>
              <a:gdLst/>
              <a:ahLst/>
              <a:cxnLst/>
              <a:rect l="l" t="t" r="r" b="b"/>
              <a:pathLst>
                <a:path w="5750" h="461" extrusionOk="0">
                  <a:moveTo>
                    <a:pt x="153" y="0"/>
                  </a:moveTo>
                  <a:lnTo>
                    <a:pt x="77" y="51"/>
                  </a:lnTo>
                  <a:lnTo>
                    <a:pt x="26" y="128"/>
                  </a:lnTo>
                  <a:lnTo>
                    <a:pt x="0" y="230"/>
                  </a:lnTo>
                  <a:lnTo>
                    <a:pt x="26" y="332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2"/>
                  </a:lnTo>
                  <a:lnTo>
                    <a:pt x="5750" y="230"/>
                  </a:lnTo>
                  <a:lnTo>
                    <a:pt x="5750" y="128"/>
                  </a:lnTo>
                  <a:lnTo>
                    <a:pt x="5699" y="51"/>
                  </a:lnTo>
                  <a:lnTo>
                    <a:pt x="56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42"/>
            <p:cNvSpPr/>
            <p:nvPr/>
          </p:nvSpPr>
          <p:spPr>
            <a:xfrm>
              <a:off x="4156900" y="2905725"/>
              <a:ext cx="143750" cy="12150"/>
            </a:xfrm>
            <a:custGeom>
              <a:avLst/>
              <a:gdLst/>
              <a:ahLst/>
              <a:cxnLst/>
              <a:rect l="l" t="t" r="r" b="b"/>
              <a:pathLst>
                <a:path w="5750" h="486" extrusionOk="0">
                  <a:moveTo>
                    <a:pt x="230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30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30" y="486"/>
                  </a:lnTo>
                  <a:lnTo>
                    <a:pt x="5520" y="486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3"/>
                  </a:lnTo>
                  <a:lnTo>
                    <a:pt x="5750" y="230"/>
                  </a:lnTo>
                  <a:lnTo>
                    <a:pt x="5750" y="154"/>
                  </a:lnTo>
                  <a:lnTo>
                    <a:pt x="5699" y="77"/>
                  </a:lnTo>
                  <a:lnTo>
                    <a:pt x="5622" y="26"/>
                  </a:lnTo>
                  <a:lnTo>
                    <a:pt x="5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E944DCF0-0973-4ABA-BD63-BE156EA5B459}"/>
              </a:ext>
            </a:extLst>
          </p:cNvPr>
          <p:cNvSpPr txBox="1"/>
          <p:nvPr/>
        </p:nvSpPr>
        <p:spPr>
          <a:xfrm>
            <a:off x="1394244" y="352490"/>
            <a:ext cx="6726354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Bài 2. Đọc đoạn văn sau và thực hiện yêu cầu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36A29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1" name="Google Shape;5554;p35">
            <a:extLst>
              <a:ext uri="{FF2B5EF4-FFF2-40B4-BE49-F238E27FC236}">
                <a16:creationId xmlns:a16="http://schemas.microsoft.com/office/drawing/2014/main" id="{7B4CCE88-F7C3-411E-BE9C-0D66995E43E3}"/>
              </a:ext>
            </a:extLst>
          </p:cNvPr>
          <p:cNvSpPr/>
          <p:nvPr/>
        </p:nvSpPr>
        <p:spPr>
          <a:xfrm>
            <a:off x="63027" y="1359577"/>
            <a:ext cx="8684733" cy="1257909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3" name="Google Shape;5554;p35">
            <a:extLst>
              <a:ext uri="{FF2B5EF4-FFF2-40B4-BE49-F238E27FC236}">
                <a16:creationId xmlns:a16="http://schemas.microsoft.com/office/drawing/2014/main" id="{7DD1A417-28B6-412E-9BB0-E10DDAB810E3}"/>
              </a:ext>
            </a:extLst>
          </p:cNvPr>
          <p:cNvSpPr/>
          <p:nvPr/>
        </p:nvSpPr>
        <p:spPr>
          <a:xfrm>
            <a:off x="3433453" y="2342836"/>
            <a:ext cx="2340119" cy="549300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/>
                <a:sym typeface="Arial"/>
              </a:rPr>
              <a:t>GỢI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/>
                <a:sym typeface="Arial"/>
              </a:rPr>
              <a:t> Ý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/>
                <a:sym typeface="Arial"/>
              </a:rPr>
              <a:t>TRẢ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/>
                <a:sym typeface="Arial"/>
              </a:rPr>
              <a:t>LỜI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36A29F">
                  <a:lumMod val="50000"/>
                </a:srgbClr>
              </a:solidFill>
              <a:effectLst/>
              <a:uLnTx/>
              <a:uFillTx/>
              <a:latin typeface="#9Slide03 AmpleSoft Bold" panose="02000000000000000000" pitchFamily="2" charset="0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8C0502-2720-40B7-B286-208300F18081}"/>
              </a:ext>
            </a:extLst>
          </p:cNvPr>
          <p:cNvSpPr txBox="1"/>
          <p:nvPr/>
        </p:nvSpPr>
        <p:spPr>
          <a:xfrm>
            <a:off x="63027" y="1686933"/>
            <a:ext cx="90809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Dựa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Hán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3FE89C-41DB-40B3-A78E-3630FD7895B7}"/>
              </a:ext>
            </a:extLst>
          </p:cNvPr>
          <p:cNvSpPr txBox="1"/>
          <p:nvPr/>
        </p:nvSpPr>
        <p:spPr>
          <a:xfrm>
            <a:off x="0" y="3071695"/>
            <a:ext cx="9195205" cy="14296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Ngữ</a:t>
            </a:r>
            <a:r>
              <a:rPr lang="en-US" sz="20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cảnh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: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Huấn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Cao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là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một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người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viết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thư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pháp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rất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đẹp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một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bậc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quân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tử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nhà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nho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chân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chính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.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Việc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sử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dụng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từ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Hán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Việt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trong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đoạn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văn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trên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thể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hiện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rõ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được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con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người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của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theo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nho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giáo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của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Huấn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Cao,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sử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dụng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từ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ngữ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có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phần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trang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trọng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cổ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kính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90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1" grpId="0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5554;p35">
            <a:extLst>
              <a:ext uri="{FF2B5EF4-FFF2-40B4-BE49-F238E27FC236}">
                <a16:creationId xmlns:a16="http://schemas.microsoft.com/office/drawing/2014/main" id="{AC5782B3-9E0F-4E6C-9AFC-DDE49F3BE045}"/>
              </a:ext>
            </a:extLst>
          </p:cNvPr>
          <p:cNvSpPr/>
          <p:nvPr/>
        </p:nvSpPr>
        <p:spPr>
          <a:xfrm>
            <a:off x="651901" y="122420"/>
            <a:ext cx="7651589" cy="1211457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89" name="Google Shape;2189;p42"/>
          <p:cNvSpPr/>
          <p:nvPr/>
        </p:nvSpPr>
        <p:spPr>
          <a:xfrm>
            <a:off x="214212" y="180518"/>
            <a:ext cx="1080577" cy="104112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196" name="Google Shape;2196;p42"/>
          <p:cNvGrpSpPr/>
          <p:nvPr/>
        </p:nvGrpSpPr>
        <p:grpSpPr>
          <a:xfrm>
            <a:off x="512447" y="397253"/>
            <a:ext cx="472643" cy="567883"/>
            <a:chOff x="4043175" y="2600975"/>
            <a:chExt cx="294525" cy="398050"/>
          </a:xfrm>
        </p:grpSpPr>
        <p:sp>
          <p:nvSpPr>
            <p:cNvPr id="2197" name="Google Shape;2197;p42"/>
            <p:cNvSpPr/>
            <p:nvPr/>
          </p:nvSpPr>
          <p:spPr>
            <a:xfrm>
              <a:off x="4043175" y="2600975"/>
              <a:ext cx="294525" cy="398050"/>
            </a:xfrm>
            <a:custGeom>
              <a:avLst/>
              <a:gdLst/>
              <a:ahLst/>
              <a:cxnLst/>
              <a:rect l="l" t="t" r="r" b="b"/>
              <a:pathLst>
                <a:path w="11781" h="15922" extrusionOk="0">
                  <a:moveTo>
                    <a:pt x="1125" y="1"/>
                  </a:moveTo>
                  <a:lnTo>
                    <a:pt x="895" y="26"/>
                  </a:lnTo>
                  <a:lnTo>
                    <a:pt x="690" y="103"/>
                  </a:lnTo>
                  <a:lnTo>
                    <a:pt x="511" y="205"/>
                  </a:lnTo>
                  <a:lnTo>
                    <a:pt x="333" y="333"/>
                  </a:lnTo>
                  <a:lnTo>
                    <a:pt x="179" y="512"/>
                  </a:lnTo>
                  <a:lnTo>
                    <a:pt x="77" y="716"/>
                  </a:lnTo>
                  <a:lnTo>
                    <a:pt x="26" y="921"/>
                  </a:lnTo>
                  <a:lnTo>
                    <a:pt x="0" y="1151"/>
                  </a:lnTo>
                  <a:lnTo>
                    <a:pt x="0" y="14797"/>
                  </a:lnTo>
                  <a:lnTo>
                    <a:pt x="26" y="15027"/>
                  </a:lnTo>
                  <a:lnTo>
                    <a:pt x="77" y="15231"/>
                  </a:lnTo>
                  <a:lnTo>
                    <a:pt x="179" y="15436"/>
                  </a:lnTo>
                  <a:lnTo>
                    <a:pt x="333" y="15589"/>
                  </a:lnTo>
                  <a:lnTo>
                    <a:pt x="511" y="15742"/>
                  </a:lnTo>
                  <a:lnTo>
                    <a:pt x="690" y="15845"/>
                  </a:lnTo>
                  <a:lnTo>
                    <a:pt x="895" y="15896"/>
                  </a:lnTo>
                  <a:lnTo>
                    <a:pt x="1125" y="15921"/>
                  </a:lnTo>
                  <a:lnTo>
                    <a:pt x="10657" y="15921"/>
                  </a:lnTo>
                  <a:lnTo>
                    <a:pt x="10887" y="15896"/>
                  </a:lnTo>
                  <a:lnTo>
                    <a:pt x="11091" y="15845"/>
                  </a:lnTo>
                  <a:lnTo>
                    <a:pt x="11270" y="15742"/>
                  </a:lnTo>
                  <a:lnTo>
                    <a:pt x="11449" y="15589"/>
                  </a:lnTo>
                  <a:lnTo>
                    <a:pt x="11602" y="15436"/>
                  </a:lnTo>
                  <a:lnTo>
                    <a:pt x="11704" y="15231"/>
                  </a:lnTo>
                  <a:lnTo>
                    <a:pt x="11755" y="15027"/>
                  </a:lnTo>
                  <a:lnTo>
                    <a:pt x="11781" y="14797"/>
                  </a:lnTo>
                  <a:lnTo>
                    <a:pt x="11781" y="1151"/>
                  </a:lnTo>
                  <a:lnTo>
                    <a:pt x="11755" y="921"/>
                  </a:lnTo>
                  <a:lnTo>
                    <a:pt x="11704" y="716"/>
                  </a:lnTo>
                  <a:lnTo>
                    <a:pt x="11602" y="512"/>
                  </a:lnTo>
                  <a:lnTo>
                    <a:pt x="11449" y="333"/>
                  </a:lnTo>
                  <a:lnTo>
                    <a:pt x="11270" y="205"/>
                  </a:lnTo>
                  <a:lnTo>
                    <a:pt x="11091" y="103"/>
                  </a:lnTo>
                  <a:lnTo>
                    <a:pt x="10887" y="26"/>
                  </a:lnTo>
                  <a:lnTo>
                    <a:pt x="106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42"/>
            <p:cNvSpPr/>
            <p:nvPr/>
          </p:nvSpPr>
          <p:spPr>
            <a:xfrm>
              <a:off x="4085975" y="273195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95" y="1"/>
                  </a:moveTo>
                  <a:lnTo>
                    <a:pt x="716" y="26"/>
                  </a:lnTo>
                  <a:lnTo>
                    <a:pt x="537" y="77"/>
                  </a:lnTo>
                  <a:lnTo>
                    <a:pt x="384" y="154"/>
                  </a:lnTo>
                  <a:lnTo>
                    <a:pt x="256" y="256"/>
                  </a:lnTo>
                  <a:lnTo>
                    <a:pt x="154" y="409"/>
                  </a:lnTo>
                  <a:lnTo>
                    <a:pt x="77" y="537"/>
                  </a:lnTo>
                  <a:lnTo>
                    <a:pt x="26" y="716"/>
                  </a:lnTo>
                  <a:lnTo>
                    <a:pt x="1" y="895"/>
                  </a:lnTo>
                  <a:lnTo>
                    <a:pt x="26" y="1074"/>
                  </a:lnTo>
                  <a:lnTo>
                    <a:pt x="77" y="1227"/>
                  </a:lnTo>
                  <a:lnTo>
                    <a:pt x="154" y="1381"/>
                  </a:lnTo>
                  <a:lnTo>
                    <a:pt x="256" y="1508"/>
                  </a:lnTo>
                  <a:lnTo>
                    <a:pt x="384" y="1610"/>
                  </a:lnTo>
                  <a:lnTo>
                    <a:pt x="537" y="1713"/>
                  </a:lnTo>
                  <a:lnTo>
                    <a:pt x="716" y="1764"/>
                  </a:lnTo>
                  <a:lnTo>
                    <a:pt x="1048" y="1764"/>
                  </a:lnTo>
                  <a:lnTo>
                    <a:pt x="1227" y="1713"/>
                  </a:lnTo>
                  <a:lnTo>
                    <a:pt x="1380" y="1610"/>
                  </a:lnTo>
                  <a:lnTo>
                    <a:pt x="1508" y="1508"/>
                  </a:lnTo>
                  <a:lnTo>
                    <a:pt x="1610" y="1381"/>
                  </a:lnTo>
                  <a:lnTo>
                    <a:pt x="1687" y="1227"/>
                  </a:lnTo>
                  <a:lnTo>
                    <a:pt x="1738" y="1074"/>
                  </a:lnTo>
                  <a:lnTo>
                    <a:pt x="1764" y="895"/>
                  </a:lnTo>
                  <a:lnTo>
                    <a:pt x="1738" y="716"/>
                  </a:lnTo>
                  <a:lnTo>
                    <a:pt x="1687" y="537"/>
                  </a:lnTo>
                  <a:lnTo>
                    <a:pt x="1610" y="409"/>
                  </a:lnTo>
                  <a:lnTo>
                    <a:pt x="1508" y="256"/>
                  </a:lnTo>
                  <a:lnTo>
                    <a:pt x="1380" y="154"/>
                  </a:lnTo>
                  <a:lnTo>
                    <a:pt x="1227" y="77"/>
                  </a:lnTo>
                  <a:lnTo>
                    <a:pt x="1048" y="26"/>
                  </a:lnTo>
                  <a:lnTo>
                    <a:pt x="8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42"/>
            <p:cNvSpPr/>
            <p:nvPr/>
          </p:nvSpPr>
          <p:spPr>
            <a:xfrm>
              <a:off x="4085975" y="2811175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716" y="0"/>
                  </a:moveTo>
                  <a:lnTo>
                    <a:pt x="537" y="51"/>
                  </a:lnTo>
                  <a:lnTo>
                    <a:pt x="384" y="128"/>
                  </a:lnTo>
                  <a:lnTo>
                    <a:pt x="256" y="256"/>
                  </a:lnTo>
                  <a:lnTo>
                    <a:pt x="154" y="384"/>
                  </a:lnTo>
                  <a:lnTo>
                    <a:pt x="77" y="537"/>
                  </a:lnTo>
                  <a:lnTo>
                    <a:pt x="26" y="690"/>
                  </a:lnTo>
                  <a:lnTo>
                    <a:pt x="1" y="869"/>
                  </a:lnTo>
                  <a:lnTo>
                    <a:pt x="26" y="1048"/>
                  </a:lnTo>
                  <a:lnTo>
                    <a:pt x="77" y="1201"/>
                  </a:lnTo>
                  <a:lnTo>
                    <a:pt x="154" y="1355"/>
                  </a:lnTo>
                  <a:lnTo>
                    <a:pt x="256" y="1482"/>
                  </a:lnTo>
                  <a:lnTo>
                    <a:pt x="384" y="1610"/>
                  </a:lnTo>
                  <a:lnTo>
                    <a:pt x="537" y="1687"/>
                  </a:lnTo>
                  <a:lnTo>
                    <a:pt x="716" y="1738"/>
                  </a:lnTo>
                  <a:lnTo>
                    <a:pt x="895" y="1764"/>
                  </a:lnTo>
                  <a:lnTo>
                    <a:pt x="1048" y="1738"/>
                  </a:lnTo>
                  <a:lnTo>
                    <a:pt x="1227" y="1687"/>
                  </a:lnTo>
                  <a:lnTo>
                    <a:pt x="1380" y="1610"/>
                  </a:lnTo>
                  <a:lnTo>
                    <a:pt x="1508" y="1482"/>
                  </a:lnTo>
                  <a:lnTo>
                    <a:pt x="1610" y="1355"/>
                  </a:lnTo>
                  <a:lnTo>
                    <a:pt x="1687" y="1201"/>
                  </a:lnTo>
                  <a:lnTo>
                    <a:pt x="1738" y="1048"/>
                  </a:lnTo>
                  <a:lnTo>
                    <a:pt x="1764" y="869"/>
                  </a:lnTo>
                  <a:lnTo>
                    <a:pt x="1738" y="690"/>
                  </a:lnTo>
                  <a:lnTo>
                    <a:pt x="1687" y="537"/>
                  </a:lnTo>
                  <a:lnTo>
                    <a:pt x="1610" y="384"/>
                  </a:lnTo>
                  <a:lnTo>
                    <a:pt x="1508" y="256"/>
                  </a:lnTo>
                  <a:lnTo>
                    <a:pt x="1380" y="128"/>
                  </a:lnTo>
                  <a:lnTo>
                    <a:pt x="1227" y="51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42"/>
            <p:cNvSpPr/>
            <p:nvPr/>
          </p:nvSpPr>
          <p:spPr>
            <a:xfrm>
              <a:off x="4085975" y="288975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716" y="1"/>
                  </a:moveTo>
                  <a:lnTo>
                    <a:pt x="537" y="52"/>
                  </a:lnTo>
                  <a:lnTo>
                    <a:pt x="384" y="154"/>
                  </a:lnTo>
                  <a:lnTo>
                    <a:pt x="256" y="256"/>
                  </a:lnTo>
                  <a:lnTo>
                    <a:pt x="154" y="384"/>
                  </a:lnTo>
                  <a:lnTo>
                    <a:pt x="77" y="537"/>
                  </a:lnTo>
                  <a:lnTo>
                    <a:pt x="26" y="690"/>
                  </a:lnTo>
                  <a:lnTo>
                    <a:pt x="1" y="869"/>
                  </a:lnTo>
                  <a:lnTo>
                    <a:pt x="26" y="1048"/>
                  </a:lnTo>
                  <a:lnTo>
                    <a:pt x="77" y="1227"/>
                  </a:lnTo>
                  <a:lnTo>
                    <a:pt x="154" y="1380"/>
                  </a:lnTo>
                  <a:lnTo>
                    <a:pt x="256" y="1508"/>
                  </a:lnTo>
                  <a:lnTo>
                    <a:pt x="384" y="1610"/>
                  </a:lnTo>
                  <a:lnTo>
                    <a:pt x="537" y="1687"/>
                  </a:lnTo>
                  <a:lnTo>
                    <a:pt x="716" y="1738"/>
                  </a:lnTo>
                  <a:lnTo>
                    <a:pt x="895" y="1764"/>
                  </a:lnTo>
                  <a:lnTo>
                    <a:pt x="1048" y="1738"/>
                  </a:lnTo>
                  <a:lnTo>
                    <a:pt x="1227" y="1687"/>
                  </a:lnTo>
                  <a:lnTo>
                    <a:pt x="1380" y="1610"/>
                  </a:lnTo>
                  <a:lnTo>
                    <a:pt x="1508" y="1508"/>
                  </a:lnTo>
                  <a:lnTo>
                    <a:pt x="1610" y="1380"/>
                  </a:lnTo>
                  <a:lnTo>
                    <a:pt x="1687" y="1227"/>
                  </a:lnTo>
                  <a:lnTo>
                    <a:pt x="1738" y="1048"/>
                  </a:lnTo>
                  <a:lnTo>
                    <a:pt x="1764" y="869"/>
                  </a:lnTo>
                  <a:lnTo>
                    <a:pt x="1738" y="690"/>
                  </a:lnTo>
                  <a:lnTo>
                    <a:pt x="1687" y="537"/>
                  </a:lnTo>
                  <a:lnTo>
                    <a:pt x="1610" y="384"/>
                  </a:lnTo>
                  <a:lnTo>
                    <a:pt x="1508" y="256"/>
                  </a:lnTo>
                  <a:lnTo>
                    <a:pt x="1380" y="154"/>
                  </a:lnTo>
                  <a:lnTo>
                    <a:pt x="1227" y="52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42"/>
            <p:cNvSpPr/>
            <p:nvPr/>
          </p:nvSpPr>
          <p:spPr>
            <a:xfrm>
              <a:off x="4105150" y="2641875"/>
              <a:ext cx="31325" cy="42825"/>
            </a:xfrm>
            <a:custGeom>
              <a:avLst/>
              <a:gdLst/>
              <a:ahLst/>
              <a:cxnLst/>
              <a:rect l="l" t="t" r="r" b="b"/>
              <a:pathLst>
                <a:path w="1253" h="1713" extrusionOk="0">
                  <a:moveTo>
                    <a:pt x="153" y="0"/>
                  </a:moveTo>
                  <a:lnTo>
                    <a:pt x="102" y="26"/>
                  </a:lnTo>
                  <a:lnTo>
                    <a:pt x="51" y="51"/>
                  </a:lnTo>
                  <a:lnTo>
                    <a:pt x="26" y="103"/>
                  </a:lnTo>
                  <a:lnTo>
                    <a:pt x="0" y="154"/>
                  </a:lnTo>
                  <a:lnTo>
                    <a:pt x="0" y="1559"/>
                  </a:lnTo>
                  <a:lnTo>
                    <a:pt x="26" y="1610"/>
                  </a:lnTo>
                  <a:lnTo>
                    <a:pt x="51" y="1661"/>
                  </a:lnTo>
                  <a:lnTo>
                    <a:pt x="102" y="1687"/>
                  </a:lnTo>
                  <a:lnTo>
                    <a:pt x="153" y="1713"/>
                  </a:lnTo>
                  <a:lnTo>
                    <a:pt x="1099" y="1713"/>
                  </a:lnTo>
                  <a:lnTo>
                    <a:pt x="1176" y="1687"/>
                  </a:lnTo>
                  <a:lnTo>
                    <a:pt x="1201" y="1661"/>
                  </a:lnTo>
                  <a:lnTo>
                    <a:pt x="1252" y="1610"/>
                  </a:lnTo>
                  <a:lnTo>
                    <a:pt x="1252" y="1559"/>
                  </a:lnTo>
                  <a:lnTo>
                    <a:pt x="1252" y="1508"/>
                  </a:lnTo>
                  <a:lnTo>
                    <a:pt x="1201" y="1457"/>
                  </a:lnTo>
                  <a:lnTo>
                    <a:pt x="1176" y="1431"/>
                  </a:lnTo>
                  <a:lnTo>
                    <a:pt x="1099" y="1406"/>
                  </a:lnTo>
                  <a:lnTo>
                    <a:pt x="307" y="1406"/>
                  </a:lnTo>
                  <a:lnTo>
                    <a:pt x="307" y="1048"/>
                  </a:lnTo>
                  <a:lnTo>
                    <a:pt x="1022" y="1048"/>
                  </a:lnTo>
                  <a:lnTo>
                    <a:pt x="1073" y="997"/>
                  </a:lnTo>
                  <a:lnTo>
                    <a:pt x="1099" y="971"/>
                  </a:lnTo>
                  <a:lnTo>
                    <a:pt x="1099" y="895"/>
                  </a:lnTo>
                  <a:lnTo>
                    <a:pt x="1099" y="844"/>
                  </a:lnTo>
                  <a:lnTo>
                    <a:pt x="1073" y="793"/>
                  </a:lnTo>
                  <a:lnTo>
                    <a:pt x="1022" y="767"/>
                  </a:lnTo>
                  <a:lnTo>
                    <a:pt x="307" y="767"/>
                  </a:lnTo>
                  <a:lnTo>
                    <a:pt x="307" y="307"/>
                  </a:lnTo>
                  <a:lnTo>
                    <a:pt x="1099" y="307"/>
                  </a:lnTo>
                  <a:lnTo>
                    <a:pt x="1176" y="281"/>
                  </a:lnTo>
                  <a:lnTo>
                    <a:pt x="1201" y="256"/>
                  </a:lnTo>
                  <a:lnTo>
                    <a:pt x="1252" y="205"/>
                  </a:lnTo>
                  <a:lnTo>
                    <a:pt x="1252" y="154"/>
                  </a:lnTo>
                  <a:lnTo>
                    <a:pt x="1252" y="103"/>
                  </a:lnTo>
                  <a:lnTo>
                    <a:pt x="1201" y="51"/>
                  </a:lnTo>
                  <a:lnTo>
                    <a:pt x="1176" y="26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42"/>
            <p:cNvSpPr/>
            <p:nvPr/>
          </p:nvSpPr>
          <p:spPr>
            <a:xfrm>
              <a:off x="4143475" y="2641875"/>
              <a:ext cx="39000" cy="42825"/>
            </a:xfrm>
            <a:custGeom>
              <a:avLst/>
              <a:gdLst/>
              <a:ahLst/>
              <a:cxnLst/>
              <a:rect l="l" t="t" r="r" b="b"/>
              <a:pathLst>
                <a:path w="1560" h="1713" extrusionOk="0">
                  <a:moveTo>
                    <a:pt x="103" y="0"/>
                  </a:moveTo>
                  <a:lnTo>
                    <a:pt x="52" y="51"/>
                  </a:lnTo>
                  <a:lnTo>
                    <a:pt x="0" y="77"/>
                  </a:lnTo>
                  <a:lnTo>
                    <a:pt x="0" y="154"/>
                  </a:lnTo>
                  <a:lnTo>
                    <a:pt x="0" y="205"/>
                  </a:lnTo>
                  <a:lnTo>
                    <a:pt x="26" y="256"/>
                  </a:lnTo>
                  <a:lnTo>
                    <a:pt x="563" y="844"/>
                  </a:lnTo>
                  <a:lnTo>
                    <a:pt x="26" y="1457"/>
                  </a:lnTo>
                  <a:lnTo>
                    <a:pt x="0" y="1508"/>
                  </a:lnTo>
                  <a:lnTo>
                    <a:pt x="0" y="1559"/>
                  </a:lnTo>
                  <a:lnTo>
                    <a:pt x="0" y="1636"/>
                  </a:lnTo>
                  <a:lnTo>
                    <a:pt x="52" y="1661"/>
                  </a:lnTo>
                  <a:lnTo>
                    <a:pt x="103" y="1713"/>
                  </a:lnTo>
                  <a:lnTo>
                    <a:pt x="154" y="1713"/>
                  </a:lnTo>
                  <a:lnTo>
                    <a:pt x="205" y="1687"/>
                  </a:lnTo>
                  <a:lnTo>
                    <a:pt x="256" y="1661"/>
                  </a:lnTo>
                  <a:lnTo>
                    <a:pt x="767" y="1074"/>
                  </a:lnTo>
                  <a:lnTo>
                    <a:pt x="1278" y="1661"/>
                  </a:lnTo>
                  <a:lnTo>
                    <a:pt x="1329" y="1687"/>
                  </a:lnTo>
                  <a:lnTo>
                    <a:pt x="1380" y="1713"/>
                  </a:lnTo>
                  <a:lnTo>
                    <a:pt x="1457" y="1713"/>
                  </a:lnTo>
                  <a:lnTo>
                    <a:pt x="1508" y="1661"/>
                  </a:lnTo>
                  <a:lnTo>
                    <a:pt x="1534" y="1636"/>
                  </a:lnTo>
                  <a:lnTo>
                    <a:pt x="1559" y="1559"/>
                  </a:lnTo>
                  <a:lnTo>
                    <a:pt x="1534" y="1508"/>
                  </a:lnTo>
                  <a:lnTo>
                    <a:pt x="1508" y="1457"/>
                  </a:lnTo>
                  <a:lnTo>
                    <a:pt x="972" y="844"/>
                  </a:lnTo>
                  <a:lnTo>
                    <a:pt x="1508" y="256"/>
                  </a:lnTo>
                  <a:lnTo>
                    <a:pt x="1534" y="205"/>
                  </a:lnTo>
                  <a:lnTo>
                    <a:pt x="1559" y="154"/>
                  </a:lnTo>
                  <a:lnTo>
                    <a:pt x="1534" y="77"/>
                  </a:lnTo>
                  <a:lnTo>
                    <a:pt x="1508" y="51"/>
                  </a:lnTo>
                  <a:lnTo>
                    <a:pt x="1457" y="0"/>
                  </a:lnTo>
                  <a:lnTo>
                    <a:pt x="1380" y="0"/>
                  </a:lnTo>
                  <a:lnTo>
                    <a:pt x="1329" y="26"/>
                  </a:lnTo>
                  <a:lnTo>
                    <a:pt x="1278" y="51"/>
                  </a:lnTo>
                  <a:lnTo>
                    <a:pt x="767" y="639"/>
                  </a:lnTo>
                  <a:lnTo>
                    <a:pt x="256" y="51"/>
                  </a:lnTo>
                  <a:lnTo>
                    <a:pt x="205" y="26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42"/>
            <p:cNvSpPr/>
            <p:nvPr/>
          </p:nvSpPr>
          <p:spPr>
            <a:xfrm>
              <a:off x="4187550" y="2641875"/>
              <a:ext cx="39000" cy="42825"/>
            </a:xfrm>
            <a:custGeom>
              <a:avLst/>
              <a:gdLst/>
              <a:ahLst/>
              <a:cxnLst/>
              <a:rect l="l" t="t" r="r" b="b"/>
              <a:pathLst>
                <a:path w="1560" h="1713" extrusionOk="0">
                  <a:moveTo>
                    <a:pt x="767" y="511"/>
                  </a:moveTo>
                  <a:lnTo>
                    <a:pt x="997" y="1023"/>
                  </a:lnTo>
                  <a:lnTo>
                    <a:pt x="537" y="1023"/>
                  </a:lnTo>
                  <a:lnTo>
                    <a:pt x="767" y="511"/>
                  </a:lnTo>
                  <a:close/>
                  <a:moveTo>
                    <a:pt x="767" y="0"/>
                  </a:moveTo>
                  <a:lnTo>
                    <a:pt x="691" y="26"/>
                  </a:lnTo>
                  <a:lnTo>
                    <a:pt x="640" y="77"/>
                  </a:lnTo>
                  <a:lnTo>
                    <a:pt x="1" y="1483"/>
                  </a:lnTo>
                  <a:lnTo>
                    <a:pt x="1" y="1559"/>
                  </a:lnTo>
                  <a:lnTo>
                    <a:pt x="1" y="1610"/>
                  </a:lnTo>
                  <a:lnTo>
                    <a:pt x="26" y="1661"/>
                  </a:lnTo>
                  <a:lnTo>
                    <a:pt x="77" y="1687"/>
                  </a:lnTo>
                  <a:lnTo>
                    <a:pt x="128" y="1713"/>
                  </a:lnTo>
                  <a:lnTo>
                    <a:pt x="205" y="1687"/>
                  </a:lnTo>
                  <a:lnTo>
                    <a:pt x="256" y="1661"/>
                  </a:lnTo>
                  <a:lnTo>
                    <a:pt x="282" y="1610"/>
                  </a:lnTo>
                  <a:lnTo>
                    <a:pt x="410" y="1329"/>
                  </a:lnTo>
                  <a:lnTo>
                    <a:pt x="1125" y="1329"/>
                  </a:lnTo>
                  <a:lnTo>
                    <a:pt x="1253" y="1610"/>
                  </a:lnTo>
                  <a:lnTo>
                    <a:pt x="1278" y="1661"/>
                  </a:lnTo>
                  <a:lnTo>
                    <a:pt x="1330" y="1687"/>
                  </a:lnTo>
                  <a:lnTo>
                    <a:pt x="1406" y="1713"/>
                  </a:lnTo>
                  <a:lnTo>
                    <a:pt x="1457" y="1687"/>
                  </a:lnTo>
                  <a:lnTo>
                    <a:pt x="1508" y="1661"/>
                  </a:lnTo>
                  <a:lnTo>
                    <a:pt x="1534" y="1610"/>
                  </a:lnTo>
                  <a:lnTo>
                    <a:pt x="1560" y="1559"/>
                  </a:lnTo>
                  <a:lnTo>
                    <a:pt x="1534" y="1483"/>
                  </a:lnTo>
                  <a:lnTo>
                    <a:pt x="921" y="77"/>
                  </a:lnTo>
                  <a:lnTo>
                    <a:pt x="844" y="2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42"/>
            <p:cNvSpPr/>
            <p:nvPr/>
          </p:nvSpPr>
          <p:spPr>
            <a:xfrm>
              <a:off x="4232925" y="2641875"/>
              <a:ext cx="42825" cy="42825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153" y="0"/>
                  </a:moveTo>
                  <a:lnTo>
                    <a:pt x="102" y="26"/>
                  </a:lnTo>
                  <a:lnTo>
                    <a:pt x="51" y="51"/>
                  </a:lnTo>
                  <a:lnTo>
                    <a:pt x="26" y="103"/>
                  </a:lnTo>
                  <a:lnTo>
                    <a:pt x="0" y="154"/>
                  </a:lnTo>
                  <a:lnTo>
                    <a:pt x="0" y="1559"/>
                  </a:lnTo>
                  <a:lnTo>
                    <a:pt x="26" y="1610"/>
                  </a:lnTo>
                  <a:lnTo>
                    <a:pt x="51" y="1661"/>
                  </a:lnTo>
                  <a:lnTo>
                    <a:pt x="102" y="1687"/>
                  </a:lnTo>
                  <a:lnTo>
                    <a:pt x="153" y="1713"/>
                  </a:lnTo>
                  <a:lnTo>
                    <a:pt x="230" y="1687"/>
                  </a:lnTo>
                  <a:lnTo>
                    <a:pt x="256" y="1661"/>
                  </a:lnTo>
                  <a:lnTo>
                    <a:pt x="307" y="1610"/>
                  </a:lnTo>
                  <a:lnTo>
                    <a:pt x="307" y="1559"/>
                  </a:lnTo>
                  <a:lnTo>
                    <a:pt x="307" y="563"/>
                  </a:lnTo>
                  <a:lnTo>
                    <a:pt x="690" y="1048"/>
                  </a:lnTo>
                  <a:lnTo>
                    <a:pt x="767" y="1125"/>
                  </a:lnTo>
                  <a:lnTo>
                    <a:pt x="843" y="1150"/>
                  </a:lnTo>
                  <a:lnTo>
                    <a:pt x="920" y="1125"/>
                  </a:lnTo>
                  <a:lnTo>
                    <a:pt x="1022" y="1048"/>
                  </a:lnTo>
                  <a:lnTo>
                    <a:pt x="1406" y="563"/>
                  </a:lnTo>
                  <a:lnTo>
                    <a:pt x="1406" y="1559"/>
                  </a:lnTo>
                  <a:lnTo>
                    <a:pt x="1406" y="1610"/>
                  </a:lnTo>
                  <a:lnTo>
                    <a:pt x="1431" y="1661"/>
                  </a:lnTo>
                  <a:lnTo>
                    <a:pt x="1482" y="1687"/>
                  </a:lnTo>
                  <a:lnTo>
                    <a:pt x="1559" y="1713"/>
                  </a:lnTo>
                  <a:lnTo>
                    <a:pt x="1610" y="1687"/>
                  </a:lnTo>
                  <a:lnTo>
                    <a:pt x="1661" y="1661"/>
                  </a:lnTo>
                  <a:lnTo>
                    <a:pt x="1687" y="1610"/>
                  </a:lnTo>
                  <a:lnTo>
                    <a:pt x="1712" y="1559"/>
                  </a:lnTo>
                  <a:lnTo>
                    <a:pt x="1712" y="154"/>
                  </a:lnTo>
                  <a:lnTo>
                    <a:pt x="1687" y="103"/>
                  </a:lnTo>
                  <a:lnTo>
                    <a:pt x="1661" y="51"/>
                  </a:lnTo>
                  <a:lnTo>
                    <a:pt x="1610" y="26"/>
                  </a:lnTo>
                  <a:lnTo>
                    <a:pt x="1559" y="0"/>
                  </a:lnTo>
                  <a:lnTo>
                    <a:pt x="1482" y="26"/>
                  </a:lnTo>
                  <a:lnTo>
                    <a:pt x="1380" y="128"/>
                  </a:lnTo>
                  <a:lnTo>
                    <a:pt x="843" y="767"/>
                  </a:lnTo>
                  <a:lnTo>
                    <a:pt x="332" y="128"/>
                  </a:lnTo>
                  <a:lnTo>
                    <a:pt x="230" y="26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42"/>
            <p:cNvSpPr/>
            <p:nvPr/>
          </p:nvSpPr>
          <p:spPr>
            <a:xfrm>
              <a:off x="4156900" y="2747925"/>
              <a:ext cx="143750" cy="12150"/>
            </a:xfrm>
            <a:custGeom>
              <a:avLst/>
              <a:gdLst/>
              <a:ahLst/>
              <a:cxnLst/>
              <a:rect l="l" t="t" r="r" b="b"/>
              <a:pathLst>
                <a:path w="5750" h="486" extrusionOk="0">
                  <a:moveTo>
                    <a:pt x="230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30" y="486"/>
                  </a:lnTo>
                  <a:lnTo>
                    <a:pt x="5520" y="486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3"/>
                  </a:lnTo>
                  <a:lnTo>
                    <a:pt x="5750" y="256"/>
                  </a:lnTo>
                  <a:lnTo>
                    <a:pt x="5750" y="154"/>
                  </a:lnTo>
                  <a:lnTo>
                    <a:pt x="5699" y="77"/>
                  </a:lnTo>
                  <a:lnTo>
                    <a:pt x="5622" y="26"/>
                  </a:lnTo>
                  <a:lnTo>
                    <a:pt x="5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42"/>
            <p:cNvSpPr/>
            <p:nvPr/>
          </p:nvSpPr>
          <p:spPr>
            <a:xfrm>
              <a:off x="4156900" y="2827150"/>
              <a:ext cx="143750" cy="11525"/>
            </a:xfrm>
            <a:custGeom>
              <a:avLst/>
              <a:gdLst/>
              <a:ahLst/>
              <a:cxnLst/>
              <a:rect l="l" t="t" r="r" b="b"/>
              <a:pathLst>
                <a:path w="5750" h="461" extrusionOk="0">
                  <a:moveTo>
                    <a:pt x="153" y="0"/>
                  </a:moveTo>
                  <a:lnTo>
                    <a:pt x="77" y="51"/>
                  </a:lnTo>
                  <a:lnTo>
                    <a:pt x="26" y="128"/>
                  </a:lnTo>
                  <a:lnTo>
                    <a:pt x="0" y="230"/>
                  </a:lnTo>
                  <a:lnTo>
                    <a:pt x="26" y="332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2"/>
                  </a:lnTo>
                  <a:lnTo>
                    <a:pt x="5750" y="230"/>
                  </a:lnTo>
                  <a:lnTo>
                    <a:pt x="5750" y="128"/>
                  </a:lnTo>
                  <a:lnTo>
                    <a:pt x="5699" y="51"/>
                  </a:lnTo>
                  <a:lnTo>
                    <a:pt x="56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42"/>
            <p:cNvSpPr/>
            <p:nvPr/>
          </p:nvSpPr>
          <p:spPr>
            <a:xfrm>
              <a:off x="4156900" y="2905725"/>
              <a:ext cx="143750" cy="12150"/>
            </a:xfrm>
            <a:custGeom>
              <a:avLst/>
              <a:gdLst/>
              <a:ahLst/>
              <a:cxnLst/>
              <a:rect l="l" t="t" r="r" b="b"/>
              <a:pathLst>
                <a:path w="5750" h="486" extrusionOk="0">
                  <a:moveTo>
                    <a:pt x="230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30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30" y="486"/>
                  </a:lnTo>
                  <a:lnTo>
                    <a:pt x="5520" y="486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3"/>
                  </a:lnTo>
                  <a:lnTo>
                    <a:pt x="5750" y="230"/>
                  </a:lnTo>
                  <a:lnTo>
                    <a:pt x="5750" y="154"/>
                  </a:lnTo>
                  <a:lnTo>
                    <a:pt x="5699" y="77"/>
                  </a:lnTo>
                  <a:lnTo>
                    <a:pt x="5622" y="26"/>
                  </a:lnTo>
                  <a:lnTo>
                    <a:pt x="5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E944DCF0-0973-4ABA-BD63-BE156EA5B459}"/>
              </a:ext>
            </a:extLst>
          </p:cNvPr>
          <p:cNvSpPr txBox="1"/>
          <p:nvPr/>
        </p:nvSpPr>
        <p:spPr>
          <a:xfrm>
            <a:off x="1302933" y="133548"/>
            <a:ext cx="67263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Bài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3.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Hãy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tìm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6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Hán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Việt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có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một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trong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những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yếu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tố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tạo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nên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sau: cương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trực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sĩ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hiếu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sinh.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câu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với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mỗi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Hán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Việt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tìm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36A29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1" name="Google Shape;5554;p35">
            <a:extLst>
              <a:ext uri="{FF2B5EF4-FFF2-40B4-BE49-F238E27FC236}">
                <a16:creationId xmlns:a16="http://schemas.microsoft.com/office/drawing/2014/main" id="{7B4CCE88-F7C3-411E-BE9C-0D66995E43E3}"/>
              </a:ext>
            </a:extLst>
          </p:cNvPr>
          <p:cNvSpPr/>
          <p:nvPr/>
        </p:nvSpPr>
        <p:spPr>
          <a:xfrm>
            <a:off x="63027" y="1359577"/>
            <a:ext cx="8684733" cy="1257909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3EBC58E-C595-43C1-AC6A-7DA08525A4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065978"/>
              </p:ext>
            </p:extLst>
          </p:nvPr>
        </p:nvGraphicFramePr>
        <p:xfrm>
          <a:off x="31514" y="1483698"/>
          <a:ext cx="9080972" cy="3537382"/>
        </p:xfrm>
        <a:graphic>
          <a:graphicData uri="http://schemas.openxmlformats.org/drawingml/2006/table">
            <a:tbl>
              <a:tblPr firstRow="1" firstCol="1" bandRow="1">
                <a:tableStyleId>{8E5A81C9-247B-44F5-AA9E-BF655B467AB2}</a:tableStyleId>
              </a:tblPr>
              <a:tblGrid>
                <a:gridCol w="2270243">
                  <a:extLst>
                    <a:ext uri="{9D8B030D-6E8A-4147-A177-3AD203B41FA5}">
                      <a16:colId xmlns:a16="http://schemas.microsoft.com/office/drawing/2014/main" val="2869447842"/>
                    </a:ext>
                  </a:extLst>
                </a:gridCol>
                <a:gridCol w="2270243">
                  <a:extLst>
                    <a:ext uri="{9D8B030D-6E8A-4147-A177-3AD203B41FA5}">
                      <a16:colId xmlns:a16="http://schemas.microsoft.com/office/drawing/2014/main" val="3381933845"/>
                    </a:ext>
                  </a:extLst>
                </a:gridCol>
                <a:gridCol w="2270243">
                  <a:extLst>
                    <a:ext uri="{9D8B030D-6E8A-4147-A177-3AD203B41FA5}">
                      <a16:colId xmlns:a16="http://schemas.microsoft.com/office/drawing/2014/main" val="1488187016"/>
                    </a:ext>
                  </a:extLst>
                </a:gridCol>
                <a:gridCol w="2270243">
                  <a:extLst>
                    <a:ext uri="{9D8B030D-6E8A-4147-A177-3AD203B41FA5}">
                      <a16:colId xmlns:a16="http://schemas.microsoft.com/office/drawing/2014/main" val="1231337441"/>
                    </a:ext>
                  </a:extLst>
                </a:gridCol>
              </a:tblGrid>
              <a:tr h="3551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STT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Từ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Nghĩa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Đặt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câu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902262"/>
                  </a:ext>
                </a:extLst>
              </a:tr>
              <a:tr h="167573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effectLst/>
                        </a:rPr>
                        <a:t>Cương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quyết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effectLst/>
                        </a:rPr>
                        <a:t>Cương</a:t>
                      </a:r>
                      <a:r>
                        <a:rPr lang="en-US" sz="1400" dirty="0">
                          <a:effectLst/>
                        </a:rPr>
                        <a:t>: </a:t>
                      </a:r>
                      <a:r>
                        <a:rPr lang="en-US" sz="1400" dirty="0" err="1">
                          <a:effectLst/>
                        </a:rPr>
                        <a:t>Cứng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Quyết</a:t>
                      </a:r>
                      <a:r>
                        <a:rPr lang="en-US" sz="1400" dirty="0">
                          <a:effectLst/>
                        </a:rPr>
                        <a:t>: </a:t>
                      </a:r>
                      <a:r>
                        <a:rPr lang="en-US" sz="1400" dirty="0" err="1">
                          <a:effectLst/>
                        </a:rPr>
                        <a:t>Quyết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định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nhất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định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phải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làm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bằng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được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=&gt; </a:t>
                      </a:r>
                      <a:r>
                        <a:rPr lang="en-US" sz="1400" dirty="0" err="1">
                          <a:effectLst/>
                        </a:rPr>
                        <a:t>Cứng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cỏi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quyết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đoán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Anh </a:t>
                      </a:r>
                      <a:r>
                        <a:rPr lang="en-US" sz="1400" dirty="0" err="1">
                          <a:effectLst/>
                        </a:rPr>
                        <a:t>ấy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cương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quyết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chuyển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chỗ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làm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dù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mức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lương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rất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tốt</a:t>
                      </a:r>
                      <a:r>
                        <a:rPr lang="en-US" sz="1400" dirty="0">
                          <a:effectLst/>
                        </a:rPr>
                        <a:t>.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885127"/>
                  </a:ext>
                </a:extLst>
              </a:tr>
              <a:tr h="75323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Trực tiếp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Kế thừa tiếp tục, không qua trung gian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Tôi đã trực tiếp nghe câu chuyện đó.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190491"/>
                  </a:ext>
                </a:extLst>
              </a:tr>
              <a:tr h="75323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Quân sĩ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Binh lính, cấp thấp trong quân đội ngày xưa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effectLst/>
                        </a:rPr>
                        <a:t>Tướng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lĩnh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và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quân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sĩ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đồng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lòng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đánh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giặc</a:t>
                      </a:r>
                      <a:r>
                        <a:rPr lang="en-US" sz="1400" dirty="0">
                          <a:effectLst/>
                        </a:rPr>
                        <a:t>.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934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041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2189" grpId="0" animBg="1"/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5554;p35">
            <a:extLst>
              <a:ext uri="{FF2B5EF4-FFF2-40B4-BE49-F238E27FC236}">
                <a16:creationId xmlns:a16="http://schemas.microsoft.com/office/drawing/2014/main" id="{AC5782B3-9E0F-4E6C-9AFC-DDE49F3BE045}"/>
              </a:ext>
            </a:extLst>
          </p:cNvPr>
          <p:cNvSpPr/>
          <p:nvPr/>
        </p:nvSpPr>
        <p:spPr>
          <a:xfrm>
            <a:off x="651901" y="122420"/>
            <a:ext cx="7651589" cy="1211457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89" name="Google Shape;2189;p42"/>
          <p:cNvSpPr/>
          <p:nvPr/>
        </p:nvSpPr>
        <p:spPr>
          <a:xfrm>
            <a:off x="214212" y="180518"/>
            <a:ext cx="1080577" cy="104112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196" name="Google Shape;2196;p42"/>
          <p:cNvGrpSpPr/>
          <p:nvPr/>
        </p:nvGrpSpPr>
        <p:grpSpPr>
          <a:xfrm>
            <a:off x="512447" y="397253"/>
            <a:ext cx="472643" cy="567883"/>
            <a:chOff x="4043175" y="2600975"/>
            <a:chExt cx="294525" cy="398050"/>
          </a:xfrm>
        </p:grpSpPr>
        <p:sp>
          <p:nvSpPr>
            <p:cNvPr id="2197" name="Google Shape;2197;p42"/>
            <p:cNvSpPr/>
            <p:nvPr/>
          </p:nvSpPr>
          <p:spPr>
            <a:xfrm>
              <a:off x="4043175" y="2600975"/>
              <a:ext cx="294525" cy="398050"/>
            </a:xfrm>
            <a:custGeom>
              <a:avLst/>
              <a:gdLst/>
              <a:ahLst/>
              <a:cxnLst/>
              <a:rect l="l" t="t" r="r" b="b"/>
              <a:pathLst>
                <a:path w="11781" h="15922" extrusionOk="0">
                  <a:moveTo>
                    <a:pt x="1125" y="1"/>
                  </a:moveTo>
                  <a:lnTo>
                    <a:pt x="895" y="26"/>
                  </a:lnTo>
                  <a:lnTo>
                    <a:pt x="690" y="103"/>
                  </a:lnTo>
                  <a:lnTo>
                    <a:pt x="511" y="205"/>
                  </a:lnTo>
                  <a:lnTo>
                    <a:pt x="333" y="333"/>
                  </a:lnTo>
                  <a:lnTo>
                    <a:pt x="179" y="512"/>
                  </a:lnTo>
                  <a:lnTo>
                    <a:pt x="77" y="716"/>
                  </a:lnTo>
                  <a:lnTo>
                    <a:pt x="26" y="921"/>
                  </a:lnTo>
                  <a:lnTo>
                    <a:pt x="0" y="1151"/>
                  </a:lnTo>
                  <a:lnTo>
                    <a:pt x="0" y="14797"/>
                  </a:lnTo>
                  <a:lnTo>
                    <a:pt x="26" y="15027"/>
                  </a:lnTo>
                  <a:lnTo>
                    <a:pt x="77" y="15231"/>
                  </a:lnTo>
                  <a:lnTo>
                    <a:pt x="179" y="15436"/>
                  </a:lnTo>
                  <a:lnTo>
                    <a:pt x="333" y="15589"/>
                  </a:lnTo>
                  <a:lnTo>
                    <a:pt x="511" y="15742"/>
                  </a:lnTo>
                  <a:lnTo>
                    <a:pt x="690" y="15845"/>
                  </a:lnTo>
                  <a:lnTo>
                    <a:pt x="895" y="15896"/>
                  </a:lnTo>
                  <a:lnTo>
                    <a:pt x="1125" y="15921"/>
                  </a:lnTo>
                  <a:lnTo>
                    <a:pt x="10657" y="15921"/>
                  </a:lnTo>
                  <a:lnTo>
                    <a:pt x="10887" y="15896"/>
                  </a:lnTo>
                  <a:lnTo>
                    <a:pt x="11091" y="15845"/>
                  </a:lnTo>
                  <a:lnTo>
                    <a:pt x="11270" y="15742"/>
                  </a:lnTo>
                  <a:lnTo>
                    <a:pt x="11449" y="15589"/>
                  </a:lnTo>
                  <a:lnTo>
                    <a:pt x="11602" y="15436"/>
                  </a:lnTo>
                  <a:lnTo>
                    <a:pt x="11704" y="15231"/>
                  </a:lnTo>
                  <a:lnTo>
                    <a:pt x="11755" y="15027"/>
                  </a:lnTo>
                  <a:lnTo>
                    <a:pt x="11781" y="14797"/>
                  </a:lnTo>
                  <a:lnTo>
                    <a:pt x="11781" y="1151"/>
                  </a:lnTo>
                  <a:lnTo>
                    <a:pt x="11755" y="921"/>
                  </a:lnTo>
                  <a:lnTo>
                    <a:pt x="11704" y="716"/>
                  </a:lnTo>
                  <a:lnTo>
                    <a:pt x="11602" y="512"/>
                  </a:lnTo>
                  <a:lnTo>
                    <a:pt x="11449" y="333"/>
                  </a:lnTo>
                  <a:lnTo>
                    <a:pt x="11270" y="205"/>
                  </a:lnTo>
                  <a:lnTo>
                    <a:pt x="11091" y="103"/>
                  </a:lnTo>
                  <a:lnTo>
                    <a:pt x="10887" y="26"/>
                  </a:lnTo>
                  <a:lnTo>
                    <a:pt x="106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42"/>
            <p:cNvSpPr/>
            <p:nvPr/>
          </p:nvSpPr>
          <p:spPr>
            <a:xfrm>
              <a:off x="4085975" y="273195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95" y="1"/>
                  </a:moveTo>
                  <a:lnTo>
                    <a:pt x="716" y="26"/>
                  </a:lnTo>
                  <a:lnTo>
                    <a:pt x="537" y="77"/>
                  </a:lnTo>
                  <a:lnTo>
                    <a:pt x="384" y="154"/>
                  </a:lnTo>
                  <a:lnTo>
                    <a:pt x="256" y="256"/>
                  </a:lnTo>
                  <a:lnTo>
                    <a:pt x="154" y="409"/>
                  </a:lnTo>
                  <a:lnTo>
                    <a:pt x="77" y="537"/>
                  </a:lnTo>
                  <a:lnTo>
                    <a:pt x="26" y="716"/>
                  </a:lnTo>
                  <a:lnTo>
                    <a:pt x="1" y="895"/>
                  </a:lnTo>
                  <a:lnTo>
                    <a:pt x="26" y="1074"/>
                  </a:lnTo>
                  <a:lnTo>
                    <a:pt x="77" y="1227"/>
                  </a:lnTo>
                  <a:lnTo>
                    <a:pt x="154" y="1381"/>
                  </a:lnTo>
                  <a:lnTo>
                    <a:pt x="256" y="1508"/>
                  </a:lnTo>
                  <a:lnTo>
                    <a:pt x="384" y="1610"/>
                  </a:lnTo>
                  <a:lnTo>
                    <a:pt x="537" y="1713"/>
                  </a:lnTo>
                  <a:lnTo>
                    <a:pt x="716" y="1764"/>
                  </a:lnTo>
                  <a:lnTo>
                    <a:pt x="1048" y="1764"/>
                  </a:lnTo>
                  <a:lnTo>
                    <a:pt x="1227" y="1713"/>
                  </a:lnTo>
                  <a:lnTo>
                    <a:pt x="1380" y="1610"/>
                  </a:lnTo>
                  <a:lnTo>
                    <a:pt x="1508" y="1508"/>
                  </a:lnTo>
                  <a:lnTo>
                    <a:pt x="1610" y="1381"/>
                  </a:lnTo>
                  <a:lnTo>
                    <a:pt x="1687" y="1227"/>
                  </a:lnTo>
                  <a:lnTo>
                    <a:pt x="1738" y="1074"/>
                  </a:lnTo>
                  <a:lnTo>
                    <a:pt x="1764" y="895"/>
                  </a:lnTo>
                  <a:lnTo>
                    <a:pt x="1738" y="716"/>
                  </a:lnTo>
                  <a:lnTo>
                    <a:pt x="1687" y="537"/>
                  </a:lnTo>
                  <a:lnTo>
                    <a:pt x="1610" y="409"/>
                  </a:lnTo>
                  <a:lnTo>
                    <a:pt x="1508" y="256"/>
                  </a:lnTo>
                  <a:lnTo>
                    <a:pt x="1380" y="154"/>
                  </a:lnTo>
                  <a:lnTo>
                    <a:pt x="1227" y="77"/>
                  </a:lnTo>
                  <a:lnTo>
                    <a:pt x="1048" y="26"/>
                  </a:lnTo>
                  <a:lnTo>
                    <a:pt x="8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42"/>
            <p:cNvSpPr/>
            <p:nvPr/>
          </p:nvSpPr>
          <p:spPr>
            <a:xfrm>
              <a:off x="4085975" y="2811175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716" y="0"/>
                  </a:moveTo>
                  <a:lnTo>
                    <a:pt x="537" y="51"/>
                  </a:lnTo>
                  <a:lnTo>
                    <a:pt x="384" y="128"/>
                  </a:lnTo>
                  <a:lnTo>
                    <a:pt x="256" y="256"/>
                  </a:lnTo>
                  <a:lnTo>
                    <a:pt x="154" y="384"/>
                  </a:lnTo>
                  <a:lnTo>
                    <a:pt x="77" y="537"/>
                  </a:lnTo>
                  <a:lnTo>
                    <a:pt x="26" y="690"/>
                  </a:lnTo>
                  <a:lnTo>
                    <a:pt x="1" y="869"/>
                  </a:lnTo>
                  <a:lnTo>
                    <a:pt x="26" y="1048"/>
                  </a:lnTo>
                  <a:lnTo>
                    <a:pt x="77" y="1201"/>
                  </a:lnTo>
                  <a:lnTo>
                    <a:pt x="154" y="1355"/>
                  </a:lnTo>
                  <a:lnTo>
                    <a:pt x="256" y="1482"/>
                  </a:lnTo>
                  <a:lnTo>
                    <a:pt x="384" y="1610"/>
                  </a:lnTo>
                  <a:lnTo>
                    <a:pt x="537" y="1687"/>
                  </a:lnTo>
                  <a:lnTo>
                    <a:pt x="716" y="1738"/>
                  </a:lnTo>
                  <a:lnTo>
                    <a:pt x="895" y="1764"/>
                  </a:lnTo>
                  <a:lnTo>
                    <a:pt x="1048" y="1738"/>
                  </a:lnTo>
                  <a:lnTo>
                    <a:pt x="1227" y="1687"/>
                  </a:lnTo>
                  <a:lnTo>
                    <a:pt x="1380" y="1610"/>
                  </a:lnTo>
                  <a:lnTo>
                    <a:pt x="1508" y="1482"/>
                  </a:lnTo>
                  <a:lnTo>
                    <a:pt x="1610" y="1355"/>
                  </a:lnTo>
                  <a:lnTo>
                    <a:pt x="1687" y="1201"/>
                  </a:lnTo>
                  <a:lnTo>
                    <a:pt x="1738" y="1048"/>
                  </a:lnTo>
                  <a:lnTo>
                    <a:pt x="1764" y="869"/>
                  </a:lnTo>
                  <a:lnTo>
                    <a:pt x="1738" y="690"/>
                  </a:lnTo>
                  <a:lnTo>
                    <a:pt x="1687" y="537"/>
                  </a:lnTo>
                  <a:lnTo>
                    <a:pt x="1610" y="384"/>
                  </a:lnTo>
                  <a:lnTo>
                    <a:pt x="1508" y="256"/>
                  </a:lnTo>
                  <a:lnTo>
                    <a:pt x="1380" y="128"/>
                  </a:lnTo>
                  <a:lnTo>
                    <a:pt x="1227" y="51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42"/>
            <p:cNvSpPr/>
            <p:nvPr/>
          </p:nvSpPr>
          <p:spPr>
            <a:xfrm>
              <a:off x="4085975" y="288975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716" y="1"/>
                  </a:moveTo>
                  <a:lnTo>
                    <a:pt x="537" y="52"/>
                  </a:lnTo>
                  <a:lnTo>
                    <a:pt x="384" y="154"/>
                  </a:lnTo>
                  <a:lnTo>
                    <a:pt x="256" y="256"/>
                  </a:lnTo>
                  <a:lnTo>
                    <a:pt x="154" y="384"/>
                  </a:lnTo>
                  <a:lnTo>
                    <a:pt x="77" y="537"/>
                  </a:lnTo>
                  <a:lnTo>
                    <a:pt x="26" y="690"/>
                  </a:lnTo>
                  <a:lnTo>
                    <a:pt x="1" y="869"/>
                  </a:lnTo>
                  <a:lnTo>
                    <a:pt x="26" y="1048"/>
                  </a:lnTo>
                  <a:lnTo>
                    <a:pt x="77" y="1227"/>
                  </a:lnTo>
                  <a:lnTo>
                    <a:pt x="154" y="1380"/>
                  </a:lnTo>
                  <a:lnTo>
                    <a:pt x="256" y="1508"/>
                  </a:lnTo>
                  <a:lnTo>
                    <a:pt x="384" y="1610"/>
                  </a:lnTo>
                  <a:lnTo>
                    <a:pt x="537" y="1687"/>
                  </a:lnTo>
                  <a:lnTo>
                    <a:pt x="716" y="1738"/>
                  </a:lnTo>
                  <a:lnTo>
                    <a:pt x="895" y="1764"/>
                  </a:lnTo>
                  <a:lnTo>
                    <a:pt x="1048" y="1738"/>
                  </a:lnTo>
                  <a:lnTo>
                    <a:pt x="1227" y="1687"/>
                  </a:lnTo>
                  <a:lnTo>
                    <a:pt x="1380" y="1610"/>
                  </a:lnTo>
                  <a:lnTo>
                    <a:pt x="1508" y="1508"/>
                  </a:lnTo>
                  <a:lnTo>
                    <a:pt x="1610" y="1380"/>
                  </a:lnTo>
                  <a:lnTo>
                    <a:pt x="1687" y="1227"/>
                  </a:lnTo>
                  <a:lnTo>
                    <a:pt x="1738" y="1048"/>
                  </a:lnTo>
                  <a:lnTo>
                    <a:pt x="1764" y="869"/>
                  </a:lnTo>
                  <a:lnTo>
                    <a:pt x="1738" y="690"/>
                  </a:lnTo>
                  <a:lnTo>
                    <a:pt x="1687" y="537"/>
                  </a:lnTo>
                  <a:lnTo>
                    <a:pt x="1610" y="384"/>
                  </a:lnTo>
                  <a:lnTo>
                    <a:pt x="1508" y="256"/>
                  </a:lnTo>
                  <a:lnTo>
                    <a:pt x="1380" y="154"/>
                  </a:lnTo>
                  <a:lnTo>
                    <a:pt x="1227" y="52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42"/>
            <p:cNvSpPr/>
            <p:nvPr/>
          </p:nvSpPr>
          <p:spPr>
            <a:xfrm>
              <a:off x="4105150" y="2641875"/>
              <a:ext cx="31325" cy="42825"/>
            </a:xfrm>
            <a:custGeom>
              <a:avLst/>
              <a:gdLst/>
              <a:ahLst/>
              <a:cxnLst/>
              <a:rect l="l" t="t" r="r" b="b"/>
              <a:pathLst>
                <a:path w="1253" h="1713" extrusionOk="0">
                  <a:moveTo>
                    <a:pt x="153" y="0"/>
                  </a:moveTo>
                  <a:lnTo>
                    <a:pt x="102" y="26"/>
                  </a:lnTo>
                  <a:lnTo>
                    <a:pt x="51" y="51"/>
                  </a:lnTo>
                  <a:lnTo>
                    <a:pt x="26" y="103"/>
                  </a:lnTo>
                  <a:lnTo>
                    <a:pt x="0" y="154"/>
                  </a:lnTo>
                  <a:lnTo>
                    <a:pt x="0" y="1559"/>
                  </a:lnTo>
                  <a:lnTo>
                    <a:pt x="26" y="1610"/>
                  </a:lnTo>
                  <a:lnTo>
                    <a:pt x="51" y="1661"/>
                  </a:lnTo>
                  <a:lnTo>
                    <a:pt x="102" y="1687"/>
                  </a:lnTo>
                  <a:lnTo>
                    <a:pt x="153" y="1713"/>
                  </a:lnTo>
                  <a:lnTo>
                    <a:pt x="1099" y="1713"/>
                  </a:lnTo>
                  <a:lnTo>
                    <a:pt x="1176" y="1687"/>
                  </a:lnTo>
                  <a:lnTo>
                    <a:pt x="1201" y="1661"/>
                  </a:lnTo>
                  <a:lnTo>
                    <a:pt x="1252" y="1610"/>
                  </a:lnTo>
                  <a:lnTo>
                    <a:pt x="1252" y="1559"/>
                  </a:lnTo>
                  <a:lnTo>
                    <a:pt x="1252" y="1508"/>
                  </a:lnTo>
                  <a:lnTo>
                    <a:pt x="1201" y="1457"/>
                  </a:lnTo>
                  <a:lnTo>
                    <a:pt x="1176" y="1431"/>
                  </a:lnTo>
                  <a:lnTo>
                    <a:pt x="1099" y="1406"/>
                  </a:lnTo>
                  <a:lnTo>
                    <a:pt x="307" y="1406"/>
                  </a:lnTo>
                  <a:lnTo>
                    <a:pt x="307" y="1048"/>
                  </a:lnTo>
                  <a:lnTo>
                    <a:pt x="1022" y="1048"/>
                  </a:lnTo>
                  <a:lnTo>
                    <a:pt x="1073" y="997"/>
                  </a:lnTo>
                  <a:lnTo>
                    <a:pt x="1099" y="971"/>
                  </a:lnTo>
                  <a:lnTo>
                    <a:pt x="1099" y="895"/>
                  </a:lnTo>
                  <a:lnTo>
                    <a:pt x="1099" y="844"/>
                  </a:lnTo>
                  <a:lnTo>
                    <a:pt x="1073" y="793"/>
                  </a:lnTo>
                  <a:lnTo>
                    <a:pt x="1022" y="767"/>
                  </a:lnTo>
                  <a:lnTo>
                    <a:pt x="307" y="767"/>
                  </a:lnTo>
                  <a:lnTo>
                    <a:pt x="307" y="307"/>
                  </a:lnTo>
                  <a:lnTo>
                    <a:pt x="1099" y="307"/>
                  </a:lnTo>
                  <a:lnTo>
                    <a:pt x="1176" y="281"/>
                  </a:lnTo>
                  <a:lnTo>
                    <a:pt x="1201" y="256"/>
                  </a:lnTo>
                  <a:lnTo>
                    <a:pt x="1252" y="205"/>
                  </a:lnTo>
                  <a:lnTo>
                    <a:pt x="1252" y="154"/>
                  </a:lnTo>
                  <a:lnTo>
                    <a:pt x="1252" y="103"/>
                  </a:lnTo>
                  <a:lnTo>
                    <a:pt x="1201" y="51"/>
                  </a:lnTo>
                  <a:lnTo>
                    <a:pt x="1176" y="26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42"/>
            <p:cNvSpPr/>
            <p:nvPr/>
          </p:nvSpPr>
          <p:spPr>
            <a:xfrm>
              <a:off x="4143475" y="2641875"/>
              <a:ext cx="39000" cy="42825"/>
            </a:xfrm>
            <a:custGeom>
              <a:avLst/>
              <a:gdLst/>
              <a:ahLst/>
              <a:cxnLst/>
              <a:rect l="l" t="t" r="r" b="b"/>
              <a:pathLst>
                <a:path w="1560" h="1713" extrusionOk="0">
                  <a:moveTo>
                    <a:pt x="103" y="0"/>
                  </a:moveTo>
                  <a:lnTo>
                    <a:pt x="52" y="51"/>
                  </a:lnTo>
                  <a:lnTo>
                    <a:pt x="0" y="77"/>
                  </a:lnTo>
                  <a:lnTo>
                    <a:pt x="0" y="154"/>
                  </a:lnTo>
                  <a:lnTo>
                    <a:pt x="0" y="205"/>
                  </a:lnTo>
                  <a:lnTo>
                    <a:pt x="26" y="256"/>
                  </a:lnTo>
                  <a:lnTo>
                    <a:pt x="563" y="844"/>
                  </a:lnTo>
                  <a:lnTo>
                    <a:pt x="26" y="1457"/>
                  </a:lnTo>
                  <a:lnTo>
                    <a:pt x="0" y="1508"/>
                  </a:lnTo>
                  <a:lnTo>
                    <a:pt x="0" y="1559"/>
                  </a:lnTo>
                  <a:lnTo>
                    <a:pt x="0" y="1636"/>
                  </a:lnTo>
                  <a:lnTo>
                    <a:pt x="52" y="1661"/>
                  </a:lnTo>
                  <a:lnTo>
                    <a:pt x="103" y="1713"/>
                  </a:lnTo>
                  <a:lnTo>
                    <a:pt x="154" y="1713"/>
                  </a:lnTo>
                  <a:lnTo>
                    <a:pt x="205" y="1687"/>
                  </a:lnTo>
                  <a:lnTo>
                    <a:pt x="256" y="1661"/>
                  </a:lnTo>
                  <a:lnTo>
                    <a:pt x="767" y="1074"/>
                  </a:lnTo>
                  <a:lnTo>
                    <a:pt x="1278" y="1661"/>
                  </a:lnTo>
                  <a:lnTo>
                    <a:pt x="1329" y="1687"/>
                  </a:lnTo>
                  <a:lnTo>
                    <a:pt x="1380" y="1713"/>
                  </a:lnTo>
                  <a:lnTo>
                    <a:pt x="1457" y="1713"/>
                  </a:lnTo>
                  <a:lnTo>
                    <a:pt x="1508" y="1661"/>
                  </a:lnTo>
                  <a:lnTo>
                    <a:pt x="1534" y="1636"/>
                  </a:lnTo>
                  <a:lnTo>
                    <a:pt x="1559" y="1559"/>
                  </a:lnTo>
                  <a:lnTo>
                    <a:pt x="1534" y="1508"/>
                  </a:lnTo>
                  <a:lnTo>
                    <a:pt x="1508" y="1457"/>
                  </a:lnTo>
                  <a:lnTo>
                    <a:pt x="972" y="844"/>
                  </a:lnTo>
                  <a:lnTo>
                    <a:pt x="1508" y="256"/>
                  </a:lnTo>
                  <a:lnTo>
                    <a:pt x="1534" y="205"/>
                  </a:lnTo>
                  <a:lnTo>
                    <a:pt x="1559" y="154"/>
                  </a:lnTo>
                  <a:lnTo>
                    <a:pt x="1534" y="77"/>
                  </a:lnTo>
                  <a:lnTo>
                    <a:pt x="1508" y="51"/>
                  </a:lnTo>
                  <a:lnTo>
                    <a:pt x="1457" y="0"/>
                  </a:lnTo>
                  <a:lnTo>
                    <a:pt x="1380" y="0"/>
                  </a:lnTo>
                  <a:lnTo>
                    <a:pt x="1329" y="26"/>
                  </a:lnTo>
                  <a:lnTo>
                    <a:pt x="1278" y="51"/>
                  </a:lnTo>
                  <a:lnTo>
                    <a:pt x="767" y="639"/>
                  </a:lnTo>
                  <a:lnTo>
                    <a:pt x="256" y="51"/>
                  </a:lnTo>
                  <a:lnTo>
                    <a:pt x="205" y="26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42"/>
            <p:cNvSpPr/>
            <p:nvPr/>
          </p:nvSpPr>
          <p:spPr>
            <a:xfrm>
              <a:off x="4187550" y="2641875"/>
              <a:ext cx="39000" cy="42825"/>
            </a:xfrm>
            <a:custGeom>
              <a:avLst/>
              <a:gdLst/>
              <a:ahLst/>
              <a:cxnLst/>
              <a:rect l="l" t="t" r="r" b="b"/>
              <a:pathLst>
                <a:path w="1560" h="1713" extrusionOk="0">
                  <a:moveTo>
                    <a:pt x="767" y="511"/>
                  </a:moveTo>
                  <a:lnTo>
                    <a:pt x="997" y="1023"/>
                  </a:lnTo>
                  <a:lnTo>
                    <a:pt x="537" y="1023"/>
                  </a:lnTo>
                  <a:lnTo>
                    <a:pt x="767" y="511"/>
                  </a:lnTo>
                  <a:close/>
                  <a:moveTo>
                    <a:pt x="767" y="0"/>
                  </a:moveTo>
                  <a:lnTo>
                    <a:pt x="691" y="26"/>
                  </a:lnTo>
                  <a:lnTo>
                    <a:pt x="640" y="77"/>
                  </a:lnTo>
                  <a:lnTo>
                    <a:pt x="1" y="1483"/>
                  </a:lnTo>
                  <a:lnTo>
                    <a:pt x="1" y="1559"/>
                  </a:lnTo>
                  <a:lnTo>
                    <a:pt x="1" y="1610"/>
                  </a:lnTo>
                  <a:lnTo>
                    <a:pt x="26" y="1661"/>
                  </a:lnTo>
                  <a:lnTo>
                    <a:pt x="77" y="1687"/>
                  </a:lnTo>
                  <a:lnTo>
                    <a:pt x="128" y="1713"/>
                  </a:lnTo>
                  <a:lnTo>
                    <a:pt x="205" y="1687"/>
                  </a:lnTo>
                  <a:lnTo>
                    <a:pt x="256" y="1661"/>
                  </a:lnTo>
                  <a:lnTo>
                    <a:pt x="282" y="1610"/>
                  </a:lnTo>
                  <a:lnTo>
                    <a:pt x="410" y="1329"/>
                  </a:lnTo>
                  <a:lnTo>
                    <a:pt x="1125" y="1329"/>
                  </a:lnTo>
                  <a:lnTo>
                    <a:pt x="1253" y="1610"/>
                  </a:lnTo>
                  <a:lnTo>
                    <a:pt x="1278" y="1661"/>
                  </a:lnTo>
                  <a:lnTo>
                    <a:pt x="1330" y="1687"/>
                  </a:lnTo>
                  <a:lnTo>
                    <a:pt x="1406" y="1713"/>
                  </a:lnTo>
                  <a:lnTo>
                    <a:pt x="1457" y="1687"/>
                  </a:lnTo>
                  <a:lnTo>
                    <a:pt x="1508" y="1661"/>
                  </a:lnTo>
                  <a:lnTo>
                    <a:pt x="1534" y="1610"/>
                  </a:lnTo>
                  <a:lnTo>
                    <a:pt x="1560" y="1559"/>
                  </a:lnTo>
                  <a:lnTo>
                    <a:pt x="1534" y="1483"/>
                  </a:lnTo>
                  <a:lnTo>
                    <a:pt x="921" y="77"/>
                  </a:lnTo>
                  <a:lnTo>
                    <a:pt x="844" y="2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42"/>
            <p:cNvSpPr/>
            <p:nvPr/>
          </p:nvSpPr>
          <p:spPr>
            <a:xfrm>
              <a:off x="4232925" y="2641875"/>
              <a:ext cx="42825" cy="42825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153" y="0"/>
                  </a:moveTo>
                  <a:lnTo>
                    <a:pt x="102" y="26"/>
                  </a:lnTo>
                  <a:lnTo>
                    <a:pt x="51" y="51"/>
                  </a:lnTo>
                  <a:lnTo>
                    <a:pt x="26" y="103"/>
                  </a:lnTo>
                  <a:lnTo>
                    <a:pt x="0" y="154"/>
                  </a:lnTo>
                  <a:lnTo>
                    <a:pt x="0" y="1559"/>
                  </a:lnTo>
                  <a:lnTo>
                    <a:pt x="26" y="1610"/>
                  </a:lnTo>
                  <a:lnTo>
                    <a:pt x="51" y="1661"/>
                  </a:lnTo>
                  <a:lnTo>
                    <a:pt x="102" y="1687"/>
                  </a:lnTo>
                  <a:lnTo>
                    <a:pt x="153" y="1713"/>
                  </a:lnTo>
                  <a:lnTo>
                    <a:pt x="230" y="1687"/>
                  </a:lnTo>
                  <a:lnTo>
                    <a:pt x="256" y="1661"/>
                  </a:lnTo>
                  <a:lnTo>
                    <a:pt x="307" y="1610"/>
                  </a:lnTo>
                  <a:lnTo>
                    <a:pt x="307" y="1559"/>
                  </a:lnTo>
                  <a:lnTo>
                    <a:pt x="307" y="563"/>
                  </a:lnTo>
                  <a:lnTo>
                    <a:pt x="690" y="1048"/>
                  </a:lnTo>
                  <a:lnTo>
                    <a:pt x="767" y="1125"/>
                  </a:lnTo>
                  <a:lnTo>
                    <a:pt x="843" y="1150"/>
                  </a:lnTo>
                  <a:lnTo>
                    <a:pt x="920" y="1125"/>
                  </a:lnTo>
                  <a:lnTo>
                    <a:pt x="1022" y="1048"/>
                  </a:lnTo>
                  <a:lnTo>
                    <a:pt x="1406" y="563"/>
                  </a:lnTo>
                  <a:lnTo>
                    <a:pt x="1406" y="1559"/>
                  </a:lnTo>
                  <a:lnTo>
                    <a:pt x="1406" y="1610"/>
                  </a:lnTo>
                  <a:lnTo>
                    <a:pt x="1431" y="1661"/>
                  </a:lnTo>
                  <a:lnTo>
                    <a:pt x="1482" y="1687"/>
                  </a:lnTo>
                  <a:lnTo>
                    <a:pt x="1559" y="1713"/>
                  </a:lnTo>
                  <a:lnTo>
                    <a:pt x="1610" y="1687"/>
                  </a:lnTo>
                  <a:lnTo>
                    <a:pt x="1661" y="1661"/>
                  </a:lnTo>
                  <a:lnTo>
                    <a:pt x="1687" y="1610"/>
                  </a:lnTo>
                  <a:lnTo>
                    <a:pt x="1712" y="1559"/>
                  </a:lnTo>
                  <a:lnTo>
                    <a:pt x="1712" y="154"/>
                  </a:lnTo>
                  <a:lnTo>
                    <a:pt x="1687" y="103"/>
                  </a:lnTo>
                  <a:lnTo>
                    <a:pt x="1661" y="51"/>
                  </a:lnTo>
                  <a:lnTo>
                    <a:pt x="1610" y="26"/>
                  </a:lnTo>
                  <a:lnTo>
                    <a:pt x="1559" y="0"/>
                  </a:lnTo>
                  <a:lnTo>
                    <a:pt x="1482" y="26"/>
                  </a:lnTo>
                  <a:lnTo>
                    <a:pt x="1380" y="128"/>
                  </a:lnTo>
                  <a:lnTo>
                    <a:pt x="843" y="767"/>
                  </a:lnTo>
                  <a:lnTo>
                    <a:pt x="332" y="128"/>
                  </a:lnTo>
                  <a:lnTo>
                    <a:pt x="230" y="26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42"/>
            <p:cNvSpPr/>
            <p:nvPr/>
          </p:nvSpPr>
          <p:spPr>
            <a:xfrm>
              <a:off x="4156900" y="2747925"/>
              <a:ext cx="143750" cy="12150"/>
            </a:xfrm>
            <a:custGeom>
              <a:avLst/>
              <a:gdLst/>
              <a:ahLst/>
              <a:cxnLst/>
              <a:rect l="l" t="t" r="r" b="b"/>
              <a:pathLst>
                <a:path w="5750" h="486" extrusionOk="0">
                  <a:moveTo>
                    <a:pt x="230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30" y="486"/>
                  </a:lnTo>
                  <a:lnTo>
                    <a:pt x="5520" y="486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3"/>
                  </a:lnTo>
                  <a:lnTo>
                    <a:pt x="5750" y="256"/>
                  </a:lnTo>
                  <a:lnTo>
                    <a:pt x="5750" y="154"/>
                  </a:lnTo>
                  <a:lnTo>
                    <a:pt x="5699" y="77"/>
                  </a:lnTo>
                  <a:lnTo>
                    <a:pt x="5622" y="26"/>
                  </a:lnTo>
                  <a:lnTo>
                    <a:pt x="5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42"/>
            <p:cNvSpPr/>
            <p:nvPr/>
          </p:nvSpPr>
          <p:spPr>
            <a:xfrm>
              <a:off x="4156900" y="2827150"/>
              <a:ext cx="143750" cy="11525"/>
            </a:xfrm>
            <a:custGeom>
              <a:avLst/>
              <a:gdLst/>
              <a:ahLst/>
              <a:cxnLst/>
              <a:rect l="l" t="t" r="r" b="b"/>
              <a:pathLst>
                <a:path w="5750" h="461" extrusionOk="0">
                  <a:moveTo>
                    <a:pt x="153" y="0"/>
                  </a:moveTo>
                  <a:lnTo>
                    <a:pt x="77" y="51"/>
                  </a:lnTo>
                  <a:lnTo>
                    <a:pt x="26" y="128"/>
                  </a:lnTo>
                  <a:lnTo>
                    <a:pt x="0" y="230"/>
                  </a:lnTo>
                  <a:lnTo>
                    <a:pt x="26" y="332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2"/>
                  </a:lnTo>
                  <a:lnTo>
                    <a:pt x="5750" y="230"/>
                  </a:lnTo>
                  <a:lnTo>
                    <a:pt x="5750" y="128"/>
                  </a:lnTo>
                  <a:lnTo>
                    <a:pt x="5699" y="51"/>
                  </a:lnTo>
                  <a:lnTo>
                    <a:pt x="56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42"/>
            <p:cNvSpPr/>
            <p:nvPr/>
          </p:nvSpPr>
          <p:spPr>
            <a:xfrm>
              <a:off x="4156900" y="2905725"/>
              <a:ext cx="143750" cy="12150"/>
            </a:xfrm>
            <a:custGeom>
              <a:avLst/>
              <a:gdLst/>
              <a:ahLst/>
              <a:cxnLst/>
              <a:rect l="l" t="t" r="r" b="b"/>
              <a:pathLst>
                <a:path w="5750" h="486" extrusionOk="0">
                  <a:moveTo>
                    <a:pt x="230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30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30" y="486"/>
                  </a:lnTo>
                  <a:lnTo>
                    <a:pt x="5520" y="486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3"/>
                  </a:lnTo>
                  <a:lnTo>
                    <a:pt x="5750" y="230"/>
                  </a:lnTo>
                  <a:lnTo>
                    <a:pt x="5750" y="154"/>
                  </a:lnTo>
                  <a:lnTo>
                    <a:pt x="5699" y="77"/>
                  </a:lnTo>
                  <a:lnTo>
                    <a:pt x="5622" y="26"/>
                  </a:lnTo>
                  <a:lnTo>
                    <a:pt x="5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E944DCF0-0973-4ABA-BD63-BE156EA5B459}"/>
              </a:ext>
            </a:extLst>
          </p:cNvPr>
          <p:cNvSpPr txBox="1"/>
          <p:nvPr/>
        </p:nvSpPr>
        <p:spPr>
          <a:xfrm>
            <a:off x="1302933" y="133548"/>
            <a:ext cx="67263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Bài 3. Hãy tìm 6 từ Hán Việt có một trong những yếu tố tạo nên các từ sau: cương trực, hàn sĩ, hiếu sinh. Đặt câu với mỗi từ Hán Việt tìm được.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36A29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1" name="Google Shape;5554;p35">
            <a:extLst>
              <a:ext uri="{FF2B5EF4-FFF2-40B4-BE49-F238E27FC236}">
                <a16:creationId xmlns:a16="http://schemas.microsoft.com/office/drawing/2014/main" id="{7B4CCE88-F7C3-411E-BE9C-0D66995E43E3}"/>
              </a:ext>
            </a:extLst>
          </p:cNvPr>
          <p:cNvSpPr/>
          <p:nvPr/>
        </p:nvSpPr>
        <p:spPr>
          <a:xfrm>
            <a:off x="63027" y="1359577"/>
            <a:ext cx="8684733" cy="1257909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73C5702-FE3A-4707-9A92-B5D308F82E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438565"/>
              </p:ext>
            </p:extLst>
          </p:nvPr>
        </p:nvGraphicFramePr>
        <p:xfrm>
          <a:off x="120256" y="1614424"/>
          <a:ext cx="8627504" cy="3291840"/>
        </p:xfrm>
        <a:graphic>
          <a:graphicData uri="http://schemas.openxmlformats.org/drawingml/2006/table">
            <a:tbl>
              <a:tblPr firstRow="1" firstCol="1" bandRow="1"/>
              <a:tblGrid>
                <a:gridCol w="2156876">
                  <a:extLst>
                    <a:ext uri="{9D8B030D-6E8A-4147-A177-3AD203B41FA5}">
                      <a16:colId xmlns:a16="http://schemas.microsoft.com/office/drawing/2014/main" val="2324881791"/>
                    </a:ext>
                  </a:extLst>
                </a:gridCol>
                <a:gridCol w="2156876">
                  <a:extLst>
                    <a:ext uri="{9D8B030D-6E8A-4147-A177-3AD203B41FA5}">
                      <a16:colId xmlns:a16="http://schemas.microsoft.com/office/drawing/2014/main" val="2012145440"/>
                    </a:ext>
                  </a:extLst>
                </a:gridCol>
                <a:gridCol w="2156876">
                  <a:extLst>
                    <a:ext uri="{9D8B030D-6E8A-4147-A177-3AD203B41FA5}">
                      <a16:colId xmlns:a16="http://schemas.microsoft.com/office/drawing/2014/main" val="93543432"/>
                    </a:ext>
                  </a:extLst>
                </a:gridCol>
                <a:gridCol w="2156876">
                  <a:extLst>
                    <a:ext uri="{9D8B030D-6E8A-4147-A177-3AD203B41FA5}">
                      <a16:colId xmlns:a16="http://schemas.microsoft.com/office/drawing/2014/main" val="29925543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Sinh </a:t>
                      </a: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tử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Sống chết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Vấn đề sinh tử của anh ta không liên quan đến ta.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4146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Hàn vi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Nghèo hèn (vi: tàn tạ, suy yếu, nhỏ bé)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Thuở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hàn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 vi,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tôi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và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anh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ấy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tuy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vất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vả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nhưng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lại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rất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nhiều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kỉ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niệm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.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3124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Hiếu học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Chăm chỉ, ham học hỏi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Tinh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thần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hiểu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học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của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những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bậc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vĩ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nhân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xưa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rất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đáng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học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hỏi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.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027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62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03EF41-1611-4646-AEDD-5870C41F1A0D}"/>
              </a:ext>
            </a:extLst>
          </p:cNvPr>
          <p:cNvSpPr txBox="1"/>
          <p:nvPr/>
        </p:nvSpPr>
        <p:spPr>
          <a:xfrm>
            <a:off x="1901952" y="1784908"/>
            <a:ext cx="591379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UTM Alexander" panose="02040603050506020204" pitchFamily="18" charset="0"/>
              </a:rPr>
              <a:t>KHỞI</a:t>
            </a:r>
            <a:r>
              <a:rPr lang="en-US" sz="88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UTM Alexander" panose="02040603050506020204" pitchFamily="18" charset="0"/>
              </a:rPr>
              <a:t> </a:t>
            </a:r>
            <a:r>
              <a:rPr lang="en-US" sz="88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UTM Alexander" panose="02040603050506020204" pitchFamily="18" charset="0"/>
              </a:rPr>
              <a:t>ĐỘNG</a:t>
            </a:r>
            <a:endParaRPr lang="en-US" sz="88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UTM Alexander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5554;p35">
            <a:extLst>
              <a:ext uri="{FF2B5EF4-FFF2-40B4-BE49-F238E27FC236}">
                <a16:creationId xmlns:a16="http://schemas.microsoft.com/office/drawing/2014/main" id="{AC5782B3-9E0F-4E6C-9AFC-DDE49F3BE045}"/>
              </a:ext>
            </a:extLst>
          </p:cNvPr>
          <p:cNvSpPr/>
          <p:nvPr/>
        </p:nvSpPr>
        <p:spPr>
          <a:xfrm>
            <a:off x="651901" y="122420"/>
            <a:ext cx="7651589" cy="1211457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89" name="Google Shape;2189;p42"/>
          <p:cNvSpPr/>
          <p:nvPr/>
        </p:nvSpPr>
        <p:spPr>
          <a:xfrm>
            <a:off x="214212" y="180518"/>
            <a:ext cx="1080577" cy="104112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196" name="Google Shape;2196;p42"/>
          <p:cNvGrpSpPr/>
          <p:nvPr/>
        </p:nvGrpSpPr>
        <p:grpSpPr>
          <a:xfrm>
            <a:off x="512447" y="397253"/>
            <a:ext cx="472643" cy="567883"/>
            <a:chOff x="4043175" y="2600975"/>
            <a:chExt cx="294525" cy="398050"/>
          </a:xfrm>
        </p:grpSpPr>
        <p:sp>
          <p:nvSpPr>
            <p:cNvPr id="2197" name="Google Shape;2197;p42"/>
            <p:cNvSpPr/>
            <p:nvPr/>
          </p:nvSpPr>
          <p:spPr>
            <a:xfrm>
              <a:off x="4043175" y="2600975"/>
              <a:ext cx="294525" cy="398050"/>
            </a:xfrm>
            <a:custGeom>
              <a:avLst/>
              <a:gdLst/>
              <a:ahLst/>
              <a:cxnLst/>
              <a:rect l="l" t="t" r="r" b="b"/>
              <a:pathLst>
                <a:path w="11781" h="15922" extrusionOk="0">
                  <a:moveTo>
                    <a:pt x="1125" y="1"/>
                  </a:moveTo>
                  <a:lnTo>
                    <a:pt x="895" y="26"/>
                  </a:lnTo>
                  <a:lnTo>
                    <a:pt x="690" y="103"/>
                  </a:lnTo>
                  <a:lnTo>
                    <a:pt x="511" y="205"/>
                  </a:lnTo>
                  <a:lnTo>
                    <a:pt x="333" y="333"/>
                  </a:lnTo>
                  <a:lnTo>
                    <a:pt x="179" y="512"/>
                  </a:lnTo>
                  <a:lnTo>
                    <a:pt x="77" y="716"/>
                  </a:lnTo>
                  <a:lnTo>
                    <a:pt x="26" y="921"/>
                  </a:lnTo>
                  <a:lnTo>
                    <a:pt x="0" y="1151"/>
                  </a:lnTo>
                  <a:lnTo>
                    <a:pt x="0" y="14797"/>
                  </a:lnTo>
                  <a:lnTo>
                    <a:pt x="26" y="15027"/>
                  </a:lnTo>
                  <a:lnTo>
                    <a:pt x="77" y="15231"/>
                  </a:lnTo>
                  <a:lnTo>
                    <a:pt x="179" y="15436"/>
                  </a:lnTo>
                  <a:lnTo>
                    <a:pt x="333" y="15589"/>
                  </a:lnTo>
                  <a:lnTo>
                    <a:pt x="511" y="15742"/>
                  </a:lnTo>
                  <a:lnTo>
                    <a:pt x="690" y="15845"/>
                  </a:lnTo>
                  <a:lnTo>
                    <a:pt x="895" y="15896"/>
                  </a:lnTo>
                  <a:lnTo>
                    <a:pt x="1125" y="15921"/>
                  </a:lnTo>
                  <a:lnTo>
                    <a:pt x="10657" y="15921"/>
                  </a:lnTo>
                  <a:lnTo>
                    <a:pt x="10887" y="15896"/>
                  </a:lnTo>
                  <a:lnTo>
                    <a:pt x="11091" y="15845"/>
                  </a:lnTo>
                  <a:lnTo>
                    <a:pt x="11270" y="15742"/>
                  </a:lnTo>
                  <a:lnTo>
                    <a:pt x="11449" y="15589"/>
                  </a:lnTo>
                  <a:lnTo>
                    <a:pt x="11602" y="15436"/>
                  </a:lnTo>
                  <a:lnTo>
                    <a:pt x="11704" y="15231"/>
                  </a:lnTo>
                  <a:lnTo>
                    <a:pt x="11755" y="15027"/>
                  </a:lnTo>
                  <a:lnTo>
                    <a:pt x="11781" y="14797"/>
                  </a:lnTo>
                  <a:lnTo>
                    <a:pt x="11781" y="1151"/>
                  </a:lnTo>
                  <a:lnTo>
                    <a:pt x="11755" y="921"/>
                  </a:lnTo>
                  <a:lnTo>
                    <a:pt x="11704" y="716"/>
                  </a:lnTo>
                  <a:lnTo>
                    <a:pt x="11602" y="512"/>
                  </a:lnTo>
                  <a:lnTo>
                    <a:pt x="11449" y="333"/>
                  </a:lnTo>
                  <a:lnTo>
                    <a:pt x="11270" y="205"/>
                  </a:lnTo>
                  <a:lnTo>
                    <a:pt x="11091" y="103"/>
                  </a:lnTo>
                  <a:lnTo>
                    <a:pt x="10887" y="26"/>
                  </a:lnTo>
                  <a:lnTo>
                    <a:pt x="106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42"/>
            <p:cNvSpPr/>
            <p:nvPr/>
          </p:nvSpPr>
          <p:spPr>
            <a:xfrm>
              <a:off x="4085975" y="273195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95" y="1"/>
                  </a:moveTo>
                  <a:lnTo>
                    <a:pt x="716" y="26"/>
                  </a:lnTo>
                  <a:lnTo>
                    <a:pt x="537" y="77"/>
                  </a:lnTo>
                  <a:lnTo>
                    <a:pt x="384" y="154"/>
                  </a:lnTo>
                  <a:lnTo>
                    <a:pt x="256" y="256"/>
                  </a:lnTo>
                  <a:lnTo>
                    <a:pt x="154" y="409"/>
                  </a:lnTo>
                  <a:lnTo>
                    <a:pt x="77" y="537"/>
                  </a:lnTo>
                  <a:lnTo>
                    <a:pt x="26" y="716"/>
                  </a:lnTo>
                  <a:lnTo>
                    <a:pt x="1" y="895"/>
                  </a:lnTo>
                  <a:lnTo>
                    <a:pt x="26" y="1074"/>
                  </a:lnTo>
                  <a:lnTo>
                    <a:pt x="77" y="1227"/>
                  </a:lnTo>
                  <a:lnTo>
                    <a:pt x="154" y="1381"/>
                  </a:lnTo>
                  <a:lnTo>
                    <a:pt x="256" y="1508"/>
                  </a:lnTo>
                  <a:lnTo>
                    <a:pt x="384" y="1610"/>
                  </a:lnTo>
                  <a:lnTo>
                    <a:pt x="537" y="1713"/>
                  </a:lnTo>
                  <a:lnTo>
                    <a:pt x="716" y="1764"/>
                  </a:lnTo>
                  <a:lnTo>
                    <a:pt x="1048" y="1764"/>
                  </a:lnTo>
                  <a:lnTo>
                    <a:pt x="1227" y="1713"/>
                  </a:lnTo>
                  <a:lnTo>
                    <a:pt x="1380" y="1610"/>
                  </a:lnTo>
                  <a:lnTo>
                    <a:pt x="1508" y="1508"/>
                  </a:lnTo>
                  <a:lnTo>
                    <a:pt x="1610" y="1381"/>
                  </a:lnTo>
                  <a:lnTo>
                    <a:pt x="1687" y="1227"/>
                  </a:lnTo>
                  <a:lnTo>
                    <a:pt x="1738" y="1074"/>
                  </a:lnTo>
                  <a:lnTo>
                    <a:pt x="1764" y="895"/>
                  </a:lnTo>
                  <a:lnTo>
                    <a:pt x="1738" y="716"/>
                  </a:lnTo>
                  <a:lnTo>
                    <a:pt x="1687" y="537"/>
                  </a:lnTo>
                  <a:lnTo>
                    <a:pt x="1610" y="409"/>
                  </a:lnTo>
                  <a:lnTo>
                    <a:pt x="1508" y="256"/>
                  </a:lnTo>
                  <a:lnTo>
                    <a:pt x="1380" y="154"/>
                  </a:lnTo>
                  <a:lnTo>
                    <a:pt x="1227" y="77"/>
                  </a:lnTo>
                  <a:lnTo>
                    <a:pt x="1048" y="26"/>
                  </a:lnTo>
                  <a:lnTo>
                    <a:pt x="8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42"/>
            <p:cNvSpPr/>
            <p:nvPr/>
          </p:nvSpPr>
          <p:spPr>
            <a:xfrm>
              <a:off x="4085975" y="2811175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716" y="0"/>
                  </a:moveTo>
                  <a:lnTo>
                    <a:pt x="537" y="51"/>
                  </a:lnTo>
                  <a:lnTo>
                    <a:pt x="384" y="128"/>
                  </a:lnTo>
                  <a:lnTo>
                    <a:pt x="256" y="256"/>
                  </a:lnTo>
                  <a:lnTo>
                    <a:pt x="154" y="384"/>
                  </a:lnTo>
                  <a:lnTo>
                    <a:pt x="77" y="537"/>
                  </a:lnTo>
                  <a:lnTo>
                    <a:pt x="26" y="690"/>
                  </a:lnTo>
                  <a:lnTo>
                    <a:pt x="1" y="869"/>
                  </a:lnTo>
                  <a:lnTo>
                    <a:pt x="26" y="1048"/>
                  </a:lnTo>
                  <a:lnTo>
                    <a:pt x="77" y="1201"/>
                  </a:lnTo>
                  <a:lnTo>
                    <a:pt x="154" y="1355"/>
                  </a:lnTo>
                  <a:lnTo>
                    <a:pt x="256" y="1482"/>
                  </a:lnTo>
                  <a:lnTo>
                    <a:pt x="384" y="1610"/>
                  </a:lnTo>
                  <a:lnTo>
                    <a:pt x="537" y="1687"/>
                  </a:lnTo>
                  <a:lnTo>
                    <a:pt x="716" y="1738"/>
                  </a:lnTo>
                  <a:lnTo>
                    <a:pt x="895" y="1764"/>
                  </a:lnTo>
                  <a:lnTo>
                    <a:pt x="1048" y="1738"/>
                  </a:lnTo>
                  <a:lnTo>
                    <a:pt x="1227" y="1687"/>
                  </a:lnTo>
                  <a:lnTo>
                    <a:pt x="1380" y="1610"/>
                  </a:lnTo>
                  <a:lnTo>
                    <a:pt x="1508" y="1482"/>
                  </a:lnTo>
                  <a:lnTo>
                    <a:pt x="1610" y="1355"/>
                  </a:lnTo>
                  <a:lnTo>
                    <a:pt x="1687" y="1201"/>
                  </a:lnTo>
                  <a:lnTo>
                    <a:pt x="1738" y="1048"/>
                  </a:lnTo>
                  <a:lnTo>
                    <a:pt x="1764" y="869"/>
                  </a:lnTo>
                  <a:lnTo>
                    <a:pt x="1738" y="690"/>
                  </a:lnTo>
                  <a:lnTo>
                    <a:pt x="1687" y="537"/>
                  </a:lnTo>
                  <a:lnTo>
                    <a:pt x="1610" y="384"/>
                  </a:lnTo>
                  <a:lnTo>
                    <a:pt x="1508" y="256"/>
                  </a:lnTo>
                  <a:lnTo>
                    <a:pt x="1380" y="128"/>
                  </a:lnTo>
                  <a:lnTo>
                    <a:pt x="1227" y="51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42"/>
            <p:cNvSpPr/>
            <p:nvPr/>
          </p:nvSpPr>
          <p:spPr>
            <a:xfrm>
              <a:off x="4085975" y="288975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716" y="1"/>
                  </a:moveTo>
                  <a:lnTo>
                    <a:pt x="537" y="52"/>
                  </a:lnTo>
                  <a:lnTo>
                    <a:pt x="384" y="154"/>
                  </a:lnTo>
                  <a:lnTo>
                    <a:pt x="256" y="256"/>
                  </a:lnTo>
                  <a:lnTo>
                    <a:pt x="154" y="384"/>
                  </a:lnTo>
                  <a:lnTo>
                    <a:pt x="77" y="537"/>
                  </a:lnTo>
                  <a:lnTo>
                    <a:pt x="26" y="690"/>
                  </a:lnTo>
                  <a:lnTo>
                    <a:pt x="1" y="869"/>
                  </a:lnTo>
                  <a:lnTo>
                    <a:pt x="26" y="1048"/>
                  </a:lnTo>
                  <a:lnTo>
                    <a:pt x="77" y="1227"/>
                  </a:lnTo>
                  <a:lnTo>
                    <a:pt x="154" y="1380"/>
                  </a:lnTo>
                  <a:lnTo>
                    <a:pt x="256" y="1508"/>
                  </a:lnTo>
                  <a:lnTo>
                    <a:pt x="384" y="1610"/>
                  </a:lnTo>
                  <a:lnTo>
                    <a:pt x="537" y="1687"/>
                  </a:lnTo>
                  <a:lnTo>
                    <a:pt x="716" y="1738"/>
                  </a:lnTo>
                  <a:lnTo>
                    <a:pt x="895" y="1764"/>
                  </a:lnTo>
                  <a:lnTo>
                    <a:pt x="1048" y="1738"/>
                  </a:lnTo>
                  <a:lnTo>
                    <a:pt x="1227" y="1687"/>
                  </a:lnTo>
                  <a:lnTo>
                    <a:pt x="1380" y="1610"/>
                  </a:lnTo>
                  <a:lnTo>
                    <a:pt x="1508" y="1508"/>
                  </a:lnTo>
                  <a:lnTo>
                    <a:pt x="1610" y="1380"/>
                  </a:lnTo>
                  <a:lnTo>
                    <a:pt x="1687" y="1227"/>
                  </a:lnTo>
                  <a:lnTo>
                    <a:pt x="1738" y="1048"/>
                  </a:lnTo>
                  <a:lnTo>
                    <a:pt x="1764" y="869"/>
                  </a:lnTo>
                  <a:lnTo>
                    <a:pt x="1738" y="690"/>
                  </a:lnTo>
                  <a:lnTo>
                    <a:pt x="1687" y="537"/>
                  </a:lnTo>
                  <a:lnTo>
                    <a:pt x="1610" y="384"/>
                  </a:lnTo>
                  <a:lnTo>
                    <a:pt x="1508" y="256"/>
                  </a:lnTo>
                  <a:lnTo>
                    <a:pt x="1380" y="154"/>
                  </a:lnTo>
                  <a:lnTo>
                    <a:pt x="1227" y="52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42"/>
            <p:cNvSpPr/>
            <p:nvPr/>
          </p:nvSpPr>
          <p:spPr>
            <a:xfrm>
              <a:off x="4105150" y="2641875"/>
              <a:ext cx="31325" cy="42825"/>
            </a:xfrm>
            <a:custGeom>
              <a:avLst/>
              <a:gdLst/>
              <a:ahLst/>
              <a:cxnLst/>
              <a:rect l="l" t="t" r="r" b="b"/>
              <a:pathLst>
                <a:path w="1253" h="1713" extrusionOk="0">
                  <a:moveTo>
                    <a:pt x="153" y="0"/>
                  </a:moveTo>
                  <a:lnTo>
                    <a:pt x="102" y="26"/>
                  </a:lnTo>
                  <a:lnTo>
                    <a:pt x="51" y="51"/>
                  </a:lnTo>
                  <a:lnTo>
                    <a:pt x="26" y="103"/>
                  </a:lnTo>
                  <a:lnTo>
                    <a:pt x="0" y="154"/>
                  </a:lnTo>
                  <a:lnTo>
                    <a:pt x="0" y="1559"/>
                  </a:lnTo>
                  <a:lnTo>
                    <a:pt x="26" y="1610"/>
                  </a:lnTo>
                  <a:lnTo>
                    <a:pt x="51" y="1661"/>
                  </a:lnTo>
                  <a:lnTo>
                    <a:pt x="102" y="1687"/>
                  </a:lnTo>
                  <a:lnTo>
                    <a:pt x="153" y="1713"/>
                  </a:lnTo>
                  <a:lnTo>
                    <a:pt x="1099" y="1713"/>
                  </a:lnTo>
                  <a:lnTo>
                    <a:pt x="1176" y="1687"/>
                  </a:lnTo>
                  <a:lnTo>
                    <a:pt x="1201" y="1661"/>
                  </a:lnTo>
                  <a:lnTo>
                    <a:pt x="1252" y="1610"/>
                  </a:lnTo>
                  <a:lnTo>
                    <a:pt x="1252" y="1559"/>
                  </a:lnTo>
                  <a:lnTo>
                    <a:pt x="1252" y="1508"/>
                  </a:lnTo>
                  <a:lnTo>
                    <a:pt x="1201" y="1457"/>
                  </a:lnTo>
                  <a:lnTo>
                    <a:pt x="1176" y="1431"/>
                  </a:lnTo>
                  <a:lnTo>
                    <a:pt x="1099" y="1406"/>
                  </a:lnTo>
                  <a:lnTo>
                    <a:pt x="307" y="1406"/>
                  </a:lnTo>
                  <a:lnTo>
                    <a:pt x="307" y="1048"/>
                  </a:lnTo>
                  <a:lnTo>
                    <a:pt x="1022" y="1048"/>
                  </a:lnTo>
                  <a:lnTo>
                    <a:pt x="1073" y="997"/>
                  </a:lnTo>
                  <a:lnTo>
                    <a:pt x="1099" y="971"/>
                  </a:lnTo>
                  <a:lnTo>
                    <a:pt x="1099" y="895"/>
                  </a:lnTo>
                  <a:lnTo>
                    <a:pt x="1099" y="844"/>
                  </a:lnTo>
                  <a:lnTo>
                    <a:pt x="1073" y="793"/>
                  </a:lnTo>
                  <a:lnTo>
                    <a:pt x="1022" y="767"/>
                  </a:lnTo>
                  <a:lnTo>
                    <a:pt x="307" y="767"/>
                  </a:lnTo>
                  <a:lnTo>
                    <a:pt x="307" y="307"/>
                  </a:lnTo>
                  <a:lnTo>
                    <a:pt x="1099" y="307"/>
                  </a:lnTo>
                  <a:lnTo>
                    <a:pt x="1176" y="281"/>
                  </a:lnTo>
                  <a:lnTo>
                    <a:pt x="1201" y="256"/>
                  </a:lnTo>
                  <a:lnTo>
                    <a:pt x="1252" y="205"/>
                  </a:lnTo>
                  <a:lnTo>
                    <a:pt x="1252" y="154"/>
                  </a:lnTo>
                  <a:lnTo>
                    <a:pt x="1252" y="103"/>
                  </a:lnTo>
                  <a:lnTo>
                    <a:pt x="1201" y="51"/>
                  </a:lnTo>
                  <a:lnTo>
                    <a:pt x="1176" y="26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42"/>
            <p:cNvSpPr/>
            <p:nvPr/>
          </p:nvSpPr>
          <p:spPr>
            <a:xfrm>
              <a:off x="4143475" y="2641875"/>
              <a:ext cx="39000" cy="42825"/>
            </a:xfrm>
            <a:custGeom>
              <a:avLst/>
              <a:gdLst/>
              <a:ahLst/>
              <a:cxnLst/>
              <a:rect l="l" t="t" r="r" b="b"/>
              <a:pathLst>
                <a:path w="1560" h="1713" extrusionOk="0">
                  <a:moveTo>
                    <a:pt x="103" y="0"/>
                  </a:moveTo>
                  <a:lnTo>
                    <a:pt x="52" y="51"/>
                  </a:lnTo>
                  <a:lnTo>
                    <a:pt x="0" y="77"/>
                  </a:lnTo>
                  <a:lnTo>
                    <a:pt x="0" y="154"/>
                  </a:lnTo>
                  <a:lnTo>
                    <a:pt x="0" y="205"/>
                  </a:lnTo>
                  <a:lnTo>
                    <a:pt x="26" y="256"/>
                  </a:lnTo>
                  <a:lnTo>
                    <a:pt x="563" y="844"/>
                  </a:lnTo>
                  <a:lnTo>
                    <a:pt x="26" y="1457"/>
                  </a:lnTo>
                  <a:lnTo>
                    <a:pt x="0" y="1508"/>
                  </a:lnTo>
                  <a:lnTo>
                    <a:pt x="0" y="1559"/>
                  </a:lnTo>
                  <a:lnTo>
                    <a:pt x="0" y="1636"/>
                  </a:lnTo>
                  <a:lnTo>
                    <a:pt x="52" y="1661"/>
                  </a:lnTo>
                  <a:lnTo>
                    <a:pt x="103" y="1713"/>
                  </a:lnTo>
                  <a:lnTo>
                    <a:pt x="154" y="1713"/>
                  </a:lnTo>
                  <a:lnTo>
                    <a:pt x="205" y="1687"/>
                  </a:lnTo>
                  <a:lnTo>
                    <a:pt x="256" y="1661"/>
                  </a:lnTo>
                  <a:lnTo>
                    <a:pt x="767" y="1074"/>
                  </a:lnTo>
                  <a:lnTo>
                    <a:pt x="1278" y="1661"/>
                  </a:lnTo>
                  <a:lnTo>
                    <a:pt x="1329" y="1687"/>
                  </a:lnTo>
                  <a:lnTo>
                    <a:pt x="1380" y="1713"/>
                  </a:lnTo>
                  <a:lnTo>
                    <a:pt x="1457" y="1713"/>
                  </a:lnTo>
                  <a:lnTo>
                    <a:pt x="1508" y="1661"/>
                  </a:lnTo>
                  <a:lnTo>
                    <a:pt x="1534" y="1636"/>
                  </a:lnTo>
                  <a:lnTo>
                    <a:pt x="1559" y="1559"/>
                  </a:lnTo>
                  <a:lnTo>
                    <a:pt x="1534" y="1508"/>
                  </a:lnTo>
                  <a:lnTo>
                    <a:pt x="1508" y="1457"/>
                  </a:lnTo>
                  <a:lnTo>
                    <a:pt x="972" y="844"/>
                  </a:lnTo>
                  <a:lnTo>
                    <a:pt x="1508" y="256"/>
                  </a:lnTo>
                  <a:lnTo>
                    <a:pt x="1534" y="205"/>
                  </a:lnTo>
                  <a:lnTo>
                    <a:pt x="1559" y="154"/>
                  </a:lnTo>
                  <a:lnTo>
                    <a:pt x="1534" y="77"/>
                  </a:lnTo>
                  <a:lnTo>
                    <a:pt x="1508" y="51"/>
                  </a:lnTo>
                  <a:lnTo>
                    <a:pt x="1457" y="0"/>
                  </a:lnTo>
                  <a:lnTo>
                    <a:pt x="1380" y="0"/>
                  </a:lnTo>
                  <a:lnTo>
                    <a:pt x="1329" y="26"/>
                  </a:lnTo>
                  <a:lnTo>
                    <a:pt x="1278" y="51"/>
                  </a:lnTo>
                  <a:lnTo>
                    <a:pt x="767" y="639"/>
                  </a:lnTo>
                  <a:lnTo>
                    <a:pt x="256" y="51"/>
                  </a:lnTo>
                  <a:lnTo>
                    <a:pt x="205" y="26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42"/>
            <p:cNvSpPr/>
            <p:nvPr/>
          </p:nvSpPr>
          <p:spPr>
            <a:xfrm>
              <a:off x="4187550" y="2641875"/>
              <a:ext cx="39000" cy="42825"/>
            </a:xfrm>
            <a:custGeom>
              <a:avLst/>
              <a:gdLst/>
              <a:ahLst/>
              <a:cxnLst/>
              <a:rect l="l" t="t" r="r" b="b"/>
              <a:pathLst>
                <a:path w="1560" h="1713" extrusionOk="0">
                  <a:moveTo>
                    <a:pt x="767" y="511"/>
                  </a:moveTo>
                  <a:lnTo>
                    <a:pt x="997" y="1023"/>
                  </a:lnTo>
                  <a:lnTo>
                    <a:pt x="537" y="1023"/>
                  </a:lnTo>
                  <a:lnTo>
                    <a:pt x="767" y="511"/>
                  </a:lnTo>
                  <a:close/>
                  <a:moveTo>
                    <a:pt x="767" y="0"/>
                  </a:moveTo>
                  <a:lnTo>
                    <a:pt x="691" y="26"/>
                  </a:lnTo>
                  <a:lnTo>
                    <a:pt x="640" y="77"/>
                  </a:lnTo>
                  <a:lnTo>
                    <a:pt x="1" y="1483"/>
                  </a:lnTo>
                  <a:lnTo>
                    <a:pt x="1" y="1559"/>
                  </a:lnTo>
                  <a:lnTo>
                    <a:pt x="1" y="1610"/>
                  </a:lnTo>
                  <a:lnTo>
                    <a:pt x="26" y="1661"/>
                  </a:lnTo>
                  <a:lnTo>
                    <a:pt x="77" y="1687"/>
                  </a:lnTo>
                  <a:lnTo>
                    <a:pt x="128" y="1713"/>
                  </a:lnTo>
                  <a:lnTo>
                    <a:pt x="205" y="1687"/>
                  </a:lnTo>
                  <a:lnTo>
                    <a:pt x="256" y="1661"/>
                  </a:lnTo>
                  <a:lnTo>
                    <a:pt x="282" y="1610"/>
                  </a:lnTo>
                  <a:lnTo>
                    <a:pt x="410" y="1329"/>
                  </a:lnTo>
                  <a:lnTo>
                    <a:pt x="1125" y="1329"/>
                  </a:lnTo>
                  <a:lnTo>
                    <a:pt x="1253" y="1610"/>
                  </a:lnTo>
                  <a:lnTo>
                    <a:pt x="1278" y="1661"/>
                  </a:lnTo>
                  <a:lnTo>
                    <a:pt x="1330" y="1687"/>
                  </a:lnTo>
                  <a:lnTo>
                    <a:pt x="1406" y="1713"/>
                  </a:lnTo>
                  <a:lnTo>
                    <a:pt x="1457" y="1687"/>
                  </a:lnTo>
                  <a:lnTo>
                    <a:pt x="1508" y="1661"/>
                  </a:lnTo>
                  <a:lnTo>
                    <a:pt x="1534" y="1610"/>
                  </a:lnTo>
                  <a:lnTo>
                    <a:pt x="1560" y="1559"/>
                  </a:lnTo>
                  <a:lnTo>
                    <a:pt x="1534" y="1483"/>
                  </a:lnTo>
                  <a:lnTo>
                    <a:pt x="921" y="77"/>
                  </a:lnTo>
                  <a:lnTo>
                    <a:pt x="844" y="2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42"/>
            <p:cNvSpPr/>
            <p:nvPr/>
          </p:nvSpPr>
          <p:spPr>
            <a:xfrm>
              <a:off x="4232925" y="2641875"/>
              <a:ext cx="42825" cy="42825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153" y="0"/>
                  </a:moveTo>
                  <a:lnTo>
                    <a:pt x="102" y="26"/>
                  </a:lnTo>
                  <a:lnTo>
                    <a:pt x="51" y="51"/>
                  </a:lnTo>
                  <a:lnTo>
                    <a:pt x="26" y="103"/>
                  </a:lnTo>
                  <a:lnTo>
                    <a:pt x="0" y="154"/>
                  </a:lnTo>
                  <a:lnTo>
                    <a:pt x="0" y="1559"/>
                  </a:lnTo>
                  <a:lnTo>
                    <a:pt x="26" y="1610"/>
                  </a:lnTo>
                  <a:lnTo>
                    <a:pt x="51" y="1661"/>
                  </a:lnTo>
                  <a:lnTo>
                    <a:pt x="102" y="1687"/>
                  </a:lnTo>
                  <a:lnTo>
                    <a:pt x="153" y="1713"/>
                  </a:lnTo>
                  <a:lnTo>
                    <a:pt x="230" y="1687"/>
                  </a:lnTo>
                  <a:lnTo>
                    <a:pt x="256" y="1661"/>
                  </a:lnTo>
                  <a:lnTo>
                    <a:pt x="307" y="1610"/>
                  </a:lnTo>
                  <a:lnTo>
                    <a:pt x="307" y="1559"/>
                  </a:lnTo>
                  <a:lnTo>
                    <a:pt x="307" y="563"/>
                  </a:lnTo>
                  <a:lnTo>
                    <a:pt x="690" y="1048"/>
                  </a:lnTo>
                  <a:lnTo>
                    <a:pt x="767" y="1125"/>
                  </a:lnTo>
                  <a:lnTo>
                    <a:pt x="843" y="1150"/>
                  </a:lnTo>
                  <a:lnTo>
                    <a:pt x="920" y="1125"/>
                  </a:lnTo>
                  <a:lnTo>
                    <a:pt x="1022" y="1048"/>
                  </a:lnTo>
                  <a:lnTo>
                    <a:pt x="1406" y="563"/>
                  </a:lnTo>
                  <a:lnTo>
                    <a:pt x="1406" y="1559"/>
                  </a:lnTo>
                  <a:lnTo>
                    <a:pt x="1406" y="1610"/>
                  </a:lnTo>
                  <a:lnTo>
                    <a:pt x="1431" y="1661"/>
                  </a:lnTo>
                  <a:lnTo>
                    <a:pt x="1482" y="1687"/>
                  </a:lnTo>
                  <a:lnTo>
                    <a:pt x="1559" y="1713"/>
                  </a:lnTo>
                  <a:lnTo>
                    <a:pt x="1610" y="1687"/>
                  </a:lnTo>
                  <a:lnTo>
                    <a:pt x="1661" y="1661"/>
                  </a:lnTo>
                  <a:lnTo>
                    <a:pt x="1687" y="1610"/>
                  </a:lnTo>
                  <a:lnTo>
                    <a:pt x="1712" y="1559"/>
                  </a:lnTo>
                  <a:lnTo>
                    <a:pt x="1712" y="154"/>
                  </a:lnTo>
                  <a:lnTo>
                    <a:pt x="1687" y="103"/>
                  </a:lnTo>
                  <a:lnTo>
                    <a:pt x="1661" y="51"/>
                  </a:lnTo>
                  <a:lnTo>
                    <a:pt x="1610" y="26"/>
                  </a:lnTo>
                  <a:lnTo>
                    <a:pt x="1559" y="0"/>
                  </a:lnTo>
                  <a:lnTo>
                    <a:pt x="1482" y="26"/>
                  </a:lnTo>
                  <a:lnTo>
                    <a:pt x="1380" y="128"/>
                  </a:lnTo>
                  <a:lnTo>
                    <a:pt x="843" y="767"/>
                  </a:lnTo>
                  <a:lnTo>
                    <a:pt x="332" y="128"/>
                  </a:lnTo>
                  <a:lnTo>
                    <a:pt x="230" y="26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42"/>
            <p:cNvSpPr/>
            <p:nvPr/>
          </p:nvSpPr>
          <p:spPr>
            <a:xfrm>
              <a:off x="4156900" y="2747925"/>
              <a:ext cx="143750" cy="12150"/>
            </a:xfrm>
            <a:custGeom>
              <a:avLst/>
              <a:gdLst/>
              <a:ahLst/>
              <a:cxnLst/>
              <a:rect l="l" t="t" r="r" b="b"/>
              <a:pathLst>
                <a:path w="5750" h="486" extrusionOk="0">
                  <a:moveTo>
                    <a:pt x="230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30" y="486"/>
                  </a:lnTo>
                  <a:lnTo>
                    <a:pt x="5520" y="486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3"/>
                  </a:lnTo>
                  <a:lnTo>
                    <a:pt x="5750" y="256"/>
                  </a:lnTo>
                  <a:lnTo>
                    <a:pt x="5750" y="154"/>
                  </a:lnTo>
                  <a:lnTo>
                    <a:pt x="5699" y="77"/>
                  </a:lnTo>
                  <a:lnTo>
                    <a:pt x="5622" y="26"/>
                  </a:lnTo>
                  <a:lnTo>
                    <a:pt x="5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42"/>
            <p:cNvSpPr/>
            <p:nvPr/>
          </p:nvSpPr>
          <p:spPr>
            <a:xfrm>
              <a:off x="4156900" y="2827150"/>
              <a:ext cx="143750" cy="11525"/>
            </a:xfrm>
            <a:custGeom>
              <a:avLst/>
              <a:gdLst/>
              <a:ahLst/>
              <a:cxnLst/>
              <a:rect l="l" t="t" r="r" b="b"/>
              <a:pathLst>
                <a:path w="5750" h="461" extrusionOk="0">
                  <a:moveTo>
                    <a:pt x="153" y="0"/>
                  </a:moveTo>
                  <a:lnTo>
                    <a:pt x="77" y="51"/>
                  </a:lnTo>
                  <a:lnTo>
                    <a:pt x="26" y="128"/>
                  </a:lnTo>
                  <a:lnTo>
                    <a:pt x="0" y="230"/>
                  </a:lnTo>
                  <a:lnTo>
                    <a:pt x="26" y="332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2"/>
                  </a:lnTo>
                  <a:lnTo>
                    <a:pt x="5750" y="230"/>
                  </a:lnTo>
                  <a:lnTo>
                    <a:pt x="5750" y="128"/>
                  </a:lnTo>
                  <a:lnTo>
                    <a:pt x="5699" y="51"/>
                  </a:lnTo>
                  <a:lnTo>
                    <a:pt x="56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42"/>
            <p:cNvSpPr/>
            <p:nvPr/>
          </p:nvSpPr>
          <p:spPr>
            <a:xfrm>
              <a:off x="4156900" y="2905725"/>
              <a:ext cx="143750" cy="12150"/>
            </a:xfrm>
            <a:custGeom>
              <a:avLst/>
              <a:gdLst/>
              <a:ahLst/>
              <a:cxnLst/>
              <a:rect l="l" t="t" r="r" b="b"/>
              <a:pathLst>
                <a:path w="5750" h="486" extrusionOk="0">
                  <a:moveTo>
                    <a:pt x="230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30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30" y="486"/>
                  </a:lnTo>
                  <a:lnTo>
                    <a:pt x="5520" y="486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3"/>
                  </a:lnTo>
                  <a:lnTo>
                    <a:pt x="5750" y="230"/>
                  </a:lnTo>
                  <a:lnTo>
                    <a:pt x="5750" y="154"/>
                  </a:lnTo>
                  <a:lnTo>
                    <a:pt x="5699" y="77"/>
                  </a:lnTo>
                  <a:lnTo>
                    <a:pt x="5622" y="26"/>
                  </a:lnTo>
                  <a:lnTo>
                    <a:pt x="5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E944DCF0-0973-4ABA-BD63-BE156EA5B459}"/>
              </a:ext>
            </a:extLst>
          </p:cNvPr>
          <p:cNvSpPr txBox="1"/>
          <p:nvPr/>
        </p:nvSpPr>
        <p:spPr>
          <a:xfrm>
            <a:off x="1394244" y="315842"/>
            <a:ext cx="67263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Bài 4. Hãy chỉ ra lỗi dùng từ Hán Việt trong các câu sau và sửa lại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36A29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1" name="Google Shape;5554;p35">
            <a:extLst>
              <a:ext uri="{FF2B5EF4-FFF2-40B4-BE49-F238E27FC236}">
                <a16:creationId xmlns:a16="http://schemas.microsoft.com/office/drawing/2014/main" id="{7B4CCE88-F7C3-411E-BE9C-0D66995E43E3}"/>
              </a:ext>
            </a:extLst>
          </p:cNvPr>
          <p:cNvSpPr/>
          <p:nvPr/>
        </p:nvSpPr>
        <p:spPr>
          <a:xfrm>
            <a:off x="63027" y="1359577"/>
            <a:ext cx="8684733" cy="1257909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F90688-C975-4DBF-85E1-63433D27FE00}"/>
              </a:ext>
            </a:extLst>
          </p:cNvPr>
          <p:cNvSpPr txBox="1"/>
          <p:nvPr/>
        </p:nvSpPr>
        <p:spPr>
          <a:xfrm>
            <a:off x="396240" y="1407050"/>
            <a:ext cx="7979664" cy="5062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a.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Việc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chăm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chỉ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đọc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sách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giúp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ta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tích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lũy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được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nhiều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tri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thức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bổ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ích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. </a:t>
            </a:r>
            <a:endParaRPr lang="en-US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889F1E-0265-4AE6-ADE7-2CB73CB37D0A}"/>
              </a:ext>
            </a:extLst>
          </p:cNvPr>
          <p:cNvSpPr txBox="1"/>
          <p:nvPr/>
        </p:nvSpPr>
        <p:spPr>
          <a:xfrm>
            <a:off x="396240" y="2067445"/>
            <a:ext cx="4912156" cy="50430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Kiến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thức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(</a:t>
            </a:r>
            <a:r>
              <a:rPr lang="en-US" sz="2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dùng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từ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thuần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việt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) 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B79C75-1668-4E3C-96A0-9E70EE6C7485}"/>
              </a:ext>
            </a:extLst>
          </p:cNvPr>
          <p:cNvSpPr txBox="1"/>
          <p:nvPr/>
        </p:nvSpPr>
        <p:spPr>
          <a:xfrm>
            <a:off x="396240" y="2887965"/>
            <a:ext cx="7979664" cy="96795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b. </a:t>
            </a:r>
            <a:r>
              <a:rPr lang="vi-VN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Tại</a:t>
            </a:r>
            <a:r>
              <a:rPr lang="vi-VN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phiên </a:t>
            </a:r>
            <a:r>
              <a:rPr lang="vi-VN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tòa</a:t>
            </a:r>
            <a:r>
              <a:rPr lang="vi-VN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nơi </a:t>
            </a:r>
            <a:r>
              <a:rPr lang="vi-VN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cõi</a:t>
            </a:r>
            <a:r>
              <a:rPr lang="vi-VN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âm, nhân </a:t>
            </a:r>
            <a:r>
              <a:rPr lang="vi-VN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vật</a:t>
            </a:r>
            <a:r>
              <a:rPr lang="vi-VN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vi-VN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Tử</a:t>
            </a:r>
            <a:r>
              <a:rPr lang="vi-VN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Văn </a:t>
            </a:r>
            <a:r>
              <a:rPr lang="vi-VN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đã</a:t>
            </a:r>
            <a:r>
              <a:rPr lang="vi-VN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vi-VN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thể</a:t>
            </a:r>
            <a:r>
              <a:rPr lang="vi-VN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vi-VN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hiện</a:t>
            </a:r>
            <a:r>
              <a:rPr lang="vi-VN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vi-VN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được</a:t>
            </a:r>
            <a:r>
              <a:rPr lang="vi-VN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vi-VN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sự</a:t>
            </a:r>
            <a:r>
              <a:rPr lang="vi-VN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vi-VN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cứng</a:t>
            </a:r>
            <a:r>
              <a:rPr lang="vi-VN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vi-VN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cỏi</a:t>
            </a:r>
            <a:r>
              <a:rPr lang="vi-VN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ngang </a:t>
            </a:r>
            <a:r>
              <a:rPr lang="vi-VN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tàng</a:t>
            </a:r>
            <a:r>
              <a:rPr lang="vi-VN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vi-VN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của</a:t>
            </a:r>
            <a:r>
              <a:rPr lang="vi-VN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vi-VN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hàn</a:t>
            </a:r>
            <a:r>
              <a:rPr lang="vi-VN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vi-VN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sĩ</a:t>
            </a:r>
            <a:r>
              <a:rPr lang="vi-VN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. </a:t>
            </a:r>
            <a:endParaRPr lang="en-US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57DD1B-ED3E-406F-BAD9-5F0B19921B94}"/>
              </a:ext>
            </a:extLst>
          </p:cNvPr>
          <p:cNvSpPr txBox="1"/>
          <p:nvPr/>
        </p:nvSpPr>
        <p:spPr>
          <a:xfrm>
            <a:off x="396240" y="4032294"/>
            <a:ext cx="4912156" cy="50430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00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Minh Ti (Dùng từ Hán Việt) </a:t>
            </a:r>
            <a:endParaRPr lang="en-US" sz="1600">
              <a:solidFill>
                <a:schemeClr val="bg1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3194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2189" grpId="0" animBg="1"/>
      <p:bldP spid="50" grpId="0"/>
      <p:bldP spid="20" grpId="0" animBg="1"/>
      <p:bldP spid="22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5554;p35">
            <a:extLst>
              <a:ext uri="{FF2B5EF4-FFF2-40B4-BE49-F238E27FC236}">
                <a16:creationId xmlns:a16="http://schemas.microsoft.com/office/drawing/2014/main" id="{AC5782B3-9E0F-4E6C-9AFC-DDE49F3BE045}"/>
              </a:ext>
            </a:extLst>
          </p:cNvPr>
          <p:cNvSpPr/>
          <p:nvPr/>
        </p:nvSpPr>
        <p:spPr>
          <a:xfrm>
            <a:off x="651901" y="122420"/>
            <a:ext cx="7651589" cy="1211457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89" name="Google Shape;2189;p42"/>
          <p:cNvSpPr/>
          <p:nvPr/>
        </p:nvSpPr>
        <p:spPr>
          <a:xfrm>
            <a:off x="214212" y="180518"/>
            <a:ext cx="1080577" cy="104112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196" name="Google Shape;2196;p42"/>
          <p:cNvGrpSpPr/>
          <p:nvPr/>
        </p:nvGrpSpPr>
        <p:grpSpPr>
          <a:xfrm>
            <a:off x="512447" y="397253"/>
            <a:ext cx="472643" cy="567883"/>
            <a:chOff x="4043175" y="2600975"/>
            <a:chExt cx="294525" cy="398050"/>
          </a:xfrm>
        </p:grpSpPr>
        <p:sp>
          <p:nvSpPr>
            <p:cNvPr id="2197" name="Google Shape;2197;p42"/>
            <p:cNvSpPr/>
            <p:nvPr/>
          </p:nvSpPr>
          <p:spPr>
            <a:xfrm>
              <a:off x="4043175" y="2600975"/>
              <a:ext cx="294525" cy="398050"/>
            </a:xfrm>
            <a:custGeom>
              <a:avLst/>
              <a:gdLst/>
              <a:ahLst/>
              <a:cxnLst/>
              <a:rect l="l" t="t" r="r" b="b"/>
              <a:pathLst>
                <a:path w="11781" h="15922" extrusionOk="0">
                  <a:moveTo>
                    <a:pt x="1125" y="1"/>
                  </a:moveTo>
                  <a:lnTo>
                    <a:pt x="895" y="26"/>
                  </a:lnTo>
                  <a:lnTo>
                    <a:pt x="690" y="103"/>
                  </a:lnTo>
                  <a:lnTo>
                    <a:pt x="511" y="205"/>
                  </a:lnTo>
                  <a:lnTo>
                    <a:pt x="333" y="333"/>
                  </a:lnTo>
                  <a:lnTo>
                    <a:pt x="179" y="512"/>
                  </a:lnTo>
                  <a:lnTo>
                    <a:pt x="77" y="716"/>
                  </a:lnTo>
                  <a:lnTo>
                    <a:pt x="26" y="921"/>
                  </a:lnTo>
                  <a:lnTo>
                    <a:pt x="0" y="1151"/>
                  </a:lnTo>
                  <a:lnTo>
                    <a:pt x="0" y="14797"/>
                  </a:lnTo>
                  <a:lnTo>
                    <a:pt x="26" y="15027"/>
                  </a:lnTo>
                  <a:lnTo>
                    <a:pt x="77" y="15231"/>
                  </a:lnTo>
                  <a:lnTo>
                    <a:pt x="179" y="15436"/>
                  </a:lnTo>
                  <a:lnTo>
                    <a:pt x="333" y="15589"/>
                  </a:lnTo>
                  <a:lnTo>
                    <a:pt x="511" y="15742"/>
                  </a:lnTo>
                  <a:lnTo>
                    <a:pt x="690" y="15845"/>
                  </a:lnTo>
                  <a:lnTo>
                    <a:pt x="895" y="15896"/>
                  </a:lnTo>
                  <a:lnTo>
                    <a:pt x="1125" y="15921"/>
                  </a:lnTo>
                  <a:lnTo>
                    <a:pt x="10657" y="15921"/>
                  </a:lnTo>
                  <a:lnTo>
                    <a:pt x="10887" y="15896"/>
                  </a:lnTo>
                  <a:lnTo>
                    <a:pt x="11091" y="15845"/>
                  </a:lnTo>
                  <a:lnTo>
                    <a:pt x="11270" y="15742"/>
                  </a:lnTo>
                  <a:lnTo>
                    <a:pt x="11449" y="15589"/>
                  </a:lnTo>
                  <a:lnTo>
                    <a:pt x="11602" y="15436"/>
                  </a:lnTo>
                  <a:lnTo>
                    <a:pt x="11704" y="15231"/>
                  </a:lnTo>
                  <a:lnTo>
                    <a:pt x="11755" y="15027"/>
                  </a:lnTo>
                  <a:lnTo>
                    <a:pt x="11781" y="14797"/>
                  </a:lnTo>
                  <a:lnTo>
                    <a:pt x="11781" y="1151"/>
                  </a:lnTo>
                  <a:lnTo>
                    <a:pt x="11755" y="921"/>
                  </a:lnTo>
                  <a:lnTo>
                    <a:pt x="11704" y="716"/>
                  </a:lnTo>
                  <a:lnTo>
                    <a:pt x="11602" y="512"/>
                  </a:lnTo>
                  <a:lnTo>
                    <a:pt x="11449" y="333"/>
                  </a:lnTo>
                  <a:lnTo>
                    <a:pt x="11270" y="205"/>
                  </a:lnTo>
                  <a:lnTo>
                    <a:pt x="11091" y="103"/>
                  </a:lnTo>
                  <a:lnTo>
                    <a:pt x="10887" y="26"/>
                  </a:lnTo>
                  <a:lnTo>
                    <a:pt x="106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42"/>
            <p:cNvSpPr/>
            <p:nvPr/>
          </p:nvSpPr>
          <p:spPr>
            <a:xfrm>
              <a:off x="4085975" y="273195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95" y="1"/>
                  </a:moveTo>
                  <a:lnTo>
                    <a:pt x="716" y="26"/>
                  </a:lnTo>
                  <a:lnTo>
                    <a:pt x="537" y="77"/>
                  </a:lnTo>
                  <a:lnTo>
                    <a:pt x="384" y="154"/>
                  </a:lnTo>
                  <a:lnTo>
                    <a:pt x="256" y="256"/>
                  </a:lnTo>
                  <a:lnTo>
                    <a:pt x="154" y="409"/>
                  </a:lnTo>
                  <a:lnTo>
                    <a:pt x="77" y="537"/>
                  </a:lnTo>
                  <a:lnTo>
                    <a:pt x="26" y="716"/>
                  </a:lnTo>
                  <a:lnTo>
                    <a:pt x="1" y="895"/>
                  </a:lnTo>
                  <a:lnTo>
                    <a:pt x="26" y="1074"/>
                  </a:lnTo>
                  <a:lnTo>
                    <a:pt x="77" y="1227"/>
                  </a:lnTo>
                  <a:lnTo>
                    <a:pt x="154" y="1381"/>
                  </a:lnTo>
                  <a:lnTo>
                    <a:pt x="256" y="1508"/>
                  </a:lnTo>
                  <a:lnTo>
                    <a:pt x="384" y="1610"/>
                  </a:lnTo>
                  <a:lnTo>
                    <a:pt x="537" y="1713"/>
                  </a:lnTo>
                  <a:lnTo>
                    <a:pt x="716" y="1764"/>
                  </a:lnTo>
                  <a:lnTo>
                    <a:pt x="1048" y="1764"/>
                  </a:lnTo>
                  <a:lnTo>
                    <a:pt x="1227" y="1713"/>
                  </a:lnTo>
                  <a:lnTo>
                    <a:pt x="1380" y="1610"/>
                  </a:lnTo>
                  <a:lnTo>
                    <a:pt x="1508" y="1508"/>
                  </a:lnTo>
                  <a:lnTo>
                    <a:pt x="1610" y="1381"/>
                  </a:lnTo>
                  <a:lnTo>
                    <a:pt x="1687" y="1227"/>
                  </a:lnTo>
                  <a:lnTo>
                    <a:pt x="1738" y="1074"/>
                  </a:lnTo>
                  <a:lnTo>
                    <a:pt x="1764" y="895"/>
                  </a:lnTo>
                  <a:lnTo>
                    <a:pt x="1738" y="716"/>
                  </a:lnTo>
                  <a:lnTo>
                    <a:pt x="1687" y="537"/>
                  </a:lnTo>
                  <a:lnTo>
                    <a:pt x="1610" y="409"/>
                  </a:lnTo>
                  <a:lnTo>
                    <a:pt x="1508" y="256"/>
                  </a:lnTo>
                  <a:lnTo>
                    <a:pt x="1380" y="154"/>
                  </a:lnTo>
                  <a:lnTo>
                    <a:pt x="1227" y="77"/>
                  </a:lnTo>
                  <a:lnTo>
                    <a:pt x="1048" y="26"/>
                  </a:lnTo>
                  <a:lnTo>
                    <a:pt x="8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42"/>
            <p:cNvSpPr/>
            <p:nvPr/>
          </p:nvSpPr>
          <p:spPr>
            <a:xfrm>
              <a:off x="4085975" y="2811175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716" y="0"/>
                  </a:moveTo>
                  <a:lnTo>
                    <a:pt x="537" y="51"/>
                  </a:lnTo>
                  <a:lnTo>
                    <a:pt x="384" y="128"/>
                  </a:lnTo>
                  <a:lnTo>
                    <a:pt x="256" y="256"/>
                  </a:lnTo>
                  <a:lnTo>
                    <a:pt x="154" y="384"/>
                  </a:lnTo>
                  <a:lnTo>
                    <a:pt x="77" y="537"/>
                  </a:lnTo>
                  <a:lnTo>
                    <a:pt x="26" y="690"/>
                  </a:lnTo>
                  <a:lnTo>
                    <a:pt x="1" y="869"/>
                  </a:lnTo>
                  <a:lnTo>
                    <a:pt x="26" y="1048"/>
                  </a:lnTo>
                  <a:lnTo>
                    <a:pt x="77" y="1201"/>
                  </a:lnTo>
                  <a:lnTo>
                    <a:pt x="154" y="1355"/>
                  </a:lnTo>
                  <a:lnTo>
                    <a:pt x="256" y="1482"/>
                  </a:lnTo>
                  <a:lnTo>
                    <a:pt x="384" y="1610"/>
                  </a:lnTo>
                  <a:lnTo>
                    <a:pt x="537" y="1687"/>
                  </a:lnTo>
                  <a:lnTo>
                    <a:pt x="716" y="1738"/>
                  </a:lnTo>
                  <a:lnTo>
                    <a:pt x="895" y="1764"/>
                  </a:lnTo>
                  <a:lnTo>
                    <a:pt x="1048" y="1738"/>
                  </a:lnTo>
                  <a:lnTo>
                    <a:pt x="1227" y="1687"/>
                  </a:lnTo>
                  <a:lnTo>
                    <a:pt x="1380" y="1610"/>
                  </a:lnTo>
                  <a:lnTo>
                    <a:pt x="1508" y="1482"/>
                  </a:lnTo>
                  <a:lnTo>
                    <a:pt x="1610" y="1355"/>
                  </a:lnTo>
                  <a:lnTo>
                    <a:pt x="1687" y="1201"/>
                  </a:lnTo>
                  <a:lnTo>
                    <a:pt x="1738" y="1048"/>
                  </a:lnTo>
                  <a:lnTo>
                    <a:pt x="1764" y="869"/>
                  </a:lnTo>
                  <a:lnTo>
                    <a:pt x="1738" y="690"/>
                  </a:lnTo>
                  <a:lnTo>
                    <a:pt x="1687" y="537"/>
                  </a:lnTo>
                  <a:lnTo>
                    <a:pt x="1610" y="384"/>
                  </a:lnTo>
                  <a:lnTo>
                    <a:pt x="1508" y="256"/>
                  </a:lnTo>
                  <a:lnTo>
                    <a:pt x="1380" y="128"/>
                  </a:lnTo>
                  <a:lnTo>
                    <a:pt x="1227" y="51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42"/>
            <p:cNvSpPr/>
            <p:nvPr/>
          </p:nvSpPr>
          <p:spPr>
            <a:xfrm>
              <a:off x="4085975" y="288975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716" y="1"/>
                  </a:moveTo>
                  <a:lnTo>
                    <a:pt x="537" y="52"/>
                  </a:lnTo>
                  <a:lnTo>
                    <a:pt x="384" y="154"/>
                  </a:lnTo>
                  <a:lnTo>
                    <a:pt x="256" y="256"/>
                  </a:lnTo>
                  <a:lnTo>
                    <a:pt x="154" y="384"/>
                  </a:lnTo>
                  <a:lnTo>
                    <a:pt x="77" y="537"/>
                  </a:lnTo>
                  <a:lnTo>
                    <a:pt x="26" y="690"/>
                  </a:lnTo>
                  <a:lnTo>
                    <a:pt x="1" y="869"/>
                  </a:lnTo>
                  <a:lnTo>
                    <a:pt x="26" y="1048"/>
                  </a:lnTo>
                  <a:lnTo>
                    <a:pt x="77" y="1227"/>
                  </a:lnTo>
                  <a:lnTo>
                    <a:pt x="154" y="1380"/>
                  </a:lnTo>
                  <a:lnTo>
                    <a:pt x="256" y="1508"/>
                  </a:lnTo>
                  <a:lnTo>
                    <a:pt x="384" y="1610"/>
                  </a:lnTo>
                  <a:lnTo>
                    <a:pt x="537" y="1687"/>
                  </a:lnTo>
                  <a:lnTo>
                    <a:pt x="716" y="1738"/>
                  </a:lnTo>
                  <a:lnTo>
                    <a:pt x="895" y="1764"/>
                  </a:lnTo>
                  <a:lnTo>
                    <a:pt x="1048" y="1738"/>
                  </a:lnTo>
                  <a:lnTo>
                    <a:pt x="1227" y="1687"/>
                  </a:lnTo>
                  <a:lnTo>
                    <a:pt x="1380" y="1610"/>
                  </a:lnTo>
                  <a:lnTo>
                    <a:pt x="1508" y="1508"/>
                  </a:lnTo>
                  <a:lnTo>
                    <a:pt x="1610" y="1380"/>
                  </a:lnTo>
                  <a:lnTo>
                    <a:pt x="1687" y="1227"/>
                  </a:lnTo>
                  <a:lnTo>
                    <a:pt x="1738" y="1048"/>
                  </a:lnTo>
                  <a:lnTo>
                    <a:pt x="1764" y="869"/>
                  </a:lnTo>
                  <a:lnTo>
                    <a:pt x="1738" y="690"/>
                  </a:lnTo>
                  <a:lnTo>
                    <a:pt x="1687" y="537"/>
                  </a:lnTo>
                  <a:lnTo>
                    <a:pt x="1610" y="384"/>
                  </a:lnTo>
                  <a:lnTo>
                    <a:pt x="1508" y="256"/>
                  </a:lnTo>
                  <a:lnTo>
                    <a:pt x="1380" y="154"/>
                  </a:lnTo>
                  <a:lnTo>
                    <a:pt x="1227" y="52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42"/>
            <p:cNvSpPr/>
            <p:nvPr/>
          </p:nvSpPr>
          <p:spPr>
            <a:xfrm>
              <a:off x="4105150" y="2641875"/>
              <a:ext cx="31325" cy="42825"/>
            </a:xfrm>
            <a:custGeom>
              <a:avLst/>
              <a:gdLst/>
              <a:ahLst/>
              <a:cxnLst/>
              <a:rect l="l" t="t" r="r" b="b"/>
              <a:pathLst>
                <a:path w="1253" h="1713" extrusionOk="0">
                  <a:moveTo>
                    <a:pt x="153" y="0"/>
                  </a:moveTo>
                  <a:lnTo>
                    <a:pt x="102" y="26"/>
                  </a:lnTo>
                  <a:lnTo>
                    <a:pt x="51" y="51"/>
                  </a:lnTo>
                  <a:lnTo>
                    <a:pt x="26" y="103"/>
                  </a:lnTo>
                  <a:lnTo>
                    <a:pt x="0" y="154"/>
                  </a:lnTo>
                  <a:lnTo>
                    <a:pt x="0" y="1559"/>
                  </a:lnTo>
                  <a:lnTo>
                    <a:pt x="26" y="1610"/>
                  </a:lnTo>
                  <a:lnTo>
                    <a:pt x="51" y="1661"/>
                  </a:lnTo>
                  <a:lnTo>
                    <a:pt x="102" y="1687"/>
                  </a:lnTo>
                  <a:lnTo>
                    <a:pt x="153" y="1713"/>
                  </a:lnTo>
                  <a:lnTo>
                    <a:pt x="1099" y="1713"/>
                  </a:lnTo>
                  <a:lnTo>
                    <a:pt x="1176" y="1687"/>
                  </a:lnTo>
                  <a:lnTo>
                    <a:pt x="1201" y="1661"/>
                  </a:lnTo>
                  <a:lnTo>
                    <a:pt x="1252" y="1610"/>
                  </a:lnTo>
                  <a:lnTo>
                    <a:pt x="1252" y="1559"/>
                  </a:lnTo>
                  <a:lnTo>
                    <a:pt x="1252" y="1508"/>
                  </a:lnTo>
                  <a:lnTo>
                    <a:pt x="1201" y="1457"/>
                  </a:lnTo>
                  <a:lnTo>
                    <a:pt x="1176" y="1431"/>
                  </a:lnTo>
                  <a:lnTo>
                    <a:pt x="1099" y="1406"/>
                  </a:lnTo>
                  <a:lnTo>
                    <a:pt x="307" y="1406"/>
                  </a:lnTo>
                  <a:lnTo>
                    <a:pt x="307" y="1048"/>
                  </a:lnTo>
                  <a:lnTo>
                    <a:pt x="1022" y="1048"/>
                  </a:lnTo>
                  <a:lnTo>
                    <a:pt x="1073" y="997"/>
                  </a:lnTo>
                  <a:lnTo>
                    <a:pt x="1099" y="971"/>
                  </a:lnTo>
                  <a:lnTo>
                    <a:pt x="1099" y="895"/>
                  </a:lnTo>
                  <a:lnTo>
                    <a:pt x="1099" y="844"/>
                  </a:lnTo>
                  <a:lnTo>
                    <a:pt x="1073" y="793"/>
                  </a:lnTo>
                  <a:lnTo>
                    <a:pt x="1022" y="767"/>
                  </a:lnTo>
                  <a:lnTo>
                    <a:pt x="307" y="767"/>
                  </a:lnTo>
                  <a:lnTo>
                    <a:pt x="307" y="307"/>
                  </a:lnTo>
                  <a:lnTo>
                    <a:pt x="1099" y="307"/>
                  </a:lnTo>
                  <a:lnTo>
                    <a:pt x="1176" y="281"/>
                  </a:lnTo>
                  <a:lnTo>
                    <a:pt x="1201" y="256"/>
                  </a:lnTo>
                  <a:lnTo>
                    <a:pt x="1252" y="205"/>
                  </a:lnTo>
                  <a:lnTo>
                    <a:pt x="1252" y="154"/>
                  </a:lnTo>
                  <a:lnTo>
                    <a:pt x="1252" y="103"/>
                  </a:lnTo>
                  <a:lnTo>
                    <a:pt x="1201" y="51"/>
                  </a:lnTo>
                  <a:lnTo>
                    <a:pt x="1176" y="26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42"/>
            <p:cNvSpPr/>
            <p:nvPr/>
          </p:nvSpPr>
          <p:spPr>
            <a:xfrm>
              <a:off x="4143475" y="2641875"/>
              <a:ext cx="39000" cy="42825"/>
            </a:xfrm>
            <a:custGeom>
              <a:avLst/>
              <a:gdLst/>
              <a:ahLst/>
              <a:cxnLst/>
              <a:rect l="l" t="t" r="r" b="b"/>
              <a:pathLst>
                <a:path w="1560" h="1713" extrusionOk="0">
                  <a:moveTo>
                    <a:pt x="103" y="0"/>
                  </a:moveTo>
                  <a:lnTo>
                    <a:pt x="52" y="51"/>
                  </a:lnTo>
                  <a:lnTo>
                    <a:pt x="0" y="77"/>
                  </a:lnTo>
                  <a:lnTo>
                    <a:pt x="0" y="154"/>
                  </a:lnTo>
                  <a:lnTo>
                    <a:pt x="0" y="205"/>
                  </a:lnTo>
                  <a:lnTo>
                    <a:pt x="26" y="256"/>
                  </a:lnTo>
                  <a:lnTo>
                    <a:pt x="563" y="844"/>
                  </a:lnTo>
                  <a:lnTo>
                    <a:pt x="26" y="1457"/>
                  </a:lnTo>
                  <a:lnTo>
                    <a:pt x="0" y="1508"/>
                  </a:lnTo>
                  <a:lnTo>
                    <a:pt x="0" y="1559"/>
                  </a:lnTo>
                  <a:lnTo>
                    <a:pt x="0" y="1636"/>
                  </a:lnTo>
                  <a:lnTo>
                    <a:pt x="52" y="1661"/>
                  </a:lnTo>
                  <a:lnTo>
                    <a:pt x="103" y="1713"/>
                  </a:lnTo>
                  <a:lnTo>
                    <a:pt x="154" y="1713"/>
                  </a:lnTo>
                  <a:lnTo>
                    <a:pt x="205" y="1687"/>
                  </a:lnTo>
                  <a:lnTo>
                    <a:pt x="256" y="1661"/>
                  </a:lnTo>
                  <a:lnTo>
                    <a:pt x="767" y="1074"/>
                  </a:lnTo>
                  <a:lnTo>
                    <a:pt x="1278" y="1661"/>
                  </a:lnTo>
                  <a:lnTo>
                    <a:pt x="1329" y="1687"/>
                  </a:lnTo>
                  <a:lnTo>
                    <a:pt x="1380" y="1713"/>
                  </a:lnTo>
                  <a:lnTo>
                    <a:pt x="1457" y="1713"/>
                  </a:lnTo>
                  <a:lnTo>
                    <a:pt x="1508" y="1661"/>
                  </a:lnTo>
                  <a:lnTo>
                    <a:pt x="1534" y="1636"/>
                  </a:lnTo>
                  <a:lnTo>
                    <a:pt x="1559" y="1559"/>
                  </a:lnTo>
                  <a:lnTo>
                    <a:pt x="1534" y="1508"/>
                  </a:lnTo>
                  <a:lnTo>
                    <a:pt x="1508" y="1457"/>
                  </a:lnTo>
                  <a:lnTo>
                    <a:pt x="972" y="844"/>
                  </a:lnTo>
                  <a:lnTo>
                    <a:pt x="1508" y="256"/>
                  </a:lnTo>
                  <a:lnTo>
                    <a:pt x="1534" y="205"/>
                  </a:lnTo>
                  <a:lnTo>
                    <a:pt x="1559" y="154"/>
                  </a:lnTo>
                  <a:lnTo>
                    <a:pt x="1534" y="77"/>
                  </a:lnTo>
                  <a:lnTo>
                    <a:pt x="1508" y="51"/>
                  </a:lnTo>
                  <a:lnTo>
                    <a:pt x="1457" y="0"/>
                  </a:lnTo>
                  <a:lnTo>
                    <a:pt x="1380" y="0"/>
                  </a:lnTo>
                  <a:lnTo>
                    <a:pt x="1329" y="26"/>
                  </a:lnTo>
                  <a:lnTo>
                    <a:pt x="1278" y="51"/>
                  </a:lnTo>
                  <a:lnTo>
                    <a:pt x="767" y="639"/>
                  </a:lnTo>
                  <a:lnTo>
                    <a:pt x="256" y="51"/>
                  </a:lnTo>
                  <a:lnTo>
                    <a:pt x="205" y="26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42"/>
            <p:cNvSpPr/>
            <p:nvPr/>
          </p:nvSpPr>
          <p:spPr>
            <a:xfrm>
              <a:off x="4187550" y="2641875"/>
              <a:ext cx="39000" cy="42825"/>
            </a:xfrm>
            <a:custGeom>
              <a:avLst/>
              <a:gdLst/>
              <a:ahLst/>
              <a:cxnLst/>
              <a:rect l="l" t="t" r="r" b="b"/>
              <a:pathLst>
                <a:path w="1560" h="1713" extrusionOk="0">
                  <a:moveTo>
                    <a:pt x="767" y="511"/>
                  </a:moveTo>
                  <a:lnTo>
                    <a:pt x="997" y="1023"/>
                  </a:lnTo>
                  <a:lnTo>
                    <a:pt x="537" y="1023"/>
                  </a:lnTo>
                  <a:lnTo>
                    <a:pt x="767" y="511"/>
                  </a:lnTo>
                  <a:close/>
                  <a:moveTo>
                    <a:pt x="767" y="0"/>
                  </a:moveTo>
                  <a:lnTo>
                    <a:pt x="691" y="26"/>
                  </a:lnTo>
                  <a:lnTo>
                    <a:pt x="640" y="77"/>
                  </a:lnTo>
                  <a:lnTo>
                    <a:pt x="1" y="1483"/>
                  </a:lnTo>
                  <a:lnTo>
                    <a:pt x="1" y="1559"/>
                  </a:lnTo>
                  <a:lnTo>
                    <a:pt x="1" y="1610"/>
                  </a:lnTo>
                  <a:lnTo>
                    <a:pt x="26" y="1661"/>
                  </a:lnTo>
                  <a:lnTo>
                    <a:pt x="77" y="1687"/>
                  </a:lnTo>
                  <a:lnTo>
                    <a:pt x="128" y="1713"/>
                  </a:lnTo>
                  <a:lnTo>
                    <a:pt x="205" y="1687"/>
                  </a:lnTo>
                  <a:lnTo>
                    <a:pt x="256" y="1661"/>
                  </a:lnTo>
                  <a:lnTo>
                    <a:pt x="282" y="1610"/>
                  </a:lnTo>
                  <a:lnTo>
                    <a:pt x="410" y="1329"/>
                  </a:lnTo>
                  <a:lnTo>
                    <a:pt x="1125" y="1329"/>
                  </a:lnTo>
                  <a:lnTo>
                    <a:pt x="1253" y="1610"/>
                  </a:lnTo>
                  <a:lnTo>
                    <a:pt x="1278" y="1661"/>
                  </a:lnTo>
                  <a:lnTo>
                    <a:pt x="1330" y="1687"/>
                  </a:lnTo>
                  <a:lnTo>
                    <a:pt x="1406" y="1713"/>
                  </a:lnTo>
                  <a:lnTo>
                    <a:pt x="1457" y="1687"/>
                  </a:lnTo>
                  <a:lnTo>
                    <a:pt x="1508" y="1661"/>
                  </a:lnTo>
                  <a:lnTo>
                    <a:pt x="1534" y="1610"/>
                  </a:lnTo>
                  <a:lnTo>
                    <a:pt x="1560" y="1559"/>
                  </a:lnTo>
                  <a:lnTo>
                    <a:pt x="1534" y="1483"/>
                  </a:lnTo>
                  <a:lnTo>
                    <a:pt x="921" y="77"/>
                  </a:lnTo>
                  <a:lnTo>
                    <a:pt x="844" y="2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42"/>
            <p:cNvSpPr/>
            <p:nvPr/>
          </p:nvSpPr>
          <p:spPr>
            <a:xfrm>
              <a:off x="4232925" y="2641875"/>
              <a:ext cx="42825" cy="42825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153" y="0"/>
                  </a:moveTo>
                  <a:lnTo>
                    <a:pt x="102" y="26"/>
                  </a:lnTo>
                  <a:lnTo>
                    <a:pt x="51" y="51"/>
                  </a:lnTo>
                  <a:lnTo>
                    <a:pt x="26" y="103"/>
                  </a:lnTo>
                  <a:lnTo>
                    <a:pt x="0" y="154"/>
                  </a:lnTo>
                  <a:lnTo>
                    <a:pt x="0" y="1559"/>
                  </a:lnTo>
                  <a:lnTo>
                    <a:pt x="26" y="1610"/>
                  </a:lnTo>
                  <a:lnTo>
                    <a:pt x="51" y="1661"/>
                  </a:lnTo>
                  <a:lnTo>
                    <a:pt x="102" y="1687"/>
                  </a:lnTo>
                  <a:lnTo>
                    <a:pt x="153" y="1713"/>
                  </a:lnTo>
                  <a:lnTo>
                    <a:pt x="230" y="1687"/>
                  </a:lnTo>
                  <a:lnTo>
                    <a:pt x="256" y="1661"/>
                  </a:lnTo>
                  <a:lnTo>
                    <a:pt x="307" y="1610"/>
                  </a:lnTo>
                  <a:lnTo>
                    <a:pt x="307" y="1559"/>
                  </a:lnTo>
                  <a:lnTo>
                    <a:pt x="307" y="563"/>
                  </a:lnTo>
                  <a:lnTo>
                    <a:pt x="690" y="1048"/>
                  </a:lnTo>
                  <a:lnTo>
                    <a:pt x="767" y="1125"/>
                  </a:lnTo>
                  <a:lnTo>
                    <a:pt x="843" y="1150"/>
                  </a:lnTo>
                  <a:lnTo>
                    <a:pt x="920" y="1125"/>
                  </a:lnTo>
                  <a:lnTo>
                    <a:pt x="1022" y="1048"/>
                  </a:lnTo>
                  <a:lnTo>
                    <a:pt x="1406" y="563"/>
                  </a:lnTo>
                  <a:lnTo>
                    <a:pt x="1406" y="1559"/>
                  </a:lnTo>
                  <a:lnTo>
                    <a:pt x="1406" y="1610"/>
                  </a:lnTo>
                  <a:lnTo>
                    <a:pt x="1431" y="1661"/>
                  </a:lnTo>
                  <a:lnTo>
                    <a:pt x="1482" y="1687"/>
                  </a:lnTo>
                  <a:lnTo>
                    <a:pt x="1559" y="1713"/>
                  </a:lnTo>
                  <a:lnTo>
                    <a:pt x="1610" y="1687"/>
                  </a:lnTo>
                  <a:lnTo>
                    <a:pt x="1661" y="1661"/>
                  </a:lnTo>
                  <a:lnTo>
                    <a:pt x="1687" y="1610"/>
                  </a:lnTo>
                  <a:lnTo>
                    <a:pt x="1712" y="1559"/>
                  </a:lnTo>
                  <a:lnTo>
                    <a:pt x="1712" y="154"/>
                  </a:lnTo>
                  <a:lnTo>
                    <a:pt x="1687" y="103"/>
                  </a:lnTo>
                  <a:lnTo>
                    <a:pt x="1661" y="51"/>
                  </a:lnTo>
                  <a:lnTo>
                    <a:pt x="1610" y="26"/>
                  </a:lnTo>
                  <a:lnTo>
                    <a:pt x="1559" y="0"/>
                  </a:lnTo>
                  <a:lnTo>
                    <a:pt x="1482" y="26"/>
                  </a:lnTo>
                  <a:lnTo>
                    <a:pt x="1380" y="128"/>
                  </a:lnTo>
                  <a:lnTo>
                    <a:pt x="843" y="767"/>
                  </a:lnTo>
                  <a:lnTo>
                    <a:pt x="332" y="128"/>
                  </a:lnTo>
                  <a:lnTo>
                    <a:pt x="230" y="26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42"/>
            <p:cNvSpPr/>
            <p:nvPr/>
          </p:nvSpPr>
          <p:spPr>
            <a:xfrm>
              <a:off x="4156900" y="2747925"/>
              <a:ext cx="143750" cy="12150"/>
            </a:xfrm>
            <a:custGeom>
              <a:avLst/>
              <a:gdLst/>
              <a:ahLst/>
              <a:cxnLst/>
              <a:rect l="l" t="t" r="r" b="b"/>
              <a:pathLst>
                <a:path w="5750" h="486" extrusionOk="0">
                  <a:moveTo>
                    <a:pt x="230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30" y="486"/>
                  </a:lnTo>
                  <a:lnTo>
                    <a:pt x="5520" y="486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3"/>
                  </a:lnTo>
                  <a:lnTo>
                    <a:pt x="5750" y="256"/>
                  </a:lnTo>
                  <a:lnTo>
                    <a:pt x="5750" y="154"/>
                  </a:lnTo>
                  <a:lnTo>
                    <a:pt x="5699" y="77"/>
                  </a:lnTo>
                  <a:lnTo>
                    <a:pt x="5622" y="26"/>
                  </a:lnTo>
                  <a:lnTo>
                    <a:pt x="5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42"/>
            <p:cNvSpPr/>
            <p:nvPr/>
          </p:nvSpPr>
          <p:spPr>
            <a:xfrm>
              <a:off x="4156900" y="2827150"/>
              <a:ext cx="143750" cy="11525"/>
            </a:xfrm>
            <a:custGeom>
              <a:avLst/>
              <a:gdLst/>
              <a:ahLst/>
              <a:cxnLst/>
              <a:rect l="l" t="t" r="r" b="b"/>
              <a:pathLst>
                <a:path w="5750" h="461" extrusionOk="0">
                  <a:moveTo>
                    <a:pt x="153" y="0"/>
                  </a:moveTo>
                  <a:lnTo>
                    <a:pt x="77" y="51"/>
                  </a:lnTo>
                  <a:lnTo>
                    <a:pt x="26" y="128"/>
                  </a:lnTo>
                  <a:lnTo>
                    <a:pt x="0" y="230"/>
                  </a:lnTo>
                  <a:lnTo>
                    <a:pt x="26" y="332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2"/>
                  </a:lnTo>
                  <a:lnTo>
                    <a:pt x="5750" y="230"/>
                  </a:lnTo>
                  <a:lnTo>
                    <a:pt x="5750" y="128"/>
                  </a:lnTo>
                  <a:lnTo>
                    <a:pt x="5699" y="51"/>
                  </a:lnTo>
                  <a:lnTo>
                    <a:pt x="56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42"/>
            <p:cNvSpPr/>
            <p:nvPr/>
          </p:nvSpPr>
          <p:spPr>
            <a:xfrm>
              <a:off x="4156900" y="2905725"/>
              <a:ext cx="143750" cy="12150"/>
            </a:xfrm>
            <a:custGeom>
              <a:avLst/>
              <a:gdLst/>
              <a:ahLst/>
              <a:cxnLst/>
              <a:rect l="l" t="t" r="r" b="b"/>
              <a:pathLst>
                <a:path w="5750" h="486" extrusionOk="0">
                  <a:moveTo>
                    <a:pt x="230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30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30" y="486"/>
                  </a:lnTo>
                  <a:lnTo>
                    <a:pt x="5520" y="486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3"/>
                  </a:lnTo>
                  <a:lnTo>
                    <a:pt x="5750" y="230"/>
                  </a:lnTo>
                  <a:lnTo>
                    <a:pt x="5750" y="154"/>
                  </a:lnTo>
                  <a:lnTo>
                    <a:pt x="5699" y="77"/>
                  </a:lnTo>
                  <a:lnTo>
                    <a:pt x="5622" y="26"/>
                  </a:lnTo>
                  <a:lnTo>
                    <a:pt x="5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E944DCF0-0973-4ABA-BD63-BE156EA5B459}"/>
              </a:ext>
            </a:extLst>
          </p:cNvPr>
          <p:cNvSpPr txBox="1"/>
          <p:nvPr/>
        </p:nvSpPr>
        <p:spPr>
          <a:xfrm>
            <a:off x="1394244" y="315842"/>
            <a:ext cx="67263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Bài 4. Hãy chỉ ra lỗi dùng từ Hán Việt trong các câu sau và sửa lại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36A29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1" name="Google Shape;5554;p35">
            <a:extLst>
              <a:ext uri="{FF2B5EF4-FFF2-40B4-BE49-F238E27FC236}">
                <a16:creationId xmlns:a16="http://schemas.microsoft.com/office/drawing/2014/main" id="{7B4CCE88-F7C3-411E-BE9C-0D66995E43E3}"/>
              </a:ext>
            </a:extLst>
          </p:cNvPr>
          <p:cNvSpPr/>
          <p:nvPr/>
        </p:nvSpPr>
        <p:spPr>
          <a:xfrm>
            <a:off x="63027" y="1359577"/>
            <a:ext cx="8684733" cy="1257909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F90688-C975-4DBF-85E1-63433D27FE00}"/>
              </a:ext>
            </a:extLst>
          </p:cNvPr>
          <p:cNvSpPr txBox="1"/>
          <p:nvPr/>
        </p:nvSpPr>
        <p:spPr>
          <a:xfrm>
            <a:off x="396240" y="1619190"/>
            <a:ext cx="7979664" cy="96795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c.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Thói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quen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học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tập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theo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kiểu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“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nước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đến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chân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mới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nhảy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”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một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yếu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điểm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nhiều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bạn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học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sinh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889F1E-0265-4AE6-ADE7-2CB73CB37D0A}"/>
              </a:ext>
            </a:extLst>
          </p:cNvPr>
          <p:cNvSpPr txBox="1"/>
          <p:nvPr/>
        </p:nvSpPr>
        <p:spPr>
          <a:xfrm>
            <a:off x="396240" y="2755425"/>
            <a:ext cx="4912156" cy="5866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yếu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Dùng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sai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ý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nghĩa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) 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9577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03EF41-1611-4646-AEDD-5870C41F1A0D}"/>
              </a:ext>
            </a:extLst>
          </p:cNvPr>
          <p:cNvSpPr txBox="1"/>
          <p:nvPr/>
        </p:nvSpPr>
        <p:spPr>
          <a:xfrm>
            <a:off x="2457772" y="1600808"/>
            <a:ext cx="403027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8800" dirty="0" err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UTM Alexander" panose="02040603050506020204" pitchFamily="18" charset="0"/>
              </a:rPr>
              <a:t>LIÊN</a:t>
            </a:r>
            <a:r>
              <a:rPr lang="en-US" sz="880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UTM Alexander" panose="02040603050506020204" pitchFamily="18" charset="0"/>
              </a:rPr>
              <a:t> </a:t>
            </a:r>
            <a:r>
              <a:rPr lang="en-US" sz="8800" dirty="0" err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UTM Alexander" panose="02040603050506020204" pitchFamily="18" charset="0"/>
              </a:rPr>
              <a:t>HỆ</a:t>
            </a:r>
            <a:endParaRPr kumimoji="0" lang="en-US" sz="8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lexander" panose="0204060305050602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650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259;p45">
            <a:extLst>
              <a:ext uri="{FF2B5EF4-FFF2-40B4-BE49-F238E27FC236}">
                <a16:creationId xmlns:a16="http://schemas.microsoft.com/office/drawing/2014/main" id="{D6FA4DEA-55C6-4E75-B84F-F9DC2317BD67}"/>
              </a:ext>
            </a:extLst>
          </p:cNvPr>
          <p:cNvSpPr/>
          <p:nvPr/>
        </p:nvSpPr>
        <p:spPr>
          <a:xfrm flipH="1">
            <a:off x="2222348" y="2953312"/>
            <a:ext cx="1581358" cy="1411633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5554;p35">
            <a:extLst>
              <a:ext uri="{FF2B5EF4-FFF2-40B4-BE49-F238E27FC236}">
                <a16:creationId xmlns:a16="http://schemas.microsoft.com/office/drawing/2014/main" id="{BC311325-F39C-4076-8796-BFC019406052}"/>
              </a:ext>
            </a:extLst>
          </p:cNvPr>
          <p:cNvSpPr/>
          <p:nvPr/>
        </p:nvSpPr>
        <p:spPr>
          <a:xfrm>
            <a:off x="2903990" y="241401"/>
            <a:ext cx="3079844" cy="719493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/>
                <a:sym typeface="Arial"/>
              </a:rPr>
              <a:t>LIÊN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/>
                <a:sym typeface="Arial"/>
              </a:rPr>
              <a:t>HỆ</a:t>
            </a:r>
            <a:endParaRPr kumimoji="0" sz="44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#9Slide03 AmpleSoft Bold" panose="02000000000000000000" pitchFamily="2" charset="0"/>
              <a:cs typeface="Arial"/>
              <a:sym typeface="Arial"/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C5311863-33D0-4BE8-A65C-C9C64EA117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31636" y="2874814"/>
            <a:ext cx="1144707" cy="1411634"/>
          </a:xfrm>
          <a:prstGeom prst="rect">
            <a:avLst/>
          </a:prstGeom>
        </p:spPr>
      </p:pic>
      <p:sp>
        <p:nvSpPr>
          <p:cNvPr id="11" name="Speech Bubble: Rectangle with Corners Rounded 91">
            <a:extLst>
              <a:ext uri="{FF2B5EF4-FFF2-40B4-BE49-F238E27FC236}">
                <a16:creationId xmlns:a16="http://schemas.microsoft.com/office/drawing/2014/main" id="{2A64F452-87F3-4CE3-AB1C-5C083DDEB1A3}"/>
              </a:ext>
            </a:extLst>
          </p:cNvPr>
          <p:cNvSpPr/>
          <p:nvPr/>
        </p:nvSpPr>
        <p:spPr>
          <a:xfrm>
            <a:off x="901814" y="1318667"/>
            <a:ext cx="7419226" cy="1198373"/>
          </a:xfrm>
          <a:prstGeom prst="wedgeRoundRectCallout">
            <a:avLst>
              <a:gd name="adj1" fmla="val -22424"/>
              <a:gd name="adj2" fmla="val 80608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iCiel Cadena" panose="02000503000000020004" pitchFamily="50" charset="0"/>
              </a:rPr>
              <a:t>HS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iCiel Cadena" panose="02000503000000020004" pitchFamily="50" charset="0"/>
              </a:rPr>
              <a:t>viết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iCiel Cadena" panose="02000503000000020004" pitchFamily="50" charset="0"/>
              </a:rPr>
              <a:t>,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iCiel Cadena" panose="02000503000000020004" pitchFamily="50" charset="0"/>
              </a:rPr>
              <a:t>vẽ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iCiel Cadena" panose="02000503000000020004" pitchFamily="50" charset="0"/>
              </a:rPr>
              <a:t>hoặc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iCiel Cadena" panose="02000503000000020004" pitchFamily="50" charset="0"/>
              </a:rPr>
              <a:t>lập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iCiel Cadena" panose="02000503000000020004" pitchFamily="50" charset="0"/>
              </a:rPr>
              <a:t> sơ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iCiel Cadena" panose="02000503000000020004" pitchFamily="50" charset="0"/>
              </a:rPr>
              <a:t>đồ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iCiel Cadena" panose="02000503000000020004" pitchFamily="50" charset="0"/>
              </a:rPr>
              <a:t> tư duy,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iCiel Cadena" panose="02000503000000020004" pitchFamily="50" charset="0"/>
              </a:rPr>
              <a:t>video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iCiel Cadena" panose="02000503000000020004" pitchFamily="50" charset="0"/>
              </a:rPr>
              <a:t>clip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iCiel Cadena" panose="02000503000000020004" pitchFamily="50" charset="0"/>
              </a:rPr>
              <a:t>tìm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iCiel Cadena" panose="02000503000000020004" pitchFamily="50" charset="0"/>
              </a:rPr>
              <a:t>hiểu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iCiel Cadena" panose="02000503000000020004" pitchFamily="50" charset="0"/>
              </a:rPr>
              <a:t>về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iCiel Cadena" panose="02000503000000020004" pitchFamily="50" charset="0"/>
              </a:rPr>
              <a:t>nguồn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iCiel Cadena" panose="02000503000000020004" pitchFamily="50" charset="0"/>
              </a:rPr>
              <a:t>gốc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iCiel Cadena" panose="02000503000000020004" pitchFamily="50" charset="0"/>
              </a:rPr>
              <a:t>từ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iCiel Cadena" panose="02000503000000020004" pitchFamily="50" charset="0"/>
              </a:rPr>
              <a:t>Hán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iCiel Cadena" panose="02000503000000020004" pitchFamily="50" charset="0"/>
              </a:rPr>
              <a:t>Việt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iCiel Cadena" panose="02000503000000020004" pitchFamily="50" charset="0"/>
              </a:rPr>
              <a:t>và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iCiel Cadena" panose="02000503000000020004" pitchFamily="50" charset="0"/>
              </a:rPr>
              <a:t> phân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iCiel Cadena" panose="02000503000000020004" pitchFamily="50" charset="0"/>
              </a:rPr>
              <a:t>loại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iCiel Cadena" panose="02000503000000020004" pitchFamily="50" charset="0"/>
              </a:rPr>
              <a:t>từ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iCiel Cadena" panose="02000503000000020004" pitchFamily="50" charset="0"/>
              </a:rPr>
              <a:t>Hán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iCiel Cadena" panose="02000503000000020004" pitchFamily="50" charset="0"/>
              </a:rPr>
              <a:t>Việt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iCiel Cadena" panose="02000503000000020004" pitchFamily="50" charset="0"/>
              </a:rPr>
              <a:t> 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iCiel Cadena" panose="02000503000000020004" pitchFamily="5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8584EA3-B241-4F17-8595-34745181B103}"/>
              </a:ext>
            </a:extLst>
          </p:cNvPr>
          <p:cNvSpPr txBox="1"/>
          <p:nvPr/>
        </p:nvSpPr>
        <p:spPr>
          <a:xfrm>
            <a:off x="2450592" y="65837"/>
            <a:ext cx="3823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bg2">
                      <a:lumMod val="40000"/>
                      <a:lumOff val="60000"/>
                      <a:alpha val="60000"/>
                    </a:schemeClr>
                  </a:glow>
                </a:effectLst>
                <a:latin typeface="UTM Alexander" panose="02040603050506020204" pitchFamily="18" charset="0"/>
              </a:rPr>
              <a:t>ĐUỔI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bg2">
                      <a:lumMod val="40000"/>
                      <a:lumOff val="60000"/>
                      <a:alpha val="60000"/>
                    </a:schemeClr>
                  </a:glow>
                </a:effectLst>
                <a:latin typeface="UTM Alexander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bg2">
                      <a:lumMod val="40000"/>
                      <a:lumOff val="60000"/>
                      <a:alpha val="60000"/>
                    </a:schemeClr>
                  </a:glow>
                </a:effectLst>
                <a:latin typeface="UTM Alexander" panose="02040603050506020204" pitchFamily="18" charset="0"/>
              </a:rPr>
              <a:t>HÌNH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bg2">
                      <a:lumMod val="40000"/>
                      <a:lumOff val="60000"/>
                      <a:alpha val="60000"/>
                    </a:schemeClr>
                  </a:glow>
                </a:effectLst>
                <a:latin typeface="UTM Alexander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bg2">
                      <a:lumMod val="40000"/>
                      <a:lumOff val="60000"/>
                      <a:alpha val="60000"/>
                    </a:schemeClr>
                  </a:glow>
                </a:effectLst>
                <a:latin typeface="UTM Alexander" panose="02040603050506020204" pitchFamily="18" charset="0"/>
              </a:rPr>
              <a:t>BẮT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bg2">
                      <a:lumMod val="40000"/>
                      <a:lumOff val="60000"/>
                      <a:alpha val="60000"/>
                    </a:schemeClr>
                  </a:glow>
                </a:effectLst>
                <a:latin typeface="UTM Alexander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bg2">
                      <a:lumMod val="40000"/>
                      <a:lumOff val="60000"/>
                      <a:alpha val="60000"/>
                    </a:schemeClr>
                  </a:glow>
                </a:effectLst>
                <a:latin typeface="UTM Alexander" panose="02040603050506020204" pitchFamily="18" charset="0"/>
              </a:rPr>
              <a:t>CHỮ</a:t>
            </a:r>
            <a:endParaRPr lang="en-US" sz="3200" dirty="0">
              <a:solidFill>
                <a:schemeClr val="accent1">
                  <a:lumMod val="50000"/>
                </a:schemeClr>
              </a:solidFill>
              <a:effectLst>
                <a:glow rad="101600">
                  <a:schemeClr val="bg2">
                    <a:lumMod val="40000"/>
                    <a:lumOff val="60000"/>
                    <a:alpha val="60000"/>
                  </a:schemeClr>
                </a:glow>
              </a:effectLst>
              <a:latin typeface="UTM Alexander" panose="02040603050506020204" pitchFamily="18" charset="0"/>
            </a:endParaRPr>
          </a:p>
        </p:txBody>
      </p:sp>
      <p:grpSp>
        <p:nvGrpSpPr>
          <p:cNvPr id="14" name="Google Shape;123;p3">
            <a:extLst>
              <a:ext uri="{FF2B5EF4-FFF2-40B4-BE49-F238E27FC236}">
                <a16:creationId xmlns:a16="http://schemas.microsoft.com/office/drawing/2014/main" id="{8FA89A7E-9EA4-40BC-B105-4736910B4331}"/>
              </a:ext>
            </a:extLst>
          </p:cNvPr>
          <p:cNvGrpSpPr/>
          <p:nvPr/>
        </p:nvGrpSpPr>
        <p:grpSpPr>
          <a:xfrm>
            <a:off x="6200923" y="65837"/>
            <a:ext cx="836299" cy="841248"/>
            <a:chOff x="5760700" y="2457850"/>
            <a:chExt cx="447775" cy="447175"/>
          </a:xfrm>
        </p:grpSpPr>
        <p:sp>
          <p:nvSpPr>
            <p:cNvPr id="15" name="Google Shape;124;p3">
              <a:extLst>
                <a:ext uri="{FF2B5EF4-FFF2-40B4-BE49-F238E27FC236}">
                  <a16:creationId xmlns:a16="http://schemas.microsoft.com/office/drawing/2014/main" id="{04D72665-5347-4422-9146-81373E81A0AE}"/>
                </a:ext>
              </a:extLst>
            </p:cNvPr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5;p3">
              <a:extLst>
                <a:ext uri="{FF2B5EF4-FFF2-40B4-BE49-F238E27FC236}">
                  <a16:creationId xmlns:a16="http://schemas.microsoft.com/office/drawing/2014/main" id="{5FE11B48-CAF6-43B0-B334-C3CDA6B851A2}"/>
                </a:ext>
              </a:extLst>
            </p:cNvPr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6;p3">
              <a:extLst>
                <a:ext uri="{FF2B5EF4-FFF2-40B4-BE49-F238E27FC236}">
                  <a16:creationId xmlns:a16="http://schemas.microsoft.com/office/drawing/2014/main" id="{D08AC02D-D8D4-46D3-B4AB-61F7DD4FBC95}"/>
                </a:ext>
              </a:extLst>
            </p:cNvPr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7;p3">
              <a:extLst>
                <a:ext uri="{FF2B5EF4-FFF2-40B4-BE49-F238E27FC236}">
                  <a16:creationId xmlns:a16="http://schemas.microsoft.com/office/drawing/2014/main" id="{E048C03F-429B-4042-A9B0-360110E035AA}"/>
                </a:ext>
              </a:extLst>
            </p:cNvPr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8;p3">
              <a:extLst>
                <a:ext uri="{FF2B5EF4-FFF2-40B4-BE49-F238E27FC236}">
                  <a16:creationId xmlns:a16="http://schemas.microsoft.com/office/drawing/2014/main" id="{B5A0C9F9-A2B5-40BE-AF81-BB996A7C6803}"/>
                </a:ext>
              </a:extLst>
            </p:cNvPr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" name="Picture 4" descr="Cờ tướng cho người mới bắt đầu/Sĩ – Wikibooks tiếng Việt">
            <a:extLst>
              <a:ext uri="{FF2B5EF4-FFF2-40B4-BE49-F238E27FC236}">
                <a16:creationId xmlns:a16="http://schemas.microsoft.com/office/drawing/2014/main" id="{6D92C639-8E8B-46DE-BEAC-661F4B531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8331" y="1709083"/>
            <a:ext cx="2525742" cy="26506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hân dung 14 Đại tướng trong Quân đội Nhân dân Việt Nam">
            <a:extLst>
              <a:ext uri="{FF2B5EF4-FFF2-40B4-BE49-F238E27FC236}">
                <a16:creationId xmlns:a16="http://schemas.microsoft.com/office/drawing/2014/main" id="{C4485A1F-BED2-4C12-84FE-D16956199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140" y="1709084"/>
            <a:ext cx="2583180" cy="26506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138;p37">
            <a:extLst>
              <a:ext uri="{FF2B5EF4-FFF2-40B4-BE49-F238E27FC236}">
                <a16:creationId xmlns:a16="http://schemas.microsoft.com/office/drawing/2014/main" id="{93A9C1CB-6F06-446A-9654-52FB787B9209}"/>
              </a:ext>
            </a:extLst>
          </p:cNvPr>
          <p:cNvSpPr/>
          <p:nvPr/>
        </p:nvSpPr>
        <p:spPr>
          <a:xfrm>
            <a:off x="6519805" y="2648234"/>
            <a:ext cx="2464175" cy="772364"/>
          </a:xfrm>
          <a:prstGeom prst="roundRect">
            <a:avLst>
              <a:gd name="adj" fmla="val 43507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C00000"/>
                </a:solidFill>
              </a:rPr>
              <a:t>Tướng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quân</a:t>
            </a:r>
            <a:endParaRPr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8584EA3-B241-4F17-8595-34745181B103}"/>
              </a:ext>
            </a:extLst>
          </p:cNvPr>
          <p:cNvSpPr txBox="1"/>
          <p:nvPr/>
        </p:nvSpPr>
        <p:spPr>
          <a:xfrm>
            <a:off x="2450592" y="65837"/>
            <a:ext cx="3823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>
                  <a:glow rad="101600">
                    <a:srgbClr val="FCE888">
                      <a:lumMod val="40000"/>
                      <a:lumOff val="60000"/>
                      <a:alpha val="60000"/>
                    </a:srgbClr>
                  </a:glow>
                </a:effectLst>
                <a:uLnTx/>
                <a:uFillTx/>
                <a:latin typeface="UTM Alexander" panose="02040603050506020204" pitchFamily="18" charset="0"/>
                <a:cs typeface="Arial"/>
                <a:sym typeface="Arial"/>
              </a:rPr>
              <a:t>ĐUỔI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>
                  <a:glow rad="101600">
                    <a:srgbClr val="FCE888">
                      <a:lumMod val="40000"/>
                      <a:lumOff val="60000"/>
                      <a:alpha val="60000"/>
                    </a:srgbClr>
                  </a:glow>
                </a:effectLst>
                <a:uLnTx/>
                <a:uFillTx/>
                <a:latin typeface="UTM Alexander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>
                  <a:glow rad="101600">
                    <a:srgbClr val="FCE888">
                      <a:lumMod val="40000"/>
                      <a:lumOff val="60000"/>
                      <a:alpha val="60000"/>
                    </a:srgbClr>
                  </a:glow>
                </a:effectLst>
                <a:uLnTx/>
                <a:uFillTx/>
                <a:latin typeface="UTM Alexander" panose="02040603050506020204" pitchFamily="18" charset="0"/>
                <a:cs typeface="Arial"/>
                <a:sym typeface="Arial"/>
              </a:rPr>
              <a:t>HÌNH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>
                  <a:glow rad="101600">
                    <a:srgbClr val="FCE888">
                      <a:lumMod val="40000"/>
                      <a:lumOff val="60000"/>
                      <a:alpha val="60000"/>
                    </a:srgbClr>
                  </a:glow>
                </a:effectLst>
                <a:uLnTx/>
                <a:uFillTx/>
                <a:latin typeface="UTM Alexander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>
                  <a:glow rad="101600">
                    <a:srgbClr val="FCE888">
                      <a:lumMod val="40000"/>
                      <a:lumOff val="60000"/>
                      <a:alpha val="60000"/>
                    </a:srgbClr>
                  </a:glow>
                </a:effectLst>
                <a:uLnTx/>
                <a:uFillTx/>
                <a:latin typeface="UTM Alexander" panose="02040603050506020204" pitchFamily="18" charset="0"/>
                <a:cs typeface="Arial"/>
                <a:sym typeface="Arial"/>
              </a:rPr>
              <a:t>BẮT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>
                  <a:glow rad="101600">
                    <a:srgbClr val="FCE888">
                      <a:lumMod val="40000"/>
                      <a:lumOff val="60000"/>
                      <a:alpha val="60000"/>
                    </a:srgbClr>
                  </a:glow>
                </a:effectLst>
                <a:uLnTx/>
                <a:uFillTx/>
                <a:latin typeface="UTM Alexander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>
                  <a:glow rad="101600">
                    <a:srgbClr val="FCE888">
                      <a:lumMod val="40000"/>
                      <a:lumOff val="60000"/>
                      <a:alpha val="60000"/>
                    </a:srgbClr>
                  </a:glow>
                </a:effectLst>
                <a:uLnTx/>
                <a:uFillTx/>
                <a:latin typeface="UTM Alexander" panose="02040603050506020204" pitchFamily="18" charset="0"/>
                <a:cs typeface="Arial"/>
                <a:sym typeface="Arial"/>
              </a:rPr>
              <a:t>CHỮ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6A29F">
                  <a:lumMod val="50000"/>
                </a:srgbClr>
              </a:solidFill>
              <a:effectLst>
                <a:glow rad="101600">
                  <a:srgbClr val="FCE888">
                    <a:lumMod val="40000"/>
                    <a:lumOff val="60000"/>
                    <a:alpha val="60000"/>
                  </a:srgbClr>
                </a:glow>
              </a:effectLst>
              <a:uLnTx/>
              <a:uFillTx/>
              <a:latin typeface="UTM Alexander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14" name="Google Shape;123;p3">
            <a:extLst>
              <a:ext uri="{FF2B5EF4-FFF2-40B4-BE49-F238E27FC236}">
                <a16:creationId xmlns:a16="http://schemas.microsoft.com/office/drawing/2014/main" id="{8FA89A7E-9EA4-40BC-B105-4736910B4331}"/>
              </a:ext>
            </a:extLst>
          </p:cNvPr>
          <p:cNvGrpSpPr/>
          <p:nvPr/>
        </p:nvGrpSpPr>
        <p:grpSpPr>
          <a:xfrm>
            <a:off x="6200923" y="65837"/>
            <a:ext cx="836299" cy="841248"/>
            <a:chOff x="5760700" y="2457850"/>
            <a:chExt cx="447775" cy="447175"/>
          </a:xfrm>
        </p:grpSpPr>
        <p:sp>
          <p:nvSpPr>
            <p:cNvPr id="15" name="Google Shape;124;p3">
              <a:extLst>
                <a:ext uri="{FF2B5EF4-FFF2-40B4-BE49-F238E27FC236}">
                  <a16:creationId xmlns:a16="http://schemas.microsoft.com/office/drawing/2014/main" id="{04D72665-5347-4422-9146-81373E81A0AE}"/>
                </a:ext>
              </a:extLst>
            </p:cNvPr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25;p3">
              <a:extLst>
                <a:ext uri="{FF2B5EF4-FFF2-40B4-BE49-F238E27FC236}">
                  <a16:creationId xmlns:a16="http://schemas.microsoft.com/office/drawing/2014/main" id="{5FE11B48-CAF6-43B0-B334-C3CDA6B851A2}"/>
                </a:ext>
              </a:extLst>
            </p:cNvPr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26;p3">
              <a:extLst>
                <a:ext uri="{FF2B5EF4-FFF2-40B4-BE49-F238E27FC236}">
                  <a16:creationId xmlns:a16="http://schemas.microsoft.com/office/drawing/2014/main" id="{D08AC02D-D8D4-46D3-B4AB-61F7DD4FBC95}"/>
                </a:ext>
              </a:extLst>
            </p:cNvPr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27;p3">
              <a:extLst>
                <a:ext uri="{FF2B5EF4-FFF2-40B4-BE49-F238E27FC236}">
                  <a16:creationId xmlns:a16="http://schemas.microsoft.com/office/drawing/2014/main" id="{E048C03F-429B-4042-A9B0-360110E035AA}"/>
                </a:ext>
              </a:extLst>
            </p:cNvPr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28;p3">
              <a:extLst>
                <a:ext uri="{FF2B5EF4-FFF2-40B4-BE49-F238E27FC236}">
                  <a16:creationId xmlns:a16="http://schemas.microsoft.com/office/drawing/2014/main" id="{B5A0C9F9-A2B5-40BE-AF81-BB996A7C6803}"/>
                </a:ext>
              </a:extLst>
            </p:cNvPr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2138;p37">
            <a:extLst>
              <a:ext uri="{FF2B5EF4-FFF2-40B4-BE49-F238E27FC236}">
                <a16:creationId xmlns:a16="http://schemas.microsoft.com/office/drawing/2014/main" id="{93A9C1CB-6F06-446A-9654-52FB787B9209}"/>
              </a:ext>
            </a:extLst>
          </p:cNvPr>
          <p:cNvSpPr/>
          <p:nvPr/>
        </p:nvSpPr>
        <p:spPr>
          <a:xfrm>
            <a:off x="6519805" y="2648234"/>
            <a:ext cx="2464175" cy="772364"/>
          </a:xfrm>
          <a:prstGeom prst="roundRect">
            <a:avLst>
              <a:gd name="adj" fmla="val 43507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Bình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sinh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2" name="Picture 2" descr="Bình hoa Minh Long 27 cm - Sen Vàng - Men ngọc">
            <a:extLst>
              <a:ext uri="{FF2B5EF4-FFF2-40B4-BE49-F238E27FC236}">
                <a16:creationId xmlns:a16="http://schemas.microsoft.com/office/drawing/2014/main" id="{7C050570-9E42-47EE-9FDE-427727B64C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2" r="10058" b="-3"/>
          <a:stretch/>
        </p:blipFill>
        <p:spPr bwMode="auto">
          <a:xfrm>
            <a:off x="335693" y="1694162"/>
            <a:ext cx="2562031" cy="2595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Ự THẬT BẤT NGỜ về trẻ sơ sinh mà không phải ai cũng biết!!!">
            <a:extLst>
              <a:ext uri="{FF2B5EF4-FFF2-40B4-BE49-F238E27FC236}">
                <a16:creationId xmlns:a16="http://schemas.microsoft.com/office/drawing/2014/main" id="{6301FD34-B230-4B6C-AD9A-7F5FD0FC4F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0" r="21642" b="-1"/>
          <a:stretch/>
        </p:blipFill>
        <p:spPr bwMode="auto">
          <a:xfrm>
            <a:off x="3281649" y="1694162"/>
            <a:ext cx="2474492" cy="2595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045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8584EA3-B241-4F17-8595-34745181B103}"/>
              </a:ext>
            </a:extLst>
          </p:cNvPr>
          <p:cNvSpPr txBox="1"/>
          <p:nvPr/>
        </p:nvSpPr>
        <p:spPr>
          <a:xfrm>
            <a:off x="2450592" y="65837"/>
            <a:ext cx="3823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>
                  <a:glow rad="101600">
                    <a:srgbClr val="FCE888">
                      <a:lumMod val="40000"/>
                      <a:lumOff val="60000"/>
                      <a:alpha val="60000"/>
                    </a:srgbClr>
                  </a:glow>
                </a:effectLst>
                <a:uLnTx/>
                <a:uFillTx/>
                <a:latin typeface="UTM Alexander" panose="02040603050506020204" pitchFamily="18" charset="0"/>
                <a:cs typeface="Arial"/>
                <a:sym typeface="Arial"/>
              </a:rPr>
              <a:t>ĐUỔI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>
                  <a:glow rad="101600">
                    <a:srgbClr val="FCE888">
                      <a:lumMod val="40000"/>
                      <a:lumOff val="60000"/>
                      <a:alpha val="60000"/>
                    </a:srgbClr>
                  </a:glow>
                </a:effectLst>
                <a:uLnTx/>
                <a:uFillTx/>
                <a:latin typeface="UTM Alexander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>
                  <a:glow rad="101600">
                    <a:srgbClr val="FCE888">
                      <a:lumMod val="40000"/>
                      <a:lumOff val="60000"/>
                      <a:alpha val="60000"/>
                    </a:srgbClr>
                  </a:glow>
                </a:effectLst>
                <a:uLnTx/>
                <a:uFillTx/>
                <a:latin typeface="UTM Alexander" panose="02040603050506020204" pitchFamily="18" charset="0"/>
                <a:cs typeface="Arial"/>
                <a:sym typeface="Arial"/>
              </a:rPr>
              <a:t>HÌNH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>
                  <a:glow rad="101600">
                    <a:srgbClr val="FCE888">
                      <a:lumMod val="40000"/>
                      <a:lumOff val="60000"/>
                      <a:alpha val="60000"/>
                    </a:srgbClr>
                  </a:glow>
                </a:effectLst>
                <a:uLnTx/>
                <a:uFillTx/>
                <a:latin typeface="UTM Alexander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>
                  <a:glow rad="101600">
                    <a:srgbClr val="FCE888">
                      <a:lumMod val="40000"/>
                      <a:lumOff val="60000"/>
                      <a:alpha val="60000"/>
                    </a:srgbClr>
                  </a:glow>
                </a:effectLst>
                <a:uLnTx/>
                <a:uFillTx/>
                <a:latin typeface="UTM Alexander" panose="02040603050506020204" pitchFamily="18" charset="0"/>
                <a:cs typeface="Arial"/>
                <a:sym typeface="Arial"/>
              </a:rPr>
              <a:t>BẮT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>
                  <a:glow rad="101600">
                    <a:srgbClr val="FCE888">
                      <a:lumMod val="40000"/>
                      <a:lumOff val="60000"/>
                      <a:alpha val="60000"/>
                    </a:srgbClr>
                  </a:glow>
                </a:effectLst>
                <a:uLnTx/>
                <a:uFillTx/>
                <a:latin typeface="UTM Alexander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>
                  <a:glow rad="101600">
                    <a:srgbClr val="FCE888">
                      <a:lumMod val="40000"/>
                      <a:lumOff val="60000"/>
                      <a:alpha val="60000"/>
                    </a:srgbClr>
                  </a:glow>
                </a:effectLst>
                <a:uLnTx/>
                <a:uFillTx/>
                <a:latin typeface="UTM Alexander" panose="02040603050506020204" pitchFamily="18" charset="0"/>
                <a:cs typeface="Arial"/>
                <a:sym typeface="Arial"/>
              </a:rPr>
              <a:t>CHỮ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6A29F">
                  <a:lumMod val="50000"/>
                </a:srgbClr>
              </a:solidFill>
              <a:effectLst>
                <a:glow rad="101600">
                  <a:srgbClr val="FCE888">
                    <a:lumMod val="40000"/>
                    <a:lumOff val="60000"/>
                    <a:alpha val="60000"/>
                  </a:srgbClr>
                </a:glow>
              </a:effectLst>
              <a:uLnTx/>
              <a:uFillTx/>
              <a:latin typeface="UTM Alexander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14" name="Google Shape;123;p3">
            <a:extLst>
              <a:ext uri="{FF2B5EF4-FFF2-40B4-BE49-F238E27FC236}">
                <a16:creationId xmlns:a16="http://schemas.microsoft.com/office/drawing/2014/main" id="{8FA89A7E-9EA4-40BC-B105-4736910B4331}"/>
              </a:ext>
            </a:extLst>
          </p:cNvPr>
          <p:cNvGrpSpPr/>
          <p:nvPr/>
        </p:nvGrpSpPr>
        <p:grpSpPr>
          <a:xfrm>
            <a:off x="6200923" y="65837"/>
            <a:ext cx="836299" cy="841248"/>
            <a:chOff x="5760700" y="2457850"/>
            <a:chExt cx="447775" cy="447175"/>
          </a:xfrm>
        </p:grpSpPr>
        <p:sp>
          <p:nvSpPr>
            <p:cNvPr id="15" name="Google Shape;124;p3">
              <a:extLst>
                <a:ext uri="{FF2B5EF4-FFF2-40B4-BE49-F238E27FC236}">
                  <a16:creationId xmlns:a16="http://schemas.microsoft.com/office/drawing/2014/main" id="{04D72665-5347-4422-9146-81373E81A0AE}"/>
                </a:ext>
              </a:extLst>
            </p:cNvPr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25;p3">
              <a:extLst>
                <a:ext uri="{FF2B5EF4-FFF2-40B4-BE49-F238E27FC236}">
                  <a16:creationId xmlns:a16="http://schemas.microsoft.com/office/drawing/2014/main" id="{5FE11B48-CAF6-43B0-B334-C3CDA6B851A2}"/>
                </a:ext>
              </a:extLst>
            </p:cNvPr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26;p3">
              <a:extLst>
                <a:ext uri="{FF2B5EF4-FFF2-40B4-BE49-F238E27FC236}">
                  <a16:creationId xmlns:a16="http://schemas.microsoft.com/office/drawing/2014/main" id="{D08AC02D-D8D4-46D3-B4AB-61F7DD4FBC95}"/>
                </a:ext>
              </a:extLst>
            </p:cNvPr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27;p3">
              <a:extLst>
                <a:ext uri="{FF2B5EF4-FFF2-40B4-BE49-F238E27FC236}">
                  <a16:creationId xmlns:a16="http://schemas.microsoft.com/office/drawing/2014/main" id="{E048C03F-429B-4042-A9B0-360110E035AA}"/>
                </a:ext>
              </a:extLst>
            </p:cNvPr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28;p3">
              <a:extLst>
                <a:ext uri="{FF2B5EF4-FFF2-40B4-BE49-F238E27FC236}">
                  <a16:creationId xmlns:a16="http://schemas.microsoft.com/office/drawing/2014/main" id="{B5A0C9F9-A2B5-40BE-AF81-BB996A7C6803}"/>
                </a:ext>
              </a:extLst>
            </p:cNvPr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2138;p37">
            <a:extLst>
              <a:ext uri="{FF2B5EF4-FFF2-40B4-BE49-F238E27FC236}">
                <a16:creationId xmlns:a16="http://schemas.microsoft.com/office/drawing/2014/main" id="{93A9C1CB-6F06-446A-9654-52FB787B9209}"/>
              </a:ext>
            </a:extLst>
          </p:cNvPr>
          <p:cNvSpPr/>
          <p:nvPr/>
        </p:nvSpPr>
        <p:spPr>
          <a:xfrm>
            <a:off x="6519805" y="2648234"/>
            <a:ext cx="2464175" cy="772364"/>
          </a:xfrm>
          <a:prstGeom prst="roundRect">
            <a:avLst>
              <a:gd name="adj" fmla="val 43507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Nhất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quán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0" name="Picture 2" descr="Bảo Việt khẳng định vị trí số 1 thị trường bảo hiểm phi nhân thọ - Bảo hiểm  Bảo Việt">
            <a:extLst>
              <a:ext uri="{FF2B5EF4-FFF2-40B4-BE49-F238E27FC236}">
                <a16:creationId xmlns:a16="http://schemas.microsoft.com/office/drawing/2014/main" id="{9B4AAD33-4EEC-4B7F-9B5B-1B9B8F6C9A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7" r="5995" b="2"/>
          <a:stretch/>
        </p:blipFill>
        <p:spPr bwMode="auto">
          <a:xfrm>
            <a:off x="324612" y="1589702"/>
            <a:ext cx="2799588" cy="28365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TP Hồ Chí Minh: Hàng quán trong ngày đầu mở cửa phục vụ khách hàng tại chỗ  | baotintuc.vn">
            <a:extLst>
              <a:ext uri="{FF2B5EF4-FFF2-40B4-BE49-F238E27FC236}">
                <a16:creationId xmlns:a16="http://schemas.microsoft.com/office/drawing/2014/main" id="{B4E17A24-7AA6-4665-8452-6C01A3906C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1" r="22831" b="1"/>
          <a:stretch/>
        </p:blipFill>
        <p:spPr bwMode="auto">
          <a:xfrm>
            <a:off x="3392459" y="1589702"/>
            <a:ext cx="2859086" cy="28365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03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8584EA3-B241-4F17-8595-34745181B103}"/>
              </a:ext>
            </a:extLst>
          </p:cNvPr>
          <p:cNvSpPr txBox="1"/>
          <p:nvPr/>
        </p:nvSpPr>
        <p:spPr>
          <a:xfrm>
            <a:off x="2450592" y="65837"/>
            <a:ext cx="3823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>
                  <a:glow rad="101600">
                    <a:srgbClr val="FCE888">
                      <a:lumMod val="40000"/>
                      <a:lumOff val="60000"/>
                      <a:alpha val="60000"/>
                    </a:srgbClr>
                  </a:glow>
                </a:effectLst>
                <a:uLnTx/>
                <a:uFillTx/>
                <a:latin typeface="UTM Alexander" panose="02040603050506020204" pitchFamily="18" charset="0"/>
                <a:cs typeface="Arial"/>
                <a:sym typeface="Arial"/>
              </a:rPr>
              <a:t>ĐUỔI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>
                  <a:glow rad="101600">
                    <a:srgbClr val="FCE888">
                      <a:lumMod val="40000"/>
                      <a:lumOff val="60000"/>
                      <a:alpha val="60000"/>
                    </a:srgbClr>
                  </a:glow>
                </a:effectLst>
                <a:uLnTx/>
                <a:uFillTx/>
                <a:latin typeface="UTM Alexander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>
                  <a:glow rad="101600">
                    <a:srgbClr val="FCE888">
                      <a:lumMod val="40000"/>
                      <a:lumOff val="60000"/>
                      <a:alpha val="60000"/>
                    </a:srgbClr>
                  </a:glow>
                </a:effectLst>
                <a:uLnTx/>
                <a:uFillTx/>
                <a:latin typeface="UTM Alexander" panose="02040603050506020204" pitchFamily="18" charset="0"/>
                <a:cs typeface="Arial"/>
                <a:sym typeface="Arial"/>
              </a:rPr>
              <a:t>HÌNH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>
                  <a:glow rad="101600">
                    <a:srgbClr val="FCE888">
                      <a:lumMod val="40000"/>
                      <a:lumOff val="60000"/>
                      <a:alpha val="60000"/>
                    </a:srgbClr>
                  </a:glow>
                </a:effectLst>
                <a:uLnTx/>
                <a:uFillTx/>
                <a:latin typeface="UTM Alexander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>
                  <a:glow rad="101600">
                    <a:srgbClr val="FCE888">
                      <a:lumMod val="40000"/>
                      <a:lumOff val="60000"/>
                      <a:alpha val="60000"/>
                    </a:srgbClr>
                  </a:glow>
                </a:effectLst>
                <a:uLnTx/>
                <a:uFillTx/>
                <a:latin typeface="UTM Alexander" panose="02040603050506020204" pitchFamily="18" charset="0"/>
                <a:cs typeface="Arial"/>
                <a:sym typeface="Arial"/>
              </a:rPr>
              <a:t>BẮT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>
                  <a:glow rad="101600">
                    <a:srgbClr val="FCE888">
                      <a:lumMod val="40000"/>
                      <a:lumOff val="60000"/>
                      <a:alpha val="60000"/>
                    </a:srgbClr>
                  </a:glow>
                </a:effectLst>
                <a:uLnTx/>
                <a:uFillTx/>
                <a:latin typeface="UTM Alexander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>
                  <a:glow rad="101600">
                    <a:srgbClr val="FCE888">
                      <a:lumMod val="40000"/>
                      <a:lumOff val="60000"/>
                      <a:alpha val="60000"/>
                    </a:srgbClr>
                  </a:glow>
                </a:effectLst>
                <a:uLnTx/>
                <a:uFillTx/>
                <a:latin typeface="UTM Alexander" panose="02040603050506020204" pitchFamily="18" charset="0"/>
                <a:cs typeface="Arial"/>
                <a:sym typeface="Arial"/>
              </a:rPr>
              <a:t>CHỮ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6A29F">
                  <a:lumMod val="50000"/>
                </a:srgbClr>
              </a:solidFill>
              <a:effectLst>
                <a:glow rad="101600">
                  <a:srgbClr val="FCE888">
                    <a:lumMod val="40000"/>
                    <a:lumOff val="60000"/>
                    <a:alpha val="60000"/>
                  </a:srgbClr>
                </a:glow>
              </a:effectLst>
              <a:uLnTx/>
              <a:uFillTx/>
              <a:latin typeface="UTM Alexander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14" name="Google Shape;123;p3">
            <a:extLst>
              <a:ext uri="{FF2B5EF4-FFF2-40B4-BE49-F238E27FC236}">
                <a16:creationId xmlns:a16="http://schemas.microsoft.com/office/drawing/2014/main" id="{8FA89A7E-9EA4-40BC-B105-4736910B4331}"/>
              </a:ext>
            </a:extLst>
          </p:cNvPr>
          <p:cNvGrpSpPr/>
          <p:nvPr/>
        </p:nvGrpSpPr>
        <p:grpSpPr>
          <a:xfrm>
            <a:off x="6200923" y="65837"/>
            <a:ext cx="836299" cy="841248"/>
            <a:chOff x="5760700" y="2457850"/>
            <a:chExt cx="447775" cy="447175"/>
          </a:xfrm>
        </p:grpSpPr>
        <p:sp>
          <p:nvSpPr>
            <p:cNvPr id="15" name="Google Shape;124;p3">
              <a:extLst>
                <a:ext uri="{FF2B5EF4-FFF2-40B4-BE49-F238E27FC236}">
                  <a16:creationId xmlns:a16="http://schemas.microsoft.com/office/drawing/2014/main" id="{04D72665-5347-4422-9146-81373E81A0AE}"/>
                </a:ext>
              </a:extLst>
            </p:cNvPr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25;p3">
              <a:extLst>
                <a:ext uri="{FF2B5EF4-FFF2-40B4-BE49-F238E27FC236}">
                  <a16:creationId xmlns:a16="http://schemas.microsoft.com/office/drawing/2014/main" id="{5FE11B48-CAF6-43B0-B334-C3CDA6B851A2}"/>
                </a:ext>
              </a:extLst>
            </p:cNvPr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26;p3">
              <a:extLst>
                <a:ext uri="{FF2B5EF4-FFF2-40B4-BE49-F238E27FC236}">
                  <a16:creationId xmlns:a16="http://schemas.microsoft.com/office/drawing/2014/main" id="{D08AC02D-D8D4-46D3-B4AB-61F7DD4FBC95}"/>
                </a:ext>
              </a:extLst>
            </p:cNvPr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27;p3">
              <a:extLst>
                <a:ext uri="{FF2B5EF4-FFF2-40B4-BE49-F238E27FC236}">
                  <a16:creationId xmlns:a16="http://schemas.microsoft.com/office/drawing/2014/main" id="{E048C03F-429B-4042-A9B0-360110E035AA}"/>
                </a:ext>
              </a:extLst>
            </p:cNvPr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28;p3">
              <a:extLst>
                <a:ext uri="{FF2B5EF4-FFF2-40B4-BE49-F238E27FC236}">
                  <a16:creationId xmlns:a16="http://schemas.microsoft.com/office/drawing/2014/main" id="{B5A0C9F9-A2B5-40BE-AF81-BB996A7C6803}"/>
                </a:ext>
              </a:extLst>
            </p:cNvPr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2138;p37">
            <a:extLst>
              <a:ext uri="{FF2B5EF4-FFF2-40B4-BE49-F238E27FC236}">
                <a16:creationId xmlns:a16="http://schemas.microsoft.com/office/drawing/2014/main" id="{93A9C1CB-6F06-446A-9654-52FB787B9209}"/>
              </a:ext>
            </a:extLst>
          </p:cNvPr>
          <p:cNvSpPr/>
          <p:nvPr/>
        </p:nvSpPr>
        <p:spPr>
          <a:xfrm>
            <a:off x="6519805" y="2586512"/>
            <a:ext cx="2464175" cy="772364"/>
          </a:xfrm>
          <a:prstGeom prst="roundRect">
            <a:avLst>
              <a:gd name="adj" fmla="val 43507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b="1" dirty="0" err="1">
                <a:solidFill>
                  <a:srgbClr val="C00000"/>
                </a:solidFill>
              </a:rPr>
              <a:t>Đầu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thú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2" name="Picture 2" descr="Hình ảnh mã số 2020 - Đuổi hình bắt chữ | Lazi.vn - Cộng đồng Tri thức &amp;  Giáo dục">
            <a:extLst>
              <a:ext uri="{FF2B5EF4-FFF2-40B4-BE49-F238E27FC236}">
                <a16:creationId xmlns:a16="http://schemas.microsoft.com/office/drawing/2014/main" id="{CF37A198-A324-4FE6-83E1-A918BD4434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4"/>
          <a:stretch/>
        </p:blipFill>
        <p:spPr bwMode="auto">
          <a:xfrm>
            <a:off x="900908" y="1315876"/>
            <a:ext cx="4798852" cy="343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272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8584EA3-B241-4F17-8595-34745181B103}"/>
              </a:ext>
            </a:extLst>
          </p:cNvPr>
          <p:cNvSpPr txBox="1"/>
          <p:nvPr/>
        </p:nvSpPr>
        <p:spPr>
          <a:xfrm>
            <a:off x="2450592" y="65837"/>
            <a:ext cx="3823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>
                  <a:glow rad="101600">
                    <a:srgbClr val="FCE888">
                      <a:lumMod val="40000"/>
                      <a:lumOff val="60000"/>
                      <a:alpha val="60000"/>
                    </a:srgbClr>
                  </a:glow>
                </a:effectLst>
                <a:uLnTx/>
                <a:uFillTx/>
                <a:latin typeface="UTM Alexander" panose="02040603050506020204" pitchFamily="18" charset="0"/>
                <a:cs typeface="Arial"/>
                <a:sym typeface="Arial"/>
              </a:rPr>
              <a:t>ĐUỔI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>
                  <a:glow rad="101600">
                    <a:srgbClr val="FCE888">
                      <a:lumMod val="40000"/>
                      <a:lumOff val="60000"/>
                      <a:alpha val="60000"/>
                    </a:srgbClr>
                  </a:glow>
                </a:effectLst>
                <a:uLnTx/>
                <a:uFillTx/>
                <a:latin typeface="UTM Alexander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>
                  <a:glow rad="101600">
                    <a:srgbClr val="FCE888">
                      <a:lumMod val="40000"/>
                      <a:lumOff val="60000"/>
                      <a:alpha val="60000"/>
                    </a:srgbClr>
                  </a:glow>
                </a:effectLst>
                <a:uLnTx/>
                <a:uFillTx/>
                <a:latin typeface="UTM Alexander" panose="02040603050506020204" pitchFamily="18" charset="0"/>
                <a:cs typeface="Arial"/>
                <a:sym typeface="Arial"/>
              </a:rPr>
              <a:t>HÌNH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>
                  <a:glow rad="101600">
                    <a:srgbClr val="FCE888">
                      <a:lumMod val="40000"/>
                      <a:lumOff val="60000"/>
                      <a:alpha val="60000"/>
                    </a:srgbClr>
                  </a:glow>
                </a:effectLst>
                <a:uLnTx/>
                <a:uFillTx/>
                <a:latin typeface="UTM Alexander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>
                  <a:glow rad="101600">
                    <a:srgbClr val="FCE888">
                      <a:lumMod val="40000"/>
                      <a:lumOff val="60000"/>
                      <a:alpha val="60000"/>
                    </a:srgbClr>
                  </a:glow>
                </a:effectLst>
                <a:uLnTx/>
                <a:uFillTx/>
                <a:latin typeface="UTM Alexander" panose="02040603050506020204" pitchFamily="18" charset="0"/>
                <a:cs typeface="Arial"/>
                <a:sym typeface="Arial"/>
              </a:rPr>
              <a:t>BẮT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>
                  <a:glow rad="101600">
                    <a:srgbClr val="FCE888">
                      <a:lumMod val="40000"/>
                      <a:lumOff val="60000"/>
                      <a:alpha val="60000"/>
                    </a:srgbClr>
                  </a:glow>
                </a:effectLst>
                <a:uLnTx/>
                <a:uFillTx/>
                <a:latin typeface="UTM Alexander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36A29F">
                    <a:lumMod val="50000"/>
                  </a:srgbClr>
                </a:solidFill>
                <a:effectLst>
                  <a:glow rad="101600">
                    <a:srgbClr val="FCE888">
                      <a:lumMod val="40000"/>
                      <a:lumOff val="60000"/>
                      <a:alpha val="60000"/>
                    </a:srgbClr>
                  </a:glow>
                </a:effectLst>
                <a:uLnTx/>
                <a:uFillTx/>
                <a:latin typeface="UTM Alexander" panose="02040603050506020204" pitchFamily="18" charset="0"/>
                <a:cs typeface="Arial"/>
                <a:sym typeface="Arial"/>
              </a:rPr>
              <a:t>CHỮ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6A29F">
                  <a:lumMod val="50000"/>
                </a:srgbClr>
              </a:solidFill>
              <a:effectLst>
                <a:glow rad="101600">
                  <a:srgbClr val="FCE888">
                    <a:lumMod val="40000"/>
                    <a:lumOff val="60000"/>
                    <a:alpha val="60000"/>
                  </a:srgbClr>
                </a:glow>
              </a:effectLst>
              <a:uLnTx/>
              <a:uFillTx/>
              <a:latin typeface="UTM Alexander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14" name="Google Shape;123;p3">
            <a:extLst>
              <a:ext uri="{FF2B5EF4-FFF2-40B4-BE49-F238E27FC236}">
                <a16:creationId xmlns:a16="http://schemas.microsoft.com/office/drawing/2014/main" id="{8FA89A7E-9EA4-40BC-B105-4736910B4331}"/>
              </a:ext>
            </a:extLst>
          </p:cNvPr>
          <p:cNvGrpSpPr/>
          <p:nvPr/>
        </p:nvGrpSpPr>
        <p:grpSpPr>
          <a:xfrm>
            <a:off x="6200923" y="65837"/>
            <a:ext cx="836299" cy="841248"/>
            <a:chOff x="5760700" y="2457850"/>
            <a:chExt cx="447775" cy="447175"/>
          </a:xfrm>
        </p:grpSpPr>
        <p:sp>
          <p:nvSpPr>
            <p:cNvPr id="15" name="Google Shape;124;p3">
              <a:extLst>
                <a:ext uri="{FF2B5EF4-FFF2-40B4-BE49-F238E27FC236}">
                  <a16:creationId xmlns:a16="http://schemas.microsoft.com/office/drawing/2014/main" id="{04D72665-5347-4422-9146-81373E81A0AE}"/>
                </a:ext>
              </a:extLst>
            </p:cNvPr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25;p3">
              <a:extLst>
                <a:ext uri="{FF2B5EF4-FFF2-40B4-BE49-F238E27FC236}">
                  <a16:creationId xmlns:a16="http://schemas.microsoft.com/office/drawing/2014/main" id="{5FE11B48-CAF6-43B0-B334-C3CDA6B851A2}"/>
                </a:ext>
              </a:extLst>
            </p:cNvPr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26;p3">
              <a:extLst>
                <a:ext uri="{FF2B5EF4-FFF2-40B4-BE49-F238E27FC236}">
                  <a16:creationId xmlns:a16="http://schemas.microsoft.com/office/drawing/2014/main" id="{D08AC02D-D8D4-46D3-B4AB-61F7DD4FBC95}"/>
                </a:ext>
              </a:extLst>
            </p:cNvPr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27;p3">
              <a:extLst>
                <a:ext uri="{FF2B5EF4-FFF2-40B4-BE49-F238E27FC236}">
                  <a16:creationId xmlns:a16="http://schemas.microsoft.com/office/drawing/2014/main" id="{E048C03F-429B-4042-A9B0-360110E035AA}"/>
                </a:ext>
              </a:extLst>
            </p:cNvPr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28;p3">
              <a:extLst>
                <a:ext uri="{FF2B5EF4-FFF2-40B4-BE49-F238E27FC236}">
                  <a16:creationId xmlns:a16="http://schemas.microsoft.com/office/drawing/2014/main" id="{B5A0C9F9-A2B5-40BE-AF81-BB996A7C6803}"/>
                </a:ext>
              </a:extLst>
            </p:cNvPr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2138;p37">
            <a:extLst>
              <a:ext uri="{FF2B5EF4-FFF2-40B4-BE49-F238E27FC236}">
                <a16:creationId xmlns:a16="http://schemas.microsoft.com/office/drawing/2014/main" id="{93A9C1CB-6F06-446A-9654-52FB787B9209}"/>
              </a:ext>
            </a:extLst>
          </p:cNvPr>
          <p:cNvSpPr/>
          <p:nvPr/>
        </p:nvSpPr>
        <p:spPr>
          <a:xfrm>
            <a:off x="6519805" y="2648234"/>
            <a:ext cx="2464175" cy="772364"/>
          </a:xfrm>
          <a:prstGeom prst="roundRect">
            <a:avLst>
              <a:gd name="adj" fmla="val 43507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Nhật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nguyệt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1" name="Picture 4" descr="Đêm nay và mai, Việt Nam chiêm ngưỡng &quot;siêu trăng hồng&quot; kỳ ảo - Báo Người  lao động">
            <a:extLst>
              <a:ext uri="{FF2B5EF4-FFF2-40B4-BE49-F238E27FC236}">
                <a16:creationId xmlns:a16="http://schemas.microsoft.com/office/drawing/2014/main" id="{23F8135E-CBFD-4230-8784-9EF3ADB9C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0880" y="1726673"/>
            <a:ext cx="3131820" cy="23683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ông thức] Cách tính diện tích chu vi hình chữ nhật">
            <a:extLst>
              <a:ext uri="{FF2B5EF4-FFF2-40B4-BE49-F238E27FC236}">
                <a16:creationId xmlns:a16="http://schemas.microsoft.com/office/drawing/2014/main" id="{2C8E7FE0-4071-4730-AB1F-F75F8F496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726673"/>
            <a:ext cx="3131820" cy="2368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536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5554;p35">
            <a:extLst>
              <a:ext uri="{FF2B5EF4-FFF2-40B4-BE49-F238E27FC236}">
                <a16:creationId xmlns:a16="http://schemas.microsoft.com/office/drawing/2014/main" id="{9EC075F6-3917-447F-B301-057C8AA3CB4D}"/>
              </a:ext>
            </a:extLst>
          </p:cNvPr>
          <p:cNvSpPr/>
          <p:nvPr/>
        </p:nvSpPr>
        <p:spPr>
          <a:xfrm>
            <a:off x="471759" y="134095"/>
            <a:ext cx="7264137" cy="1075172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#9Slide03 AmpleSoft Bold" panose="02000000000000000000" pitchFamily="2" charset="0"/>
              <a:cs typeface="Arial"/>
              <a:sym typeface="Arial"/>
            </a:endParaRPr>
          </a:p>
        </p:txBody>
      </p:sp>
      <p:sp>
        <p:nvSpPr>
          <p:cNvPr id="2163" name="Google Shape;2163;p40"/>
          <p:cNvSpPr/>
          <p:nvPr/>
        </p:nvSpPr>
        <p:spPr>
          <a:xfrm>
            <a:off x="173423" y="169010"/>
            <a:ext cx="888300" cy="8883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40"/>
          <p:cNvSpPr txBox="1">
            <a:spLocks noGrp="1"/>
          </p:cNvSpPr>
          <p:nvPr>
            <p:ph type="title"/>
          </p:nvPr>
        </p:nvSpPr>
        <p:spPr>
          <a:xfrm>
            <a:off x="120923" y="489881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</a:t>
            </a:r>
            <a:endParaRPr dirty="0"/>
          </a:p>
        </p:txBody>
      </p:sp>
      <p:sp>
        <p:nvSpPr>
          <p:cNvPr id="2174" name="Google Shape;2174;p40"/>
          <p:cNvSpPr txBox="1">
            <a:spLocks noGrp="1"/>
          </p:cNvSpPr>
          <p:nvPr>
            <p:ph type="title" idx="15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C2B2E43-5552-4A93-A2C1-58464D4C25C6}"/>
              </a:ext>
            </a:extLst>
          </p:cNvPr>
          <p:cNvSpPr txBox="1"/>
          <p:nvPr/>
        </p:nvSpPr>
        <p:spPr>
          <a:xfrm>
            <a:off x="1166723" y="351550"/>
            <a:ext cx="61192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UTM Alexander" panose="02040603050506020204" pitchFamily="18" charset="0"/>
                <a:ea typeface="Times New Roman" panose="02020603050405020304" pitchFamily="18" charset="0"/>
              </a:rPr>
              <a:t>CỦNG CỐ KIẾN THỨC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UTM Alexander" panose="02040603050506020204" pitchFamily="18" charset="0"/>
                <a:ea typeface="Times New Roman" panose="02020603050405020304" pitchFamily="18" charset="0"/>
              </a:rPr>
              <a:t>   </a:t>
            </a:r>
            <a:endParaRPr lang="en-US" sz="3200" dirty="0">
              <a:solidFill>
                <a:schemeClr val="accent1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UTM Alexander" panose="02040603050506020204" pitchFamily="18" charset="0"/>
            </a:endParaRPr>
          </a:p>
        </p:txBody>
      </p:sp>
      <p:sp>
        <p:nvSpPr>
          <p:cNvPr id="45" name="Google Shape;414;p7">
            <a:extLst>
              <a:ext uri="{FF2B5EF4-FFF2-40B4-BE49-F238E27FC236}">
                <a16:creationId xmlns:a16="http://schemas.microsoft.com/office/drawing/2014/main" id="{C88F4E40-42BB-49B0-9994-60B863D07464}"/>
              </a:ext>
            </a:extLst>
          </p:cNvPr>
          <p:cNvSpPr/>
          <p:nvPr/>
        </p:nvSpPr>
        <p:spPr>
          <a:xfrm rot="-4892589" flipH="1">
            <a:off x="894624" y="1531"/>
            <a:ext cx="2297671" cy="407213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DA622EC-D057-4E69-B629-1CE9944DDF58}"/>
              </a:ext>
            </a:extLst>
          </p:cNvPr>
          <p:cNvSpPr txBox="1"/>
          <p:nvPr/>
        </p:nvSpPr>
        <p:spPr>
          <a:xfrm>
            <a:off x="120923" y="1565053"/>
            <a:ext cx="39538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tiếng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Việt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khối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lượng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khá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Hán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Việt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mượn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gốc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Hán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 </a:t>
            </a:r>
            <a:r>
              <a:rPr lang="en-U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Google Shape;414;p7">
            <a:extLst>
              <a:ext uri="{FF2B5EF4-FFF2-40B4-BE49-F238E27FC236}">
                <a16:creationId xmlns:a16="http://schemas.microsoft.com/office/drawing/2014/main" id="{5ABB93D3-1AD4-4BF1-A75E-205B8260F61D}"/>
              </a:ext>
            </a:extLst>
          </p:cNvPr>
          <p:cNvSpPr/>
          <p:nvPr/>
        </p:nvSpPr>
        <p:spPr>
          <a:xfrm rot="-4892589" flipH="1">
            <a:off x="5230436" y="3745"/>
            <a:ext cx="2428000" cy="421808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3EA652-CEAF-46C8-AC6F-64CA67B95968}"/>
              </a:ext>
            </a:extLst>
          </p:cNvPr>
          <p:cNvSpPr txBox="1"/>
          <p:nvPr/>
        </p:nvSpPr>
        <p:spPr>
          <a:xfrm>
            <a:off x="5223292" y="1541545"/>
            <a:ext cx="2602469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1">
                <a:lumMod val="5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 sắc thái cổ, phù hợp với không khí xã hội xa xưa 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BC4E99-029C-4E14-A72D-E685D6B7D8E5}"/>
              </a:ext>
            </a:extLst>
          </p:cNvPr>
          <p:cNvSpPr txBox="1"/>
          <p:nvPr/>
        </p:nvSpPr>
        <p:spPr>
          <a:xfrm>
            <a:off x="1196228" y="2944551"/>
            <a:ext cx="5290384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nói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nên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lạm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Hán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Việt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lời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ăn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tiếng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nói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thiếu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nhiên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thiếu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sáng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phù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hoàn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cảnh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giao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tiếp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163" grpId="0" animBg="1"/>
      <p:bldP spid="2168" grpId="0"/>
      <p:bldP spid="44" grpId="0"/>
      <p:bldP spid="45" grpId="0" animBg="1"/>
      <p:bldP spid="47" grpId="0"/>
      <p:bldP spid="48" grpId="0" animBg="1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03EF41-1611-4646-AEDD-5870C41F1A0D}"/>
              </a:ext>
            </a:extLst>
          </p:cNvPr>
          <p:cNvSpPr txBox="1"/>
          <p:nvPr/>
        </p:nvSpPr>
        <p:spPr>
          <a:xfrm>
            <a:off x="1069570" y="1600808"/>
            <a:ext cx="680667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lexander" panose="02040603050506020204" pitchFamily="18" charset="0"/>
                <a:cs typeface="Arial"/>
                <a:sym typeface="Arial"/>
              </a:rPr>
              <a:t>II.LUYỆN </a:t>
            </a:r>
            <a:r>
              <a:rPr kumimoji="0" lang="en-US" sz="8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lexander" panose="02040603050506020204" pitchFamily="18" charset="0"/>
                <a:cs typeface="Arial"/>
                <a:sym typeface="Arial"/>
              </a:rPr>
              <a:t>TẬP</a:t>
            </a:r>
          </a:p>
        </p:txBody>
      </p:sp>
    </p:spTree>
    <p:extLst>
      <p:ext uri="{BB962C8B-B14F-4D97-AF65-F5344CB8AC3E}">
        <p14:creationId xmlns:p14="http://schemas.microsoft.com/office/powerpoint/2010/main" val="507903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6A29F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1758</TotalTime>
  <Words>1122</Words>
  <Application>Microsoft Office PowerPoint</Application>
  <PresentationFormat>On-screen Show (16:9)</PresentationFormat>
  <Paragraphs>106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0" baseType="lpstr">
      <vt:lpstr>Calibri</vt:lpstr>
      <vt:lpstr>Wingdings</vt:lpstr>
      <vt:lpstr>Arial</vt:lpstr>
      <vt:lpstr>Catamaran Black</vt:lpstr>
      <vt:lpstr>Catamaran ExtraBold</vt:lpstr>
      <vt:lpstr>Times New Roman</vt:lpstr>
      <vt:lpstr>Alef</vt:lpstr>
      <vt:lpstr>iCiel Cadena</vt:lpstr>
      <vt:lpstr>UTM Alexander</vt:lpstr>
      <vt:lpstr>Open Sans</vt:lpstr>
      <vt:lpstr>Alfa Slab One</vt:lpstr>
      <vt:lpstr>Yu Mincho</vt:lpstr>
      <vt:lpstr>Catamaran</vt:lpstr>
      <vt:lpstr>Dosis</vt:lpstr>
      <vt:lpstr>Catamaran Medium</vt:lpstr>
      <vt:lpstr>#9Slide03 AmpleSoft Bold</vt:lpstr>
      <vt:lpstr>Math Subject for Elementary - 3rd Grade: Practice Standards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YEN NHI</dc:creator>
  <cp:lastModifiedBy>Admin</cp:lastModifiedBy>
  <cp:revision>15</cp:revision>
  <dcterms:modified xsi:type="dcterms:W3CDTF">2022-09-02T02:42:02Z</dcterms:modified>
</cp:coreProperties>
</file>