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49"/>
  </p:notesMasterIdLst>
  <p:sldIdLst>
    <p:sldId id="256" r:id="rId3"/>
    <p:sldId id="260" r:id="rId4"/>
    <p:sldId id="258" r:id="rId5"/>
    <p:sldId id="333" r:id="rId6"/>
    <p:sldId id="259" r:id="rId7"/>
    <p:sldId id="261" r:id="rId8"/>
    <p:sldId id="257" r:id="rId9"/>
    <p:sldId id="298" r:id="rId10"/>
    <p:sldId id="299" r:id="rId11"/>
    <p:sldId id="302" r:id="rId12"/>
    <p:sldId id="303" r:id="rId13"/>
    <p:sldId id="304" r:id="rId14"/>
    <p:sldId id="305" r:id="rId15"/>
    <p:sldId id="306" r:id="rId16"/>
    <p:sldId id="307" r:id="rId17"/>
    <p:sldId id="265" r:id="rId18"/>
    <p:sldId id="308" r:id="rId19"/>
    <p:sldId id="309" r:id="rId20"/>
    <p:sldId id="311" r:id="rId21"/>
    <p:sldId id="312" r:id="rId22"/>
    <p:sldId id="339" r:id="rId23"/>
    <p:sldId id="340" r:id="rId24"/>
    <p:sldId id="313" r:id="rId25"/>
    <p:sldId id="317" r:id="rId26"/>
    <p:sldId id="318" r:id="rId27"/>
    <p:sldId id="319" r:id="rId28"/>
    <p:sldId id="314" r:id="rId29"/>
    <p:sldId id="320" r:id="rId30"/>
    <p:sldId id="321" r:id="rId31"/>
    <p:sldId id="323" r:id="rId32"/>
    <p:sldId id="322" r:id="rId33"/>
    <p:sldId id="324" r:id="rId34"/>
    <p:sldId id="325" r:id="rId35"/>
    <p:sldId id="326" r:id="rId36"/>
    <p:sldId id="327" r:id="rId37"/>
    <p:sldId id="328" r:id="rId38"/>
    <p:sldId id="329" r:id="rId39"/>
    <p:sldId id="330" r:id="rId40"/>
    <p:sldId id="331" r:id="rId41"/>
    <p:sldId id="332" r:id="rId42"/>
    <p:sldId id="334" r:id="rId43"/>
    <p:sldId id="335" r:id="rId44"/>
    <p:sldId id="341" r:id="rId45"/>
    <p:sldId id="336" r:id="rId46"/>
    <p:sldId id="337" r:id="rId47"/>
    <p:sldId id="338" r:id="rId48"/>
  </p:sldIdLst>
  <p:sldSz cx="9144000" cy="5143500" type="screen16x9"/>
  <p:notesSz cx="6858000" cy="9144000"/>
  <p:embeddedFontLst>
    <p:embeddedFont>
      <p:font typeface="Bebas Neue" panose="020B0606020202050201" pitchFamily="34" charset="0"/>
      <p:regular r:id="rId50"/>
    </p:embeddedFont>
    <p:embeddedFont>
      <p:font typeface="Calibri" panose="020F0502020204030204" pitchFamily="34" charset="0"/>
      <p:regular r:id="rId51"/>
      <p:bold r:id="rId52"/>
      <p:italic r:id="rId53"/>
      <p:boldItalic r:id="rId54"/>
    </p:embeddedFont>
    <p:embeddedFont>
      <p:font typeface="Playfair Display" pitchFamily="2" charset="0"/>
      <p:regular r:id="rId55"/>
      <p:bold r:id="rId56"/>
      <p:italic r:id="rId57"/>
      <p:boldItalic r:id="rId58"/>
    </p:embeddedFont>
    <p:embeddedFont>
      <p:font typeface="Raleway" pitchFamily="2" charset="0"/>
      <p:regular r:id="rId59"/>
      <p:bold r:id="rId60"/>
      <p:italic r:id="rId61"/>
      <p:boldItalic r:id="rId62"/>
    </p:embeddedFont>
    <p:embeddedFont>
      <p:font typeface="Roboto Condensed Light" panose="02000000000000000000" pitchFamily="2" charset="0"/>
      <p:regular r:id="rId63"/>
      <p:italic r:id="rId64"/>
    </p:embeddedFont>
    <p:embeddedFont>
      <p:font typeface="SVN-Ruca" panose="02000500000000000000" pitchFamily="50" charset="0"/>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E50751-897A-4376-8F8A-B97DC42EF2A0}">
  <a:tblStyle styleId="{AEE50751-897A-4376-8F8A-B97DC42EF2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6" d="100"/>
          <a:sy n="76" d="100"/>
        </p:scale>
        <p:origin x="1000" y="88"/>
      </p:cViewPr>
      <p:guideLst>
        <p:guide orient="horz" pos="1620"/>
        <p:guide pos="2880"/>
      </p:guideLst>
    </p:cSldViewPr>
  </p:slideViewPr>
  <p:notesTextViewPr>
    <p:cViewPr>
      <p:scale>
        <a:sx n="1" d="1"/>
        <a:sy n="1" d="1"/>
      </p:scale>
      <p:origin x="0" y="0"/>
    </p:cViewPr>
  </p:notesTextViewPr>
  <p:sorterViewPr>
    <p:cViewPr>
      <p:scale>
        <a:sx n="64" d="100"/>
        <a:sy n="6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b7a24746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b7a24746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02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81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69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158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22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685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656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01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392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035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r="9132" b="9255"/>
          <a:stretch/>
        </p:blipFill>
        <p:spPr>
          <a:xfrm>
            <a:off x="0" y="0"/>
            <a:ext cx="9143999" cy="5143499"/>
          </a:xfrm>
          <a:prstGeom prst="rect">
            <a:avLst/>
          </a:prstGeom>
          <a:noFill/>
          <a:ln>
            <a:noFill/>
          </a:ln>
        </p:spPr>
      </p:pic>
      <p:sp>
        <p:nvSpPr>
          <p:cNvPr id="10" name="Google Shape;10;p2"/>
          <p:cNvSpPr txBox="1">
            <a:spLocks noGrp="1"/>
          </p:cNvSpPr>
          <p:nvPr>
            <p:ph type="ctrTitle"/>
          </p:nvPr>
        </p:nvSpPr>
        <p:spPr>
          <a:xfrm>
            <a:off x="709562" y="618050"/>
            <a:ext cx="5788500" cy="2470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09562" y="3088150"/>
            <a:ext cx="2810100" cy="7413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72"/>
        <p:cNvGrpSpPr/>
        <p:nvPr/>
      </p:nvGrpSpPr>
      <p:grpSpPr>
        <a:xfrm>
          <a:off x="0" y="0"/>
          <a:ext cx="0" cy="0"/>
          <a:chOff x="0" y="0"/>
          <a:chExt cx="0" cy="0"/>
        </a:xfrm>
      </p:grpSpPr>
      <p:grpSp>
        <p:nvGrpSpPr>
          <p:cNvPr id="173" name="Google Shape;173;p24"/>
          <p:cNvGrpSpPr/>
          <p:nvPr/>
        </p:nvGrpSpPr>
        <p:grpSpPr>
          <a:xfrm flipH="1">
            <a:off x="0" y="0"/>
            <a:ext cx="9144001" cy="5143499"/>
            <a:chOff x="0" y="0"/>
            <a:chExt cx="9144001" cy="5143499"/>
          </a:xfrm>
        </p:grpSpPr>
        <p:pic>
          <p:nvPicPr>
            <p:cNvPr id="174" name="Google Shape;174;p24"/>
            <p:cNvPicPr preferRelativeResize="0"/>
            <p:nvPr/>
          </p:nvPicPr>
          <p:blipFill rotWithShape="1">
            <a:blip r:embed="rId2">
              <a:alphaModFix amt="90000"/>
            </a:blip>
            <a:srcRect t="37100" r="37099" b="3453"/>
            <a:stretch/>
          </p:blipFill>
          <p:spPr>
            <a:xfrm>
              <a:off x="0" y="0"/>
              <a:ext cx="9144001" cy="5143499"/>
            </a:xfrm>
            <a:prstGeom prst="rect">
              <a:avLst/>
            </a:prstGeom>
            <a:noFill/>
            <a:ln>
              <a:noFill/>
            </a:ln>
          </p:spPr>
        </p:pic>
        <p:pic>
          <p:nvPicPr>
            <p:cNvPr id="175" name="Google Shape;175;p24"/>
            <p:cNvPicPr preferRelativeResize="0"/>
            <p:nvPr/>
          </p:nvPicPr>
          <p:blipFill rotWithShape="1">
            <a:blip r:embed="rId3">
              <a:alphaModFix/>
            </a:blip>
            <a:srcRect l="60738" t="-676" r="17570" b="2646"/>
            <a:stretch/>
          </p:blipFill>
          <p:spPr>
            <a:xfrm flipH="1">
              <a:off x="0" y="1495475"/>
              <a:ext cx="1983476" cy="3640400"/>
            </a:xfrm>
            <a:prstGeom prst="rect">
              <a:avLst/>
            </a:prstGeom>
            <a:noFill/>
            <a:ln>
              <a:noFill/>
            </a:ln>
          </p:spPr>
        </p:pic>
        <p:pic>
          <p:nvPicPr>
            <p:cNvPr id="176" name="Google Shape;176;p24"/>
            <p:cNvPicPr preferRelativeResize="0"/>
            <p:nvPr/>
          </p:nvPicPr>
          <p:blipFill rotWithShape="1">
            <a:blip r:embed="rId4">
              <a:alphaModFix/>
            </a:blip>
            <a:srcRect l="38091"/>
            <a:stretch/>
          </p:blipFill>
          <p:spPr>
            <a:xfrm flipH="1">
              <a:off x="7992298" y="2010025"/>
              <a:ext cx="1151700" cy="1564925"/>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
    <p:spTree>
      <p:nvGrpSpPr>
        <p:cNvPr id="1" name="Shape 177"/>
        <p:cNvGrpSpPr/>
        <p:nvPr/>
      </p:nvGrpSpPr>
      <p:grpSpPr>
        <a:xfrm>
          <a:off x="0" y="0"/>
          <a:ext cx="0" cy="0"/>
          <a:chOff x="0" y="0"/>
          <a:chExt cx="0" cy="0"/>
        </a:xfrm>
      </p:grpSpPr>
      <p:grpSp>
        <p:nvGrpSpPr>
          <p:cNvPr id="178" name="Google Shape;178;p25"/>
          <p:cNvGrpSpPr/>
          <p:nvPr/>
        </p:nvGrpSpPr>
        <p:grpSpPr>
          <a:xfrm flipH="1">
            <a:off x="-2" y="0"/>
            <a:ext cx="9144003" cy="5162075"/>
            <a:chOff x="0" y="0"/>
            <a:chExt cx="9020424" cy="4554906"/>
          </a:xfrm>
        </p:grpSpPr>
        <p:pic>
          <p:nvPicPr>
            <p:cNvPr id="179" name="Google Shape;179;p25"/>
            <p:cNvPicPr preferRelativeResize="0"/>
            <p:nvPr/>
          </p:nvPicPr>
          <p:blipFill rotWithShape="1">
            <a:blip r:embed="rId2">
              <a:alphaModFix amt="48000"/>
            </a:blip>
            <a:srcRect r="10362" b="19929"/>
            <a:stretch/>
          </p:blipFill>
          <p:spPr>
            <a:xfrm>
              <a:off x="2" y="0"/>
              <a:ext cx="9020422" cy="4538516"/>
            </a:xfrm>
            <a:prstGeom prst="rect">
              <a:avLst/>
            </a:prstGeom>
            <a:noFill/>
            <a:ln>
              <a:noFill/>
            </a:ln>
          </p:spPr>
        </p:pic>
        <p:pic>
          <p:nvPicPr>
            <p:cNvPr id="180" name="Google Shape;180;p25"/>
            <p:cNvPicPr preferRelativeResize="0"/>
            <p:nvPr/>
          </p:nvPicPr>
          <p:blipFill rotWithShape="1">
            <a:blip r:embed="rId3">
              <a:alphaModFix/>
            </a:blip>
            <a:srcRect l="13343" t="5995" r="59199" b="26023"/>
            <a:stretch/>
          </p:blipFill>
          <p:spPr>
            <a:xfrm flipH="1">
              <a:off x="6257522" y="539509"/>
              <a:ext cx="2762900" cy="4015398"/>
            </a:xfrm>
            <a:prstGeom prst="rect">
              <a:avLst/>
            </a:prstGeom>
            <a:noFill/>
            <a:ln>
              <a:noFill/>
            </a:ln>
          </p:spPr>
        </p:pic>
        <p:pic>
          <p:nvPicPr>
            <p:cNvPr id="181" name="Google Shape;181;p25"/>
            <p:cNvPicPr preferRelativeResize="0"/>
            <p:nvPr/>
          </p:nvPicPr>
          <p:blipFill rotWithShape="1">
            <a:blip r:embed="rId3">
              <a:alphaModFix/>
            </a:blip>
            <a:srcRect l="42765" r="39264" b="11598"/>
            <a:stretch/>
          </p:blipFill>
          <p:spPr>
            <a:xfrm flipH="1">
              <a:off x="0" y="254169"/>
              <a:ext cx="1490530" cy="4015398"/>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r="9132" b="9255"/>
          <a:stretch/>
        </p:blipFill>
        <p:spPr>
          <a:xfrm>
            <a:off x="0" y="0"/>
            <a:ext cx="9143999" cy="5143499"/>
          </a:xfrm>
          <a:prstGeom prst="rect">
            <a:avLst/>
          </a:prstGeom>
          <a:noFill/>
          <a:ln>
            <a:noFill/>
          </a:ln>
        </p:spPr>
      </p:pic>
      <p:sp>
        <p:nvSpPr>
          <p:cNvPr id="10" name="Google Shape;10;p2"/>
          <p:cNvSpPr txBox="1">
            <a:spLocks noGrp="1"/>
          </p:cNvSpPr>
          <p:nvPr>
            <p:ph type="ctrTitle"/>
          </p:nvPr>
        </p:nvSpPr>
        <p:spPr>
          <a:xfrm>
            <a:off x="709562" y="618050"/>
            <a:ext cx="5788500" cy="2470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09562" y="3088150"/>
            <a:ext cx="2810100" cy="7413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201305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74000"/>
          </a:blip>
          <a:srcRect b="11606"/>
          <a:stretch/>
        </p:blipFill>
        <p:spPr>
          <a:xfrm flipH="1">
            <a:off x="0" y="0"/>
            <a:ext cx="9182848" cy="5143499"/>
          </a:xfrm>
          <a:prstGeom prst="rect">
            <a:avLst/>
          </a:prstGeom>
          <a:noFill/>
          <a:ln>
            <a:noFill/>
          </a:ln>
        </p:spPr>
      </p:pic>
      <p:pic>
        <p:nvPicPr>
          <p:cNvPr id="14" name="Google Shape;14;p3"/>
          <p:cNvPicPr preferRelativeResize="0"/>
          <p:nvPr/>
        </p:nvPicPr>
        <p:blipFill>
          <a:blip r:embed="rId3">
            <a:alphaModFix/>
          </a:blip>
          <a:stretch>
            <a:fillRect/>
          </a:stretch>
        </p:blipFill>
        <p:spPr>
          <a:xfrm>
            <a:off x="152400" y="0"/>
            <a:ext cx="3929685" cy="5143500"/>
          </a:xfrm>
          <a:prstGeom prst="rect">
            <a:avLst/>
          </a:prstGeom>
          <a:noFill/>
          <a:ln>
            <a:noFill/>
          </a:ln>
        </p:spPr>
      </p:pic>
      <p:sp>
        <p:nvSpPr>
          <p:cNvPr id="15" name="Google Shape;15;p3"/>
          <p:cNvSpPr txBox="1">
            <a:spLocks noGrp="1"/>
          </p:cNvSpPr>
          <p:nvPr>
            <p:ph type="title"/>
          </p:nvPr>
        </p:nvSpPr>
        <p:spPr>
          <a:xfrm>
            <a:off x="2152350" y="1874825"/>
            <a:ext cx="48393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2152350" y="998475"/>
            <a:ext cx="1242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3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2152350" y="2751175"/>
            <a:ext cx="4839300" cy="4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73764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grpSp>
        <p:nvGrpSpPr>
          <p:cNvPr id="19" name="Google Shape;19;p4"/>
          <p:cNvGrpSpPr/>
          <p:nvPr/>
        </p:nvGrpSpPr>
        <p:grpSpPr>
          <a:xfrm>
            <a:off x="0" y="0"/>
            <a:ext cx="9143999" cy="5143499"/>
            <a:chOff x="0" y="0"/>
            <a:chExt cx="9143999" cy="5143499"/>
          </a:xfrm>
        </p:grpSpPr>
        <p:pic>
          <p:nvPicPr>
            <p:cNvPr id="20" name="Google Shape;20;p4"/>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21" name="Google Shape;21;p4"/>
            <p:cNvPicPr preferRelativeResize="0"/>
            <p:nvPr/>
          </p:nvPicPr>
          <p:blipFill rotWithShape="1">
            <a:blip r:embed="rId3">
              <a:alphaModFix/>
            </a:blip>
            <a:srcRect l="42945" t="5990" r="47750" b="19962"/>
            <a:stretch/>
          </p:blipFill>
          <p:spPr>
            <a:xfrm>
              <a:off x="8207775" y="152400"/>
              <a:ext cx="936224" cy="4373526"/>
            </a:xfrm>
            <a:prstGeom prst="rect">
              <a:avLst/>
            </a:prstGeom>
            <a:noFill/>
            <a:ln>
              <a:noFill/>
            </a:ln>
          </p:spPr>
        </p:pic>
        <p:pic>
          <p:nvPicPr>
            <p:cNvPr id="22" name="Google Shape;22;p4"/>
            <p:cNvPicPr preferRelativeResize="0"/>
            <p:nvPr/>
          </p:nvPicPr>
          <p:blipFill rotWithShape="1">
            <a:blip r:embed="rId3">
              <a:alphaModFix/>
            </a:blip>
            <a:srcRect l="28929" t="8771" r="60831" b="8165"/>
            <a:stretch/>
          </p:blipFill>
          <p:spPr>
            <a:xfrm>
              <a:off x="0" y="91175"/>
              <a:ext cx="1030349" cy="5000675"/>
            </a:xfrm>
            <a:prstGeom prst="rect">
              <a:avLst/>
            </a:prstGeom>
            <a:noFill/>
            <a:ln>
              <a:noFill/>
            </a:ln>
          </p:spPr>
        </p:pic>
      </p:grpSp>
      <p:sp>
        <p:nvSpPr>
          <p:cNvPr id="23" name="Google Shape;23;p4"/>
          <p:cNvSpPr txBox="1">
            <a:spLocks noGrp="1"/>
          </p:cNvSpPr>
          <p:nvPr>
            <p:ph type="title"/>
          </p:nvPr>
        </p:nvSpPr>
        <p:spPr>
          <a:xfrm>
            <a:off x="720000" y="417471"/>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rgbClr val="001C2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 name="Google Shape;24;p4"/>
          <p:cNvSpPr txBox="1">
            <a:spLocks noGrp="1"/>
          </p:cNvSpPr>
          <p:nvPr>
            <p:ph type="body" idx="1"/>
          </p:nvPr>
        </p:nvSpPr>
        <p:spPr>
          <a:xfrm>
            <a:off x="720000" y="1017725"/>
            <a:ext cx="7704000" cy="3551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66884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mt="74000"/>
          </a:blip>
          <a:srcRect b="11606"/>
          <a:stretch/>
        </p:blipFill>
        <p:spPr>
          <a:xfrm>
            <a:off x="0" y="0"/>
            <a:ext cx="9182848" cy="5143499"/>
          </a:xfrm>
          <a:prstGeom prst="rect">
            <a:avLst/>
          </a:prstGeom>
          <a:noFill/>
          <a:ln>
            <a:noFill/>
          </a:ln>
        </p:spPr>
      </p:pic>
      <p:pic>
        <p:nvPicPr>
          <p:cNvPr id="27" name="Google Shape;27;p5"/>
          <p:cNvPicPr preferRelativeResize="0"/>
          <p:nvPr/>
        </p:nvPicPr>
        <p:blipFill rotWithShape="1">
          <a:blip r:embed="rId3">
            <a:alphaModFix/>
          </a:blip>
          <a:srcRect l="119" r="42854"/>
          <a:stretch/>
        </p:blipFill>
        <p:spPr>
          <a:xfrm>
            <a:off x="7917825" y="2562325"/>
            <a:ext cx="1265025" cy="1865975"/>
          </a:xfrm>
          <a:prstGeom prst="rect">
            <a:avLst/>
          </a:prstGeom>
          <a:noFill/>
          <a:ln>
            <a:noFill/>
          </a:ln>
        </p:spPr>
      </p:pic>
      <p:sp>
        <p:nvSpPr>
          <p:cNvPr id="28" name="Google Shape;28;p5"/>
          <p:cNvSpPr txBox="1">
            <a:spLocks noGrp="1"/>
          </p:cNvSpPr>
          <p:nvPr>
            <p:ph type="subTitle" idx="1"/>
          </p:nvPr>
        </p:nvSpPr>
        <p:spPr>
          <a:xfrm>
            <a:off x="1532838" y="2508938"/>
            <a:ext cx="2569800" cy="45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Playfair Display"/>
              <a:buNone/>
              <a:defRPr sz="2500" b="1">
                <a:solidFill>
                  <a:schemeClr val="accent1"/>
                </a:solidFill>
                <a:latin typeface="Playfair Display"/>
                <a:ea typeface="Playfair Display"/>
                <a:cs typeface="Playfair Display"/>
                <a:sym typeface="Playfair Display"/>
              </a:defRPr>
            </a:lvl1pPr>
            <a:lvl2pPr lvl="1"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2pPr>
            <a:lvl3pPr lvl="2"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3pPr>
            <a:lvl4pPr lvl="3"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4pPr>
            <a:lvl5pPr lvl="4"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5pPr>
            <a:lvl6pPr lvl="5"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6pPr>
            <a:lvl7pPr lvl="6"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7pPr>
            <a:lvl8pPr lvl="7"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8pPr>
            <a:lvl9pPr lvl="8" algn="ctr">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9pPr>
          </a:lstStyle>
          <a:p>
            <a:endParaRPr/>
          </a:p>
        </p:txBody>
      </p:sp>
      <p:sp>
        <p:nvSpPr>
          <p:cNvPr id="29" name="Google Shape;29;p5"/>
          <p:cNvSpPr txBox="1">
            <a:spLocks noGrp="1"/>
          </p:cNvSpPr>
          <p:nvPr>
            <p:ph type="subTitle" idx="2"/>
          </p:nvPr>
        </p:nvSpPr>
        <p:spPr>
          <a:xfrm>
            <a:off x="5205463" y="2508938"/>
            <a:ext cx="2541900" cy="4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Playfair Display"/>
              <a:buNone/>
              <a:defRPr sz="2500" b="1">
                <a:solidFill>
                  <a:schemeClr val="accent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2pPr>
            <a:lvl3pPr lvl="2"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3pPr>
            <a:lvl4pPr lvl="3"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4pPr>
            <a:lvl5pPr lvl="4"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5pPr>
            <a:lvl6pPr lvl="5"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6pPr>
            <a:lvl7pPr lvl="6"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7pPr>
            <a:lvl8pPr lvl="7"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8pPr>
            <a:lvl9pPr lvl="8" algn="ctr" rtl="0">
              <a:lnSpc>
                <a:spcPct val="100000"/>
              </a:lnSpc>
              <a:spcBef>
                <a:spcPts val="0"/>
              </a:spcBef>
              <a:spcAft>
                <a:spcPts val="0"/>
              </a:spcAft>
              <a:buSzPts val="2500"/>
              <a:buFont typeface="Playfair Display"/>
              <a:buNone/>
              <a:defRPr sz="2500" b="1">
                <a:latin typeface="Playfair Display"/>
                <a:ea typeface="Playfair Display"/>
                <a:cs typeface="Playfair Display"/>
                <a:sym typeface="Playfair Display"/>
              </a:defRPr>
            </a:lvl9pPr>
          </a:lstStyle>
          <a:p>
            <a:endParaRPr/>
          </a:p>
        </p:txBody>
      </p:sp>
      <p:sp>
        <p:nvSpPr>
          <p:cNvPr id="30" name="Google Shape;30;p5"/>
          <p:cNvSpPr txBox="1">
            <a:spLocks noGrp="1"/>
          </p:cNvSpPr>
          <p:nvPr>
            <p:ph type="subTitle" idx="3"/>
          </p:nvPr>
        </p:nvSpPr>
        <p:spPr>
          <a:xfrm>
            <a:off x="1532838" y="3097475"/>
            <a:ext cx="25698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 name="Google Shape;31;p5"/>
          <p:cNvSpPr txBox="1">
            <a:spLocks noGrp="1"/>
          </p:cNvSpPr>
          <p:nvPr>
            <p:ph type="subTitle" idx="4"/>
          </p:nvPr>
        </p:nvSpPr>
        <p:spPr>
          <a:xfrm>
            <a:off x="5205463" y="3097475"/>
            <a:ext cx="2541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 name="Google Shape;32;p5"/>
          <p:cNvSpPr txBox="1">
            <a:spLocks noGrp="1"/>
          </p:cNvSpPr>
          <p:nvPr>
            <p:ph type="title"/>
          </p:nvPr>
        </p:nvSpPr>
        <p:spPr>
          <a:xfrm>
            <a:off x="720000" y="335814"/>
            <a:ext cx="7704000" cy="81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3" name="Google Shape;33;p5"/>
          <p:cNvPicPr preferRelativeResize="0"/>
          <p:nvPr/>
        </p:nvPicPr>
        <p:blipFill rotWithShape="1">
          <a:blip r:embed="rId3">
            <a:alphaModFix/>
          </a:blip>
          <a:srcRect l="25939" r="118"/>
          <a:stretch/>
        </p:blipFill>
        <p:spPr>
          <a:xfrm>
            <a:off x="-36250" y="2158400"/>
            <a:ext cx="1252900" cy="1425350"/>
          </a:xfrm>
          <a:prstGeom prst="rect">
            <a:avLst/>
          </a:prstGeom>
          <a:noFill/>
          <a:ln>
            <a:noFill/>
          </a:ln>
        </p:spPr>
      </p:pic>
    </p:spTree>
    <p:extLst>
      <p:ext uri="{BB962C8B-B14F-4D97-AF65-F5344CB8AC3E}">
        <p14:creationId xmlns:p14="http://schemas.microsoft.com/office/powerpoint/2010/main" val="91747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grpSp>
        <p:nvGrpSpPr>
          <p:cNvPr id="35" name="Google Shape;35;p6"/>
          <p:cNvGrpSpPr/>
          <p:nvPr/>
        </p:nvGrpSpPr>
        <p:grpSpPr>
          <a:xfrm flipH="1">
            <a:off x="0" y="0"/>
            <a:ext cx="9144001" cy="5143499"/>
            <a:chOff x="0" y="0"/>
            <a:chExt cx="9144001" cy="5143499"/>
          </a:xfrm>
        </p:grpSpPr>
        <p:pic>
          <p:nvPicPr>
            <p:cNvPr id="36" name="Google Shape;36;p6"/>
            <p:cNvPicPr preferRelativeResize="0"/>
            <p:nvPr/>
          </p:nvPicPr>
          <p:blipFill rotWithShape="1">
            <a:blip r:embed="rId2">
              <a:alphaModFix amt="90000"/>
            </a:blip>
            <a:srcRect t="37100" r="37099" b="3453"/>
            <a:stretch/>
          </p:blipFill>
          <p:spPr>
            <a:xfrm>
              <a:off x="0" y="0"/>
              <a:ext cx="9144001" cy="5143499"/>
            </a:xfrm>
            <a:prstGeom prst="rect">
              <a:avLst/>
            </a:prstGeom>
            <a:noFill/>
            <a:ln>
              <a:noFill/>
            </a:ln>
          </p:spPr>
        </p:pic>
        <p:pic>
          <p:nvPicPr>
            <p:cNvPr id="37" name="Google Shape;37;p6"/>
            <p:cNvPicPr preferRelativeResize="0"/>
            <p:nvPr/>
          </p:nvPicPr>
          <p:blipFill rotWithShape="1">
            <a:blip r:embed="rId3">
              <a:alphaModFix/>
            </a:blip>
            <a:srcRect l="60738" t="-676" r="17570" b="2646"/>
            <a:stretch/>
          </p:blipFill>
          <p:spPr>
            <a:xfrm flipH="1">
              <a:off x="0" y="1495475"/>
              <a:ext cx="1983476" cy="3640400"/>
            </a:xfrm>
            <a:prstGeom prst="rect">
              <a:avLst/>
            </a:prstGeom>
            <a:noFill/>
            <a:ln>
              <a:noFill/>
            </a:ln>
          </p:spPr>
        </p:pic>
        <p:pic>
          <p:nvPicPr>
            <p:cNvPr id="38" name="Google Shape;38;p6"/>
            <p:cNvPicPr preferRelativeResize="0"/>
            <p:nvPr/>
          </p:nvPicPr>
          <p:blipFill rotWithShape="1">
            <a:blip r:embed="rId4">
              <a:alphaModFix/>
            </a:blip>
            <a:srcRect l="38091"/>
            <a:stretch/>
          </p:blipFill>
          <p:spPr>
            <a:xfrm flipH="1">
              <a:off x="7992298" y="2010025"/>
              <a:ext cx="1151700" cy="1564925"/>
            </a:xfrm>
            <a:prstGeom prst="rect">
              <a:avLst/>
            </a:prstGeom>
            <a:noFill/>
            <a:ln>
              <a:noFill/>
            </a:ln>
          </p:spPr>
        </p:pic>
      </p:grpSp>
      <p:sp>
        <p:nvSpPr>
          <p:cNvPr id="39" name="Google Shape;39;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19411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mt="72000"/>
          </a:blip>
          <a:srcRect t="23483" r="48725" b="25311"/>
          <a:stretch/>
        </p:blipFill>
        <p:spPr>
          <a:xfrm>
            <a:off x="0" y="0"/>
            <a:ext cx="9143999" cy="5143499"/>
          </a:xfrm>
          <a:prstGeom prst="rect">
            <a:avLst/>
          </a:prstGeom>
          <a:noFill/>
          <a:ln>
            <a:noFill/>
          </a:ln>
        </p:spPr>
      </p:pic>
      <p:sp>
        <p:nvSpPr>
          <p:cNvPr id="42" name="Google Shape;42;p7"/>
          <p:cNvSpPr txBox="1">
            <a:spLocks noGrp="1"/>
          </p:cNvSpPr>
          <p:nvPr>
            <p:ph type="title"/>
          </p:nvPr>
        </p:nvSpPr>
        <p:spPr>
          <a:xfrm>
            <a:off x="720000" y="850701"/>
            <a:ext cx="3232800" cy="1081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 name="Google Shape;43;p7"/>
          <p:cNvSpPr txBox="1">
            <a:spLocks noGrp="1"/>
          </p:cNvSpPr>
          <p:nvPr>
            <p:ph type="body" idx="1"/>
          </p:nvPr>
        </p:nvSpPr>
        <p:spPr>
          <a:xfrm>
            <a:off x="726450" y="2049125"/>
            <a:ext cx="4015200" cy="216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60481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l="19954" t="19946" r="14941" b="14953"/>
          <a:stretch/>
        </p:blipFill>
        <p:spPr>
          <a:xfrm>
            <a:off x="0" y="0"/>
            <a:ext cx="9144003" cy="5143501"/>
          </a:xfrm>
          <a:prstGeom prst="rect">
            <a:avLst/>
          </a:prstGeom>
          <a:noFill/>
          <a:ln>
            <a:noFill/>
          </a:ln>
        </p:spPr>
      </p:pic>
      <p:sp>
        <p:nvSpPr>
          <p:cNvPr id="46" name="Google Shape;46;p8"/>
          <p:cNvSpPr txBox="1">
            <a:spLocks noGrp="1"/>
          </p:cNvSpPr>
          <p:nvPr>
            <p:ph type="title"/>
          </p:nvPr>
        </p:nvSpPr>
        <p:spPr>
          <a:xfrm>
            <a:off x="1754350" y="1307100"/>
            <a:ext cx="5635200" cy="2529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138943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grpSp>
        <p:nvGrpSpPr>
          <p:cNvPr id="48" name="Google Shape;48;p9"/>
          <p:cNvGrpSpPr/>
          <p:nvPr/>
        </p:nvGrpSpPr>
        <p:grpSpPr>
          <a:xfrm>
            <a:off x="0" y="0"/>
            <a:ext cx="9144001" cy="5143500"/>
            <a:chOff x="0" y="0"/>
            <a:chExt cx="9144001" cy="5143500"/>
          </a:xfrm>
        </p:grpSpPr>
        <p:pic>
          <p:nvPicPr>
            <p:cNvPr id="49" name="Google Shape;49;p9"/>
            <p:cNvPicPr preferRelativeResize="0"/>
            <p:nvPr/>
          </p:nvPicPr>
          <p:blipFill rotWithShape="1">
            <a:blip r:embed="rId2">
              <a:alphaModFix amt="90000"/>
            </a:blip>
            <a:srcRect t="37100" r="37099" b="3453"/>
            <a:stretch/>
          </p:blipFill>
          <p:spPr>
            <a:xfrm>
              <a:off x="0" y="0"/>
              <a:ext cx="9144001" cy="5143499"/>
            </a:xfrm>
            <a:prstGeom prst="rect">
              <a:avLst/>
            </a:prstGeom>
            <a:noFill/>
            <a:ln>
              <a:noFill/>
            </a:ln>
          </p:spPr>
        </p:pic>
        <p:pic>
          <p:nvPicPr>
            <p:cNvPr id="50" name="Google Shape;50;p9"/>
            <p:cNvPicPr preferRelativeResize="0"/>
            <p:nvPr/>
          </p:nvPicPr>
          <p:blipFill rotWithShape="1">
            <a:blip r:embed="rId3">
              <a:alphaModFix/>
            </a:blip>
            <a:srcRect l="60738" b="4707"/>
            <a:stretch/>
          </p:blipFill>
          <p:spPr>
            <a:xfrm>
              <a:off x="5553900" y="1604650"/>
              <a:ext cx="3590098" cy="3538850"/>
            </a:xfrm>
            <a:prstGeom prst="rect">
              <a:avLst/>
            </a:prstGeom>
            <a:noFill/>
            <a:ln>
              <a:noFill/>
            </a:ln>
          </p:spPr>
        </p:pic>
        <p:pic>
          <p:nvPicPr>
            <p:cNvPr id="51" name="Google Shape;51;p9"/>
            <p:cNvPicPr preferRelativeResize="0"/>
            <p:nvPr/>
          </p:nvPicPr>
          <p:blipFill rotWithShape="1">
            <a:blip r:embed="rId4">
              <a:alphaModFix/>
            </a:blip>
            <a:srcRect l="38091"/>
            <a:stretch/>
          </p:blipFill>
          <p:spPr>
            <a:xfrm>
              <a:off x="0" y="996600"/>
              <a:ext cx="1151700" cy="1564925"/>
            </a:xfrm>
            <a:prstGeom prst="rect">
              <a:avLst/>
            </a:prstGeom>
            <a:noFill/>
            <a:ln>
              <a:noFill/>
            </a:ln>
          </p:spPr>
        </p:pic>
      </p:grpSp>
      <p:sp>
        <p:nvSpPr>
          <p:cNvPr id="52" name="Google Shape;52;p9"/>
          <p:cNvSpPr txBox="1">
            <a:spLocks noGrp="1"/>
          </p:cNvSpPr>
          <p:nvPr>
            <p:ph type="title"/>
          </p:nvPr>
        </p:nvSpPr>
        <p:spPr>
          <a:xfrm>
            <a:off x="1151700" y="1905472"/>
            <a:ext cx="4402200" cy="6951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 name="Google Shape;53;p9"/>
          <p:cNvSpPr txBox="1">
            <a:spLocks noGrp="1"/>
          </p:cNvSpPr>
          <p:nvPr>
            <p:ph type="subTitle" idx="1"/>
          </p:nvPr>
        </p:nvSpPr>
        <p:spPr>
          <a:xfrm>
            <a:off x="1151700" y="2829200"/>
            <a:ext cx="4818300" cy="13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4876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74000"/>
          </a:blip>
          <a:srcRect b="11606"/>
          <a:stretch/>
        </p:blipFill>
        <p:spPr>
          <a:xfrm flipH="1">
            <a:off x="0" y="0"/>
            <a:ext cx="9182848" cy="5143499"/>
          </a:xfrm>
          <a:prstGeom prst="rect">
            <a:avLst/>
          </a:prstGeom>
          <a:noFill/>
          <a:ln>
            <a:noFill/>
          </a:ln>
        </p:spPr>
      </p:pic>
      <p:pic>
        <p:nvPicPr>
          <p:cNvPr id="14" name="Google Shape;14;p3"/>
          <p:cNvPicPr preferRelativeResize="0"/>
          <p:nvPr/>
        </p:nvPicPr>
        <p:blipFill>
          <a:blip r:embed="rId3">
            <a:alphaModFix/>
          </a:blip>
          <a:stretch>
            <a:fillRect/>
          </a:stretch>
        </p:blipFill>
        <p:spPr>
          <a:xfrm>
            <a:off x="152400" y="0"/>
            <a:ext cx="3929685" cy="5143500"/>
          </a:xfrm>
          <a:prstGeom prst="rect">
            <a:avLst/>
          </a:prstGeom>
          <a:noFill/>
          <a:ln>
            <a:noFill/>
          </a:ln>
        </p:spPr>
      </p:pic>
      <p:sp>
        <p:nvSpPr>
          <p:cNvPr id="15" name="Google Shape;15;p3"/>
          <p:cNvSpPr txBox="1">
            <a:spLocks noGrp="1"/>
          </p:cNvSpPr>
          <p:nvPr>
            <p:ph type="title"/>
          </p:nvPr>
        </p:nvSpPr>
        <p:spPr>
          <a:xfrm>
            <a:off x="2152350" y="1874825"/>
            <a:ext cx="48393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2152350" y="998475"/>
            <a:ext cx="1242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3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a:off x="2152350" y="2751175"/>
            <a:ext cx="4839300" cy="4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4237075" y="1000925"/>
            <a:ext cx="4193700" cy="7662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56" name="Google Shape;56;p10"/>
          <p:cNvPicPr preferRelativeResize="0"/>
          <p:nvPr/>
        </p:nvPicPr>
        <p:blipFill>
          <a:blip r:embed="rId2">
            <a:alphaModFix/>
          </a:blip>
          <a:stretch>
            <a:fillRect/>
          </a:stretch>
        </p:blipFill>
        <p:spPr>
          <a:xfrm>
            <a:off x="152400" y="0"/>
            <a:ext cx="3929685" cy="5143500"/>
          </a:xfrm>
          <a:prstGeom prst="rect">
            <a:avLst/>
          </a:prstGeom>
          <a:noFill/>
          <a:ln>
            <a:noFill/>
          </a:ln>
        </p:spPr>
      </p:pic>
    </p:spTree>
    <p:extLst>
      <p:ext uri="{BB962C8B-B14F-4D97-AF65-F5344CB8AC3E}">
        <p14:creationId xmlns:p14="http://schemas.microsoft.com/office/powerpoint/2010/main" val="3270656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
        <p:cNvGrpSpPr/>
        <p:nvPr/>
      </p:nvGrpSpPr>
      <p:grpSpPr>
        <a:xfrm>
          <a:off x="0" y="0"/>
          <a:ext cx="0" cy="0"/>
          <a:chOff x="0" y="0"/>
          <a:chExt cx="0" cy="0"/>
        </a:xfrm>
      </p:grpSpPr>
      <p:grpSp>
        <p:nvGrpSpPr>
          <p:cNvPr id="58" name="Google Shape;58;p11"/>
          <p:cNvGrpSpPr/>
          <p:nvPr/>
        </p:nvGrpSpPr>
        <p:grpSpPr>
          <a:xfrm>
            <a:off x="0" y="0"/>
            <a:ext cx="9144000" cy="5143499"/>
            <a:chOff x="0" y="0"/>
            <a:chExt cx="9144000" cy="5143499"/>
          </a:xfrm>
        </p:grpSpPr>
        <p:pic>
          <p:nvPicPr>
            <p:cNvPr id="59" name="Google Shape;59;p11"/>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60" name="Google Shape;60;p11"/>
            <p:cNvPicPr preferRelativeResize="0"/>
            <p:nvPr/>
          </p:nvPicPr>
          <p:blipFill rotWithShape="1">
            <a:blip r:embed="rId3">
              <a:alphaModFix/>
            </a:blip>
            <a:srcRect l="12116" t="5990" r="59199" b="19962"/>
            <a:stretch/>
          </p:blipFill>
          <p:spPr>
            <a:xfrm flipH="1">
              <a:off x="6257525" y="539500"/>
              <a:ext cx="2886475" cy="4373526"/>
            </a:xfrm>
            <a:prstGeom prst="rect">
              <a:avLst/>
            </a:prstGeom>
            <a:noFill/>
            <a:ln>
              <a:noFill/>
            </a:ln>
          </p:spPr>
        </p:pic>
        <p:pic>
          <p:nvPicPr>
            <p:cNvPr id="61" name="Google Shape;61;p11"/>
            <p:cNvPicPr preferRelativeResize="0"/>
            <p:nvPr/>
          </p:nvPicPr>
          <p:blipFill rotWithShape="1">
            <a:blip r:embed="rId3">
              <a:alphaModFix/>
            </a:blip>
            <a:srcRect l="43059" t="29" r="36251" b="2247"/>
            <a:stretch/>
          </p:blipFill>
          <p:spPr>
            <a:xfrm flipH="1">
              <a:off x="1" y="254175"/>
              <a:ext cx="1716049" cy="4438825"/>
            </a:xfrm>
            <a:prstGeom prst="rect">
              <a:avLst/>
            </a:prstGeom>
            <a:noFill/>
            <a:ln>
              <a:noFill/>
            </a:ln>
          </p:spPr>
        </p:pic>
      </p:grpSp>
      <p:sp>
        <p:nvSpPr>
          <p:cNvPr id="62" name="Google Shape;62;p11"/>
          <p:cNvSpPr txBox="1">
            <a:spLocks noGrp="1"/>
          </p:cNvSpPr>
          <p:nvPr>
            <p:ph type="title" hasCustomPrompt="1"/>
          </p:nvPr>
        </p:nvSpPr>
        <p:spPr>
          <a:xfrm>
            <a:off x="1951800" y="1459425"/>
            <a:ext cx="5240400" cy="120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3" name="Google Shape;63;p11"/>
          <p:cNvSpPr txBox="1">
            <a:spLocks noGrp="1"/>
          </p:cNvSpPr>
          <p:nvPr>
            <p:ph type="subTitle" idx="1"/>
          </p:nvPr>
        </p:nvSpPr>
        <p:spPr>
          <a:xfrm>
            <a:off x="2512050" y="2665825"/>
            <a:ext cx="41199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694410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182999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
        <p:cNvGrpSpPr/>
        <p:nvPr/>
      </p:nvGrpSpPr>
      <p:grpSpPr>
        <a:xfrm>
          <a:off x="0" y="0"/>
          <a:ext cx="0" cy="0"/>
          <a:chOff x="0" y="0"/>
          <a:chExt cx="0" cy="0"/>
        </a:xfrm>
      </p:grpSpPr>
      <p:grpSp>
        <p:nvGrpSpPr>
          <p:cNvPr id="66" name="Google Shape;66;p13"/>
          <p:cNvGrpSpPr/>
          <p:nvPr/>
        </p:nvGrpSpPr>
        <p:grpSpPr>
          <a:xfrm>
            <a:off x="0" y="0"/>
            <a:ext cx="9143999" cy="5143499"/>
            <a:chOff x="0" y="0"/>
            <a:chExt cx="9143999" cy="5143499"/>
          </a:xfrm>
        </p:grpSpPr>
        <p:pic>
          <p:nvPicPr>
            <p:cNvPr id="67" name="Google Shape;67;p13"/>
            <p:cNvPicPr preferRelativeResize="0"/>
            <p:nvPr/>
          </p:nvPicPr>
          <p:blipFill rotWithShape="1">
            <a:blip r:embed="rId2">
              <a:alphaModFix amt="49000"/>
            </a:blip>
            <a:srcRect t="5082" r="9132" b="14750"/>
            <a:stretch/>
          </p:blipFill>
          <p:spPr>
            <a:xfrm>
              <a:off x="0" y="0"/>
              <a:ext cx="9143999" cy="5143499"/>
            </a:xfrm>
            <a:prstGeom prst="rect">
              <a:avLst/>
            </a:prstGeom>
            <a:noFill/>
            <a:ln>
              <a:noFill/>
            </a:ln>
          </p:spPr>
        </p:pic>
        <p:pic>
          <p:nvPicPr>
            <p:cNvPr id="68" name="Google Shape;68;p13"/>
            <p:cNvPicPr preferRelativeResize="0"/>
            <p:nvPr/>
          </p:nvPicPr>
          <p:blipFill rotWithShape="1">
            <a:blip r:embed="rId3">
              <a:alphaModFix/>
            </a:blip>
            <a:srcRect l="23521" t="41230" r="58692" b="28181"/>
            <a:stretch/>
          </p:blipFill>
          <p:spPr>
            <a:xfrm>
              <a:off x="0" y="3495275"/>
              <a:ext cx="1602151" cy="1648224"/>
            </a:xfrm>
            <a:prstGeom prst="rect">
              <a:avLst/>
            </a:prstGeom>
            <a:noFill/>
            <a:ln>
              <a:noFill/>
            </a:ln>
          </p:spPr>
        </p:pic>
        <p:pic>
          <p:nvPicPr>
            <p:cNvPr id="69" name="Google Shape;69;p13"/>
            <p:cNvPicPr preferRelativeResize="0"/>
            <p:nvPr/>
          </p:nvPicPr>
          <p:blipFill rotWithShape="1">
            <a:blip r:embed="rId3">
              <a:alphaModFix/>
            </a:blip>
            <a:srcRect l="41351" t="35130" r="45354" b="24019"/>
            <a:stretch/>
          </p:blipFill>
          <p:spPr>
            <a:xfrm>
              <a:off x="7674850" y="2443050"/>
              <a:ext cx="1469148" cy="2700450"/>
            </a:xfrm>
            <a:prstGeom prst="rect">
              <a:avLst/>
            </a:prstGeom>
            <a:noFill/>
            <a:ln>
              <a:noFill/>
            </a:ln>
          </p:spPr>
        </p:pic>
      </p:grpSp>
      <p:sp>
        <p:nvSpPr>
          <p:cNvPr id="70" name="Google Shape;70;p13"/>
          <p:cNvSpPr txBox="1">
            <a:spLocks noGrp="1"/>
          </p:cNvSpPr>
          <p:nvPr>
            <p:ph type="title"/>
          </p:nvPr>
        </p:nvSpPr>
        <p:spPr>
          <a:xfrm>
            <a:off x="1382200" y="1693162"/>
            <a:ext cx="28743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 name="Google Shape;71;p13"/>
          <p:cNvSpPr txBox="1">
            <a:spLocks noGrp="1"/>
          </p:cNvSpPr>
          <p:nvPr>
            <p:ph type="subTitle" idx="1"/>
          </p:nvPr>
        </p:nvSpPr>
        <p:spPr>
          <a:xfrm>
            <a:off x="1382200" y="2304900"/>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2"/>
          </p:nvPr>
        </p:nvSpPr>
        <p:spPr>
          <a:xfrm>
            <a:off x="4874750" y="1693162"/>
            <a:ext cx="28743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 name="Google Shape;73;p13"/>
          <p:cNvSpPr txBox="1">
            <a:spLocks noGrp="1"/>
          </p:cNvSpPr>
          <p:nvPr>
            <p:ph type="subTitle" idx="3"/>
          </p:nvPr>
        </p:nvSpPr>
        <p:spPr>
          <a:xfrm>
            <a:off x="4874750" y="2304900"/>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3"/>
          <p:cNvSpPr txBox="1">
            <a:spLocks noGrp="1"/>
          </p:cNvSpPr>
          <p:nvPr>
            <p:ph type="title" idx="4"/>
          </p:nvPr>
        </p:nvSpPr>
        <p:spPr>
          <a:xfrm>
            <a:off x="1382200" y="3367609"/>
            <a:ext cx="28743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 name="Google Shape;75;p13"/>
          <p:cNvSpPr txBox="1">
            <a:spLocks noGrp="1"/>
          </p:cNvSpPr>
          <p:nvPr>
            <p:ph type="subTitle" idx="5"/>
          </p:nvPr>
        </p:nvSpPr>
        <p:spPr>
          <a:xfrm>
            <a:off x="1382200" y="3983047"/>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6"/>
          </p:nvPr>
        </p:nvSpPr>
        <p:spPr>
          <a:xfrm>
            <a:off x="4884950" y="3367609"/>
            <a:ext cx="28539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 name="Google Shape;77;p13"/>
          <p:cNvSpPr txBox="1">
            <a:spLocks noGrp="1"/>
          </p:cNvSpPr>
          <p:nvPr>
            <p:ph type="subTitle" idx="7"/>
          </p:nvPr>
        </p:nvSpPr>
        <p:spPr>
          <a:xfrm>
            <a:off x="4874750" y="3983047"/>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title" idx="8"/>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13"/>
          <p:cNvSpPr txBox="1">
            <a:spLocks noGrp="1"/>
          </p:cNvSpPr>
          <p:nvPr>
            <p:ph type="title" idx="9" hasCustomPrompt="1"/>
          </p:nvPr>
        </p:nvSpPr>
        <p:spPr>
          <a:xfrm>
            <a:off x="2423200" y="1256604"/>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13" hasCustomPrompt="1"/>
          </p:nvPr>
        </p:nvSpPr>
        <p:spPr>
          <a:xfrm>
            <a:off x="2423200" y="2944275"/>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14" hasCustomPrompt="1"/>
          </p:nvPr>
        </p:nvSpPr>
        <p:spPr>
          <a:xfrm>
            <a:off x="5915750" y="1256604"/>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15" hasCustomPrompt="1"/>
          </p:nvPr>
        </p:nvSpPr>
        <p:spPr>
          <a:xfrm>
            <a:off x="5915750" y="2933626"/>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2964501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3"/>
        <p:cNvGrpSpPr/>
        <p:nvPr/>
      </p:nvGrpSpPr>
      <p:grpSpPr>
        <a:xfrm>
          <a:off x="0" y="0"/>
          <a:ext cx="0" cy="0"/>
          <a:chOff x="0" y="0"/>
          <a:chExt cx="0" cy="0"/>
        </a:xfrm>
      </p:grpSpPr>
      <p:grpSp>
        <p:nvGrpSpPr>
          <p:cNvPr id="84" name="Google Shape;84;p14"/>
          <p:cNvGrpSpPr/>
          <p:nvPr/>
        </p:nvGrpSpPr>
        <p:grpSpPr>
          <a:xfrm flipH="1">
            <a:off x="0" y="0"/>
            <a:ext cx="9150424" cy="5143499"/>
            <a:chOff x="-6423" y="0"/>
            <a:chExt cx="9150424" cy="5143499"/>
          </a:xfrm>
        </p:grpSpPr>
        <p:pic>
          <p:nvPicPr>
            <p:cNvPr id="85" name="Google Shape;85;p14"/>
            <p:cNvPicPr preferRelativeResize="0"/>
            <p:nvPr/>
          </p:nvPicPr>
          <p:blipFill rotWithShape="1">
            <a:blip r:embed="rId2">
              <a:alphaModFix amt="90000"/>
            </a:blip>
            <a:srcRect t="37100" r="37099" b="3453"/>
            <a:stretch/>
          </p:blipFill>
          <p:spPr>
            <a:xfrm flipH="1">
              <a:off x="0" y="0"/>
              <a:ext cx="9144001" cy="5143499"/>
            </a:xfrm>
            <a:prstGeom prst="rect">
              <a:avLst/>
            </a:prstGeom>
            <a:noFill/>
            <a:ln>
              <a:noFill/>
            </a:ln>
          </p:spPr>
        </p:pic>
        <p:pic>
          <p:nvPicPr>
            <p:cNvPr id="86" name="Google Shape;86;p14"/>
            <p:cNvPicPr preferRelativeResize="0"/>
            <p:nvPr/>
          </p:nvPicPr>
          <p:blipFill rotWithShape="1">
            <a:blip r:embed="rId3">
              <a:alphaModFix/>
            </a:blip>
            <a:srcRect l="60738" t="-676" r="26666" b="2646"/>
            <a:stretch/>
          </p:blipFill>
          <p:spPr>
            <a:xfrm flipH="1">
              <a:off x="-6423" y="1495475"/>
              <a:ext cx="1151699" cy="3640400"/>
            </a:xfrm>
            <a:prstGeom prst="rect">
              <a:avLst/>
            </a:prstGeom>
            <a:noFill/>
            <a:ln>
              <a:noFill/>
            </a:ln>
          </p:spPr>
        </p:pic>
        <p:pic>
          <p:nvPicPr>
            <p:cNvPr id="87" name="Google Shape;87;p14"/>
            <p:cNvPicPr preferRelativeResize="0"/>
            <p:nvPr/>
          </p:nvPicPr>
          <p:blipFill rotWithShape="1">
            <a:blip r:embed="rId4">
              <a:alphaModFix/>
            </a:blip>
            <a:srcRect l="40995" r="2405"/>
            <a:stretch/>
          </p:blipFill>
          <p:spPr>
            <a:xfrm flipH="1">
              <a:off x="8270651" y="1298600"/>
              <a:ext cx="873350" cy="1297950"/>
            </a:xfrm>
            <a:prstGeom prst="rect">
              <a:avLst/>
            </a:prstGeom>
            <a:noFill/>
            <a:ln>
              <a:noFill/>
            </a:ln>
          </p:spPr>
        </p:pic>
      </p:grpSp>
      <p:sp>
        <p:nvSpPr>
          <p:cNvPr id="88" name="Google Shape;88;p1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90964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9"/>
        <p:cNvGrpSpPr/>
        <p:nvPr/>
      </p:nvGrpSpPr>
      <p:grpSpPr>
        <a:xfrm>
          <a:off x="0" y="0"/>
          <a:ext cx="0" cy="0"/>
          <a:chOff x="0" y="0"/>
          <a:chExt cx="0" cy="0"/>
        </a:xfrm>
      </p:grpSpPr>
      <p:grpSp>
        <p:nvGrpSpPr>
          <p:cNvPr id="90" name="Google Shape;90;p15"/>
          <p:cNvGrpSpPr/>
          <p:nvPr/>
        </p:nvGrpSpPr>
        <p:grpSpPr>
          <a:xfrm>
            <a:off x="0" y="0"/>
            <a:ext cx="9351400" cy="5143499"/>
            <a:chOff x="0" y="0"/>
            <a:chExt cx="9351400" cy="5143499"/>
          </a:xfrm>
        </p:grpSpPr>
        <p:pic>
          <p:nvPicPr>
            <p:cNvPr id="91" name="Google Shape;91;p15"/>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92" name="Google Shape;92;p15"/>
            <p:cNvPicPr preferRelativeResize="0"/>
            <p:nvPr/>
          </p:nvPicPr>
          <p:blipFill rotWithShape="1">
            <a:blip r:embed="rId3">
              <a:alphaModFix/>
            </a:blip>
            <a:srcRect l="10054" t="40746" r="80037" b="28424"/>
            <a:stretch/>
          </p:blipFill>
          <p:spPr>
            <a:xfrm flipH="1">
              <a:off x="8354500" y="2592025"/>
              <a:ext cx="996900" cy="1820700"/>
            </a:xfrm>
            <a:prstGeom prst="round2DiagRect">
              <a:avLst>
                <a:gd name="adj1" fmla="val 28927"/>
                <a:gd name="adj2" fmla="val 0"/>
              </a:avLst>
            </a:prstGeom>
            <a:noFill/>
            <a:ln>
              <a:noFill/>
            </a:ln>
          </p:spPr>
        </p:pic>
        <p:pic>
          <p:nvPicPr>
            <p:cNvPr id="93" name="Google Shape;93;p15"/>
            <p:cNvPicPr preferRelativeResize="0"/>
            <p:nvPr/>
          </p:nvPicPr>
          <p:blipFill rotWithShape="1">
            <a:blip r:embed="rId3">
              <a:alphaModFix/>
            </a:blip>
            <a:srcRect l="41024" t="-6282" r="44771" b="24160"/>
            <a:stretch/>
          </p:blipFill>
          <p:spPr>
            <a:xfrm flipH="1">
              <a:off x="0" y="254175"/>
              <a:ext cx="1178200" cy="3730275"/>
            </a:xfrm>
            <a:prstGeom prst="rect">
              <a:avLst/>
            </a:prstGeom>
            <a:noFill/>
            <a:ln>
              <a:noFill/>
            </a:ln>
          </p:spPr>
        </p:pic>
      </p:grpSp>
      <p:sp>
        <p:nvSpPr>
          <p:cNvPr id="94" name="Google Shape;94;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7691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95"/>
        <p:cNvGrpSpPr/>
        <p:nvPr/>
      </p:nvGrpSpPr>
      <p:grpSpPr>
        <a:xfrm>
          <a:off x="0" y="0"/>
          <a:ext cx="0" cy="0"/>
          <a:chOff x="0" y="0"/>
          <a:chExt cx="0" cy="0"/>
        </a:xfrm>
      </p:grpSpPr>
      <p:grpSp>
        <p:nvGrpSpPr>
          <p:cNvPr id="96" name="Google Shape;96;p16"/>
          <p:cNvGrpSpPr/>
          <p:nvPr/>
        </p:nvGrpSpPr>
        <p:grpSpPr>
          <a:xfrm>
            <a:off x="0" y="0"/>
            <a:ext cx="9144000" cy="5143499"/>
            <a:chOff x="0" y="0"/>
            <a:chExt cx="9144000" cy="5143499"/>
          </a:xfrm>
        </p:grpSpPr>
        <p:pic>
          <p:nvPicPr>
            <p:cNvPr id="97" name="Google Shape;97;p16"/>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98" name="Google Shape;98;p16"/>
            <p:cNvPicPr preferRelativeResize="0"/>
            <p:nvPr/>
          </p:nvPicPr>
          <p:blipFill rotWithShape="1">
            <a:blip r:embed="rId3">
              <a:alphaModFix/>
            </a:blip>
            <a:srcRect l="12116" t="5990" r="59199" b="19962"/>
            <a:stretch/>
          </p:blipFill>
          <p:spPr>
            <a:xfrm flipH="1">
              <a:off x="6257525" y="539500"/>
              <a:ext cx="2886475" cy="4373526"/>
            </a:xfrm>
            <a:prstGeom prst="rect">
              <a:avLst/>
            </a:prstGeom>
            <a:noFill/>
            <a:ln>
              <a:noFill/>
            </a:ln>
          </p:spPr>
        </p:pic>
        <p:pic>
          <p:nvPicPr>
            <p:cNvPr id="99" name="Google Shape;99;p16"/>
            <p:cNvPicPr preferRelativeResize="0"/>
            <p:nvPr/>
          </p:nvPicPr>
          <p:blipFill rotWithShape="1">
            <a:blip r:embed="rId3">
              <a:alphaModFix/>
            </a:blip>
            <a:srcRect l="43059" t="29" r="36251" b="2247"/>
            <a:stretch/>
          </p:blipFill>
          <p:spPr>
            <a:xfrm flipH="1">
              <a:off x="1" y="254175"/>
              <a:ext cx="1716049" cy="4438825"/>
            </a:xfrm>
            <a:prstGeom prst="rect">
              <a:avLst/>
            </a:prstGeom>
            <a:noFill/>
            <a:ln>
              <a:noFill/>
            </a:ln>
          </p:spPr>
        </p:pic>
      </p:grpSp>
      <p:sp>
        <p:nvSpPr>
          <p:cNvPr id="100" name="Google Shape;100;p16"/>
          <p:cNvSpPr txBox="1">
            <a:spLocks noGrp="1"/>
          </p:cNvSpPr>
          <p:nvPr>
            <p:ph type="subTitle" idx="1"/>
          </p:nvPr>
        </p:nvSpPr>
        <p:spPr>
          <a:xfrm>
            <a:off x="5684450" y="1507900"/>
            <a:ext cx="2558700" cy="1079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1" name="Google Shape;101;p16"/>
          <p:cNvSpPr txBox="1">
            <a:spLocks noGrp="1"/>
          </p:cNvSpPr>
          <p:nvPr>
            <p:ph type="title"/>
          </p:nvPr>
        </p:nvSpPr>
        <p:spPr>
          <a:xfrm>
            <a:off x="7151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053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2"/>
        <p:cNvGrpSpPr/>
        <p:nvPr/>
      </p:nvGrpSpPr>
      <p:grpSpPr>
        <a:xfrm>
          <a:off x="0" y="0"/>
          <a:ext cx="0" cy="0"/>
          <a:chOff x="0" y="0"/>
          <a:chExt cx="0" cy="0"/>
        </a:xfrm>
      </p:grpSpPr>
      <p:grpSp>
        <p:nvGrpSpPr>
          <p:cNvPr id="103" name="Google Shape;103;p17"/>
          <p:cNvGrpSpPr/>
          <p:nvPr/>
        </p:nvGrpSpPr>
        <p:grpSpPr>
          <a:xfrm>
            <a:off x="0" y="0"/>
            <a:ext cx="9143999" cy="5143499"/>
            <a:chOff x="0" y="0"/>
            <a:chExt cx="9143999" cy="5143499"/>
          </a:xfrm>
        </p:grpSpPr>
        <p:pic>
          <p:nvPicPr>
            <p:cNvPr id="104" name="Google Shape;104;p17"/>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105" name="Google Shape;105;p17"/>
            <p:cNvPicPr preferRelativeResize="0"/>
            <p:nvPr/>
          </p:nvPicPr>
          <p:blipFill rotWithShape="1">
            <a:blip r:embed="rId3">
              <a:alphaModFix/>
            </a:blip>
            <a:srcRect l="42945" t="5990" r="47750" b="19962"/>
            <a:stretch/>
          </p:blipFill>
          <p:spPr>
            <a:xfrm>
              <a:off x="8207775" y="152400"/>
              <a:ext cx="936224" cy="4373526"/>
            </a:xfrm>
            <a:prstGeom prst="rect">
              <a:avLst/>
            </a:prstGeom>
            <a:noFill/>
            <a:ln>
              <a:noFill/>
            </a:ln>
          </p:spPr>
        </p:pic>
        <p:pic>
          <p:nvPicPr>
            <p:cNvPr id="106" name="Google Shape;106;p17"/>
            <p:cNvPicPr preferRelativeResize="0"/>
            <p:nvPr/>
          </p:nvPicPr>
          <p:blipFill rotWithShape="1">
            <a:blip r:embed="rId3">
              <a:alphaModFix/>
            </a:blip>
            <a:srcRect l="28929" t="8771" r="60831" b="8165"/>
            <a:stretch/>
          </p:blipFill>
          <p:spPr>
            <a:xfrm>
              <a:off x="0" y="91175"/>
              <a:ext cx="1030349" cy="5000675"/>
            </a:xfrm>
            <a:prstGeom prst="rect">
              <a:avLst/>
            </a:prstGeom>
            <a:noFill/>
            <a:ln>
              <a:noFill/>
            </a:ln>
          </p:spPr>
        </p:pic>
      </p:grpSp>
      <p:sp>
        <p:nvSpPr>
          <p:cNvPr id="107" name="Google Shape;107;p1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 name="Google Shape;108;p17"/>
          <p:cNvSpPr txBox="1">
            <a:spLocks noGrp="1"/>
          </p:cNvSpPr>
          <p:nvPr>
            <p:ph type="body" idx="1"/>
          </p:nvPr>
        </p:nvSpPr>
        <p:spPr>
          <a:xfrm>
            <a:off x="848075" y="1122175"/>
            <a:ext cx="7407000" cy="3394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816092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9"/>
        <p:cNvGrpSpPr/>
        <p:nvPr/>
      </p:nvGrpSpPr>
      <p:grpSpPr>
        <a:xfrm>
          <a:off x="0" y="0"/>
          <a:ext cx="0" cy="0"/>
          <a:chOff x="0" y="0"/>
          <a:chExt cx="0" cy="0"/>
        </a:xfrm>
      </p:grpSpPr>
      <p:pic>
        <p:nvPicPr>
          <p:cNvPr id="110" name="Google Shape;110;p18"/>
          <p:cNvPicPr preferRelativeResize="0"/>
          <p:nvPr/>
        </p:nvPicPr>
        <p:blipFill rotWithShape="1">
          <a:blip r:embed="rId2">
            <a:alphaModFix amt="48000"/>
          </a:blip>
          <a:srcRect r="9132" b="9255"/>
          <a:stretch/>
        </p:blipFill>
        <p:spPr>
          <a:xfrm flipH="1">
            <a:off x="0" y="0"/>
            <a:ext cx="9143999" cy="5143499"/>
          </a:xfrm>
          <a:prstGeom prst="rect">
            <a:avLst/>
          </a:prstGeom>
          <a:noFill/>
          <a:ln>
            <a:noFill/>
          </a:ln>
        </p:spPr>
      </p:pic>
      <p:sp>
        <p:nvSpPr>
          <p:cNvPr id="111" name="Google Shape;111;p18"/>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2" name="Google Shape;112;p18"/>
          <p:cNvSpPr txBox="1">
            <a:spLocks noGrp="1"/>
          </p:cNvSpPr>
          <p:nvPr>
            <p:ph type="body" idx="1"/>
          </p:nvPr>
        </p:nvSpPr>
        <p:spPr>
          <a:xfrm>
            <a:off x="848075" y="1122175"/>
            <a:ext cx="7407000" cy="321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2785956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3"/>
        <p:cNvGrpSpPr/>
        <p:nvPr/>
      </p:nvGrpSpPr>
      <p:grpSpPr>
        <a:xfrm>
          <a:off x="0" y="0"/>
          <a:ext cx="0" cy="0"/>
          <a:chOff x="0" y="0"/>
          <a:chExt cx="0" cy="0"/>
        </a:xfrm>
      </p:grpSpPr>
      <p:grpSp>
        <p:nvGrpSpPr>
          <p:cNvPr id="114" name="Google Shape;114;p19"/>
          <p:cNvGrpSpPr/>
          <p:nvPr/>
        </p:nvGrpSpPr>
        <p:grpSpPr>
          <a:xfrm>
            <a:off x="-33275" y="304800"/>
            <a:ext cx="9177277" cy="4838700"/>
            <a:chOff x="-32825" y="0"/>
            <a:chExt cx="9053247" cy="4269567"/>
          </a:xfrm>
        </p:grpSpPr>
        <p:pic>
          <p:nvPicPr>
            <p:cNvPr id="115" name="Google Shape;115;p19"/>
            <p:cNvPicPr preferRelativeResize="0"/>
            <p:nvPr/>
          </p:nvPicPr>
          <p:blipFill rotWithShape="1">
            <a:blip r:embed="rId2">
              <a:alphaModFix amt="48000"/>
            </a:blip>
            <a:srcRect r="10362" b="24676"/>
            <a:stretch/>
          </p:blipFill>
          <p:spPr>
            <a:xfrm>
              <a:off x="0" y="0"/>
              <a:ext cx="9020422" cy="4269567"/>
            </a:xfrm>
            <a:prstGeom prst="rect">
              <a:avLst/>
            </a:prstGeom>
            <a:noFill/>
            <a:ln>
              <a:noFill/>
            </a:ln>
          </p:spPr>
        </p:pic>
        <p:pic>
          <p:nvPicPr>
            <p:cNvPr id="116" name="Google Shape;116;p19"/>
            <p:cNvPicPr preferRelativeResize="0"/>
            <p:nvPr/>
          </p:nvPicPr>
          <p:blipFill rotWithShape="1">
            <a:blip r:embed="rId3">
              <a:alphaModFix/>
            </a:blip>
            <a:srcRect l="17422" t="5990" r="58145" b="33134"/>
            <a:stretch/>
          </p:blipFill>
          <p:spPr>
            <a:xfrm flipH="1">
              <a:off x="6767632" y="974874"/>
              <a:ext cx="2252788" cy="3294692"/>
            </a:xfrm>
            <a:prstGeom prst="rect">
              <a:avLst/>
            </a:prstGeom>
            <a:noFill/>
            <a:ln>
              <a:noFill/>
            </a:ln>
          </p:spPr>
        </p:pic>
        <p:pic>
          <p:nvPicPr>
            <p:cNvPr id="117" name="Google Shape;117;p19"/>
            <p:cNvPicPr preferRelativeResize="0"/>
            <p:nvPr/>
          </p:nvPicPr>
          <p:blipFill rotWithShape="1">
            <a:blip r:embed="rId3">
              <a:alphaModFix/>
            </a:blip>
            <a:srcRect l="42764" r="41588" b="11598"/>
            <a:stretch/>
          </p:blipFill>
          <p:spPr>
            <a:xfrm flipH="1">
              <a:off x="-32825" y="254169"/>
              <a:ext cx="1297844" cy="4015398"/>
            </a:xfrm>
            <a:prstGeom prst="rect">
              <a:avLst/>
            </a:prstGeom>
            <a:noFill/>
            <a:ln>
              <a:noFill/>
            </a:ln>
          </p:spPr>
        </p:pic>
      </p:grpSp>
      <p:sp>
        <p:nvSpPr>
          <p:cNvPr id="118" name="Google Shape;118;p19"/>
          <p:cNvSpPr txBox="1">
            <a:spLocks noGrp="1"/>
          </p:cNvSpPr>
          <p:nvPr>
            <p:ph type="title"/>
          </p:nvPr>
        </p:nvSpPr>
        <p:spPr>
          <a:xfrm>
            <a:off x="1024800" y="2560181"/>
            <a:ext cx="2336400" cy="38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9" name="Google Shape;119;p19"/>
          <p:cNvSpPr txBox="1">
            <a:spLocks noGrp="1"/>
          </p:cNvSpPr>
          <p:nvPr>
            <p:ph type="subTitle" idx="1"/>
          </p:nvPr>
        </p:nvSpPr>
        <p:spPr>
          <a:xfrm>
            <a:off x="1024800" y="3122806"/>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9"/>
          <p:cNvSpPr txBox="1">
            <a:spLocks noGrp="1"/>
          </p:cNvSpPr>
          <p:nvPr>
            <p:ph type="title" idx="2"/>
          </p:nvPr>
        </p:nvSpPr>
        <p:spPr>
          <a:xfrm>
            <a:off x="3403800" y="2560181"/>
            <a:ext cx="2336400" cy="38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 name="Google Shape;121;p19"/>
          <p:cNvSpPr txBox="1">
            <a:spLocks noGrp="1"/>
          </p:cNvSpPr>
          <p:nvPr>
            <p:ph type="subTitle" idx="3"/>
          </p:nvPr>
        </p:nvSpPr>
        <p:spPr>
          <a:xfrm>
            <a:off x="3403800" y="3122806"/>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9"/>
          <p:cNvSpPr txBox="1">
            <a:spLocks noGrp="1"/>
          </p:cNvSpPr>
          <p:nvPr>
            <p:ph type="title" idx="4"/>
          </p:nvPr>
        </p:nvSpPr>
        <p:spPr>
          <a:xfrm>
            <a:off x="5782800" y="2560181"/>
            <a:ext cx="2336400" cy="38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3" name="Google Shape;123;p19"/>
          <p:cNvSpPr txBox="1">
            <a:spLocks noGrp="1"/>
          </p:cNvSpPr>
          <p:nvPr>
            <p:ph type="subTitle" idx="5"/>
          </p:nvPr>
        </p:nvSpPr>
        <p:spPr>
          <a:xfrm>
            <a:off x="5782800" y="3122806"/>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9"/>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3612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grpSp>
        <p:nvGrpSpPr>
          <p:cNvPr id="19" name="Google Shape;19;p4"/>
          <p:cNvGrpSpPr/>
          <p:nvPr/>
        </p:nvGrpSpPr>
        <p:grpSpPr>
          <a:xfrm>
            <a:off x="0" y="0"/>
            <a:ext cx="9143999" cy="5143499"/>
            <a:chOff x="0" y="0"/>
            <a:chExt cx="9143999" cy="5143499"/>
          </a:xfrm>
        </p:grpSpPr>
        <p:pic>
          <p:nvPicPr>
            <p:cNvPr id="20" name="Google Shape;20;p4"/>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21" name="Google Shape;21;p4"/>
            <p:cNvPicPr preferRelativeResize="0"/>
            <p:nvPr/>
          </p:nvPicPr>
          <p:blipFill rotWithShape="1">
            <a:blip r:embed="rId3">
              <a:alphaModFix/>
            </a:blip>
            <a:srcRect l="42945" t="5990" r="47750" b="19962"/>
            <a:stretch/>
          </p:blipFill>
          <p:spPr>
            <a:xfrm>
              <a:off x="8207775" y="152400"/>
              <a:ext cx="936224" cy="4373526"/>
            </a:xfrm>
            <a:prstGeom prst="rect">
              <a:avLst/>
            </a:prstGeom>
            <a:noFill/>
            <a:ln>
              <a:noFill/>
            </a:ln>
          </p:spPr>
        </p:pic>
        <p:pic>
          <p:nvPicPr>
            <p:cNvPr id="22" name="Google Shape;22;p4"/>
            <p:cNvPicPr preferRelativeResize="0"/>
            <p:nvPr/>
          </p:nvPicPr>
          <p:blipFill rotWithShape="1">
            <a:blip r:embed="rId3">
              <a:alphaModFix/>
            </a:blip>
            <a:srcRect l="28929" t="8771" r="60831" b="8165"/>
            <a:stretch/>
          </p:blipFill>
          <p:spPr>
            <a:xfrm>
              <a:off x="0" y="91175"/>
              <a:ext cx="1030349" cy="5000675"/>
            </a:xfrm>
            <a:prstGeom prst="rect">
              <a:avLst/>
            </a:prstGeom>
            <a:noFill/>
            <a:ln>
              <a:noFill/>
            </a:ln>
          </p:spPr>
        </p:pic>
      </p:grpSp>
      <p:sp>
        <p:nvSpPr>
          <p:cNvPr id="23" name="Google Shape;23;p4"/>
          <p:cNvSpPr txBox="1">
            <a:spLocks noGrp="1"/>
          </p:cNvSpPr>
          <p:nvPr>
            <p:ph type="title"/>
          </p:nvPr>
        </p:nvSpPr>
        <p:spPr>
          <a:xfrm>
            <a:off x="720000" y="417471"/>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rgbClr val="001C25"/>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 name="Google Shape;24;p4"/>
          <p:cNvSpPr txBox="1">
            <a:spLocks noGrp="1"/>
          </p:cNvSpPr>
          <p:nvPr>
            <p:ph type="body" idx="1"/>
          </p:nvPr>
        </p:nvSpPr>
        <p:spPr>
          <a:xfrm>
            <a:off x="720000" y="1017725"/>
            <a:ext cx="7704000" cy="3551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5"/>
        <p:cNvGrpSpPr/>
        <p:nvPr/>
      </p:nvGrpSpPr>
      <p:grpSpPr>
        <a:xfrm>
          <a:off x="0" y="0"/>
          <a:ext cx="0" cy="0"/>
          <a:chOff x="0" y="0"/>
          <a:chExt cx="0" cy="0"/>
        </a:xfrm>
      </p:grpSpPr>
      <p:grpSp>
        <p:nvGrpSpPr>
          <p:cNvPr id="126" name="Google Shape;126;p20"/>
          <p:cNvGrpSpPr/>
          <p:nvPr/>
        </p:nvGrpSpPr>
        <p:grpSpPr>
          <a:xfrm>
            <a:off x="0" y="0"/>
            <a:ext cx="9143999" cy="5143499"/>
            <a:chOff x="0" y="0"/>
            <a:chExt cx="9143999" cy="5143499"/>
          </a:xfrm>
        </p:grpSpPr>
        <p:pic>
          <p:nvPicPr>
            <p:cNvPr id="127" name="Google Shape;127;p20"/>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128" name="Google Shape;128;p20"/>
            <p:cNvPicPr preferRelativeResize="0"/>
            <p:nvPr/>
          </p:nvPicPr>
          <p:blipFill rotWithShape="1">
            <a:blip r:embed="rId3">
              <a:alphaModFix/>
            </a:blip>
            <a:srcRect l="42945" t="5990" r="47750" b="19962"/>
            <a:stretch/>
          </p:blipFill>
          <p:spPr>
            <a:xfrm>
              <a:off x="8207775" y="152400"/>
              <a:ext cx="936224" cy="4373526"/>
            </a:xfrm>
            <a:prstGeom prst="rect">
              <a:avLst/>
            </a:prstGeom>
            <a:noFill/>
            <a:ln>
              <a:noFill/>
            </a:ln>
          </p:spPr>
        </p:pic>
        <p:pic>
          <p:nvPicPr>
            <p:cNvPr id="129" name="Google Shape;129;p20"/>
            <p:cNvPicPr preferRelativeResize="0"/>
            <p:nvPr/>
          </p:nvPicPr>
          <p:blipFill rotWithShape="1">
            <a:blip r:embed="rId3">
              <a:alphaModFix/>
            </a:blip>
            <a:srcRect l="28929" t="8771" r="60831" b="8165"/>
            <a:stretch/>
          </p:blipFill>
          <p:spPr>
            <a:xfrm>
              <a:off x="0" y="91175"/>
              <a:ext cx="1030349" cy="5000675"/>
            </a:xfrm>
            <a:prstGeom prst="rect">
              <a:avLst/>
            </a:prstGeom>
            <a:noFill/>
            <a:ln>
              <a:noFill/>
            </a:ln>
          </p:spPr>
        </p:pic>
      </p:grpSp>
      <p:sp>
        <p:nvSpPr>
          <p:cNvPr id="130" name="Google Shape;130;p20"/>
          <p:cNvSpPr txBox="1">
            <a:spLocks noGrp="1"/>
          </p:cNvSpPr>
          <p:nvPr>
            <p:ph type="title"/>
          </p:nvPr>
        </p:nvSpPr>
        <p:spPr>
          <a:xfrm>
            <a:off x="948600" y="1565975"/>
            <a:ext cx="35892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2pPr>
            <a:lvl3pPr lvl="2"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3pPr>
            <a:lvl4pPr lvl="3"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4pPr>
            <a:lvl5pPr lvl="4"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5pPr>
            <a:lvl6pPr lvl="5"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6pPr>
            <a:lvl7pPr lvl="6"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7pPr>
            <a:lvl8pPr lvl="7"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8pPr>
            <a:lvl9pPr lvl="8"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9pPr>
          </a:lstStyle>
          <a:p>
            <a:endParaRPr/>
          </a:p>
        </p:txBody>
      </p:sp>
      <p:sp>
        <p:nvSpPr>
          <p:cNvPr id="131" name="Google Shape;131;p20"/>
          <p:cNvSpPr txBox="1">
            <a:spLocks noGrp="1"/>
          </p:cNvSpPr>
          <p:nvPr>
            <p:ph type="subTitle" idx="1"/>
          </p:nvPr>
        </p:nvSpPr>
        <p:spPr>
          <a:xfrm>
            <a:off x="1306050" y="2152500"/>
            <a:ext cx="2874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0"/>
          <p:cNvSpPr txBox="1">
            <a:spLocks noGrp="1"/>
          </p:cNvSpPr>
          <p:nvPr>
            <p:ph type="title" idx="2"/>
          </p:nvPr>
        </p:nvSpPr>
        <p:spPr>
          <a:xfrm>
            <a:off x="4580801" y="1565975"/>
            <a:ext cx="36147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2pPr>
            <a:lvl3pPr lvl="2"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3pPr>
            <a:lvl4pPr lvl="3"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4pPr>
            <a:lvl5pPr lvl="4"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5pPr>
            <a:lvl6pPr lvl="5"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6pPr>
            <a:lvl7pPr lvl="6"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7pPr>
            <a:lvl8pPr lvl="7"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8pPr>
            <a:lvl9pPr lvl="8"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9pPr>
          </a:lstStyle>
          <a:p>
            <a:endParaRPr/>
          </a:p>
        </p:txBody>
      </p:sp>
      <p:sp>
        <p:nvSpPr>
          <p:cNvPr id="133" name="Google Shape;133;p20"/>
          <p:cNvSpPr txBox="1">
            <a:spLocks noGrp="1"/>
          </p:cNvSpPr>
          <p:nvPr>
            <p:ph type="subTitle" idx="3"/>
          </p:nvPr>
        </p:nvSpPr>
        <p:spPr>
          <a:xfrm>
            <a:off x="4951001" y="2152500"/>
            <a:ext cx="2874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0"/>
          <p:cNvSpPr txBox="1">
            <a:spLocks noGrp="1"/>
          </p:cNvSpPr>
          <p:nvPr>
            <p:ph type="title" idx="4"/>
          </p:nvPr>
        </p:nvSpPr>
        <p:spPr>
          <a:xfrm>
            <a:off x="948600" y="3161885"/>
            <a:ext cx="35892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2pPr>
            <a:lvl3pPr lvl="2"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3pPr>
            <a:lvl4pPr lvl="3"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4pPr>
            <a:lvl5pPr lvl="4"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5pPr>
            <a:lvl6pPr lvl="5"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6pPr>
            <a:lvl7pPr lvl="6"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7pPr>
            <a:lvl8pPr lvl="7"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8pPr>
            <a:lvl9pPr lvl="8"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9pPr>
          </a:lstStyle>
          <a:p>
            <a:endParaRPr/>
          </a:p>
        </p:txBody>
      </p:sp>
      <p:sp>
        <p:nvSpPr>
          <p:cNvPr id="135" name="Google Shape;135;p20"/>
          <p:cNvSpPr txBox="1">
            <a:spLocks noGrp="1"/>
          </p:cNvSpPr>
          <p:nvPr>
            <p:ph type="subTitle" idx="5"/>
          </p:nvPr>
        </p:nvSpPr>
        <p:spPr>
          <a:xfrm>
            <a:off x="1306050" y="3746362"/>
            <a:ext cx="2874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0"/>
          <p:cNvSpPr txBox="1">
            <a:spLocks noGrp="1"/>
          </p:cNvSpPr>
          <p:nvPr>
            <p:ph type="title" idx="6"/>
          </p:nvPr>
        </p:nvSpPr>
        <p:spPr>
          <a:xfrm>
            <a:off x="4593551" y="3161885"/>
            <a:ext cx="35892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2pPr>
            <a:lvl3pPr lvl="2"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3pPr>
            <a:lvl4pPr lvl="3"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4pPr>
            <a:lvl5pPr lvl="4"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5pPr>
            <a:lvl6pPr lvl="5"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6pPr>
            <a:lvl7pPr lvl="6"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7pPr>
            <a:lvl8pPr lvl="7"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8pPr>
            <a:lvl9pPr lvl="8" algn="ctr" rtl="0">
              <a:spcBef>
                <a:spcPts val="0"/>
              </a:spcBef>
              <a:spcAft>
                <a:spcPts val="0"/>
              </a:spcAft>
              <a:buSzPts val="2500"/>
              <a:buFont typeface="Playfair Display"/>
              <a:buNone/>
              <a:defRPr sz="2500" b="1">
                <a:latin typeface="Playfair Display"/>
                <a:ea typeface="Playfair Display"/>
                <a:cs typeface="Playfair Display"/>
                <a:sym typeface="Playfair Display"/>
              </a:defRPr>
            </a:lvl9pPr>
          </a:lstStyle>
          <a:p>
            <a:endParaRPr/>
          </a:p>
        </p:txBody>
      </p:sp>
      <p:sp>
        <p:nvSpPr>
          <p:cNvPr id="137" name="Google Shape;137;p20"/>
          <p:cNvSpPr txBox="1">
            <a:spLocks noGrp="1"/>
          </p:cNvSpPr>
          <p:nvPr>
            <p:ph type="subTitle" idx="7"/>
          </p:nvPr>
        </p:nvSpPr>
        <p:spPr>
          <a:xfrm>
            <a:off x="4951001" y="3746362"/>
            <a:ext cx="2874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0"/>
          <p:cNvSpPr txBox="1">
            <a:spLocks noGrp="1"/>
          </p:cNvSpPr>
          <p:nvPr>
            <p:ph type="title" idx="8"/>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7658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
        <p:cNvGrpSpPr/>
        <p:nvPr/>
      </p:nvGrpSpPr>
      <p:grpSpPr>
        <a:xfrm>
          <a:off x="0" y="0"/>
          <a:ext cx="0" cy="0"/>
          <a:chOff x="0" y="0"/>
          <a:chExt cx="0" cy="0"/>
        </a:xfrm>
      </p:grpSpPr>
      <p:grpSp>
        <p:nvGrpSpPr>
          <p:cNvPr id="140" name="Google Shape;140;p21"/>
          <p:cNvGrpSpPr/>
          <p:nvPr/>
        </p:nvGrpSpPr>
        <p:grpSpPr>
          <a:xfrm>
            <a:off x="0" y="0"/>
            <a:ext cx="9144001" cy="5143499"/>
            <a:chOff x="0" y="0"/>
            <a:chExt cx="9144001" cy="5143499"/>
          </a:xfrm>
        </p:grpSpPr>
        <p:pic>
          <p:nvPicPr>
            <p:cNvPr id="141" name="Google Shape;141;p21"/>
            <p:cNvPicPr preferRelativeResize="0"/>
            <p:nvPr/>
          </p:nvPicPr>
          <p:blipFill rotWithShape="1">
            <a:blip r:embed="rId2">
              <a:alphaModFix amt="49000"/>
            </a:blip>
            <a:srcRect t="5082" r="9132" b="14750"/>
            <a:stretch/>
          </p:blipFill>
          <p:spPr>
            <a:xfrm>
              <a:off x="0" y="0"/>
              <a:ext cx="9143999" cy="5143499"/>
            </a:xfrm>
            <a:prstGeom prst="rect">
              <a:avLst/>
            </a:prstGeom>
            <a:noFill/>
            <a:ln>
              <a:noFill/>
            </a:ln>
          </p:spPr>
        </p:pic>
        <p:pic>
          <p:nvPicPr>
            <p:cNvPr id="142" name="Google Shape;142;p21"/>
            <p:cNvPicPr preferRelativeResize="0"/>
            <p:nvPr/>
          </p:nvPicPr>
          <p:blipFill rotWithShape="1">
            <a:blip r:embed="rId3">
              <a:alphaModFix/>
            </a:blip>
            <a:srcRect l="30107" t="39547" r="60287" b="29863"/>
            <a:stretch/>
          </p:blipFill>
          <p:spPr>
            <a:xfrm>
              <a:off x="0" y="2123675"/>
              <a:ext cx="865099" cy="1648224"/>
            </a:xfrm>
            <a:prstGeom prst="rect">
              <a:avLst/>
            </a:prstGeom>
            <a:noFill/>
            <a:ln>
              <a:noFill/>
            </a:ln>
          </p:spPr>
        </p:pic>
        <p:pic>
          <p:nvPicPr>
            <p:cNvPr id="143" name="Google Shape;143;p21"/>
            <p:cNvPicPr preferRelativeResize="0"/>
            <p:nvPr/>
          </p:nvPicPr>
          <p:blipFill rotWithShape="1">
            <a:blip r:embed="rId3">
              <a:alphaModFix/>
            </a:blip>
            <a:srcRect l="43177" t="33660" r="50050" b="25490"/>
            <a:stretch/>
          </p:blipFill>
          <p:spPr>
            <a:xfrm>
              <a:off x="8395625" y="2366850"/>
              <a:ext cx="748377" cy="2700450"/>
            </a:xfrm>
            <a:prstGeom prst="rect">
              <a:avLst/>
            </a:prstGeom>
            <a:noFill/>
            <a:ln>
              <a:noFill/>
            </a:ln>
          </p:spPr>
        </p:pic>
      </p:grpSp>
      <p:sp>
        <p:nvSpPr>
          <p:cNvPr id="144" name="Google Shape;144;p21"/>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5" name="Google Shape;145;p21"/>
          <p:cNvSpPr txBox="1">
            <a:spLocks noGrp="1"/>
          </p:cNvSpPr>
          <p:nvPr>
            <p:ph type="title" idx="2"/>
          </p:nvPr>
        </p:nvSpPr>
        <p:spPr>
          <a:xfrm>
            <a:off x="719975" y="18523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6" name="Google Shape;146;p21"/>
          <p:cNvSpPr txBox="1">
            <a:spLocks noGrp="1"/>
          </p:cNvSpPr>
          <p:nvPr>
            <p:ph type="subTitle" idx="1"/>
          </p:nvPr>
        </p:nvSpPr>
        <p:spPr>
          <a:xfrm>
            <a:off x="719975" y="22864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1"/>
          <p:cNvSpPr txBox="1">
            <a:spLocks noGrp="1"/>
          </p:cNvSpPr>
          <p:nvPr>
            <p:ph type="title" idx="3"/>
          </p:nvPr>
        </p:nvSpPr>
        <p:spPr>
          <a:xfrm>
            <a:off x="3419248" y="18523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8" name="Google Shape;148;p21"/>
          <p:cNvSpPr txBox="1">
            <a:spLocks noGrp="1"/>
          </p:cNvSpPr>
          <p:nvPr>
            <p:ph type="subTitle" idx="4"/>
          </p:nvPr>
        </p:nvSpPr>
        <p:spPr>
          <a:xfrm>
            <a:off x="3419244" y="22864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1"/>
          <p:cNvSpPr txBox="1">
            <a:spLocks noGrp="1"/>
          </p:cNvSpPr>
          <p:nvPr>
            <p:ph type="title" idx="5"/>
          </p:nvPr>
        </p:nvSpPr>
        <p:spPr>
          <a:xfrm>
            <a:off x="719975" y="35905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 name="Google Shape;150;p21"/>
          <p:cNvSpPr txBox="1">
            <a:spLocks noGrp="1"/>
          </p:cNvSpPr>
          <p:nvPr>
            <p:ph type="subTitle" idx="6"/>
          </p:nvPr>
        </p:nvSpPr>
        <p:spPr>
          <a:xfrm>
            <a:off x="719975" y="40246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1"/>
          <p:cNvSpPr txBox="1">
            <a:spLocks noGrp="1"/>
          </p:cNvSpPr>
          <p:nvPr>
            <p:ph type="title" idx="7"/>
          </p:nvPr>
        </p:nvSpPr>
        <p:spPr>
          <a:xfrm>
            <a:off x="3419248" y="35905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2" name="Google Shape;152;p21"/>
          <p:cNvSpPr txBox="1">
            <a:spLocks noGrp="1"/>
          </p:cNvSpPr>
          <p:nvPr>
            <p:ph type="subTitle" idx="8"/>
          </p:nvPr>
        </p:nvSpPr>
        <p:spPr>
          <a:xfrm>
            <a:off x="3419244" y="40246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1"/>
          <p:cNvSpPr txBox="1">
            <a:spLocks noGrp="1"/>
          </p:cNvSpPr>
          <p:nvPr>
            <p:ph type="title" idx="9"/>
          </p:nvPr>
        </p:nvSpPr>
        <p:spPr>
          <a:xfrm>
            <a:off x="6118520" y="18523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 name="Google Shape;154;p21"/>
          <p:cNvSpPr txBox="1">
            <a:spLocks noGrp="1"/>
          </p:cNvSpPr>
          <p:nvPr>
            <p:ph type="subTitle" idx="13"/>
          </p:nvPr>
        </p:nvSpPr>
        <p:spPr>
          <a:xfrm>
            <a:off x="6118520" y="22864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21"/>
          <p:cNvSpPr txBox="1">
            <a:spLocks noGrp="1"/>
          </p:cNvSpPr>
          <p:nvPr>
            <p:ph type="title" idx="14"/>
          </p:nvPr>
        </p:nvSpPr>
        <p:spPr>
          <a:xfrm>
            <a:off x="6118520" y="35905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6" name="Google Shape;156;p21"/>
          <p:cNvSpPr txBox="1">
            <a:spLocks noGrp="1"/>
          </p:cNvSpPr>
          <p:nvPr>
            <p:ph type="subTitle" idx="15"/>
          </p:nvPr>
        </p:nvSpPr>
        <p:spPr>
          <a:xfrm>
            <a:off x="6118520" y="40246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221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7"/>
        <p:cNvGrpSpPr/>
        <p:nvPr/>
      </p:nvGrpSpPr>
      <p:grpSpPr>
        <a:xfrm>
          <a:off x="0" y="0"/>
          <a:ext cx="0" cy="0"/>
          <a:chOff x="0" y="0"/>
          <a:chExt cx="0" cy="0"/>
        </a:xfrm>
      </p:grpSpPr>
      <p:grpSp>
        <p:nvGrpSpPr>
          <p:cNvPr id="158" name="Google Shape;158;p22"/>
          <p:cNvGrpSpPr/>
          <p:nvPr/>
        </p:nvGrpSpPr>
        <p:grpSpPr>
          <a:xfrm flipH="1">
            <a:off x="0" y="0"/>
            <a:ext cx="9150424" cy="5143499"/>
            <a:chOff x="-6423" y="0"/>
            <a:chExt cx="9150424" cy="5143499"/>
          </a:xfrm>
        </p:grpSpPr>
        <p:pic>
          <p:nvPicPr>
            <p:cNvPr id="159" name="Google Shape;159;p22"/>
            <p:cNvPicPr preferRelativeResize="0"/>
            <p:nvPr/>
          </p:nvPicPr>
          <p:blipFill rotWithShape="1">
            <a:blip r:embed="rId2">
              <a:alphaModFix amt="90000"/>
            </a:blip>
            <a:srcRect t="37100" r="37099" b="3453"/>
            <a:stretch/>
          </p:blipFill>
          <p:spPr>
            <a:xfrm flipH="1">
              <a:off x="0" y="0"/>
              <a:ext cx="9144001" cy="5143499"/>
            </a:xfrm>
            <a:prstGeom prst="rect">
              <a:avLst/>
            </a:prstGeom>
            <a:noFill/>
            <a:ln>
              <a:noFill/>
            </a:ln>
          </p:spPr>
        </p:pic>
        <p:pic>
          <p:nvPicPr>
            <p:cNvPr id="160" name="Google Shape;160;p22"/>
            <p:cNvPicPr preferRelativeResize="0"/>
            <p:nvPr/>
          </p:nvPicPr>
          <p:blipFill rotWithShape="1">
            <a:blip r:embed="rId3">
              <a:alphaModFix/>
            </a:blip>
            <a:srcRect l="60738" t="-676" r="26666" b="2646"/>
            <a:stretch/>
          </p:blipFill>
          <p:spPr>
            <a:xfrm flipH="1">
              <a:off x="-6423" y="1495475"/>
              <a:ext cx="1151699" cy="3640400"/>
            </a:xfrm>
            <a:prstGeom prst="rect">
              <a:avLst/>
            </a:prstGeom>
            <a:noFill/>
            <a:ln>
              <a:noFill/>
            </a:ln>
          </p:spPr>
        </p:pic>
        <p:pic>
          <p:nvPicPr>
            <p:cNvPr id="161" name="Google Shape;161;p22"/>
            <p:cNvPicPr preferRelativeResize="0"/>
            <p:nvPr/>
          </p:nvPicPr>
          <p:blipFill rotWithShape="1">
            <a:blip r:embed="rId4">
              <a:alphaModFix/>
            </a:blip>
            <a:srcRect l="40995" r="2405"/>
            <a:stretch/>
          </p:blipFill>
          <p:spPr>
            <a:xfrm flipH="1">
              <a:off x="8270651" y="1298600"/>
              <a:ext cx="873350" cy="1297950"/>
            </a:xfrm>
            <a:prstGeom prst="rect">
              <a:avLst/>
            </a:prstGeom>
            <a:noFill/>
            <a:ln>
              <a:noFill/>
            </a:ln>
          </p:spPr>
        </p:pic>
      </p:grpSp>
      <p:sp>
        <p:nvSpPr>
          <p:cNvPr id="162" name="Google Shape;162;p22"/>
          <p:cNvSpPr txBox="1">
            <a:spLocks noGrp="1"/>
          </p:cNvSpPr>
          <p:nvPr>
            <p:ph type="title" hasCustomPrompt="1"/>
          </p:nvPr>
        </p:nvSpPr>
        <p:spPr>
          <a:xfrm>
            <a:off x="4359950" y="1016306"/>
            <a:ext cx="388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3" name="Google Shape;163;p22"/>
          <p:cNvSpPr txBox="1">
            <a:spLocks noGrp="1"/>
          </p:cNvSpPr>
          <p:nvPr>
            <p:ph type="subTitle" idx="1"/>
          </p:nvPr>
        </p:nvSpPr>
        <p:spPr>
          <a:xfrm>
            <a:off x="4692800" y="1974338"/>
            <a:ext cx="3215400" cy="429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2"/>
          <p:cNvSpPr txBox="1">
            <a:spLocks noGrp="1"/>
          </p:cNvSpPr>
          <p:nvPr>
            <p:ph type="title" idx="2" hasCustomPrompt="1"/>
          </p:nvPr>
        </p:nvSpPr>
        <p:spPr>
          <a:xfrm>
            <a:off x="1107250" y="2951121"/>
            <a:ext cx="3576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5" name="Google Shape;165;p22"/>
          <p:cNvSpPr txBox="1">
            <a:spLocks noGrp="1"/>
          </p:cNvSpPr>
          <p:nvPr>
            <p:ph type="subTitle" idx="3"/>
          </p:nvPr>
        </p:nvSpPr>
        <p:spPr>
          <a:xfrm>
            <a:off x="1414000" y="3917390"/>
            <a:ext cx="2963100" cy="4281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9260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6"/>
        <p:cNvGrpSpPr/>
        <p:nvPr/>
      </p:nvGrpSpPr>
      <p:grpSpPr>
        <a:xfrm>
          <a:off x="0" y="0"/>
          <a:ext cx="0" cy="0"/>
          <a:chOff x="0" y="0"/>
          <a:chExt cx="0" cy="0"/>
        </a:xfrm>
      </p:grpSpPr>
      <p:pic>
        <p:nvPicPr>
          <p:cNvPr id="167" name="Google Shape;167;p23"/>
          <p:cNvPicPr preferRelativeResize="0"/>
          <p:nvPr/>
        </p:nvPicPr>
        <p:blipFill rotWithShape="1">
          <a:blip r:embed="rId2">
            <a:alphaModFix/>
          </a:blip>
          <a:srcRect r="9132" b="9255"/>
          <a:stretch/>
        </p:blipFill>
        <p:spPr>
          <a:xfrm>
            <a:off x="0" y="0"/>
            <a:ext cx="9143999" cy="5143499"/>
          </a:xfrm>
          <a:prstGeom prst="rect">
            <a:avLst/>
          </a:prstGeom>
          <a:noFill/>
          <a:ln>
            <a:noFill/>
          </a:ln>
        </p:spPr>
      </p:pic>
      <p:sp>
        <p:nvSpPr>
          <p:cNvPr id="168" name="Google Shape;168;p23"/>
          <p:cNvSpPr txBox="1">
            <a:spLocks noGrp="1"/>
          </p:cNvSpPr>
          <p:nvPr>
            <p:ph type="ctrTitle"/>
          </p:nvPr>
        </p:nvSpPr>
        <p:spPr>
          <a:xfrm>
            <a:off x="2429950" y="65187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9" name="Google Shape;169;p23"/>
          <p:cNvSpPr txBox="1">
            <a:spLocks noGrp="1"/>
          </p:cNvSpPr>
          <p:nvPr>
            <p:ph type="subTitle" idx="1"/>
          </p:nvPr>
        </p:nvSpPr>
        <p:spPr>
          <a:xfrm>
            <a:off x="2425075" y="1610400"/>
            <a:ext cx="4293900" cy="128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0" name="Google Shape;170;p23"/>
          <p:cNvSpPr txBox="1">
            <a:spLocks noGrp="1"/>
          </p:cNvSpPr>
          <p:nvPr>
            <p:ph type="subTitle" idx="2"/>
          </p:nvPr>
        </p:nvSpPr>
        <p:spPr>
          <a:xfrm>
            <a:off x="2425000" y="3528250"/>
            <a:ext cx="4293900" cy="45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1" name="Google Shape;171;p23"/>
          <p:cNvSpPr txBox="1"/>
          <p:nvPr/>
        </p:nvSpPr>
        <p:spPr>
          <a:xfrm>
            <a:off x="2685600" y="3984550"/>
            <a:ext cx="3772800" cy="616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2"/>
                </a:solidFill>
                <a:latin typeface="Raleway"/>
                <a:ea typeface="Raleway"/>
                <a:cs typeface="Raleway"/>
                <a:sym typeface="Raleway"/>
              </a:rPr>
              <a:t>CREDITS: This presentation template was created </a:t>
            </a:r>
            <a:r>
              <a:rPr lang="en" sz="1000" b="1">
                <a:solidFill>
                  <a:schemeClr val="dk2"/>
                </a:solidFill>
                <a:latin typeface="Raleway"/>
                <a:ea typeface="Raleway"/>
                <a:cs typeface="Raleway"/>
                <a:sym typeface="Raleway"/>
              </a:rPr>
              <a:t>by </a:t>
            </a:r>
            <a:r>
              <a:rPr lang="en" sz="1000"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a:t>
            </a:r>
            <a:r>
              <a:rPr lang="en" sz="1000" b="1">
                <a:solidFill>
                  <a:schemeClr val="dk2"/>
                </a:solidFill>
                <a:latin typeface="Raleway"/>
                <a:ea typeface="Raleway"/>
                <a:cs typeface="Raleway"/>
                <a:sym typeface="Raleway"/>
              </a:rPr>
              <a:t>by </a:t>
            </a:r>
            <a:r>
              <a:rPr lang="en" sz="1000"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Flaticon</a:t>
            </a:r>
            <a:r>
              <a:rPr lang="en" sz="1000">
                <a:solidFill>
                  <a:schemeClr val="dk2"/>
                </a:solidFill>
                <a:latin typeface="Raleway"/>
                <a:ea typeface="Raleway"/>
                <a:cs typeface="Raleway"/>
                <a:sym typeface="Raleway"/>
              </a:rPr>
              <a:t> and infographics &amp; images </a:t>
            </a:r>
            <a:r>
              <a:rPr lang="en" sz="1000" b="1">
                <a:solidFill>
                  <a:schemeClr val="dk2"/>
                </a:solidFill>
                <a:latin typeface="Raleway"/>
                <a:ea typeface="Raleway"/>
                <a:cs typeface="Raleway"/>
                <a:sym typeface="Raleway"/>
              </a:rPr>
              <a:t>by </a:t>
            </a:r>
            <a:r>
              <a:rPr lang="en" sz="1000" b="1">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Freepik</a:t>
            </a:r>
            <a:endParaRPr sz="1000" b="1">
              <a:solidFill>
                <a:schemeClr val="dk2"/>
              </a:solidFill>
              <a:latin typeface="Raleway"/>
              <a:ea typeface="Raleway"/>
              <a:cs typeface="Raleway"/>
              <a:sym typeface="Raleway"/>
            </a:endParaRPr>
          </a:p>
        </p:txBody>
      </p:sp>
    </p:spTree>
    <p:extLst>
      <p:ext uri="{BB962C8B-B14F-4D97-AF65-F5344CB8AC3E}">
        <p14:creationId xmlns:p14="http://schemas.microsoft.com/office/powerpoint/2010/main" val="727883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7"/>
        <p:cNvGrpSpPr/>
        <p:nvPr/>
      </p:nvGrpSpPr>
      <p:grpSpPr>
        <a:xfrm>
          <a:off x="0" y="0"/>
          <a:ext cx="0" cy="0"/>
          <a:chOff x="0" y="0"/>
          <a:chExt cx="0" cy="0"/>
        </a:xfrm>
      </p:grpSpPr>
      <p:grpSp>
        <p:nvGrpSpPr>
          <p:cNvPr id="178" name="Google Shape;178;p25"/>
          <p:cNvGrpSpPr/>
          <p:nvPr/>
        </p:nvGrpSpPr>
        <p:grpSpPr>
          <a:xfrm flipH="1">
            <a:off x="-2" y="0"/>
            <a:ext cx="9144003" cy="5162075"/>
            <a:chOff x="0" y="0"/>
            <a:chExt cx="9020424" cy="4554906"/>
          </a:xfrm>
        </p:grpSpPr>
        <p:pic>
          <p:nvPicPr>
            <p:cNvPr id="179" name="Google Shape;179;p25"/>
            <p:cNvPicPr preferRelativeResize="0"/>
            <p:nvPr/>
          </p:nvPicPr>
          <p:blipFill rotWithShape="1">
            <a:blip r:embed="rId2">
              <a:alphaModFix amt="48000"/>
            </a:blip>
            <a:srcRect r="10362" b="19929"/>
            <a:stretch/>
          </p:blipFill>
          <p:spPr>
            <a:xfrm>
              <a:off x="2" y="0"/>
              <a:ext cx="9020422" cy="4538516"/>
            </a:xfrm>
            <a:prstGeom prst="rect">
              <a:avLst/>
            </a:prstGeom>
            <a:noFill/>
            <a:ln>
              <a:noFill/>
            </a:ln>
          </p:spPr>
        </p:pic>
        <p:pic>
          <p:nvPicPr>
            <p:cNvPr id="180" name="Google Shape;180;p25"/>
            <p:cNvPicPr preferRelativeResize="0"/>
            <p:nvPr/>
          </p:nvPicPr>
          <p:blipFill rotWithShape="1">
            <a:blip r:embed="rId3">
              <a:alphaModFix/>
            </a:blip>
            <a:srcRect l="13343" t="5995" r="59199" b="26023"/>
            <a:stretch/>
          </p:blipFill>
          <p:spPr>
            <a:xfrm flipH="1">
              <a:off x="6257522" y="539509"/>
              <a:ext cx="2762900" cy="4015398"/>
            </a:xfrm>
            <a:prstGeom prst="rect">
              <a:avLst/>
            </a:prstGeom>
            <a:noFill/>
            <a:ln>
              <a:noFill/>
            </a:ln>
          </p:spPr>
        </p:pic>
        <p:pic>
          <p:nvPicPr>
            <p:cNvPr id="181" name="Google Shape;181;p25"/>
            <p:cNvPicPr preferRelativeResize="0"/>
            <p:nvPr/>
          </p:nvPicPr>
          <p:blipFill rotWithShape="1">
            <a:blip r:embed="rId3">
              <a:alphaModFix/>
            </a:blip>
            <a:srcRect l="42765" r="39264" b="11598"/>
            <a:stretch/>
          </p:blipFill>
          <p:spPr>
            <a:xfrm flipH="1">
              <a:off x="0" y="254169"/>
              <a:ext cx="1490530" cy="4015398"/>
            </a:xfrm>
            <a:prstGeom prst="rect">
              <a:avLst/>
            </a:prstGeom>
            <a:noFill/>
            <a:ln>
              <a:noFill/>
            </a:ln>
          </p:spPr>
        </p:pic>
      </p:grpSp>
    </p:spTree>
    <p:extLst>
      <p:ext uri="{BB962C8B-B14F-4D97-AF65-F5344CB8AC3E}">
        <p14:creationId xmlns:p14="http://schemas.microsoft.com/office/powerpoint/2010/main" val="349014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pic>
        <p:nvPicPr>
          <p:cNvPr id="41" name="Google Shape;41;p7"/>
          <p:cNvPicPr preferRelativeResize="0"/>
          <p:nvPr/>
        </p:nvPicPr>
        <p:blipFill rotWithShape="1">
          <a:blip r:embed="rId2">
            <a:alphaModFix amt="72000"/>
          </a:blip>
          <a:srcRect t="23483" r="48725" b="25311"/>
          <a:stretch/>
        </p:blipFill>
        <p:spPr>
          <a:xfrm>
            <a:off x="0" y="0"/>
            <a:ext cx="9143999" cy="5143499"/>
          </a:xfrm>
          <a:prstGeom prst="rect">
            <a:avLst/>
          </a:prstGeom>
          <a:noFill/>
          <a:ln>
            <a:noFill/>
          </a:ln>
        </p:spPr>
      </p:pic>
      <p:sp>
        <p:nvSpPr>
          <p:cNvPr id="42" name="Google Shape;42;p7"/>
          <p:cNvSpPr txBox="1">
            <a:spLocks noGrp="1"/>
          </p:cNvSpPr>
          <p:nvPr>
            <p:ph type="title"/>
          </p:nvPr>
        </p:nvSpPr>
        <p:spPr>
          <a:xfrm>
            <a:off x="720000" y="850701"/>
            <a:ext cx="3232800" cy="1081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 name="Google Shape;43;p7"/>
          <p:cNvSpPr txBox="1">
            <a:spLocks noGrp="1"/>
          </p:cNvSpPr>
          <p:nvPr>
            <p:ph type="body" idx="1"/>
          </p:nvPr>
        </p:nvSpPr>
        <p:spPr>
          <a:xfrm>
            <a:off x="726450" y="2049125"/>
            <a:ext cx="4015200" cy="216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l="19954" t="19946" r="14941" b="14953"/>
          <a:stretch/>
        </p:blipFill>
        <p:spPr>
          <a:xfrm>
            <a:off x="0" y="0"/>
            <a:ext cx="9144003" cy="5143501"/>
          </a:xfrm>
          <a:prstGeom prst="rect">
            <a:avLst/>
          </a:prstGeom>
          <a:noFill/>
          <a:ln>
            <a:noFill/>
          </a:ln>
        </p:spPr>
      </p:pic>
      <p:sp>
        <p:nvSpPr>
          <p:cNvPr id="46" name="Google Shape;46;p8"/>
          <p:cNvSpPr txBox="1">
            <a:spLocks noGrp="1"/>
          </p:cNvSpPr>
          <p:nvPr>
            <p:ph type="title"/>
          </p:nvPr>
        </p:nvSpPr>
        <p:spPr>
          <a:xfrm>
            <a:off x="1754350" y="1307100"/>
            <a:ext cx="5635200" cy="2529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grpSp>
        <p:nvGrpSpPr>
          <p:cNvPr id="48" name="Google Shape;48;p9"/>
          <p:cNvGrpSpPr/>
          <p:nvPr/>
        </p:nvGrpSpPr>
        <p:grpSpPr>
          <a:xfrm>
            <a:off x="0" y="0"/>
            <a:ext cx="9144001" cy="5143500"/>
            <a:chOff x="0" y="0"/>
            <a:chExt cx="9144001" cy="5143500"/>
          </a:xfrm>
        </p:grpSpPr>
        <p:pic>
          <p:nvPicPr>
            <p:cNvPr id="49" name="Google Shape;49;p9"/>
            <p:cNvPicPr preferRelativeResize="0"/>
            <p:nvPr/>
          </p:nvPicPr>
          <p:blipFill rotWithShape="1">
            <a:blip r:embed="rId2">
              <a:alphaModFix amt="90000"/>
            </a:blip>
            <a:srcRect t="37100" r="37099" b="3453"/>
            <a:stretch/>
          </p:blipFill>
          <p:spPr>
            <a:xfrm>
              <a:off x="0" y="0"/>
              <a:ext cx="9144001" cy="5143499"/>
            </a:xfrm>
            <a:prstGeom prst="rect">
              <a:avLst/>
            </a:prstGeom>
            <a:noFill/>
            <a:ln>
              <a:noFill/>
            </a:ln>
          </p:spPr>
        </p:pic>
        <p:pic>
          <p:nvPicPr>
            <p:cNvPr id="50" name="Google Shape;50;p9"/>
            <p:cNvPicPr preferRelativeResize="0"/>
            <p:nvPr/>
          </p:nvPicPr>
          <p:blipFill rotWithShape="1">
            <a:blip r:embed="rId3">
              <a:alphaModFix/>
            </a:blip>
            <a:srcRect l="60738" b="4707"/>
            <a:stretch/>
          </p:blipFill>
          <p:spPr>
            <a:xfrm>
              <a:off x="5553900" y="1604650"/>
              <a:ext cx="3590098" cy="3538850"/>
            </a:xfrm>
            <a:prstGeom prst="rect">
              <a:avLst/>
            </a:prstGeom>
            <a:noFill/>
            <a:ln>
              <a:noFill/>
            </a:ln>
          </p:spPr>
        </p:pic>
        <p:pic>
          <p:nvPicPr>
            <p:cNvPr id="51" name="Google Shape;51;p9"/>
            <p:cNvPicPr preferRelativeResize="0"/>
            <p:nvPr/>
          </p:nvPicPr>
          <p:blipFill rotWithShape="1">
            <a:blip r:embed="rId4">
              <a:alphaModFix/>
            </a:blip>
            <a:srcRect l="38091"/>
            <a:stretch/>
          </p:blipFill>
          <p:spPr>
            <a:xfrm>
              <a:off x="0" y="996600"/>
              <a:ext cx="1151700" cy="1564925"/>
            </a:xfrm>
            <a:prstGeom prst="rect">
              <a:avLst/>
            </a:prstGeom>
            <a:noFill/>
            <a:ln>
              <a:noFill/>
            </a:ln>
          </p:spPr>
        </p:pic>
      </p:grpSp>
      <p:sp>
        <p:nvSpPr>
          <p:cNvPr id="52" name="Google Shape;52;p9"/>
          <p:cNvSpPr txBox="1">
            <a:spLocks noGrp="1"/>
          </p:cNvSpPr>
          <p:nvPr>
            <p:ph type="title"/>
          </p:nvPr>
        </p:nvSpPr>
        <p:spPr>
          <a:xfrm>
            <a:off x="1151700" y="1905472"/>
            <a:ext cx="4402200" cy="6951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 name="Google Shape;53;p9"/>
          <p:cNvSpPr txBox="1">
            <a:spLocks noGrp="1"/>
          </p:cNvSpPr>
          <p:nvPr>
            <p:ph type="subTitle" idx="1"/>
          </p:nvPr>
        </p:nvSpPr>
        <p:spPr>
          <a:xfrm>
            <a:off x="1151700" y="2829200"/>
            <a:ext cx="4818300" cy="13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65"/>
        <p:cNvGrpSpPr/>
        <p:nvPr/>
      </p:nvGrpSpPr>
      <p:grpSpPr>
        <a:xfrm>
          <a:off x="0" y="0"/>
          <a:ext cx="0" cy="0"/>
          <a:chOff x="0" y="0"/>
          <a:chExt cx="0" cy="0"/>
        </a:xfrm>
      </p:grpSpPr>
      <p:grpSp>
        <p:nvGrpSpPr>
          <p:cNvPr id="66" name="Google Shape;66;p13"/>
          <p:cNvGrpSpPr/>
          <p:nvPr/>
        </p:nvGrpSpPr>
        <p:grpSpPr>
          <a:xfrm>
            <a:off x="0" y="0"/>
            <a:ext cx="9143999" cy="5143499"/>
            <a:chOff x="0" y="0"/>
            <a:chExt cx="9143999" cy="5143499"/>
          </a:xfrm>
        </p:grpSpPr>
        <p:pic>
          <p:nvPicPr>
            <p:cNvPr id="67" name="Google Shape;67;p13"/>
            <p:cNvPicPr preferRelativeResize="0"/>
            <p:nvPr/>
          </p:nvPicPr>
          <p:blipFill rotWithShape="1">
            <a:blip r:embed="rId2">
              <a:alphaModFix amt="49000"/>
            </a:blip>
            <a:srcRect t="5082" r="9132" b="14750"/>
            <a:stretch/>
          </p:blipFill>
          <p:spPr>
            <a:xfrm>
              <a:off x="0" y="0"/>
              <a:ext cx="9143999" cy="5143499"/>
            </a:xfrm>
            <a:prstGeom prst="rect">
              <a:avLst/>
            </a:prstGeom>
            <a:noFill/>
            <a:ln>
              <a:noFill/>
            </a:ln>
          </p:spPr>
        </p:pic>
        <p:pic>
          <p:nvPicPr>
            <p:cNvPr id="68" name="Google Shape;68;p13"/>
            <p:cNvPicPr preferRelativeResize="0"/>
            <p:nvPr/>
          </p:nvPicPr>
          <p:blipFill rotWithShape="1">
            <a:blip r:embed="rId3">
              <a:alphaModFix/>
            </a:blip>
            <a:srcRect l="23521" t="41230" r="58692" b="28181"/>
            <a:stretch/>
          </p:blipFill>
          <p:spPr>
            <a:xfrm>
              <a:off x="0" y="3495275"/>
              <a:ext cx="1602151" cy="1648224"/>
            </a:xfrm>
            <a:prstGeom prst="rect">
              <a:avLst/>
            </a:prstGeom>
            <a:noFill/>
            <a:ln>
              <a:noFill/>
            </a:ln>
          </p:spPr>
        </p:pic>
        <p:pic>
          <p:nvPicPr>
            <p:cNvPr id="69" name="Google Shape;69;p13"/>
            <p:cNvPicPr preferRelativeResize="0"/>
            <p:nvPr/>
          </p:nvPicPr>
          <p:blipFill rotWithShape="1">
            <a:blip r:embed="rId3">
              <a:alphaModFix/>
            </a:blip>
            <a:srcRect l="41351" t="35130" r="45354" b="24019"/>
            <a:stretch/>
          </p:blipFill>
          <p:spPr>
            <a:xfrm>
              <a:off x="7674850" y="2443050"/>
              <a:ext cx="1469148" cy="2700450"/>
            </a:xfrm>
            <a:prstGeom prst="rect">
              <a:avLst/>
            </a:prstGeom>
            <a:noFill/>
            <a:ln>
              <a:noFill/>
            </a:ln>
          </p:spPr>
        </p:pic>
      </p:grpSp>
      <p:sp>
        <p:nvSpPr>
          <p:cNvPr id="70" name="Google Shape;70;p13"/>
          <p:cNvSpPr txBox="1">
            <a:spLocks noGrp="1"/>
          </p:cNvSpPr>
          <p:nvPr>
            <p:ph type="title"/>
          </p:nvPr>
        </p:nvSpPr>
        <p:spPr>
          <a:xfrm>
            <a:off x="1382200" y="1693162"/>
            <a:ext cx="28743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 name="Google Shape;71;p13"/>
          <p:cNvSpPr txBox="1">
            <a:spLocks noGrp="1"/>
          </p:cNvSpPr>
          <p:nvPr>
            <p:ph type="subTitle" idx="1"/>
          </p:nvPr>
        </p:nvSpPr>
        <p:spPr>
          <a:xfrm>
            <a:off x="1382200" y="2304900"/>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2"/>
          </p:nvPr>
        </p:nvSpPr>
        <p:spPr>
          <a:xfrm>
            <a:off x="4874750" y="1693162"/>
            <a:ext cx="28743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 name="Google Shape;73;p13"/>
          <p:cNvSpPr txBox="1">
            <a:spLocks noGrp="1"/>
          </p:cNvSpPr>
          <p:nvPr>
            <p:ph type="subTitle" idx="3"/>
          </p:nvPr>
        </p:nvSpPr>
        <p:spPr>
          <a:xfrm>
            <a:off x="4874750" y="2304900"/>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3"/>
          <p:cNvSpPr txBox="1">
            <a:spLocks noGrp="1"/>
          </p:cNvSpPr>
          <p:nvPr>
            <p:ph type="title" idx="4"/>
          </p:nvPr>
        </p:nvSpPr>
        <p:spPr>
          <a:xfrm>
            <a:off x="1382200" y="3367609"/>
            <a:ext cx="28743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 name="Google Shape;75;p13"/>
          <p:cNvSpPr txBox="1">
            <a:spLocks noGrp="1"/>
          </p:cNvSpPr>
          <p:nvPr>
            <p:ph type="subTitle" idx="5"/>
          </p:nvPr>
        </p:nvSpPr>
        <p:spPr>
          <a:xfrm>
            <a:off x="1382200" y="3983047"/>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6"/>
          </p:nvPr>
        </p:nvSpPr>
        <p:spPr>
          <a:xfrm>
            <a:off x="4884950" y="3367609"/>
            <a:ext cx="28539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 name="Google Shape;77;p13"/>
          <p:cNvSpPr txBox="1">
            <a:spLocks noGrp="1"/>
          </p:cNvSpPr>
          <p:nvPr>
            <p:ph type="subTitle" idx="7"/>
          </p:nvPr>
        </p:nvSpPr>
        <p:spPr>
          <a:xfrm>
            <a:off x="4874750" y="3983047"/>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title" idx="8"/>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13"/>
          <p:cNvSpPr txBox="1">
            <a:spLocks noGrp="1"/>
          </p:cNvSpPr>
          <p:nvPr>
            <p:ph type="title" idx="9" hasCustomPrompt="1"/>
          </p:nvPr>
        </p:nvSpPr>
        <p:spPr>
          <a:xfrm>
            <a:off x="2423200" y="1256604"/>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13" hasCustomPrompt="1"/>
          </p:nvPr>
        </p:nvSpPr>
        <p:spPr>
          <a:xfrm>
            <a:off x="2423200" y="2944275"/>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14" hasCustomPrompt="1"/>
          </p:nvPr>
        </p:nvSpPr>
        <p:spPr>
          <a:xfrm>
            <a:off x="5915750" y="1256604"/>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15" hasCustomPrompt="1"/>
          </p:nvPr>
        </p:nvSpPr>
        <p:spPr>
          <a:xfrm>
            <a:off x="5915750" y="2933626"/>
            <a:ext cx="7923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89"/>
        <p:cNvGrpSpPr/>
        <p:nvPr/>
      </p:nvGrpSpPr>
      <p:grpSpPr>
        <a:xfrm>
          <a:off x="0" y="0"/>
          <a:ext cx="0" cy="0"/>
          <a:chOff x="0" y="0"/>
          <a:chExt cx="0" cy="0"/>
        </a:xfrm>
      </p:grpSpPr>
      <p:grpSp>
        <p:nvGrpSpPr>
          <p:cNvPr id="90" name="Google Shape;90;p15"/>
          <p:cNvGrpSpPr/>
          <p:nvPr/>
        </p:nvGrpSpPr>
        <p:grpSpPr>
          <a:xfrm>
            <a:off x="0" y="0"/>
            <a:ext cx="9351400" cy="5143499"/>
            <a:chOff x="0" y="0"/>
            <a:chExt cx="9351400" cy="5143499"/>
          </a:xfrm>
        </p:grpSpPr>
        <p:pic>
          <p:nvPicPr>
            <p:cNvPr id="91" name="Google Shape;91;p15"/>
            <p:cNvPicPr preferRelativeResize="0"/>
            <p:nvPr/>
          </p:nvPicPr>
          <p:blipFill rotWithShape="1">
            <a:blip r:embed="rId2">
              <a:alphaModFix amt="48000"/>
            </a:blip>
            <a:srcRect r="9132" b="9255"/>
            <a:stretch/>
          </p:blipFill>
          <p:spPr>
            <a:xfrm>
              <a:off x="0" y="0"/>
              <a:ext cx="9143999" cy="5143499"/>
            </a:xfrm>
            <a:prstGeom prst="rect">
              <a:avLst/>
            </a:prstGeom>
            <a:noFill/>
            <a:ln>
              <a:noFill/>
            </a:ln>
          </p:spPr>
        </p:pic>
        <p:pic>
          <p:nvPicPr>
            <p:cNvPr id="92" name="Google Shape;92;p15"/>
            <p:cNvPicPr preferRelativeResize="0"/>
            <p:nvPr/>
          </p:nvPicPr>
          <p:blipFill rotWithShape="1">
            <a:blip r:embed="rId3">
              <a:alphaModFix/>
            </a:blip>
            <a:srcRect l="10054" t="40746" r="80037" b="28424"/>
            <a:stretch/>
          </p:blipFill>
          <p:spPr>
            <a:xfrm flipH="1">
              <a:off x="8354500" y="2592025"/>
              <a:ext cx="996900" cy="1820700"/>
            </a:xfrm>
            <a:prstGeom prst="round2DiagRect">
              <a:avLst>
                <a:gd name="adj1" fmla="val 28927"/>
                <a:gd name="adj2" fmla="val 0"/>
              </a:avLst>
            </a:prstGeom>
            <a:noFill/>
            <a:ln>
              <a:noFill/>
            </a:ln>
          </p:spPr>
        </p:pic>
        <p:pic>
          <p:nvPicPr>
            <p:cNvPr id="93" name="Google Shape;93;p15"/>
            <p:cNvPicPr preferRelativeResize="0"/>
            <p:nvPr/>
          </p:nvPicPr>
          <p:blipFill rotWithShape="1">
            <a:blip r:embed="rId3">
              <a:alphaModFix/>
            </a:blip>
            <a:srcRect l="41024" t="-6282" r="44771" b="24160"/>
            <a:stretch/>
          </p:blipFill>
          <p:spPr>
            <a:xfrm flipH="1">
              <a:off x="0" y="254175"/>
              <a:ext cx="1178200" cy="3730275"/>
            </a:xfrm>
            <a:prstGeom prst="rect">
              <a:avLst/>
            </a:prstGeom>
            <a:noFill/>
            <a:ln>
              <a:noFill/>
            </a:ln>
          </p:spPr>
        </p:pic>
      </p:grpSp>
      <p:sp>
        <p:nvSpPr>
          <p:cNvPr id="94" name="Google Shape;94;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59" r:id="rId8"/>
    <p:sldLayoutId id="2147483661"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rtl="0">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54099607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70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5.svg"/><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9"/>
          <p:cNvPicPr preferRelativeResize="0"/>
          <p:nvPr/>
        </p:nvPicPr>
        <p:blipFill rotWithShape="1">
          <a:blip r:embed="rId3">
            <a:alphaModFix/>
          </a:blip>
          <a:srcRect l="40286" t="8518" r="9134" b="6040"/>
          <a:stretch/>
        </p:blipFill>
        <p:spPr>
          <a:xfrm>
            <a:off x="4054075" y="0"/>
            <a:ext cx="5089926" cy="5143499"/>
          </a:xfrm>
          <a:prstGeom prst="rect">
            <a:avLst/>
          </a:prstGeom>
          <a:noFill/>
          <a:ln>
            <a:noFill/>
          </a:ln>
        </p:spPr>
      </p:pic>
      <p:sp>
        <p:nvSpPr>
          <p:cNvPr id="193" name="Google Shape;193;p29"/>
          <p:cNvSpPr txBox="1">
            <a:spLocks noGrp="1"/>
          </p:cNvSpPr>
          <p:nvPr>
            <p:ph type="ctrTitle"/>
          </p:nvPr>
        </p:nvSpPr>
        <p:spPr>
          <a:xfrm>
            <a:off x="535605" y="1060349"/>
            <a:ext cx="5788500" cy="2470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11500" dirty="0">
                <a:solidFill>
                  <a:schemeClr val="accent1">
                    <a:lumMod val="50000"/>
                  </a:schemeClr>
                </a:solidFill>
                <a:latin typeface="SVN-Ruca" panose="02000500000000000000" pitchFamily="50" charset="0"/>
              </a:rPr>
              <a:t>Con </a:t>
            </a:r>
            <a:r>
              <a:rPr lang="en-US" sz="11500" dirty="0" err="1">
                <a:solidFill>
                  <a:schemeClr val="accent1">
                    <a:lumMod val="50000"/>
                  </a:schemeClr>
                </a:solidFill>
                <a:latin typeface="SVN-Ruca" panose="02000500000000000000" pitchFamily="50" charset="0"/>
              </a:rPr>
              <a:t>đường</a:t>
            </a:r>
            <a:r>
              <a:rPr lang="en-US" sz="11500" dirty="0">
                <a:solidFill>
                  <a:schemeClr val="accent1">
                    <a:lumMod val="50000"/>
                  </a:schemeClr>
                </a:solidFill>
                <a:latin typeface="SVN-Ruca" panose="02000500000000000000" pitchFamily="50" charset="0"/>
              </a:rPr>
              <a:t> </a:t>
            </a:r>
            <a:r>
              <a:rPr lang="en-US" sz="11500" dirty="0" err="1">
                <a:solidFill>
                  <a:schemeClr val="tx1">
                    <a:lumMod val="75000"/>
                    <a:lumOff val="25000"/>
                  </a:schemeClr>
                </a:solidFill>
                <a:latin typeface="SVN-Ruca" panose="02000500000000000000" pitchFamily="50" charset="0"/>
              </a:rPr>
              <a:t>mùa</a:t>
            </a:r>
            <a:r>
              <a:rPr lang="en-US" sz="11500" dirty="0">
                <a:solidFill>
                  <a:schemeClr val="tx1">
                    <a:lumMod val="75000"/>
                    <a:lumOff val="25000"/>
                  </a:schemeClr>
                </a:solidFill>
                <a:latin typeface="SVN-Ruca" panose="02000500000000000000" pitchFamily="50" charset="0"/>
              </a:rPr>
              <a:t> </a:t>
            </a:r>
            <a:r>
              <a:rPr lang="en-US" sz="11500" dirty="0" err="1">
                <a:solidFill>
                  <a:schemeClr val="tx1">
                    <a:lumMod val="75000"/>
                    <a:lumOff val="25000"/>
                  </a:schemeClr>
                </a:solidFill>
                <a:latin typeface="SVN-Ruca" panose="02000500000000000000" pitchFamily="50" charset="0"/>
              </a:rPr>
              <a:t>đông</a:t>
            </a:r>
            <a:endParaRPr sz="11500" dirty="0">
              <a:solidFill>
                <a:schemeClr val="tx1">
                  <a:lumMod val="75000"/>
                  <a:lumOff val="25000"/>
                </a:schemeClr>
              </a:solidFill>
              <a:latin typeface="SVN-Ruca" panose="02000500000000000000" pitchFamily="50" charset="0"/>
            </a:endParaRPr>
          </a:p>
        </p:txBody>
      </p:sp>
      <p:sp>
        <p:nvSpPr>
          <p:cNvPr id="194" name="Google Shape;194;p29"/>
          <p:cNvSpPr txBox="1">
            <a:spLocks noGrp="1"/>
          </p:cNvSpPr>
          <p:nvPr>
            <p:ph type="subTitle" idx="1"/>
          </p:nvPr>
        </p:nvSpPr>
        <p:spPr>
          <a:xfrm>
            <a:off x="1926041" y="4083151"/>
            <a:ext cx="2810100" cy="7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Playfair Display" pitchFamily="2" charset="0"/>
              </a:rPr>
              <a:t>A.X. PUSHKIN</a:t>
            </a:r>
            <a:endParaRPr sz="3200" dirty="0">
              <a:latin typeface="Playfair Display" pitchFamily="2" charset="0"/>
            </a:endParaRPr>
          </a:p>
        </p:txBody>
      </p:sp>
      <p:cxnSp>
        <p:nvCxnSpPr>
          <p:cNvPr id="195" name="Google Shape;195;p29"/>
          <p:cNvCxnSpPr/>
          <p:nvPr/>
        </p:nvCxnSpPr>
        <p:spPr>
          <a:xfrm>
            <a:off x="642175" y="3928028"/>
            <a:ext cx="3411900" cy="0"/>
          </a:xfrm>
          <a:prstGeom prst="straightConnector1">
            <a:avLst/>
          </a:prstGeom>
          <a:noFill/>
          <a:ln w="9525" cap="flat" cmpd="sng">
            <a:solidFill>
              <a:srgbClr val="15325B"/>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 calcmode="lin" valueType="num">
                                      <p:cBhvr additive="base">
                                        <p:cTn id="7" dur="500" fill="hold"/>
                                        <p:tgtEl>
                                          <p:spTgt spid="1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3"/>
                                        </p:tgtEl>
                                        <p:attrNameLst>
                                          <p:attrName>style.visibility</p:attrName>
                                        </p:attrNameLst>
                                      </p:cBhvr>
                                      <p:to>
                                        <p:strVal val="visible"/>
                                      </p:to>
                                    </p:set>
                                    <p:anim calcmode="lin" valueType="num">
                                      <p:cBhvr additive="base">
                                        <p:cTn id="11" dur="500" fill="hold"/>
                                        <p:tgtEl>
                                          <p:spTgt spid="193"/>
                                        </p:tgtEl>
                                        <p:attrNameLst>
                                          <p:attrName>ppt_x</p:attrName>
                                        </p:attrNameLst>
                                      </p:cBhvr>
                                      <p:tavLst>
                                        <p:tav tm="0">
                                          <p:val>
                                            <p:strVal val="#ppt_x"/>
                                          </p:val>
                                        </p:tav>
                                        <p:tav tm="100000">
                                          <p:val>
                                            <p:strVal val="#ppt_x"/>
                                          </p:val>
                                        </p:tav>
                                      </p:tavLst>
                                    </p:anim>
                                    <p:anim calcmode="lin" valueType="num">
                                      <p:cBhvr additive="base">
                                        <p:cTn id="12"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2</a:t>
            </a:r>
          </a:p>
        </p:txBody>
      </p:sp>
      <p:sp>
        <p:nvSpPr>
          <p:cNvPr id="9" name="TextBox 8">
            <a:extLst>
              <a:ext uri="{FF2B5EF4-FFF2-40B4-BE49-F238E27FC236}">
                <a16:creationId xmlns:a16="http://schemas.microsoft.com/office/drawing/2014/main" id="{A66D5378-174D-A995-8F22-F5365E086B43}"/>
              </a:ext>
            </a:extLst>
          </p:cNvPr>
          <p:cNvSpPr txBox="1"/>
          <p:nvPr/>
        </p:nvSpPr>
        <p:spPr>
          <a:xfrm>
            <a:off x="685800" y="1631792"/>
            <a:ext cx="4676862" cy="1704569"/>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Lục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diệu</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Trên</a:t>
            </a:r>
            <a:r>
              <a:rPr lang="en-US" sz="1800" dirty="0">
                <a:latin typeface="Times New Roman" panose="02020603050405020304" pitchFamily="18" charset="0"/>
                <a:cs typeface="Times New Roman" panose="02020603050405020304" pitchFamily="18" charset="0"/>
              </a:rPr>
              <a:t> con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mùa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tẻ</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a:latin typeface="Times New Roman" panose="02020603050405020304" pitchFamily="18" charset="0"/>
                <a:cs typeface="Times New Roman" panose="02020603050405020304" pitchFamily="18" charset="0"/>
              </a:rPr>
              <a:t>Xe tam </a:t>
            </a:r>
            <a:r>
              <a:rPr lang="en-US" sz="1800" dirty="0" err="1">
                <a:latin typeface="Times New Roman" panose="02020603050405020304" pitchFamily="18" charset="0"/>
                <a:cs typeface="Times New Roman" panose="02020603050405020304" pitchFamily="18" charset="0"/>
              </a:rPr>
              <a:t>mã</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lao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nhanh</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Mệt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mỏi</a:t>
            </a:r>
            <a:r>
              <a:rPr lang="en-US" sz="1800" dirty="0">
                <a:latin typeface="Times New Roman" panose="02020603050405020304" pitchFamily="18" charset="0"/>
                <a:cs typeface="Times New Roman" panose="02020603050405020304" pitchFamily="18" charset="0"/>
              </a:rPr>
              <a:t> rung </a:t>
            </a: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05BB43-F8A0-02C4-D3D8-B4E0941482A1}"/>
              </a:ext>
            </a:extLst>
          </p:cNvPr>
          <p:cNvSpPr txBox="1"/>
          <p:nvPr/>
        </p:nvSpPr>
        <p:spPr>
          <a:xfrm>
            <a:off x="4880295" y="1644508"/>
            <a:ext cx="4676862" cy="1704569"/>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Trên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mùa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vẻ</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b="1" dirty="0" err="1">
                <a:latin typeface="Times New Roman" panose="02020603050405020304" pitchFamily="18" charset="0"/>
                <a:cs typeface="Times New Roman" panose="02020603050405020304" pitchFamily="18" charset="0"/>
              </a:rPr>
              <a:t>Cỗ</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xe</a:t>
            </a:r>
            <a:r>
              <a:rPr lang="en-US" sz="1800" b="1" dirty="0">
                <a:latin typeface="Times New Roman" panose="02020603050405020304" pitchFamily="18" charset="0"/>
                <a:cs typeface="Times New Roman" panose="02020603050405020304" pitchFamily="18" charset="0"/>
              </a:rPr>
              <a:t> tam </a:t>
            </a:r>
            <a:r>
              <a:rPr lang="en-US" sz="1800" b="1" dirty="0" err="1">
                <a:latin typeface="Times New Roman" panose="02020603050405020304" pitchFamily="18" charset="0"/>
                <a:cs typeface="Times New Roman" panose="02020603050405020304" pitchFamily="18" charset="0"/>
              </a:rPr>
              <a:t>mã</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băng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a:t>
            </a:r>
            <a:r>
              <a:rPr lang="en-US" sz="1800" b="1"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Nhạc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ngựa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tẻ</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khoải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quê</a:t>
            </a:r>
            <a:r>
              <a:rPr lang="en-US" sz="1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0B99648-E0C7-CF06-9ED0-79FAF6AF5176}"/>
              </a:ext>
            </a:extLst>
          </p:cNvPr>
          <p:cNvSpPr txBox="1"/>
          <p:nvPr/>
        </p:nvSpPr>
        <p:spPr>
          <a:xfrm>
            <a:off x="685800" y="3939792"/>
            <a:ext cx="7678024" cy="87357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dirty="0" err="1">
                <a:solidFill>
                  <a:schemeClr val="accent1"/>
                </a:solidFill>
                <a:latin typeface="Times New Roman" panose="02020603050405020304" pitchFamily="18" charset="0"/>
                <a:cs typeface="Times New Roman" panose="02020603050405020304" pitchFamily="18" charset="0"/>
              </a:rPr>
              <a:t>Từ</a:t>
            </a:r>
            <a:r>
              <a:rPr lang="en-US" sz="1800" dirty="0">
                <a:solidFill>
                  <a:schemeClr val="accent1"/>
                </a:solidFill>
                <a:latin typeface="Times New Roman" panose="02020603050405020304" pitchFamily="18" charset="0"/>
                <a:cs typeface="Times New Roman" panose="02020603050405020304" pitchFamily="18" charset="0"/>
              </a:rPr>
              <a:t> “</a:t>
            </a:r>
            <a:r>
              <a:rPr lang="en-US" sz="1800" b="1" dirty="0" err="1">
                <a:solidFill>
                  <a:schemeClr val="accent1"/>
                </a:solidFill>
                <a:latin typeface="Times New Roman" panose="02020603050405020304" pitchFamily="18" charset="0"/>
                <a:cs typeface="Times New Roman" panose="02020603050405020304" pitchFamily="18" charset="0"/>
              </a:rPr>
              <a:t>lao</a:t>
            </a:r>
            <a:r>
              <a:rPr lang="en-US" sz="1800" b="1" dirty="0">
                <a:solidFill>
                  <a:schemeClr val="accent1"/>
                </a:solidFill>
                <a:latin typeface="Times New Roman" panose="02020603050405020304" pitchFamily="18" charset="0"/>
                <a:cs typeface="Times New Roman" panose="02020603050405020304" pitchFamily="18" charset="0"/>
              </a:rPr>
              <a:t> </a:t>
            </a:r>
            <a:r>
              <a:rPr lang="en-US" sz="1800" b="1" dirty="0" err="1">
                <a:solidFill>
                  <a:schemeClr val="accent1"/>
                </a:solidFill>
                <a:latin typeface="Times New Roman" panose="02020603050405020304" pitchFamily="18" charset="0"/>
                <a:cs typeface="Times New Roman" panose="02020603050405020304" pitchFamily="18" charset="0"/>
              </a:rPr>
              <a:t>nhanh</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cũng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là</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vượt</a:t>
            </a:r>
            <a:r>
              <a:rPr lang="en-US" sz="1800" dirty="0">
                <a:solidFill>
                  <a:schemeClr val="accent1"/>
                </a:solidFill>
                <a:latin typeface="Times New Roman" panose="02020603050405020304" pitchFamily="18" charset="0"/>
                <a:cs typeface="Times New Roman" panose="02020603050405020304" pitchFamily="18" charset="0"/>
              </a:rPr>
              <a:t> qua </a:t>
            </a:r>
            <a:r>
              <a:rPr lang="en-US" sz="1800" dirty="0" err="1">
                <a:solidFill>
                  <a:schemeClr val="accent1"/>
                </a:solidFill>
                <a:latin typeface="Times New Roman" panose="02020603050405020304" pitchFamily="18" charset="0"/>
                <a:cs typeface="Times New Roman" panose="02020603050405020304" pitchFamily="18" charset="0"/>
              </a:rPr>
              <a:t>những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trở</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ngại</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của</a:t>
            </a:r>
            <a:r>
              <a:rPr lang="en-US" sz="1800" dirty="0">
                <a:solidFill>
                  <a:schemeClr val="accent1"/>
                </a:solidFill>
                <a:latin typeface="Times New Roman" panose="02020603050405020304" pitchFamily="18" charset="0"/>
                <a:cs typeface="Times New Roman" panose="02020603050405020304" pitchFamily="18" charset="0"/>
              </a:rPr>
              <a:t> con </a:t>
            </a:r>
            <a:r>
              <a:rPr lang="en-US" sz="1800" dirty="0" err="1">
                <a:solidFill>
                  <a:schemeClr val="accent1"/>
                </a:solidFill>
                <a:latin typeface="Times New Roman" panose="02020603050405020304" pitchFamily="18" charset="0"/>
                <a:cs typeface="Times New Roman" panose="02020603050405020304" pitchFamily="18" charset="0"/>
              </a:rPr>
              <a:t>đường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khó</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đi</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mùa</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đông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chứ</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không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phải</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là</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băng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đi</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một</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cách</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dễ</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dàng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trên</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đường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bằng</a:t>
            </a:r>
            <a:r>
              <a:rPr lang="en-US" sz="1800" dirty="0">
                <a:solidFill>
                  <a:schemeClr val="accent1"/>
                </a:solidFill>
                <a:latin typeface="Times New Roman" panose="02020603050405020304" pitchFamily="18" charset="0"/>
                <a:cs typeface="Times New Roman" panose="02020603050405020304" pitchFamily="18" charset="0"/>
              </a:rPr>
              <a:t> </a:t>
            </a:r>
            <a:r>
              <a:rPr lang="en-US" sz="1800" dirty="0" err="1">
                <a:solidFill>
                  <a:schemeClr val="accent1"/>
                </a:solidFill>
                <a:latin typeface="Times New Roman" panose="02020603050405020304" pitchFamily="18" charset="0"/>
                <a:cs typeface="Times New Roman" panose="02020603050405020304" pitchFamily="18" charset="0"/>
              </a:rPr>
              <a:t>phẳng</a:t>
            </a:r>
            <a:r>
              <a:rPr lang="en-US" sz="1800" dirty="0">
                <a:solidFill>
                  <a:schemeClr val="accent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25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3</a:t>
            </a:r>
          </a:p>
        </p:txBody>
      </p:sp>
      <p:sp>
        <p:nvSpPr>
          <p:cNvPr id="9" name="TextBox 8">
            <a:extLst>
              <a:ext uri="{FF2B5EF4-FFF2-40B4-BE49-F238E27FC236}">
                <a16:creationId xmlns:a16="http://schemas.microsoft.com/office/drawing/2014/main" id="{A66D5378-174D-A995-8F22-F5365E086B43}"/>
              </a:ext>
            </a:extLst>
          </p:cNvPr>
          <p:cNvSpPr txBox="1"/>
          <p:nvPr/>
        </p:nvSpPr>
        <p:spPr>
          <a:xfrm>
            <a:off x="685800" y="1631792"/>
            <a:ext cx="4676862" cy="1704569"/>
          </a:xfrm>
          <a:prstGeom prst="rect">
            <a:avLst/>
          </a:prstGeom>
          <a:noFill/>
        </p:spPr>
        <p:txBody>
          <a:bodyPr wrap="square">
            <a:spAutoFit/>
          </a:bodyPr>
          <a:lstStyle/>
          <a:p>
            <a:pPr>
              <a:lnSpc>
                <a:spcPct val="150000"/>
              </a:lnSpc>
            </a:pPr>
            <a:r>
              <a:rPr lang="en-US" sz="1800" dirty="0">
                <a:latin typeface="Times New Roman" panose="02020603050405020304" pitchFamily="18" charset="0"/>
                <a:cs typeface="Times New Roman" panose="02020603050405020304" pitchFamily="18" charset="0"/>
              </a:rPr>
              <a:t>Nghe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thuộc</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a:latin typeface="Times New Roman" panose="02020603050405020304" pitchFamily="18" charset="0"/>
                <a:cs typeface="Times New Roman" panose="02020603050405020304" pitchFamily="18" charset="0"/>
              </a:rPr>
              <a:t>Trong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khúc</a:t>
            </a:r>
            <a:r>
              <a:rPr lang="en-US" sz="1800" dirty="0">
                <a:latin typeface="Times New Roman" panose="02020603050405020304" pitchFamily="18" charset="0"/>
                <a:cs typeface="Times New Roman" panose="02020603050405020304" pitchFamily="18" charset="0"/>
              </a:rPr>
              <a:t> ca </a:t>
            </a:r>
            <a:r>
              <a:rPr lang="en-US" sz="1800" dirty="0" err="1">
                <a:latin typeface="Times New Roman" panose="02020603050405020304" pitchFamily="18" charset="0"/>
                <a:cs typeface="Times New Roman" panose="02020603050405020304" pitchFamily="18" charset="0"/>
              </a:rPr>
              <a:t>ngân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ích</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Lúc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trẩy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hội</a:t>
            </a:r>
            <a:r>
              <a:rPr lang="en-US" sz="1800" dirty="0">
                <a:latin typeface="Times New Roman" panose="02020603050405020304" pitchFamily="18" charset="0"/>
                <a:cs typeface="Times New Roman" panose="02020603050405020304" pitchFamily="18" charset="0"/>
              </a:rPr>
              <a:t> tung </a:t>
            </a:r>
            <a:r>
              <a:rPr lang="en-US" sz="1800" dirty="0" err="1">
                <a:latin typeface="Times New Roman" panose="02020603050405020304" pitchFamily="18" charset="0"/>
                <a:cs typeface="Times New Roman" panose="02020603050405020304" pitchFamily="18" charset="0"/>
              </a:rPr>
              <a:t>bùng</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Lúc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tâm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tình</a:t>
            </a:r>
            <a:r>
              <a:rPr lang="en-US" sz="1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05BB43-F8A0-02C4-D3D8-B4E0941482A1}"/>
              </a:ext>
            </a:extLst>
          </p:cNvPr>
          <p:cNvSpPr txBox="1"/>
          <p:nvPr/>
        </p:nvSpPr>
        <p:spPr>
          <a:xfrm>
            <a:off x="5291355" y="1631792"/>
            <a:ext cx="4676862" cy="1704569"/>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ca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ích</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niềm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vui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xiết</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nặng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đìu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hiu</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943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4</a:t>
            </a:r>
          </a:p>
        </p:txBody>
      </p:sp>
      <p:sp>
        <p:nvSpPr>
          <p:cNvPr id="9" name="TextBox 8">
            <a:extLst>
              <a:ext uri="{FF2B5EF4-FFF2-40B4-BE49-F238E27FC236}">
                <a16:creationId xmlns:a16="http://schemas.microsoft.com/office/drawing/2014/main" id="{A66D5378-174D-A995-8F22-F5365E086B43}"/>
              </a:ext>
            </a:extLst>
          </p:cNvPr>
          <p:cNvSpPr txBox="1"/>
          <p:nvPr/>
        </p:nvSpPr>
        <p:spPr>
          <a:xfrm>
            <a:off x="586340" y="1631792"/>
            <a:ext cx="5144549" cy="1704569"/>
          </a:xfrm>
          <a:prstGeom prst="rect">
            <a:avLst/>
          </a:prstGeom>
          <a:noFill/>
        </p:spPr>
        <p:txBody>
          <a:bodyPr wrap="square">
            <a:spAutoFit/>
          </a:bodyPr>
          <a:lstStyle/>
          <a:p>
            <a:pPr algn="just">
              <a:lnSpc>
                <a:spcPct val="150000"/>
              </a:lnSpc>
            </a:pP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một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ánh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một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lều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thẫm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đen</a:t>
            </a:r>
            <a:r>
              <a:rPr lang="en-US" sz="1800" dirty="0">
                <a:latin typeface="Times New Roman" panose="02020603050405020304" pitchFamily="18" charset="0"/>
                <a:cs typeface="Times New Roman" panose="02020603050405020304" pitchFamily="18" charset="0"/>
              </a:rPr>
              <a:t>... </a:t>
            </a:r>
          </a:p>
          <a:p>
            <a:pPr algn="just">
              <a:lnSpc>
                <a:spcPct val="150000"/>
              </a:lnSpc>
            </a:pPr>
            <a:r>
              <a:rPr lang="en-US" sz="1800" dirty="0" err="1">
                <a:latin typeface="Times New Roman" panose="02020603050405020304" pitchFamily="18" charset="0"/>
                <a:cs typeface="Times New Roman" panose="02020603050405020304" pitchFamily="18" charset="0"/>
              </a:rPr>
              <a:t>Rừng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tuyết</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Ngược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chiều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tôi</a:t>
            </a:r>
            <a:endParaRPr lang="en-US" sz="1800" b="1" dirty="0">
              <a:latin typeface="Times New Roman" panose="02020603050405020304" pitchFamily="18" charset="0"/>
              <a:cs typeface="Times New Roman" panose="02020603050405020304" pitchFamily="18" charset="0"/>
            </a:endParaRPr>
          </a:p>
          <a:p>
            <a:pPr algn="just">
              <a:lnSpc>
                <a:spcPct val="150000"/>
              </a:lnSpc>
            </a:pP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sọc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p>
          <a:p>
            <a:pPr algn="just">
              <a:lnSpc>
                <a:spcPct val="150000"/>
              </a:lnSpc>
            </a:pPr>
            <a:r>
              <a:rPr lang="en-US" sz="1800" dirty="0" err="1">
                <a:latin typeface="Times New Roman" panose="02020603050405020304" pitchFamily="18" charset="0"/>
                <a:cs typeface="Times New Roman" panose="02020603050405020304" pitchFamily="18" charset="0"/>
              </a:rPr>
              <a:t>Đơn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tầm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05BB43-F8A0-02C4-D3D8-B4E0941482A1}"/>
              </a:ext>
            </a:extLst>
          </p:cNvPr>
          <p:cNvSpPr txBox="1"/>
          <p:nvPr/>
        </p:nvSpPr>
        <p:spPr>
          <a:xfrm>
            <a:off x="5664666" y="1631791"/>
            <a:ext cx="4676862" cy="1704569"/>
          </a:xfrm>
          <a:prstGeom prst="rect">
            <a:avLst/>
          </a:prstGeom>
          <a:noFill/>
        </p:spPr>
        <p:txBody>
          <a:bodyPr wrap="square">
            <a:spAutoFit/>
          </a:bodyPr>
          <a:lstStyle/>
          <a:p>
            <a:pPr algn="just">
              <a:lnSpc>
                <a:spcPct val="150000"/>
              </a:lnSpc>
            </a:pP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lửa</a:t>
            </a:r>
            <a:r>
              <a:rPr lang="en-US" sz="1800" dirty="0">
                <a:latin typeface="Times New Roman" panose="02020603050405020304" pitchFamily="18" charset="0"/>
                <a:cs typeface="Times New Roman" panose="02020603050405020304" pitchFamily="18" charset="0"/>
              </a:rPr>
              <a:t>... </a:t>
            </a:r>
          </a:p>
          <a:p>
            <a:pPr algn="just">
              <a:lnSpc>
                <a:spcPct val="150000"/>
              </a:lnSpc>
            </a:pPr>
            <a:r>
              <a:rPr lang="en-US" sz="1800" dirty="0" err="1">
                <a:latin typeface="Times New Roman" panose="02020603050405020304" pitchFamily="18" charset="0"/>
                <a:cs typeface="Times New Roman" panose="02020603050405020304" pitchFamily="18" charset="0"/>
              </a:rPr>
              <a:t>Tuyết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rừng</a:t>
            </a:r>
            <a:r>
              <a:rPr lang="en-US" sz="1800" dirty="0">
                <a:latin typeface="Times New Roman" panose="02020603050405020304" pitchFamily="18" charset="0"/>
                <a:cs typeface="Times New Roman" panose="02020603050405020304" pitchFamily="18" charset="0"/>
              </a:rPr>
              <a:t> bao la... </a:t>
            </a:r>
          </a:p>
          <a:p>
            <a:pPr algn="just">
              <a:lnSpc>
                <a:spcPct val="150000"/>
              </a:lnSpc>
            </a:pP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p>
          <a:p>
            <a:pPr algn="just">
              <a:lnSpc>
                <a:spcPct val="150000"/>
              </a:lnSpc>
            </a:pPr>
            <a:r>
              <a:rPr lang="en-US" sz="1800" dirty="0" err="1">
                <a:latin typeface="Times New Roman" panose="02020603050405020304" pitchFamily="18" charset="0"/>
                <a:cs typeface="Times New Roman" panose="02020603050405020304" pitchFamily="18" charset="0"/>
              </a:rPr>
              <a:t>Bên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chào</a:t>
            </a:r>
            <a:r>
              <a:rPr lang="en-US" sz="1800" dirty="0">
                <a:latin typeface="Times New Roman" panose="02020603050405020304" pitchFamily="18" charset="0"/>
                <a:cs typeface="Times New Roman" panose="02020603050405020304" pitchFamily="18" charset="0"/>
              </a:rPr>
              <a:t> ta.</a:t>
            </a:r>
          </a:p>
        </p:txBody>
      </p:sp>
      <p:sp>
        <p:nvSpPr>
          <p:cNvPr id="13" name="TextBox 12">
            <a:extLst>
              <a:ext uri="{FF2B5EF4-FFF2-40B4-BE49-F238E27FC236}">
                <a16:creationId xmlns:a16="http://schemas.microsoft.com/office/drawing/2014/main" id="{B0B99648-E0C7-CF06-9ED0-79FAF6AF5176}"/>
              </a:ext>
            </a:extLst>
          </p:cNvPr>
          <p:cNvSpPr txBox="1"/>
          <p:nvPr/>
        </p:nvSpPr>
        <p:spPr>
          <a:xfrm>
            <a:off x="732988" y="3642917"/>
            <a:ext cx="7678024" cy="13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b="1" dirty="0" err="1">
                <a:solidFill>
                  <a:schemeClr val="accent1"/>
                </a:solidFill>
                <a:latin typeface="Times New Roman" panose="02020603050405020304" pitchFamily="18" charset="0"/>
                <a:cs typeface="Times New Roman" panose="02020603050405020304" pitchFamily="18" charset="0"/>
              </a:rPr>
              <a:t>Tương</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phản</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về</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ánh</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sáng</a:t>
            </a:r>
            <a:r>
              <a:rPr lang="en-US" b="1" dirty="0">
                <a:solidFill>
                  <a:schemeClr val="accent1"/>
                </a:solidFill>
                <a:latin typeface="Times New Roman" panose="02020603050405020304" pitchFamily="18" charset="0"/>
                <a:cs typeface="Times New Roman" panose="02020603050405020304" pitchFamily="18" charset="0"/>
              </a:rPr>
              <a:t> – </a:t>
            </a:r>
            <a:r>
              <a:rPr lang="en-US" b="1" dirty="0" err="1">
                <a:solidFill>
                  <a:schemeClr val="accent1"/>
                </a:solidFill>
                <a:latin typeface="Times New Roman" panose="02020603050405020304" pitchFamily="18" charset="0"/>
                <a:cs typeface="Times New Roman" panose="02020603050405020304" pitchFamily="18" charset="0"/>
              </a:rPr>
              <a:t>màu</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sắc</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mái</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lều</a:t>
            </a:r>
            <a:r>
              <a:rPr lang="en-US" b="1" dirty="0">
                <a:solidFill>
                  <a:schemeClr val="accent1"/>
                </a:solidFill>
                <a:latin typeface="Times New Roman" panose="02020603050405020304" pitchFamily="18" charset="0"/>
                <a:cs typeface="Times New Roman" panose="02020603050405020304" pitchFamily="18" charset="0"/>
              </a:rPr>
              <a:t>” – “</a:t>
            </a:r>
            <a:r>
              <a:rPr lang="en-US" b="1" dirty="0" err="1">
                <a:solidFill>
                  <a:schemeClr val="accent1"/>
                </a:solidFill>
                <a:latin typeface="Times New Roman" panose="02020603050405020304" pitchFamily="18" charset="0"/>
                <a:cs typeface="Times New Roman" panose="02020603050405020304" pitchFamily="18" charset="0"/>
              </a:rPr>
              <a:t>ánh</a:t>
            </a:r>
            <a:r>
              <a:rPr lang="en-US" b="1" dirty="0">
                <a:solidFill>
                  <a:schemeClr val="accent1"/>
                </a:solidFill>
                <a:latin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cs typeface="Times New Roman" panose="02020603050405020304" pitchFamily="18" charset="0"/>
              </a:rPr>
              <a:t>lửa</a:t>
            </a:r>
            <a:r>
              <a:rPr lang="en-US" b="1"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sẽ</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rõ</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hơn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nếu</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lưu</a:t>
            </a:r>
            <a:r>
              <a:rPr lang="en-US" dirty="0">
                <a:solidFill>
                  <a:schemeClr val="accent1"/>
                </a:solidFill>
                <a:latin typeface="Times New Roman" panose="02020603050405020304" pitchFamily="18" charset="0"/>
                <a:cs typeface="Times New Roman" panose="02020603050405020304" pitchFamily="18" charset="0"/>
              </a:rPr>
              <a:t> ý </a:t>
            </a:r>
            <a:r>
              <a:rPr lang="en-US" dirty="0" err="1">
                <a:solidFill>
                  <a:schemeClr val="accent1"/>
                </a:solidFill>
                <a:latin typeface="Times New Roman" panose="02020603050405020304" pitchFamily="18" charset="0"/>
                <a:cs typeface="Times New Roman" panose="02020603050405020304" pitchFamily="18" charset="0"/>
              </a:rPr>
              <a:t>đó</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là</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mái</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lều</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thẫm</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đen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và</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cụm</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từ</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ngược</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chiều</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tôi</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bị</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lược</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đi</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trong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vế</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sau</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của</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khổ</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thơ</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đặc</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biệt</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quan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trọng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để</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hiểu</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tâm</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tưởng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nhân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vật</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trữ</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tình</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vận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động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về</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phía</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trước</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cùng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cỗ</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xe</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bỏ</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lại</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sau</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lưng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những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cột</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cây</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số</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đơn</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độc</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cùng</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nỗi</a:t>
            </a:r>
            <a:r>
              <a:rPr lang="en-US" dirty="0">
                <a:solidFill>
                  <a:schemeClr val="accent1"/>
                </a:solidFill>
                <a:latin typeface="Times New Roman" panose="02020603050405020304" pitchFamily="18" charset="0"/>
                <a:cs typeface="Times New Roman" panose="02020603050405020304" pitchFamily="18" charset="0"/>
              </a:rPr>
              <a:t> </a:t>
            </a:r>
            <a:r>
              <a:rPr lang="en-US" dirty="0" err="1">
                <a:solidFill>
                  <a:schemeClr val="accent1"/>
                </a:solidFill>
                <a:latin typeface="Times New Roman" panose="02020603050405020304" pitchFamily="18" charset="0"/>
                <a:cs typeface="Times New Roman" panose="02020603050405020304" pitchFamily="18" charset="0"/>
              </a:rPr>
              <a:t>buồn</a:t>
            </a:r>
            <a:endParaRPr lang="en-US"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2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5</a:t>
            </a:r>
          </a:p>
        </p:txBody>
      </p:sp>
      <p:sp>
        <p:nvSpPr>
          <p:cNvPr id="9" name="TextBox 8">
            <a:extLst>
              <a:ext uri="{FF2B5EF4-FFF2-40B4-BE49-F238E27FC236}">
                <a16:creationId xmlns:a16="http://schemas.microsoft.com/office/drawing/2014/main" id="{A66D5378-174D-A995-8F22-F5365E086B43}"/>
              </a:ext>
            </a:extLst>
          </p:cNvPr>
          <p:cNvSpPr txBox="1"/>
          <p:nvPr/>
        </p:nvSpPr>
        <p:spPr>
          <a:xfrm>
            <a:off x="685800" y="1631792"/>
            <a:ext cx="4676862" cy="1704569"/>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đau</a:t>
            </a:r>
            <a:r>
              <a:rPr lang="en-US" sz="1800"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Ngày</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mai</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Nhi-</a:t>
            </a:r>
            <a:r>
              <a:rPr lang="en-US" sz="1800" b="1" dirty="0" err="1">
                <a:latin typeface="Times New Roman" panose="02020603050405020304" pitchFamily="18" charset="0"/>
                <a:cs typeface="Times New Roman" panose="02020603050405020304" pitchFamily="18" charset="0"/>
              </a:rPr>
              <a:t>na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Nhina</a:t>
            </a:r>
            <a:r>
              <a:rPr lang="en-US" sz="1800" b="1"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b="1" i="1" dirty="0" err="1">
                <a:latin typeface="Times New Roman" panose="02020603050405020304" pitchFamily="18" charset="0"/>
                <a:cs typeface="Times New Roman" panose="02020603050405020304" pitchFamily="18" charset="0"/>
              </a:rPr>
              <a:t>Ngày</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mai</a:t>
            </a:r>
            <a:r>
              <a:rPr lang="en-US" sz="1800" b="1" i="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thương</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sưởi</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ngắm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nhìn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05BB43-F8A0-02C4-D3D8-B4E0941482A1}"/>
              </a:ext>
            </a:extLst>
          </p:cNvPr>
          <p:cNvSpPr txBox="1"/>
          <p:nvPr/>
        </p:nvSpPr>
        <p:spPr>
          <a:xfrm>
            <a:off x="5123576" y="1644509"/>
            <a:ext cx="4676862" cy="1704569"/>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lẻ</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Trở</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mai</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a:latin typeface="Times New Roman" panose="02020603050405020304" pitchFamily="18" charset="0"/>
                <a:cs typeface="Times New Roman" panose="02020603050405020304" pitchFamily="18" charset="0"/>
              </a:rPr>
              <a:t>Nhi-</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đỏ</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Ngắm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ngắm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thôi</a:t>
            </a:r>
            <a:r>
              <a:rPr lang="en-US" sz="1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0B99648-E0C7-CF06-9ED0-79FAF6AF5176}"/>
              </a:ext>
            </a:extLst>
          </p:cNvPr>
          <p:cNvSpPr txBox="1"/>
          <p:nvPr/>
        </p:nvSpPr>
        <p:spPr>
          <a:xfrm>
            <a:off x="685800" y="3833371"/>
            <a:ext cx="7678024" cy="115608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600" dirty="0" err="1">
                <a:solidFill>
                  <a:schemeClr val="accent1"/>
                </a:solidFill>
                <a:latin typeface="Times New Roman" panose="02020603050405020304" pitchFamily="18" charset="0"/>
                <a:cs typeface="Times New Roman" panose="02020603050405020304" pitchFamily="18" charset="0"/>
              </a:rPr>
              <a:t>Lời</a:t>
            </a:r>
            <a:r>
              <a:rPr lang="en-US" sz="1600" dirty="0">
                <a:solidFill>
                  <a:schemeClr val="accent1"/>
                </a:solidFill>
                <a:latin typeface="Times New Roman" panose="02020603050405020304" pitchFamily="18" charset="0"/>
                <a:cs typeface="Times New Roman" panose="02020603050405020304" pitchFamily="18" charset="0"/>
              </a:rPr>
              <a:t> than </a:t>
            </a:r>
            <a:r>
              <a:rPr lang="en-US" sz="1600" dirty="0" err="1">
                <a:solidFill>
                  <a:schemeClr val="accent1"/>
                </a:solidFill>
                <a:latin typeface="Times New Roman" panose="02020603050405020304" pitchFamily="18" charset="0"/>
                <a:cs typeface="Times New Roman" panose="02020603050405020304" pitchFamily="18" charset="0"/>
              </a:rPr>
              <a:t>trong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nguyên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tác</a:t>
            </a:r>
            <a:r>
              <a:rPr lang="en-US" sz="1600" dirty="0">
                <a:solidFill>
                  <a:schemeClr val="accent1"/>
                </a:solidFill>
                <a:latin typeface="Times New Roman" panose="02020603050405020304" pitchFamily="18" charset="0"/>
                <a:cs typeface="Times New Roman" panose="02020603050405020304" pitchFamily="18" charset="0"/>
              </a:rPr>
              <a:t> bao </a:t>
            </a:r>
            <a:r>
              <a:rPr lang="en-US" sz="1600" dirty="0" err="1">
                <a:solidFill>
                  <a:schemeClr val="accent1"/>
                </a:solidFill>
                <a:latin typeface="Times New Roman" panose="02020603050405020304" pitchFamily="18" charset="0"/>
                <a:cs typeface="Times New Roman" panose="02020603050405020304" pitchFamily="18" charset="0"/>
              </a:rPr>
              <a:t>quát</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cả</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hai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sắc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thái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khác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nhau</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của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nỗi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buồn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Buồn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tẻ</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sầu</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đau</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chứ</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thực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ra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không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có</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từ</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cô</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lẻ</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và</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hình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tượng</a:t>
            </a:r>
            <a:r>
              <a:rPr lang="en-US" sz="1600" dirty="0">
                <a:solidFill>
                  <a:schemeClr val="accent1"/>
                </a:solidFill>
                <a:latin typeface="Times New Roman" panose="02020603050405020304" pitchFamily="18" charset="0"/>
                <a:cs typeface="Times New Roman" panose="02020603050405020304" pitchFamily="18" charset="0"/>
              </a:rPr>
              <a:t> Nhi-</a:t>
            </a:r>
            <a:r>
              <a:rPr lang="en-US" sz="1600" dirty="0" err="1">
                <a:solidFill>
                  <a:schemeClr val="accent1"/>
                </a:solidFill>
                <a:latin typeface="Times New Roman" panose="02020603050405020304" pitchFamily="18" charset="0"/>
                <a:cs typeface="Times New Roman" panose="02020603050405020304" pitchFamily="18" charset="0"/>
              </a:rPr>
              <a:t>na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toả</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sáng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giữa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hai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từ</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ngày</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mai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được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lặp</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lại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trong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nguyên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tác</a:t>
            </a:r>
            <a:endParaRPr lang="en-US" sz="20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2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6</a:t>
            </a:r>
          </a:p>
        </p:txBody>
      </p:sp>
      <p:sp>
        <p:nvSpPr>
          <p:cNvPr id="9" name="TextBox 8">
            <a:extLst>
              <a:ext uri="{FF2B5EF4-FFF2-40B4-BE49-F238E27FC236}">
                <a16:creationId xmlns:a16="http://schemas.microsoft.com/office/drawing/2014/main" id="{A66D5378-174D-A995-8F22-F5365E086B43}"/>
              </a:ext>
            </a:extLst>
          </p:cNvPr>
          <p:cNvSpPr txBox="1"/>
          <p:nvPr/>
        </p:nvSpPr>
        <p:spPr>
          <a:xfrm>
            <a:off x="685800" y="1631792"/>
            <a:ext cx="4676862" cy="1704569"/>
          </a:xfrm>
          <a:prstGeom prst="rect">
            <a:avLst/>
          </a:prstGeom>
          <a:noFill/>
        </p:spPr>
        <p:txBody>
          <a:bodyPr wrap="square">
            <a:spAutoFit/>
          </a:bodyPr>
          <a:lstStyle/>
          <a:p>
            <a:pPr>
              <a:lnSpc>
                <a:spcPct val="150000"/>
              </a:lnSpc>
            </a:pPr>
            <a:r>
              <a:rPr lang="en-US" sz="1800" dirty="0">
                <a:latin typeface="Times New Roman" panose="02020603050405020304" pitchFamily="18" charset="0"/>
                <a:cs typeface="Times New Roman" panose="02020603050405020304" pitchFamily="18" charset="0"/>
              </a:rPr>
              <a:t>Kim </a:t>
            </a:r>
            <a:r>
              <a:rPr lang="en-US" sz="1800" dirty="0" err="1">
                <a:latin typeface="Times New Roman" panose="02020603050405020304" pitchFamily="18" charset="0"/>
                <a:cs typeface="Times New Roman" panose="02020603050405020304" pitchFamily="18" charset="0"/>
              </a:rPr>
              <a:t>đồng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hồ</a:t>
            </a:r>
            <a:r>
              <a:rPr lang="en-US" sz="1800" dirty="0">
                <a:latin typeface="Times New Roman" panose="02020603050405020304" pitchFamily="18" charset="0"/>
                <a:cs typeface="Times New Roman" panose="02020603050405020304" pitchFamily="18" charset="0"/>
              </a:rPr>
              <a:t> vang </a:t>
            </a:r>
            <a:r>
              <a:rPr lang="en-US" sz="1800" dirty="0" err="1">
                <a:latin typeface="Times New Roman" panose="02020603050405020304" pitchFamily="18" charset="0"/>
                <a:cs typeface="Times New Roman" panose="02020603050405020304" pitchFamily="18" charset="0"/>
              </a:rPr>
              <a:t>tiếng</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b="1" dirty="0" err="1">
                <a:latin typeface="Times New Roman" panose="02020603050405020304" pitchFamily="18" charset="0"/>
                <a:cs typeface="Times New Roman" panose="02020603050405020304" pitchFamily="18" charset="0"/>
              </a:rPr>
              <a:t>Sẽ</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hoàn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tất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vòng</a:t>
            </a:r>
            <a:r>
              <a:rPr lang="en-US" sz="1800" b="1" dirty="0">
                <a:latin typeface="Times New Roman" panose="02020603050405020304" pitchFamily="18" charset="0"/>
                <a:cs typeface="Times New Roman" panose="02020603050405020304" pitchFamily="18" charset="0"/>
              </a:rPr>
              <a:t> quay </a:t>
            </a:r>
            <a:r>
              <a:rPr lang="en-US" sz="1800" b="1" dirty="0" err="1">
                <a:latin typeface="Times New Roman" panose="02020603050405020304" pitchFamily="18" charset="0"/>
                <a:cs typeface="Times New Roman" panose="02020603050405020304" pitchFamily="18" charset="0"/>
              </a:rPr>
              <a:t>đều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đặn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mình</a:t>
            </a:r>
            <a:r>
              <a:rPr lang="en-US" sz="1800" b="1"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ngấy</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Nửa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rẽ</a:t>
            </a:r>
            <a:r>
              <a:rPr lang="en-US" sz="1800" dirty="0">
                <a:latin typeface="Times New Roman" panose="02020603050405020304" pitchFamily="18" charset="0"/>
                <a:cs typeface="Times New Roman" panose="02020603050405020304" pitchFamily="18" charset="0"/>
              </a:rPr>
              <a:t> chia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ta.</a:t>
            </a:r>
          </a:p>
        </p:txBody>
      </p:sp>
      <p:sp>
        <p:nvSpPr>
          <p:cNvPr id="11" name="TextBox 10">
            <a:extLst>
              <a:ext uri="{FF2B5EF4-FFF2-40B4-BE49-F238E27FC236}">
                <a16:creationId xmlns:a16="http://schemas.microsoft.com/office/drawing/2014/main" id="{5F05BB43-F8A0-02C4-D3D8-B4E0941482A1}"/>
              </a:ext>
            </a:extLst>
          </p:cNvPr>
          <p:cNvSpPr txBox="1"/>
          <p:nvPr/>
        </p:nvSpPr>
        <p:spPr>
          <a:xfrm>
            <a:off x="4880295" y="1644508"/>
            <a:ext cx="4676862" cy="1704569"/>
          </a:xfrm>
          <a:prstGeom prst="rect">
            <a:avLst/>
          </a:prstGeom>
          <a:noFill/>
        </p:spPr>
        <p:txBody>
          <a:bodyPr wrap="square">
            <a:spAutoFit/>
          </a:bodyPr>
          <a:lstStyle/>
          <a:p>
            <a:pPr>
              <a:lnSpc>
                <a:spcPct val="150000"/>
              </a:lnSpc>
            </a:pPr>
            <a:r>
              <a:rPr lang="en-US" sz="1800" b="1" dirty="0">
                <a:latin typeface="Times New Roman" panose="02020603050405020304" pitchFamily="18" charset="0"/>
                <a:cs typeface="Times New Roman" panose="02020603050405020304" pitchFamily="18" charset="0"/>
              </a:rPr>
              <a:t>Kim </a:t>
            </a:r>
            <a:r>
              <a:rPr lang="en-US" sz="1800" b="1" dirty="0" err="1">
                <a:latin typeface="Times New Roman" panose="02020603050405020304" pitchFamily="18" charset="0"/>
                <a:cs typeface="Times New Roman" panose="02020603050405020304" pitchFamily="18" charset="0"/>
              </a:rPr>
              <a:t>đồng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hồ</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kêu</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tích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tắc</a:t>
            </a:r>
            <a:endParaRPr lang="en-US" sz="1800" b="1"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Xoay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nhịp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nhàng</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ngắt</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ta </a:t>
            </a:r>
            <a:r>
              <a:rPr lang="en-US" sz="1800" dirty="0" err="1">
                <a:latin typeface="Times New Roman" panose="02020603050405020304" pitchFamily="18" charset="0"/>
                <a:cs typeface="Times New Roman" panose="02020603050405020304" pitchFamily="18" charset="0"/>
              </a:rPr>
              <a:t>bên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đêm</a:t>
            </a:r>
            <a:r>
              <a:rPr lang="en-US" sz="1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0B99648-E0C7-CF06-9ED0-79FAF6AF5176}"/>
              </a:ext>
            </a:extLst>
          </p:cNvPr>
          <p:cNvSpPr txBox="1"/>
          <p:nvPr/>
        </p:nvSpPr>
        <p:spPr>
          <a:xfrm>
            <a:off x="685800" y="3763623"/>
            <a:ext cx="7678024" cy="115608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600" dirty="0" err="1">
                <a:solidFill>
                  <a:schemeClr val="accent1"/>
                </a:solidFill>
                <a:latin typeface="Times New Roman" panose="02020603050405020304" pitchFamily="18" charset="0"/>
                <a:cs typeface="Times New Roman" panose="02020603050405020304" pitchFamily="18" charset="0"/>
              </a:rPr>
              <a:t>Cụm</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từ</a:t>
            </a:r>
            <a:r>
              <a:rPr lang="en-US" sz="1600"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sẽ</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hoàn</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tất</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vòng</a:t>
            </a:r>
            <a:r>
              <a:rPr lang="en-US" sz="1600" b="1" dirty="0">
                <a:solidFill>
                  <a:schemeClr val="accent1"/>
                </a:solidFill>
                <a:latin typeface="Times New Roman" panose="02020603050405020304" pitchFamily="18" charset="0"/>
                <a:cs typeface="Times New Roman" panose="02020603050405020304" pitchFamily="18" charset="0"/>
              </a:rPr>
              <a:t> quay </a:t>
            </a:r>
            <a:r>
              <a:rPr lang="en-US" sz="1600" b="1" dirty="0" err="1">
                <a:solidFill>
                  <a:schemeClr val="accent1"/>
                </a:solidFill>
                <a:latin typeface="Times New Roman" panose="02020603050405020304" pitchFamily="18" charset="0"/>
                <a:cs typeface="Times New Roman" panose="02020603050405020304" pitchFamily="18" charset="0"/>
              </a:rPr>
              <a:t>đều</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đặn</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của</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mình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chỉ</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ra</a:t>
            </a:r>
            <a:r>
              <a:rPr lang="en-US" sz="1600" dirty="0">
                <a:solidFill>
                  <a:schemeClr val="accent1"/>
                </a:solidFill>
                <a:latin typeface="Times New Roman" panose="02020603050405020304" pitchFamily="18" charset="0"/>
                <a:cs typeface="Times New Roman" panose="02020603050405020304" pitchFamily="18" charset="0"/>
              </a:rPr>
              <a:t> ý </a:t>
            </a:r>
            <a:r>
              <a:rPr lang="en-US" sz="1600" dirty="0" err="1">
                <a:solidFill>
                  <a:schemeClr val="accent1"/>
                </a:solidFill>
                <a:latin typeface="Times New Roman" panose="02020603050405020304" pitchFamily="18" charset="0"/>
                <a:cs typeface="Times New Roman" panose="02020603050405020304" pitchFamily="18" charset="0"/>
              </a:rPr>
              <a:t>thức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về</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quy</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luật</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vận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động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của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thời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gian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xua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đi</a:t>
            </a:r>
            <a:r>
              <a:rPr lang="en-US" sz="1600"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lũ</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người</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phát</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ngấy</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mà</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không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rẽ</a:t>
            </a:r>
            <a:r>
              <a:rPr lang="en-US" sz="1600" dirty="0">
                <a:solidFill>
                  <a:schemeClr val="accent1"/>
                </a:solidFill>
                <a:latin typeface="Times New Roman" panose="02020603050405020304" pitchFamily="18" charset="0"/>
                <a:cs typeface="Times New Roman" panose="02020603050405020304" pitchFamily="18" charset="0"/>
              </a:rPr>
              <a:t> chia </a:t>
            </a:r>
            <a:r>
              <a:rPr lang="en-US" sz="1600" dirty="0" err="1">
                <a:solidFill>
                  <a:schemeClr val="accent1"/>
                </a:solidFill>
                <a:latin typeface="Times New Roman" panose="02020603050405020304" pitchFamily="18" charset="0"/>
                <a:cs typeface="Times New Roman" panose="02020603050405020304" pitchFamily="18" charset="0"/>
              </a:rPr>
              <a:t>đôi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lứa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lúc</a:t>
            </a:r>
            <a:r>
              <a:rPr lang="en-US" sz="1600"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nửa</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đêm</a:t>
            </a:r>
            <a:r>
              <a:rPr lang="en-US" sz="1600" dirty="0">
                <a:solidFill>
                  <a:schemeClr val="accent1"/>
                </a:solidFill>
                <a:latin typeface="Times New Roman" panose="02020603050405020304" pitchFamily="18" charset="0"/>
                <a:cs typeface="Times New Roman" panose="02020603050405020304" pitchFamily="18" charset="0"/>
              </a:rPr>
              <a:t>” – </a:t>
            </a:r>
            <a:r>
              <a:rPr lang="en-US" sz="1600" dirty="0" err="1">
                <a:solidFill>
                  <a:schemeClr val="accent1"/>
                </a:solidFill>
                <a:latin typeface="Times New Roman" panose="02020603050405020304" pitchFamily="18" charset="0"/>
                <a:cs typeface="Times New Roman" panose="02020603050405020304" pitchFamily="18" charset="0"/>
              </a:rPr>
              <a:t>để</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hạnh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phúc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tình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yêu</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còn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đọng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lại</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273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7</a:t>
            </a:r>
          </a:p>
        </p:txBody>
      </p:sp>
      <p:sp>
        <p:nvSpPr>
          <p:cNvPr id="9" name="TextBox 8">
            <a:extLst>
              <a:ext uri="{FF2B5EF4-FFF2-40B4-BE49-F238E27FC236}">
                <a16:creationId xmlns:a16="http://schemas.microsoft.com/office/drawing/2014/main" id="{A66D5378-174D-A995-8F22-F5365E086B43}"/>
              </a:ext>
            </a:extLst>
          </p:cNvPr>
          <p:cNvSpPr txBox="1"/>
          <p:nvPr/>
        </p:nvSpPr>
        <p:spPr>
          <a:xfrm>
            <a:off x="685800" y="1631792"/>
            <a:ext cx="4676862" cy="1703030"/>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Sầu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lắm</a:t>
            </a:r>
            <a:r>
              <a:rPr lang="en-US" sz="1800" dirty="0">
                <a:latin typeface="Times New Roman" panose="02020603050405020304" pitchFamily="18" charset="0"/>
                <a:cs typeface="Times New Roman" panose="02020603050405020304" pitchFamily="18" charset="0"/>
              </a:rPr>
              <a:t>, Nhi-</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con </a:t>
            </a:r>
            <a:r>
              <a:rPr lang="en-US" sz="1800" b="1" dirty="0" err="1">
                <a:latin typeface="Times New Roman" panose="02020603050405020304" pitchFamily="18" charset="0"/>
                <a:cs typeface="Times New Roman" panose="02020603050405020304" pitchFamily="18" charset="0"/>
              </a:rPr>
              <a:t>đường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tôi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ngắt</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b="1" dirty="0" err="1">
                <a:latin typeface="Times New Roman" panose="02020603050405020304" pitchFamily="18" charset="0"/>
                <a:cs typeface="Times New Roman" panose="02020603050405020304" pitchFamily="18" charset="0"/>
              </a:rPr>
              <a:t>Bác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xà</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ích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tôi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lặng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ngủ</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Lục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điệu</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Khuôn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sương</a:t>
            </a:r>
            <a:endParaRPr lang="en-US" sz="1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F05BB43-F8A0-02C4-D3D8-B4E0941482A1}"/>
              </a:ext>
            </a:extLst>
          </p:cNvPr>
          <p:cNvSpPr txBox="1"/>
          <p:nvPr/>
        </p:nvSpPr>
        <p:spPr>
          <a:xfrm>
            <a:off x="4972574" y="1636120"/>
            <a:ext cx="4676862" cy="1703030"/>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Sầu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lắm</a:t>
            </a:r>
            <a:r>
              <a:rPr lang="en-US" sz="1800" dirty="0">
                <a:latin typeface="Times New Roman" panose="02020603050405020304" pitchFamily="18" charset="0"/>
                <a:cs typeface="Times New Roman" panose="02020603050405020304" pitchFamily="18" charset="0"/>
              </a:rPr>
              <a:t>, Nhi-</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đường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vắng</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Ngủ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quên</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bác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xà</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ích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lặng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im</a:t>
            </a:r>
            <a:r>
              <a:rPr lang="en-US" sz="1800" b="1"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Nhạc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ngựa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thẳm</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Sương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nghiêng</a:t>
            </a:r>
            <a:r>
              <a:rPr lang="en-US" sz="18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0B99648-E0C7-CF06-9ED0-79FAF6AF5176}"/>
              </a:ext>
            </a:extLst>
          </p:cNvPr>
          <p:cNvSpPr txBox="1"/>
          <p:nvPr/>
        </p:nvSpPr>
        <p:spPr>
          <a:xfrm>
            <a:off x="685800" y="3666156"/>
            <a:ext cx="7879360" cy="115608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600" dirty="0" err="1">
                <a:solidFill>
                  <a:schemeClr val="accent1"/>
                </a:solidFill>
                <a:latin typeface="Times New Roman" panose="02020603050405020304" pitchFamily="18" charset="0"/>
                <a:cs typeface="Times New Roman" panose="02020603050405020304" pitchFamily="18" charset="0"/>
              </a:rPr>
              <a:t>Một</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số</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từ</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bị</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lược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trong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bản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dịch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thơ</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sau</a:t>
            </a:r>
            <a:r>
              <a:rPr lang="en-US" sz="1600"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lời</a:t>
            </a:r>
            <a:r>
              <a:rPr lang="en-US" sz="1600" b="1" dirty="0">
                <a:solidFill>
                  <a:schemeClr val="accent1"/>
                </a:solidFill>
                <a:latin typeface="Times New Roman" panose="02020603050405020304" pitchFamily="18" charset="0"/>
                <a:cs typeface="Times New Roman" panose="02020603050405020304" pitchFamily="18" charset="0"/>
              </a:rPr>
              <a:t> than </a:t>
            </a:r>
            <a:r>
              <a:rPr lang="en-US" sz="1600" b="1" dirty="0" err="1">
                <a:solidFill>
                  <a:schemeClr val="accent1"/>
                </a:solidFill>
                <a:latin typeface="Times New Roman" panose="02020603050405020304" pitchFamily="18" charset="0"/>
                <a:cs typeface="Times New Roman" panose="02020603050405020304" pitchFamily="18" charset="0"/>
              </a:rPr>
              <a:t>là</a:t>
            </a:r>
            <a:r>
              <a:rPr lang="en-US" sz="1600" b="1" dirty="0">
                <a:solidFill>
                  <a:schemeClr val="accent1"/>
                </a:solidFill>
                <a:latin typeface="Times New Roman" panose="02020603050405020304" pitchFamily="18" charset="0"/>
                <a:cs typeface="Times New Roman" panose="02020603050405020304" pitchFamily="18" charset="0"/>
              </a:rPr>
              <a:t> ý </a:t>
            </a:r>
            <a:r>
              <a:rPr lang="en-US" sz="1600" b="1" dirty="0" err="1">
                <a:solidFill>
                  <a:schemeClr val="accent1"/>
                </a:solidFill>
                <a:latin typeface="Times New Roman" panose="02020603050405020304" pitchFamily="18" charset="0"/>
                <a:cs typeface="Times New Roman" panose="02020603050405020304" pitchFamily="18" charset="0"/>
              </a:rPr>
              <a:t>thức</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về</a:t>
            </a:r>
            <a:r>
              <a:rPr lang="en-US" sz="1600" b="1" dirty="0">
                <a:solidFill>
                  <a:schemeClr val="accent1"/>
                </a:solidFill>
                <a:latin typeface="Times New Roman" panose="02020603050405020304" pitchFamily="18" charset="0"/>
                <a:cs typeface="Times New Roman" panose="02020603050405020304" pitchFamily="18" charset="0"/>
              </a:rPr>
              <a:t> con </a:t>
            </a:r>
            <a:r>
              <a:rPr lang="en-US" sz="1600" b="1" dirty="0" err="1">
                <a:solidFill>
                  <a:schemeClr val="accent1"/>
                </a:solidFill>
                <a:latin typeface="Times New Roman" panose="02020603050405020304" pitchFamily="18" charset="0"/>
                <a:cs typeface="Times New Roman" panose="02020603050405020304" pitchFamily="18" charset="0"/>
              </a:rPr>
              <a:t>đường</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của</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tôi</a:t>
            </a:r>
            <a:r>
              <a:rPr lang="en-US" sz="1600" dirty="0">
                <a:solidFill>
                  <a:schemeClr val="accent1"/>
                </a:solidFill>
                <a:latin typeface="Times New Roman" panose="02020603050405020304" pitchFamily="18" charset="0"/>
                <a:cs typeface="Times New Roman" panose="02020603050405020304" pitchFamily="18" charset="0"/>
              </a:rPr>
              <a:t>” – </a:t>
            </a:r>
            <a:r>
              <a:rPr lang="en-US" sz="1600" dirty="0" err="1">
                <a:solidFill>
                  <a:schemeClr val="accent1"/>
                </a:solidFill>
                <a:latin typeface="Times New Roman" panose="02020603050405020304" pitchFamily="18" charset="0"/>
                <a:cs typeface="Times New Roman" panose="02020603050405020304" pitchFamily="18" charset="0"/>
              </a:rPr>
              <a:t>đường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tôi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đi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dù</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tẻ</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ngắt</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nhưng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sứ</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mệnh</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của</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tôi</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là</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phải</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vững</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bước</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trên</a:t>
            </a:r>
            <a:r>
              <a:rPr lang="en-US" sz="1600" b="1" dirty="0">
                <a:solidFill>
                  <a:schemeClr val="accent1"/>
                </a:solidFill>
                <a:latin typeface="Times New Roman" panose="02020603050405020304" pitchFamily="18" charset="0"/>
                <a:cs typeface="Times New Roman" panose="02020603050405020304" pitchFamily="18" charset="0"/>
              </a:rPr>
              <a:t> con </a:t>
            </a:r>
            <a:r>
              <a:rPr lang="en-US" sz="1600" b="1" dirty="0" err="1">
                <a:solidFill>
                  <a:schemeClr val="accent1"/>
                </a:solidFill>
                <a:latin typeface="Times New Roman" panose="02020603050405020304" pitchFamily="18" charset="0"/>
                <a:cs typeface="Times New Roman" panose="02020603050405020304" pitchFamily="18" charset="0"/>
              </a:rPr>
              <a:t>đường</a:t>
            </a:r>
            <a:r>
              <a:rPr lang="en-US" sz="1600" b="1" dirty="0">
                <a:solidFill>
                  <a:schemeClr val="accent1"/>
                </a:solidFill>
                <a:latin typeface="Times New Roman" panose="02020603050405020304" pitchFamily="18" charset="0"/>
                <a:cs typeface="Times New Roman" panose="02020603050405020304" pitchFamily="18" charset="0"/>
              </a:rPr>
              <a:t> </a:t>
            </a:r>
            <a:r>
              <a:rPr lang="en-US" sz="1600" b="1" dirty="0" err="1">
                <a:solidFill>
                  <a:schemeClr val="accent1"/>
                </a:solidFill>
                <a:latin typeface="Times New Roman" panose="02020603050405020304" pitchFamily="18" charset="0"/>
                <a:cs typeface="Times New Roman" panose="02020603050405020304" pitchFamily="18" charset="0"/>
              </a:rPr>
              <a:t>ấy</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bác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xà</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ích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lặng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yên</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thiu</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thiu</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ngủ</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cũng</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trở</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thành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của</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tôi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như</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hành</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trang</a:t>
            </a:r>
            <a:r>
              <a:rPr lang="en-US" sz="1600" dirty="0">
                <a:solidFill>
                  <a:schemeClr val="accent1"/>
                </a:solidFill>
                <a:latin typeface="Times New Roman" panose="02020603050405020304" pitchFamily="18" charset="0"/>
                <a:cs typeface="Times New Roman" panose="02020603050405020304" pitchFamily="18" charset="0"/>
              </a:rPr>
              <a:t> ý </a:t>
            </a:r>
            <a:r>
              <a:rPr lang="en-US" sz="1600" dirty="0" err="1">
                <a:solidFill>
                  <a:schemeClr val="accent1"/>
                </a:solidFill>
                <a:latin typeface="Times New Roman" panose="02020603050405020304" pitchFamily="18" charset="0"/>
                <a:cs typeface="Times New Roman" panose="02020603050405020304" pitchFamily="18" charset="0"/>
              </a:rPr>
              <a:t>thức</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cội</a:t>
            </a:r>
            <a:r>
              <a:rPr lang="en-US" sz="1600" dirty="0">
                <a:solidFill>
                  <a:schemeClr val="accent1"/>
                </a:solidFill>
                <a:latin typeface="Times New Roman" panose="02020603050405020304" pitchFamily="18" charset="0"/>
                <a:cs typeface="Times New Roman" panose="02020603050405020304" pitchFamily="18" charset="0"/>
              </a:rPr>
              <a:t> </a:t>
            </a:r>
            <a:r>
              <a:rPr lang="en-US" sz="1600" dirty="0" err="1">
                <a:solidFill>
                  <a:schemeClr val="accent1"/>
                </a:solidFill>
                <a:latin typeface="Times New Roman" panose="02020603050405020304" pitchFamily="18" charset="0"/>
                <a:cs typeface="Times New Roman" panose="02020603050405020304" pitchFamily="18" charset="0"/>
              </a:rPr>
              <a:t>nguồn</a:t>
            </a:r>
            <a:r>
              <a:rPr lang="en-US" sz="1600" dirty="0">
                <a:solidFill>
                  <a:schemeClr val="accent1"/>
                </a:solidFill>
                <a:latin typeface="Times New Roman" panose="02020603050405020304" pitchFamily="18" charset="0"/>
                <a:cs typeface="Times New Roman" panose="02020603050405020304" pitchFamily="18" charset="0"/>
              </a:rPr>
              <a:t>.</a:t>
            </a:r>
            <a:endParaRPr lang="en-US" sz="20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7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8"/>
          <p:cNvPicPr preferRelativeResize="0"/>
          <p:nvPr/>
        </p:nvPicPr>
        <p:blipFill>
          <a:blip r:embed="rId3">
            <a:alphaModFix amt="78000"/>
          </a:blip>
          <a:stretch>
            <a:fillRect/>
          </a:stretch>
        </p:blipFill>
        <p:spPr>
          <a:xfrm>
            <a:off x="6605429" y="1122729"/>
            <a:ext cx="875700" cy="865958"/>
          </a:xfrm>
          <a:prstGeom prst="rect">
            <a:avLst/>
          </a:prstGeom>
          <a:noFill/>
          <a:ln>
            <a:noFill/>
          </a:ln>
        </p:spPr>
      </p:pic>
      <p:pic>
        <p:nvPicPr>
          <p:cNvPr id="307" name="Google Shape;307;p38"/>
          <p:cNvPicPr preferRelativeResize="0"/>
          <p:nvPr/>
        </p:nvPicPr>
        <p:blipFill>
          <a:blip r:embed="rId3">
            <a:alphaModFix amt="78000"/>
          </a:blip>
          <a:stretch>
            <a:fillRect/>
          </a:stretch>
        </p:blipFill>
        <p:spPr>
          <a:xfrm>
            <a:off x="4226429" y="1122729"/>
            <a:ext cx="875700" cy="865958"/>
          </a:xfrm>
          <a:prstGeom prst="rect">
            <a:avLst/>
          </a:prstGeom>
          <a:noFill/>
          <a:ln>
            <a:noFill/>
          </a:ln>
        </p:spPr>
      </p:pic>
      <p:pic>
        <p:nvPicPr>
          <p:cNvPr id="308" name="Google Shape;308;p38"/>
          <p:cNvPicPr preferRelativeResize="0"/>
          <p:nvPr/>
        </p:nvPicPr>
        <p:blipFill>
          <a:blip r:embed="rId3">
            <a:alphaModFix amt="78000"/>
          </a:blip>
          <a:stretch>
            <a:fillRect/>
          </a:stretch>
        </p:blipFill>
        <p:spPr>
          <a:xfrm>
            <a:off x="1847429" y="1122729"/>
            <a:ext cx="875700" cy="865958"/>
          </a:xfrm>
          <a:prstGeom prst="rect">
            <a:avLst/>
          </a:prstGeom>
          <a:noFill/>
          <a:ln>
            <a:noFill/>
          </a:ln>
        </p:spPr>
      </p:pic>
      <p:sp>
        <p:nvSpPr>
          <p:cNvPr id="310" name="Google Shape;310;p38"/>
          <p:cNvSpPr txBox="1">
            <a:spLocks noGrp="1"/>
          </p:cNvSpPr>
          <p:nvPr>
            <p:ph type="title"/>
          </p:nvPr>
        </p:nvSpPr>
        <p:spPr>
          <a:xfrm>
            <a:off x="1117079" y="2023286"/>
            <a:ext cx="2336400" cy="38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Khổ 1</a:t>
            </a:r>
            <a:endParaRPr dirty="0"/>
          </a:p>
        </p:txBody>
      </p:sp>
      <p:sp>
        <p:nvSpPr>
          <p:cNvPr id="311" name="Google Shape;311;p38"/>
          <p:cNvSpPr txBox="1">
            <a:spLocks noGrp="1"/>
          </p:cNvSpPr>
          <p:nvPr>
            <p:ph type="subTitle" idx="1"/>
          </p:nvPr>
        </p:nvSpPr>
        <p:spPr>
          <a:xfrm>
            <a:off x="1117079" y="2585911"/>
            <a:ext cx="2112682" cy="776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600" dirty="0">
                <a:solidFill>
                  <a:srgbClr val="000000"/>
                </a:solidFill>
                <a:effectLst/>
                <a:latin typeface="Times New Roman" panose="02020603050405020304" pitchFamily="18" charset="0"/>
                <a:ea typeface="Times New Roman" panose="02020603050405020304" pitchFamily="18" charset="0"/>
              </a:rPr>
              <a:t>Con </a:t>
            </a:r>
            <a:r>
              <a:rPr lang="en-US" sz="1600" dirty="0" err="1">
                <a:solidFill>
                  <a:srgbClr val="000000"/>
                </a:solidFill>
                <a:effectLst/>
                <a:latin typeface="Times New Roman" panose="02020603050405020304" pitchFamily="18" charset="0"/>
                <a:ea typeface="Times New Roman" panose="02020603050405020304" pitchFamily="18" charset="0"/>
              </a:rPr>
              <a:t>đường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mùa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đông</a:t>
            </a:r>
            <a:r>
              <a:rPr lang="en-US" sz="1600" dirty="0">
                <a:solidFill>
                  <a:srgbClr val="000000"/>
                </a:solidFill>
                <a:effectLst/>
                <a:latin typeface="Times New Roman" panose="02020603050405020304" pitchFamily="18" charset="0"/>
                <a:ea typeface="Times New Roman" panose="02020603050405020304" pitchFamily="18" charset="0"/>
              </a:rPr>
              <a:t> – </a:t>
            </a:r>
            <a:r>
              <a:rPr lang="en-US" sz="1600" dirty="0" err="1">
                <a:solidFill>
                  <a:srgbClr val="000000"/>
                </a:solidFill>
                <a:effectLst/>
                <a:latin typeface="Times New Roman" panose="02020603050405020304" pitchFamily="18" charset="0"/>
                <a:ea typeface="Times New Roman" panose="02020603050405020304" pitchFamily="18" charset="0"/>
              </a:rPr>
              <a:t>nỗi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nỗ</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lực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động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vượt</a:t>
            </a:r>
            <a:r>
              <a:rPr lang="en-US" sz="1600" dirty="0">
                <a:solidFill>
                  <a:srgbClr val="000000"/>
                </a:solidFill>
                <a:effectLst/>
                <a:latin typeface="Times New Roman" panose="02020603050405020304" pitchFamily="18" charset="0"/>
                <a:ea typeface="Times New Roman" panose="02020603050405020304" pitchFamily="18" charset="0"/>
              </a:rPr>
              <a:t> qua </a:t>
            </a:r>
            <a:r>
              <a:rPr lang="en-US" sz="1600" dirty="0" err="1">
                <a:solidFill>
                  <a:srgbClr val="000000"/>
                </a:solidFill>
                <a:effectLst/>
                <a:latin typeface="Times New Roman" panose="02020603050405020304" pitchFamily="18" charset="0"/>
                <a:ea typeface="Times New Roman" panose="02020603050405020304" pitchFamily="18" charset="0"/>
              </a:rPr>
              <a:t>trở</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ngại</a:t>
            </a:r>
            <a:r>
              <a:rPr lang="en-US" sz="1600" dirty="0">
                <a:solidFill>
                  <a:srgbClr val="000000"/>
                </a:solidFill>
                <a:effectLst/>
                <a:latin typeface="Times New Roman" panose="02020603050405020304" pitchFamily="18" charset="0"/>
                <a:ea typeface="Times New Roman" panose="02020603050405020304" pitchFamily="18" charset="0"/>
              </a:rPr>
              <a:t>;</a:t>
            </a:r>
            <a:endParaRPr sz="1200" dirty="0"/>
          </a:p>
        </p:txBody>
      </p:sp>
      <p:sp>
        <p:nvSpPr>
          <p:cNvPr id="312" name="Google Shape;312;p38"/>
          <p:cNvSpPr txBox="1">
            <a:spLocks noGrp="1"/>
          </p:cNvSpPr>
          <p:nvPr>
            <p:ph type="title" idx="2"/>
          </p:nvPr>
        </p:nvSpPr>
        <p:spPr>
          <a:xfrm>
            <a:off x="3496079" y="2023286"/>
            <a:ext cx="2336400" cy="38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Khổ 2 – 6 </a:t>
            </a:r>
            <a:endParaRPr dirty="0"/>
          </a:p>
        </p:txBody>
      </p:sp>
      <p:sp>
        <p:nvSpPr>
          <p:cNvPr id="313" name="Google Shape;313;p38"/>
          <p:cNvSpPr txBox="1">
            <a:spLocks noGrp="1"/>
          </p:cNvSpPr>
          <p:nvPr>
            <p:ph type="subTitle" idx="3"/>
          </p:nvPr>
        </p:nvSpPr>
        <p:spPr>
          <a:xfrm>
            <a:off x="3496079" y="2585911"/>
            <a:ext cx="2112682" cy="776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600" dirty="0">
                <a:solidFill>
                  <a:srgbClr val="000000"/>
                </a:solidFill>
                <a:effectLst/>
                <a:latin typeface="Times New Roman" panose="02020603050405020304" pitchFamily="18" charset="0"/>
                <a:ea typeface="Times New Roman" panose="02020603050405020304" pitchFamily="18" charset="0"/>
              </a:rPr>
              <a:t>Con </a:t>
            </a:r>
            <a:r>
              <a:rPr lang="en-US" sz="1600" dirty="0" err="1">
                <a:solidFill>
                  <a:srgbClr val="000000"/>
                </a:solidFill>
                <a:effectLst/>
                <a:latin typeface="Times New Roman" panose="02020603050405020304" pitchFamily="18" charset="0"/>
                <a:ea typeface="Times New Roman" panose="02020603050405020304" pitchFamily="18" charset="0"/>
              </a:rPr>
              <a:t>đường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mùa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đông</a:t>
            </a:r>
            <a:r>
              <a:rPr lang="en-US" sz="1600" dirty="0">
                <a:solidFill>
                  <a:srgbClr val="000000"/>
                </a:solidFill>
                <a:effectLst/>
                <a:latin typeface="Times New Roman" panose="02020603050405020304" pitchFamily="18" charset="0"/>
                <a:ea typeface="Times New Roman" panose="02020603050405020304" pitchFamily="18" charset="0"/>
              </a:rPr>
              <a:t> – </a:t>
            </a:r>
            <a:r>
              <a:rPr lang="en-US" sz="1600" dirty="0" err="1">
                <a:solidFill>
                  <a:srgbClr val="000000"/>
                </a:solidFill>
                <a:effectLst/>
                <a:latin typeface="Times New Roman" panose="02020603050405020304" pitchFamily="18" charset="0"/>
                <a:ea typeface="Times New Roman" panose="02020603050405020304" pitchFamily="18" charset="0"/>
              </a:rPr>
              <a:t>cảnh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động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tâm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tưởng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người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hành</a:t>
            </a:r>
            <a:endParaRPr sz="1200" dirty="0"/>
          </a:p>
        </p:txBody>
      </p:sp>
      <p:sp>
        <p:nvSpPr>
          <p:cNvPr id="314" name="Google Shape;314;p38"/>
          <p:cNvSpPr txBox="1">
            <a:spLocks noGrp="1"/>
          </p:cNvSpPr>
          <p:nvPr>
            <p:ph type="title" idx="4"/>
          </p:nvPr>
        </p:nvSpPr>
        <p:spPr>
          <a:xfrm>
            <a:off x="5875079" y="2023286"/>
            <a:ext cx="2336400" cy="38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Khổ 7 </a:t>
            </a:r>
            <a:endParaRPr dirty="0"/>
          </a:p>
        </p:txBody>
      </p:sp>
      <p:sp>
        <p:nvSpPr>
          <p:cNvPr id="315" name="Google Shape;315;p38"/>
          <p:cNvSpPr txBox="1">
            <a:spLocks noGrp="1"/>
          </p:cNvSpPr>
          <p:nvPr>
            <p:ph type="subTitle" idx="5"/>
          </p:nvPr>
        </p:nvSpPr>
        <p:spPr>
          <a:xfrm>
            <a:off x="5915681" y="2571750"/>
            <a:ext cx="2470426" cy="776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600" dirty="0">
                <a:solidFill>
                  <a:srgbClr val="000000"/>
                </a:solidFill>
                <a:effectLst/>
                <a:latin typeface="Times New Roman" panose="02020603050405020304" pitchFamily="18" charset="0"/>
                <a:ea typeface="Times New Roman" panose="02020603050405020304" pitchFamily="18" charset="0"/>
              </a:rPr>
              <a:t>Con </a:t>
            </a:r>
            <a:r>
              <a:rPr lang="en-US" sz="1600" dirty="0" err="1">
                <a:solidFill>
                  <a:srgbClr val="000000"/>
                </a:solidFill>
                <a:effectLst/>
                <a:latin typeface="Times New Roman" panose="02020603050405020304" pitchFamily="18" charset="0"/>
                <a:ea typeface="Times New Roman" panose="02020603050405020304" pitchFamily="18" charset="0"/>
              </a:rPr>
              <a:t>đường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mùa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đông</a:t>
            </a:r>
            <a:r>
              <a:rPr lang="en-US" sz="1600" dirty="0">
                <a:solidFill>
                  <a:srgbClr val="000000"/>
                </a:solidFill>
                <a:effectLst/>
                <a:latin typeface="Times New Roman" panose="02020603050405020304" pitchFamily="18" charset="0"/>
                <a:ea typeface="Times New Roman" panose="02020603050405020304" pitchFamily="18" charset="0"/>
              </a:rPr>
              <a:t> – </a:t>
            </a:r>
            <a:r>
              <a:rPr lang="en-US" sz="1600" dirty="0" err="1">
                <a:solidFill>
                  <a:srgbClr val="000000"/>
                </a:solidFill>
                <a:effectLst/>
                <a:latin typeface="Times New Roman" panose="02020603050405020304" pitchFamily="18" charset="0"/>
                <a:ea typeface="Times New Roman" panose="02020603050405020304" pitchFamily="18" charset="0"/>
              </a:rPr>
              <a:t>vững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bước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hành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cùng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điểm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tựa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tinh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thần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ý </a:t>
            </a:r>
            <a:r>
              <a:rPr lang="en-US" sz="1600" dirty="0" err="1">
                <a:solidFill>
                  <a:srgbClr val="000000"/>
                </a:solidFill>
                <a:effectLst/>
                <a:latin typeface="Times New Roman" panose="02020603050405020304" pitchFamily="18" charset="0"/>
                <a:ea typeface="Times New Roman" panose="02020603050405020304" pitchFamily="18" charset="0"/>
              </a:rPr>
              <a:t>thức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về</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sứ</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mệnh</a:t>
            </a:r>
            <a:r>
              <a:rPr lang="en-US" sz="1600" dirty="0">
                <a:solidFill>
                  <a:srgbClr val="000000"/>
                </a:solidFill>
                <a:effectLst/>
                <a:latin typeface="Times New Roman" panose="02020603050405020304" pitchFamily="18" charset="0"/>
                <a:ea typeface="Times New Roman" panose="02020603050405020304" pitchFamily="18" charset="0"/>
              </a:rPr>
              <a:t>).</a:t>
            </a:r>
            <a:endParaRPr sz="1200" dirty="0"/>
          </a:p>
        </p:txBody>
      </p:sp>
      <p:cxnSp>
        <p:nvCxnSpPr>
          <p:cNvPr id="316" name="Google Shape;316;p38"/>
          <p:cNvCxnSpPr/>
          <p:nvPr/>
        </p:nvCxnSpPr>
        <p:spPr>
          <a:xfrm>
            <a:off x="1440779" y="2517700"/>
            <a:ext cx="1689000" cy="0"/>
          </a:xfrm>
          <a:prstGeom prst="straightConnector1">
            <a:avLst/>
          </a:prstGeom>
          <a:noFill/>
          <a:ln w="9525" cap="flat" cmpd="sng">
            <a:solidFill>
              <a:schemeClr val="dk1"/>
            </a:solidFill>
            <a:prstDash val="solid"/>
            <a:round/>
            <a:headEnd type="none" w="med" len="med"/>
            <a:tailEnd type="none" w="med" len="med"/>
          </a:ln>
        </p:spPr>
      </p:cxnSp>
      <p:cxnSp>
        <p:nvCxnSpPr>
          <p:cNvPr id="317" name="Google Shape;317;p38"/>
          <p:cNvCxnSpPr/>
          <p:nvPr/>
        </p:nvCxnSpPr>
        <p:spPr>
          <a:xfrm>
            <a:off x="3819779" y="2517700"/>
            <a:ext cx="1689000" cy="0"/>
          </a:xfrm>
          <a:prstGeom prst="straightConnector1">
            <a:avLst/>
          </a:prstGeom>
          <a:noFill/>
          <a:ln w="9525" cap="flat" cmpd="sng">
            <a:solidFill>
              <a:schemeClr val="dk1"/>
            </a:solidFill>
            <a:prstDash val="solid"/>
            <a:round/>
            <a:headEnd type="none" w="med" len="med"/>
            <a:tailEnd type="none" w="med" len="med"/>
          </a:ln>
        </p:spPr>
      </p:cxnSp>
      <p:cxnSp>
        <p:nvCxnSpPr>
          <p:cNvPr id="318" name="Google Shape;318;p38"/>
          <p:cNvCxnSpPr/>
          <p:nvPr/>
        </p:nvCxnSpPr>
        <p:spPr>
          <a:xfrm>
            <a:off x="6198779" y="2517700"/>
            <a:ext cx="1689000" cy="0"/>
          </a:xfrm>
          <a:prstGeom prst="straightConnector1">
            <a:avLst/>
          </a:prstGeom>
          <a:noFill/>
          <a:ln w="9525" cap="flat" cmpd="sng">
            <a:solidFill>
              <a:schemeClr val="dk1"/>
            </a:solidFill>
            <a:prstDash val="solid"/>
            <a:round/>
            <a:headEnd type="none" w="med" len="med"/>
            <a:tailEnd type="none" w="med" len="med"/>
          </a:ln>
        </p:spPr>
      </p:cxnSp>
      <p:grpSp>
        <p:nvGrpSpPr>
          <p:cNvPr id="319" name="Google Shape;319;p38"/>
          <p:cNvGrpSpPr/>
          <p:nvPr/>
        </p:nvGrpSpPr>
        <p:grpSpPr>
          <a:xfrm>
            <a:off x="2087859" y="1359111"/>
            <a:ext cx="394840" cy="393194"/>
            <a:chOff x="-20571700" y="4066875"/>
            <a:chExt cx="304825" cy="304825"/>
          </a:xfrm>
        </p:grpSpPr>
        <p:sp>
          <p:nvSpPr>
            <p:cNvPr id="320" name="Google Shape;320;p38"/>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8"/>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8"/>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8"/>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8"/>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8"/>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38"/>
          <p:cNvGrpSpPr/>
          <p:nvPr/>
        </p:nvGrpSpPr>
        <p:grpSpPr>
          <a:xfrm>
            <a:off x="4463799" y="1359611"/>
            <a:ext cx="400960" cy="392194"/>
            <a:chOff x="-20199150" y="3317850"/>
            <a:chExt cx="309550" cy="304050"/>
          </a:xfrm>
        </p:grpSpPr>
        <p:sp>
          <p:nvSpPr>
            <p:cNvPr id="327" name="Google Shape;327;p38"/>
            <p:cNvSpPr/>
            <p:nvPr/>
          </p:nvSpPr>
          <p:spPr>
            <a:xfrm>
              <a:off x="-20161350" y="3507675"/>
              <a:ext cx="68550" cy="43325"/>
            </a:xfrm>
            <a:custGeom>
              <a:avLst/>
              <a:gdLst/>
              <a:ahLst/>
              <a:cxnLst/>
              <a:rect l="l" t="t" r="r" b="b"/>
              <a:pathLst>
                <a:path w="2742" h="1733" extrusionOk="0">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8"/>
            <p:cNvSpPr/>
            <p:nvPr/>
          </p:nvSpPr>
          <p:spPr>
            <a:xfrm>
              <a:off x="-20161350" y="3389525"/>
              <a:ext cx="68550" cy="43350"/>
            </a:xfrm>
            <a:custGeom>
              <a:avLst/>
              <a:gdLst/>
              <a:ahLst/>
              <a:cxnLst/>
              <a:rect l="l" t="t" r="r" b="b"/>
              <a:pathLst>
                <a:path w="2742" h="1734" extrusionOk="0">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8"/>
            <p:cNvSpPr/>
            <p:nvPr/>
          </p:nvSpPr>
          <p:spPr>
            <a:xfrm>
              <a:off x="-20199150" y="3443075"/>
              <a:ext cx="97675" cy="53225"/>
            </a:xfrm>
            <a:custGeom>
              <a:avLst/>
              <a:gdLst/>
              <a:ahLst/>
              <a:cxnLst/>
              <a:rect l="l" t="t" r="r" b="b"/>
              <a:pathLst>
                <a:path w="3907" h="2129" extrusionOk="0">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8"/>
            <p:cNvSpPr/>
            <p:nvPr/>
          </p:nvSpPr>
          <p:spPr>
            <a:xfrm>
              <a:off x="-20091250" y="3479325"/>
              <a:ext cx="92175" cy="142575"/>
            </a:xfrm>
            <a:custGeom>
              <a:avLst/>
              <a:gdLst/>
              <a:ahLst/>
              <a:cxnLst/>
              <a:rect l="l" t="t" r="r" b="b"/>
              <a:pathLst>
                <a:path w="3687" h="5703" extrusionOk="0">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8"/>
            <p:cNvSpPr/>
            <p:nvPr/>
          </p:nvSpPr>
          <p:spPr>
            <a:xfrm>
              <a:off x="-20090475" y="3317850"/>
              <a:ext cx="91400" cy="142575"/>
            </a:xfrm>
            <a:custGeom>
              <a:avLst/>
              <a:gdLst/>
              <a:ahLst/>
              <a:cxnLst/>
              <a:rect l="l" t="t" r="r" b="b"/>
              <a:pathLst>
                <a:path w="3656" h="5703" extrusionOk="0">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38"/>
            <p:cNvSpPr/>
            <p:nvPr/>
          </p:nvSpPr>
          <p:spPr>
            <a:xfrm>
              <a:off x="-19984925" y="3389525"/>
              <a:ext cx="94550" cy="107925"/>
            </a:xfrm>
            <a:custGeom>
              <a:avLst/>
              <a:gdLst/>
              <a:ahLst/>
              <a:cxnLst/>
              <a:rect l="l" t="t" r="r" b="b"/>
              <a:pathLst>
                <a:path w="3782" h="4317" extrusionOk="0">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8"/>
            <p:cNvSpPr/>
            <p:nvPr/>
          </p:nvSpPr>
          <p:spPr>
            <a:xfrm>
              <a:off x="-19984125" y="3514750"/>
              <a:ext cx="94525" cy="107150"/>
            </a:xfrm>
            <a:custGeom>
              <a:avLst/>
              <a:gdLst/>
              <a:ahLst/>
              <a:cxnLst/>
              <a:rect l="l" t="t" r="r" b="b"/>
              <a:pathLst>
                <a:path w="3781" h="4286" extrusionOk="0">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4" name="Google Shape;334;p38"/>
          <p:cNvGrpSpPr/>
          <p:nvPr/>
        </p:nvGrpSpPr>
        <p:grpSpPr>
          <a:xfrm>
            <a:off x="6879521" y="1359740"/>
            <a:ext cx="327517" cy="391936"/>
            <a:chOff x="-16018450" y="4058400"/>
            <a:chExt cx="252850" cy="303850"/>
          </a:xfrm>
        </p:grpSpPr>
        <p:sp>
          <p:nvSpPr>
            <p:cNvPr id="335" name="Google Shape;335;p38"/>
            <p:cNvSpPr/>
            <p:nvPr/>
          </p:nvSpPr>
          <p:spPr>
            <a:xfrm>
              <a:off x="-15927875" y="4129900"/>
              <a:ext cx="88250" cy="89025"/>
            </a:xfrm>
            <a:custGeom>
              <a:avLst/>
              <a:gdLst/>
              <a:ahLst/>
              <a:cxnLst/>
              <a:rect l="l" t="t" r="r" b="b"/>
              <a:pathLst>
                <a:path w="3530" h="3561" extrusionOk="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8"/>
            <p:cNvSpPr/>
            <p:nvPr/>
          </p:nvSpPr>
          <p:spPr>
            <a:xfrm>
              <a:off x="-16002700" y="4058400"/>
              <a:ext cx="237100" cy="233575"/>
            </a:xfrm>
            <a:custGeom>
              <a:avLst/>
              <a:gdLst/>
              <a:ahLst/>
              <a:cxnLst/>
              <a:rect l="l" t="t" r="r" b="b"/>
              <a:pathLst>
                <a:path w="9484" h="9343" extrusionOk="0">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8"/>
            <p:cNvSpPr/>
            <p:nvPr/>
          </p:nvSpPr>
          <p:spPr>
            <a:xfrm>
              <a:off x="-16018450" y="4253550"/>
              <a:ext cx="129200" cy="108700"/>
            </a:xfrm>
            <a:custGeom>
              <a:avLst/>
              <a:gdLst/>
              <a:ahLst/>
              <a:cxnLst/>
              <a:rect l="l" t="t" r="r" b="b"/>
              <a:pathLst>
                <a:path w="5168" h="4348" extrusionOk="0">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8"/>
            <p:cNvSpPr/>
            <p:nvPr/>
          </p:nvSpPr>
          <p:spPr>
            <a:xfrm>
              <a:off x="-15876675" y="4254325"/>
              <a:ext cx="107925" cy="90600"/>
            </a:xfrm>
            <a:custGeom>
              <a:avLst/>
              <a:gdLst/>
              <a:ahLst/>
              <a:cxnLst/>
              <a:rect l="l" t="t" r="r" b="b"/>
              <a:pathLst>
                <a:path w="4317" h="3624" extrusionOk="0">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Google Shape;343;p39">
            <a:extLst>
              <a:ext uri="{FF2B5EF4-FFF2-40B4-BE49-F238E27FC236}">
                <a16:creationId xmlns:a16="http://schemas.microsoft.com/office/drawing/2014/main" id="{C78FD728-EA8E-1B42-22A5-6835F36A5724}"/>
              </a:ext>
            </a:extLst>
          </p:cNvPr>
          <p:cNvSpPr txBox="1">
            <a:spLocks/>
          </p:cNvSpPr>
          <p:nvPr/>
        </p:nvSpPr>
        <p:spPr>
          <a:xfrm>
            <a:off x="99215" y="154043"/>
            <a:ext cx="7704000" cy="572700"/>
          </a:xfrm>
          <a:prstGeom prst="rect">
            <a:avLst/>
          </a:prstGeom>
          <a:solidFill>
            <a:schemeClr val="accent6">
              <a:alpha val="50000"/>
            </a:schemeClr>
          </a:solidFill>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layfair Display"/>
              <a:buNone/>
              <a:defRPr sz="2000" b="1" i="0" u="none" strike="noStrike" cap="none">
                <a:solidFill>
                  <a:schemeClr val="accent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algn="l"/>
            <a:r>
              <a:rPr lang="en-US" sz="2400"/>
              <a:t>I. Tìm hiểu chung</a:t>
            </a:r>
            <a:br>
              <a:rPr lang="en-US" sz="2400"/>
            </a:br>
            <a:r>
              <a:rPr lang="en-US" sz="2400"/>
              <a:t>2 Tác phẩm </a:t>
            </a:r>
            <a:endParaRPr lang="en-US" sz="2400" dirty="0"/>
          </a:p>
        </p:txBody>
      </p:sp>
      <p:cxnSp>
        <p:nvCxnSpPr>
          <p:cNvPr id="5" name="Google Shape;344;p39">
            <a:extLst>
              <a:ext uri="{FF2B5EF4-FFF2-40B4-BE49-F238E27FC236}">
                <a16:creationId xmlns:a16="http://schemas.microsoft.com/office/drawing/2014/main" id="{A5814B61-3A54-1C7D-CFCB-8920FE6EC45E}"/>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5420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500" fill="hold"/>
                                        <p:tgtEl>
                                          <p:spTgt spid="310"/>
                                        </p:tgtEl>
                                        <p:attrNameLst>
                                          <p:attrName>ppt_x</p:attrName>
                                        </p:attrNameLst>
                                      </p:cBhvr>
                                      <p:tavLst>
                                        <p:tav tm="0">
                                          <p:val>
                                            <p:strVal val="#ppt_x"/>
                                          </p:val>
                                        </p:tav>
                                        <p:tav tm="100000">
                                          <p:val>
                                            <p:strVal val="#ppt_x"/>
                                          </p:val>
                                        </p:tav>
                                      </p:tavLst>
                                    </p:anim>
                                    <p:anim calcmode="lin" valueType="num">
                                      <p:cBhvr additive="base">
                                        <p:cTn id="8" dur="500" fill="hold"/>
                                        <p:tgtEl>
                                          <p:spTgt spid="3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6"/>
                                        </p:tgtEl>
                                        <p:attrNameLst>
                                          <p:attrName>style.visibility</p:attrName>
                                        </p:attrNameLst>
                                      </p:cBhvr>
                                      <p:to>
                                        <p:strVal val="visible"/>
                                      </p:to>
                                    </p:set>
                                    <p:anim calcmode="lin" valueType="num">
                                      <p:cBhvr additive="base">
                                        <p:cTn id="11" dur="500" fill="hold"/>
                                        <p:tgtEl>
                                          <p:spTgt spid="316"/>
                                        </p:tgtEl>
                                        <p:attrNameLst>
                                          <p:attrName>ppt_x</p:attrName>
                                        </p:attrNameLst>
                                      </p:cBhvr>
                                      <p:tavLst>
                                        <p:tav tm="0">
                                          <p:val>
                                            <p:strVal val="#ppt_x"/>
                                          </p:val>
                                        </p:tav>
                                        <p:tav tm="100000">
                                          <p:val>
                                            <p:strVal val="#ppt_x"/>
                                          </p:val>
                                        </p:tav>
                                      </p:tavLst>
                                    </p:anim>
                                    <p:anim calcmode="lin" valueType="num">
                                      <p:cBhvr additive="base">
                                        <p:cTn id="12" dur="500" fill="hold"/>
                                        <p:tgtEl>
                                          <p:spTgt spid="3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9"/>
                                        </p:tgtEl>
                                        <p:attrNameLst>
                                          <p:attrName>style.visibility</p:attrName>
                                        </p:attrNameLst>
                                      </p:cBhvr>
                                      <p:to>
                                        <p:strVal val="visible"/>
                                      </p:to>
                                    </p:set>
                                    <p:anim calcmode="lin" valueType="num">
                                      <p:cBhvr additive="base">
                                        <p:cTn id="15" dur="500" fill="hold"/>
                                        <p:tgtEl>
                                          <p:spTgt spid="319"/>
                                        </p:tgtEl>
                                        <p:attrNameLst>
                                          <p:attrName>ppt_x</p:attrName>
                                        </p:attrNameLst>
                                      </p:cBhvr>
                                      <p:tavLst>
                                        <p:tav tm="0">
                                          <p:val>
                                            <p:strVal val="#ppt_x"/>
                                          </p:val>
                                        </p:tav>
                                        <p:tav tm="100000">
                                          <p:val>
                                            <p:strVal val="#ppt_x"/>
                                          </p:val>
                                        </p:tav>
                                      </p:tavLst>
                                    </p:anim>
                                    <p:anim calcmode="lin" valueType="num">
                                      <p:cBhvr additive="base">
                                        <p:cTn id="16" dur="500" fill="hold"/>
                                        <p:tgtEl>
                                          <p:spTgt spid="3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
                                        </p:tgtEl>
                                        <p:attrNameLst>
                                          <p:attrName>style.visibility</p:attrName>
                                        </p:attrNameLst>
                                      </p:cBhvr>
                                      <p:to>
                                        <p:strVal val="visible"/>
                                      </p:to>
                                    </p:set>
                                    <p:anim calcmode="lin" valueType="num">
                                      <p:cBhvr additive="base">
                                        <p:cTn id="19" dur="500" fill="hold"/>
                                        <p:tgtEl>
                                          <p:spTgt spid="308"/>
                                        </p:tgtEl>
                                        <p:attrNameLst>
                                          <p:attrName>ppt_x</p:attrName>
                                        </p:attrNameLst>
                                      </p:cBhvr>
                                      <p:tavLst>
                                        <p:tav tm="0">
                                          <p:val>
                                            <p:strVal val="#ppt_x"/>
                                          </p:val>
                                        </p:tav>
                                        <p:tav tm="100000">
                                          <p:val>
                                            <p:strVal val="#ppt_x"/>
                                          </p:val>
                                        </p:tav>
                                      </p:tavLst>
                                    </p:anim>
                                    <p:anim calcmode="lin" valueType="num">
                                      <p:cBhvr additive="base">
                                        <p:cTn id="20" dur="500" fill="hold"/>
                                        <p:tgtEl>
                                          <p:spTgt spid="3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1">
                                            <p:txEl>
                                              <p:pRg st="0" end="0"/>
                                            </p:txEl>
                                          </p:spTgt>
                                        </p:tgtEl>
                                        <p:attrNameLst>
                                          <p:attrName>style.visibility</p:attrName>
                                        </p:attrNameLst>
                                      </p:cBhvr>
                                      <p:to>
                                        <p:strVal val="visible"/>
                                      </p:to>
                                    </p:set>
                                    <p:anim calcmode="lin" valueType="num">
                                      <p:cBhvr additive="base">
                                        <p:cTn id="23" dur="500" fill="hold"/>
                                        <p:tgtEl>
                                          <p:spTgt spid="3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26"/>
                                        </p:tgtEl>
                                        <p:attrNameLst>
                                          <p:attrName>style.visibility</p:attrName>
                                        </p:attrNameLst>
                                      </p:cBhvr>
                                      <p:to>
                                        <p:strVal val="visible"/>
                                      </p:to>
                                    </p:set>
                                    <p:anim calcmode="lin" valueType="num">
                                      <p:cBhvr additive="base">
                                        <p:cTn id="29" dur="500" fill="hold"/>
                                        <p:tgtEl>
                                          <p:spTgt spid="326"/>
                                        </p:tgtEl>
                                        <p:attrNameLst>
                                          <p:attrName>ppt_x</p:attrName>
                                        </p:attrNameLst>
                                      </p:cBhvr>
                                      <p:tavLst>
                                        <p:tav tm="0">
                                          <p:val>
                                            <p:strVal val="#ppt_x"/>
                                          </p:val>
                                        </p:tav>
                                        <p:tav tm="100000">
                                          <p:val>
                                            <p:strVal val="#ppt_x"/>
                                          </p:val>
                                        </p:tav>
                                      </p:tavLst>
                                    </p:anim>
                                    <p:anim calcmode="lin" valueType="num">
                                      <p:cBhvr additive="base">
                                        <p:cTn id="30" dur="500" fill="hold"/>
                                        <p:tgtEl>
                                          <p:spTgt spid="3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
                                        </p:tgtEl>
                                        <p:attrNameLst>
                                          <p:attrName>style.visibility</p:attrName>
                                        </p:attrNameLst>
                                      </p:cBhvr>
                                      <p:to>
                                        <p:strVal val="visible"/>
                                      </p:to>
                                    </p:set>
                                    <p:anim calcmode="lin" valueType="num">
                                      <p:cBhvr additive="base">
                                        <p:cTn id="33" dur="500" fill="hold"/>
                                        <p:tgtEl>
                                          <p:spTgt spid="307"/>
                                        </p:tgtEl>
                                        <p:attrNameLst>
                                          <p:attrName>ppt_x</p:attrName>
                                        </p:attrNameLst>
                                      </p:cBhvr>
                                      <p:tavLst>
                                        <p:tav tm="0">
                                          <p:val>
                                            <p:strVal val="#ppt_x"/>
                                          </p:val>
                                        </p:tav>
                                        <p:tav tm="100000">
                                          <p:val>
                                            <p:strVal val="#ppt_x"/>
                                          </p:val>
                                        </p:tav>
                                      </p:tavLst>
                                    </p:anim>
                                    <p:anim calcmode="lin" valueType="num">
                                      <p:cBhvr additive="base">
                                        <p:cTn id="34" dur="500" fill="hold"/>
                                        <p:tgtEl>
                                          <p:spTgt spid="30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12"/>
                                        </p:tgtEl>
                                        <p:attrNameLst>
                                          <p:attrName>style.visibility</p:attrName>
                                        </p:attrNameLst>
                                      </p:cBhvr>
                                      <p:to>
                                        <p:strVal val="visible"/>
                                      </p:to>
                                    </p:set>
                                    <p:anim calcmode="lin" valueType="num">
                                      <p:cBhvr additive="base">
                                        <p:cTn id="37" dur="500" fill="hold"/>
                                        <p:tgtEl>
                                          <p:spTgt spid="312"/>
                                        </p:tgtEl>
                                        <p:attrNameLst>
                                          <p:attrName>ppt_x</p:attrName>
                                        </p:attrNameLst>
                                      </p:cBhvr>
                                      <p:tavLst>
                                        <p:tav tm="0">
                                          <p:val>
                                            <p:strVal val="#ppt_x"/>
                                          </p:val>
                                        </p:tav>
                                        <p:tav tm="100000">
                                          <p:val>
                                            <p:strVal val="#ppt_x"/>
                                          </p:val>
                                        </p:tav>
                                      </p:tavLst>
                                    </p:anim>
                                    <p:anim calcmode="lin" valueType="num">
                                      <p:cBhvr additive="base">
                                        <p:cTn id="38" dur="500" fill="hold"/>
                                        <p:tgtEl>
                                          <p:spTgt spid="3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7"/>
                                        </p:tgtEl>
                                        <p:attrNameLst>
                                          <p:attrName>style.visibility</p:attrName>
                                        </p:attrNameLst>
                                      </p:cBhvr>
                                      <p:to>
                                        <p:strVal val="visible"/>
                                      </p:to>
                                    </p:set>
                                    <p:anim calcmode="lin" valueType="num">
                                      <p:cBhvr additive="base">
                                        <p:cTn id="41" dur="500" fill="hold"/>
                                        <p:tgtEl>
                                          <p:spTgt spid="317"/>
                                        </p:tgtEl>
                                        <p:attrNameLst>
                                          <p:attrName>ppt_x</p:attrName>
                                        </p:attrNameLst>
                                      </p:cBhvr>
                                      <p:tavLst>
                                        <p:tav tm="0">
                                          <p:val>
                                            <p:strVal val="#ppt_x"/>
                                          </p:val>
                                        </p:tav>
                                        <p:tav tm="100000">
                                          <p:val>
                                            <p:strVal val="#ppt_x"/>
                                          </p:val>
                                        </p:tav>
                                      </p:tavLst>
                                    </p:anim>
                                    <p:anim calcmode="lin" valueType="num">
                                      <p:cBhvr additive="base">
                                        <p:cTn id="42" dur="500" fill="hold"/>
                                        <p:tgtEl>
                                          <p:spTgt spid="3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13">
                                            <p:txEl>
                                              <p:pRg st="0" end="0"/>
                                            </p:txEl>
                                          </p:spTgt>
                                        </p:tgtEl>
                                        <p:attrNameLst>
                                          <p:attrName>style.visibility</p:attrName>
                                        </p:attrNameLst>
                                      </p:cBhvr>
                                      <p:to>
                                        <p:strVal val="visible"/>
                                      </p:to>
                                    </p:set>
                                    <p:anim calcmode="lin" valueType="num">
                                      <p:cBhvr additive="base">
                                        <p:cTn id="45" dur="500" fill="hold"/>
                                        <p:tgtEl>
                                          <p:spTgt spid="31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06"/>
                                        </p:tgtEl>
                                        <p:attrNameLst>
                                          <p:attrName>style.visibility</p:attrName>
                                        </p:attrNameLst>
                                      </p:cBhvr>
                                      <p:to>
                                        <p:strVal val="visible"/>
                                      </p:to>
                                    </p:set>
                                    <p:anim calcmode="lin" valueType="num">
                                      <p:cBhvr additive="base">
                                        <p:cTn id="51" dur="500" fill="hold"/>
                                        <p:tgtEl>
                                          <p:spTgt spid="306"/>
                                        </p:tgtEl>
                                        <p:attrNameLst>
                                          <p:attrName>ppt_x</p:attrName>
                                        </p:attrNameLst>
                                      </p:cBhvr>
                                      <p:tavLst>
                                        <p:tav tm="0">
                                          <p:val>
                                            <p:strVal val="#ppt_x"/>
                                          </p:val>
                                        </p:tav>
                                        <p:tav tm="100000">
                                          <p:val>
                                            <p:strVal val="#ppt_x"/>
                                          </p:val>
                                        </p:tav>
                                      </p:tavLst>
                                    </p:anim>
                                    <p:anim calcmode="lin" valueType="num">
                                      <p:cBhvr additive="base">
                                        <p:cTn id="52" dur="500" fill="hold"/>
                                        <p:tgtEl>
                                          <p:spTgt spid="30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4"/>
                                        </p:tgtEl>
                                        <p:attrNameLst>
                                          <p:attrName>style.visibility</p:attrName>
                                        </p:attrNameLst>
                                      </p:cBhvr>
                                      <p:to>
                                        <p:strVal val="visible"/>
                                      </p:to>
                                    </p:set>
                                    <p:anim calcmode="lin" valueType="num">
                                      <p:cBhvr additive="base">
                                        <p:cTn id="55" dur="500" fill="hold"/>
                                        <p:tgtEl>
                                          <p:spTgt spid="334"/>
                                        </p:tgtEl>
                                        <p:attrNameLst>
                                          <p:attrName>ppt_x</p:attrName>
                                        </p:attrNameLst>
                                      </p:cBhvr>
                                      <p:tavLst>
                                        <p:tav tm="0">
                                          <p:val>
                                            <p:strVal val="#ppt_x"/>
                                          </p:val>
                                        </p:tav>
                                        <p:tav tm="100000">
                                          <p:val>
                                            <p:strVal val="#ppt_x"/>
                                          </p:val>
                                        </p:tav>
                                      </p:tavLst>
                                    </p:anim>
                                    <p:anim calcmode="lin" valueType="num">
                                      <p:cBhvr additive="base">
                                        <p:cTn id="56" dur="500" fill="hold"/>
                                        <p:tgtEl>
                                          <p:spTgt spid="33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4"/>
                                        </p:tgtEl>
                                        <p:attrNameLst>
                                          <p:attrName>style.visibility</p:attrName>
                                        </p:attrNameLst>
                                      </p:cBhvr>
                                      <p:to>
                                        <p:strVal val="visible"/>
                                      </p:to>
                                    </p:set>
                                    <p:anim calcmode="lin" valueType="num">
                                      <p:cBhvr additive="base">
                                        <p:cTn id="59" dur="500" fill="hold"/>
                                        <p:tgtEl>
                                          <p:spTgt spid="314"/>
                                        </p:tgtEl>
                                        <p:attrNameLst>
                                          <p:attrName>ppt_x</p:attrName>
                                        </p:attrNameLst>
                                      </p:cBhvr>
                                      <p:tavLst>
                                        <p:tav tm="0">
                                          <p:val>
                                            <p:strVal val="#ppt_x"/>
                                          </p:val>
                                        </p:tav>
                                        <p:tav tm="100000">
                                          <p:val>
                                            <p:strVal val="#ppt_x"/>
                                          </p:val>
                                        </p:tav>
                                      </p:tavLst>
                                    </p:anim>
                                    <p:anim calcmode="lin" valueType="num">
                                      <p:cBhvr additive="base">
                                        <p:cTn id="60" dur="500" fill="hold"/>
                                        <p:tgtEl>
                                          <p:spTgt spid="31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8"/>
                                        </p:tgtEl>
                                        <p:attrNameLst>
                                          <p:attrName>style.visibility</p:attrName>
                                        </p:attrNameLst>
                                      </p:cBhvr>
                                      <p:to>
                                        <p:strVal val="visible"/>
                                      </p:to>
                                    </p:set>
                                    <p:anim calcmode="lin" valueType="num">
                                      <p:cBhvr additive="base">
                                        <p:cTn id="63" dur="500" fill="hold"/>
                                        <p:tgtEl>
                                          <p:spTgt spid="318"/>
                                        </p:tgtEl>
                                        <p:attrNameLst>
                                          <p:attrName>ppt_x</p:attrName>
                                        </p:attrNameLst>
                                      </p:cBhvr>
                                      <p:tavLst>
                                        <p:tav tm="0">
                                          <p:val>
                                            <p:strVal val="#ppt_x"/>
                                          </p:val>
                                        </p:tav>
                                        <p:tav tm="100000">
                                          <p:val>
                                            <p:strVal val="#ppt_x"/>
                                          </p:val>
                                        </p:tav>
                                      </p:tavLst>
                                    </p:anim>
                                    <p:anim calcmode="lin" valueType="num">
                                      <p:cBhvr additive="base">
                                        <p:cTn id="64" dur="500" fill="hold"/>
                                        <p:tgtEl>
                                          <p:spTgt spid="3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5">
                                            <p:txEl>
                                              <p:pRg st="0" end="0"/>
                                            </p:txEl>
                                          </p:spTgt>
                                        </p:tgtEl>
                                        <p:attrNameLst>
                                          <p:attrName>style.visibility</p:attrName>
                                        </p:attrNameLst>
                                      </p:cBhvr>
                                      <p:to>
                                        <p:strVal val="visible"/>
                                      </p:to>
                                    </p:set>
                                    <p:anim calcmode="lin" valueType="num">
                                      <p:cBhvr additive="base">
                                        <p:cTn id="67" dur="500" fill="hold"/>
                                        <p:tgtEl>
                                          <p:spTgt spid="31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P spid="311" grpId="0" build="p"/>
      <p:bldP spid="312" grpId="0"/>
      <p:bldP spid="313" grpId="0" build="p"/>
      <p:bldP spid="314" grpId="0"/>
      <p:bldP spid="3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2152350" y="2751175"/>
            <a:ext cx="6077250" cy="445500"/>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Nhan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p>
          <a:p>
            <a:pPr marL="285750" lvl="0" indent="-285750" algn="l" rtl="0">
              <a:lnSpc>
                <a:spcPct val="150000"/>
              </a:lnSpc>
              <a:spcBef>
                <a:spcPts val="0"/>
              </a:spcBef>
              <a:spcAft>
                <a:spcPts val="0"/>
              </a:spcAft>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p>
          <a:p>
            <a:pPr marL="285750" lvl="0" indent="-285750" algn="l" rtl="0">
              <a:lnSpc>
                <a:spcPct val="150000"/>
              </a:lnSpc>
              <a:spcBef>
                <a:spcPts val="0"/>
              </a:spcBef>
              <a:spcAft>
                <a:spcPts val="0"/>
              </a:spcAft>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endParaRPr dirty="0">
              <a:latin typeface="Times New Roman" panose="02020603050405020304" pitchFamily="18" charset="0"/>
              <a:cs typeface="Times New Roman" panose="02020603050405020304" pitchFamily="18" charset="0"/>
            </a:endParaRPr>
          </a:p>
        </p:txBody>
      </p:sp>
      <p:sp>
        <p:nvSpPr>
          <p:cNvPr id="228" name="Google Shape;228;p32"/>
          <p:cNvSpPr txBox="1">
            <a:spLocks noGrp="1"/>
          </p:cNvSpPr>
          <p:nvPr>
            <p:ph type="title"/>
          </p:nvPr>
        </p:nvSpPr>
        <p:spPr>
          <a:xfrm>
            <a:off x="2152349" y="1874825"/>
            <a:ext cx="547717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Đọc hiểu văn bản</a:t>
            </a:r>
            <a:endParaRPr dirty="0"/>
          </a:p>
        </p:txBody>
      </p:sp>
      <p:sp>
        <p:nvSpPr>
          <p:cNvPr id="229" name="Google Shape;229;p32"/>
          <p:cNvSpPr txBox="1">
            <a:spLocks noGrp="1"/>
          </p:cNvSpPr>
          <p:nvPr>
            <p:ph type="title" idx="2"/>
          </p:nvPr>
        </p:nvSpPr>
        <p:spPr>
          <a:xfrm>
            <a:off x="2152350" y="998475"/>
            <a:ext cx="1242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a:t>
            </a:r>
            <a:endParaRPr dirty="0"/>
          </a:p>
        </p:txBody>
      </p:sp>
      <p:cxnSp>
        <p:nvCxnSpPr>
          <p:cNvPr id="230" name="Google Shape;230;p32"/>
          <p:cNvCxnSpPr/>
          <p:nvPr/>
        </p:nvCxnSpPr>
        <p:spPr>
          <a:xfrm>
            <a:off x="2230238" y="2684350"/>
            <a:ext cx="46005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321473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1363" y="45550"/>
            <a:ext cx="32328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Nhiệm vụ</a:t>
            </a:r>
            <a:endParaRPr dirty="0"/>
          </a:p>
        </p:txBody>
      </p:sp>
      <p:sp>
        <p:nvSpPr>
          <p:cNvPr id="243" name="Google Shape;243;p34"/>
          <p:cNvSpPr txBox="1">
            <a:spLocks noGrp="1"/>
          </p:cNvSpPr>
          <p:nvPr>
            <p:ph type="body" idx="1"/>
          </p:nvPr>
        </p:nvSpPr>
        <p:spPr>
          <a:xfrm>
            <a:off x="191363" y="1152056"/>
            <a:ext cx="4958736" cy="2163000"/>
          </a:xfrm>
          <a:prstGeom prst="rect">
            <a:avLst/>
          </a:prstGeom>
        </p:spPr>
        <p:txBody>
          <a:bodyPr spcFirstLastPara="1" wrap="square" lIns="91425" tIns="91425" rIns="91425" bIns="91425" anchor="t" anchorCtr="0">
            <a:noAutofit/>
          </a:bodyPr>
          <a:lstStyle/>
          <a:p>
            <a:pPr algn="just">
              <a:lnSpc>
                <a:spcPct val="150000"/>
              </a:lnSpc>
            </a:pPr>
            <a:r>
              <a:rPr lang="en-US" sz="2000" dirty="0">
                <a:latin typeface="Times New Roman" panose="02020603050405020304" pitchFamily="18" charset="0"/>
                <a:cs typeface="Times New Roman" panose="02020603050405020304" pitchFamily="18" charset="0"/>
              </a:rPr>
              <a:t>HS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p>
          <a:p>
            <a:pPr algn="just">
              <a:lnSpc>
                <a:spcPct val="150000"/>
              </a:lnSpc>
            </a:pPr>
            <a:r>
              <a:rPr lang="en-US" sz="2000" i="1" dirty="0">
                <a:latin typeface="Times New Roman" panose="02020603050405020304" pitchFamily="18" charset="0"/>
                <a:cs typeface="Times New Roman" panose="02020603050405020304" pitchFamily="18" charset="0"/>
              </a:rPr>
              <a:t>Con </a:t>
            </a:r>
            <a:r>
              <a:rPr lang="en-US" sz="2000" i="1" dirty="0" err="1">
                <a:latin typeface="Times New Roman" panose="02020603050405020304" pitchFamily="18" charset="0"/>
                <a:cs typeface="Times New Roman" panose="02020603050405020304" pitchFamily="18" charset="0"/>
              </a:rPr>
              <a:t>đường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gợi</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niệm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biểu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gì</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i="1" dirty="0" err="1">
                <a:latin typeface="Times New Roman" panose="02020603050405020304" pitchFamily="18" charset="0"/>
                <a:cs typeface="Times New Roman" panose="02020603050405020304" pitchFamily="18" charset="0"/>
              </a:rPr>
              <a:t>Ngoài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mùa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mùa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tưởng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xúc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gì</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5ph </a:t>
            </a:r>
          </a:p>
        </p:txBody>
      </p:sp>
      <p:pic>
        <p:nvPicPr>
          <p:cNvPr id="244" name="Google Shape;244;p34"/>
          <p:cNvPicPr preferRelativeResize="0"/>
          <p:nvPr/>
        </p:nvPicPr>
        <p:blipFill rotWithShape="1">
          <a:blip r:embed="rId3">
            <a:extLst>
              <a:ext uri="{96DAC541-7B7A-43D3-8B79-37D633B846F1}">
                <asvg:svgBlip xmlns:asvg="http://schemas.microsoft.com/office/drawing/2016/SVG/main" r:embed="rId4"/>
              </a:ext>
            </a:extLst>
          </a:blip>
          <a:srcRect l="16588" r="16588"/>
          <a:stretch/>
        </p:blipFill>
        <p:spPr>
          <a:xfrm>
            <a:off x="5394499" y="819035"/>
            <a:ext cx="3360300" cy="3331800"/>
          </a:xfrm>
          <a:prstGeom prst="ellipse">
            <a:avLst/>
          </a:prstGeom>
          <a:noFill/>
          <a:ln>
            <a:noFill/>
          </a:ln>
          <a:effectLst>
            <a:outerShdw blurRad="342900" dist="19050" algn="bl" rotWithShape="0">
              <a:srgbClr val="CCE4F7"/>
            </a:outerShdw>
          </a:effectLst>
        </p:spPr>
      </p:pic>
      <p:cxnSp>
        <p:nvCxnSpPr>
          <p:cNvPr id="245" name="Google Shape;245;p34"/>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3371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xEl>
                                              <p:pRg st="1" end="1"/>
                                            </p:txEl>
                                          </p:spTgt>
                                        </p:tgtEl>
                                        <p:attrNameLst>
                                          <p:attrName>style.visibility</p:attrName>
                                        </p:attrNameLst>
                                      </p:cBhvr>
                                      <p:to>
                                        <p:strVal val="visible"/>
                                      </p:to>
                                    </p:set>
                                    <p:anim calcmode="lin" valueType="num">
                                      <p:cBhvr additive="base">
                                        <p:cTn id="13" dur="500" fill="hold"/>
                                        <p:tgtEl>
                                          <p:spTgt spid="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3">
                                            <p:txEl>
                                              <p:pRg st="2" end="2"/>
                                            </p:txEl>
                                          </p:spTgt>
                                        </p:tgtEl>
                                        <p:attrNameLst>
                                          <p:attrName>style.visibility</p:attrName>
                                        </p:attrNameLst>
                                      </p:cBhvr>
                                      <p:to>
                                        <p:strVal val="visible"/>
                                      </p:to>
                                    </p:set>
                                    <p:anim calcmode="lin" valueType="num">
                                      <p:cBhvr additive="base">
                                        <p:cTn id="19" dur="500" fill="hold"/>
                                        <p:tgtEl>
                                          <p:spTgt spid="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3">
                                            <p:txEl>
                                              <p:pRg st="3" end="3"/>
                                            </p:txEl>
                                          </p:spTgt>
                                        </p:tgtEl>
                                        <p:attrNameLst>
                                          <p:attrName>style.visibility</p:attrName>
                                        </p:attrNameLst>
                                      </p:cBhvr>
                                      <p:to>
                                        <p:strVal val="visible"/>
                                      </p:to>
                                    </p:set>
                                    <p:anim calcmode="lin" valueType="num">
                                      <p:cBhvr additive="base">
                                        <p:cTn id="25" dur="500" fill="hold"/>
                                        <p:tgtEl>
                                          <p:spTgt spid="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EBDB92EC-20BA-D832-783B-48CB4D231E37}"/>
              </a:ext>
            </a:extLst>
          </p:cNvPr>
          <p:cNvSpPr txBox="1">
            <a:spLocks noGrp="1"/>
          </p:cNvSpPr>
          <p:nvPr>
            <p:ph type="title"/>
          </p:nvPr>
        </p:nvSpPr>
        <p:spPr>
          <a:xfrm>
            <a:off x="191363" y="45550"/>
            <a:ext cx="360885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1. Nhan đề và cảm xúc chủ đạo</a:t>
            </a:r>
            <a:endParaRPr sz="1800" dirty="0"/>
          </a:p>
        </p:txBody>
      </p:sp>
      <p:cxnSp>
        <p:nvCxnSpPr>
          <p:cNvPr id="5" name="Google Shape;245;p34">
            <a:extLst>
              <a:ext uri="{FF2B5EF4-FFF2-40B4-BE49-F238E27FC236}">
                <a16:creationId xmlns:a16="http://schemas.microsoft.com/office/drawing/2014/main" id="{166943BF-E663-3507-1BB0-E8E178FB270F}"/>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7" name="Google Shape;242;p34">
            <a:extLst>
              <a:ext uri="{FF2B5EF4-FFF2-40B4-BE49-F238E27FC236}">
                <a16:creationId xmlns:a16="http://schemas.microsoft.com/office/drawing/2014/main" id="{983AC912-866E-6C34-9B2A-7FFE6D3F2B55}"/>
              </a:ext>
            </a:extLst>
          </p:cNvPr>
          <p:cNvSpPr txBox="1">
            <a:spLocks/>
          </p:cNvSpPr>
          <p:nvPr/>
        </p:nvSpPr>
        <p:spPr>
          <a:xfrm>
            <a:off x="3669727" y="1273643"/>
            <a:ext cx="3608850" cy="108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endParaRPr lang="en-US" sz="2400" dirty="0">
              <a:solidFill>
                <a:schemeClr val="tx1">
                  <a:lumMod val="90000"/>
                  <a:lumOff val="10000"/>
                </a:schemeClr>
              </a:solidFill>
            </a:endParaRPr>
          </a:p>
        </p:txBody>
      </p:sp>
      <p:sp>
        <p:nvSpPr>
          <p:cNvPr id="10" name="TextBox 9">
            <a:extLst>
              <a:ext uri="{FF2B5EF4-FFF2-40B4-BE49-F238E27FC236}">
                <a16:creationId xmlns:a16="http://schemas.microsoft.com/office/drawing/2014/main" id="{0AD4CA6D-1998-CDCA-6AC4-3E56107B7F50}"/>
              </a:ext>
            </a:extLst>
          </p:cNvPr>
          <p:cNvSpPr txBox="1"/>
          <p:nvPr/>
        </p:nvSpPr>
        <p:spPr>
          <a:xfrm>
            <a:off x="5386524" y="1342653"/>
            <a:ext cx="4572000" cy="400110"/>
          </a:xfrm>
          <a:prstGeom prst="rect">
            <a:avLst/>
          </a:prstGeom>
          <a:noFill/>
        </p:spPr>
        <p:txBody>
          <a:bodyPr wrap="square">
            <a:spAutoFit/>
          </a:bodyPr>
          <a:lstStyle/>
          <a:p>
            <a:r>
              <a:rPr lang="en-US" sz="2000" dirty="0" err="1">
                <a:effectLst/>
                <a:latin typeface="Times New Roman" panose="02020603050405020304" pitchFamily="18" charset="0"/>
                <a:ea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đời</a:t>
            </a:r>
            <a:r>
              <a:rPr lang="en-US" sz="2000" dirty="0">
                <a:effectLst/>
                <a:latin typeface="Times New Roman" panose="02020603050405020304" pitchFamily="18" charset="0"/>
                <a:ea typeface="Times New Roman" panose="02020603050405020304" pitchFamily="18" charset="0"/>
              </a:rPr>
              <a:t> </a:t>
            </a:r>
            <a:endParaRPr lang="en-US" sz="2000" dirty="0"/>
          </a:p>
        </p:txBody>
      </p:sp>
      <p:sp>
        <p:nvSpPr>
          <p:cNvPr id="11" name="Rectangle: Rounded Corners 10">
            <a:extLst>
              <a:ext uri="{FF2B5EF4-FFF2-40B4-BE49-F238E27FC236}">
                <a16:creationId xmlns:a16="http://schemas.microsoft.com/office/drawing/2014/main" id="{8FF3160C-F214-F7A3-B1DB-6CA325DDFC47}"/>
              </a:ext>
            </a:extLst>
          </p:cNvPr>
          <p:cNvSpPr/>
          <p:nvPr/>
        </p:nvSpPr>
        <p:spPr>
          <a:xfrm>
            <a:off x="3037702" y="1319096"/>
            <a:ext cx="2172749" cy="4952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Playfair Display" pitchFamily="2" charset="0"/>
              </a:rPr>
              <a:t>Con </a:t>
            </a:r>
            <a:r>
              <a:rPr lang="en-US" sz="2400" b="1" dirty="0" err="1">
                <a:solidFill>
                  <a:schemeClr val="bg1"/>
                </a:solidFill>
                <a:latin typeface="Playfair Display" pitchFamily="2" charset="0"/>
              </a:rPr>
              <a:t>đường</a:t>
            </a:r>
            <a:endParaRPr lang="en-US" sz="2400" b="1" dirty="0">
              <a:solidFill>
                <a:schemeClr val="bg1"/>
              </a:solidFill>
              <a:latin typeface="Playfair Display" pitchFamily="2" charset="0"/>
            </a:endParaRPr>
          </a:p>
        </p:txBody>
      </p:sp>
      <p:sp>
        <p:nvSpPr>
          <p:cNvPr id="12" name="Rectangle: Rounded Corners 11">
            <a:extLst>
              <a:ext uri="{FF2B5EF4-FFF2-40B4-BE49-F238E27FC236}">
                <a16:creationId xmlns:a16="http://schemas.microsoft.com/office/drawing/2014/main" id="{CB195006-B9AE-ADC9-05A2-E67EEAE3A46E}"/>
              </a:ext>
            </a:extLst>
          </p:cNvPr>
          <p:cNvSpPr/>
          <p:nvPr/>
        </p:nvSpPr>
        <p:spPr>
          <a:xfrm>
            <a:off x="3550870" y="2410831"/>
            <a:ext cx="2172749" cy="4952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Playfair Display" pitchFamily="2" charset="0"/>
              </a:rPr>
              <a:t>Mùa</a:t>
            </a:r>
            <a:r>
              <a:rPr lang="en-US" sz="2400" b="1" dirty="0">
                <a:solidFill>
                  <a:schemeClr val="bg1"/>
                </a:solidFill>
                <a:latin typeface="Playfair Display" pitchFamily="2" charset="0"/>
              </a:rPr>
              <a:t> </a:t>
            </a:r>
            <a:r>
              <a:rPr lang="en-US" sz="2400" b="1" dirty="0" err="1">
                <a:solidFill>
                  <a:schemeClr val="bg1"/>
                </a:solidFill>
                <a:latin typeface="Playfair Display" pitchFamily="2" charset="0"/>
              </a:rPr>
              <a:t>đông</a:t>
            </a:r>
            <a:endParaRPr lang="en-US" sz="2400" b="1" dirty="0">
              <a:solidFill>
                <a:schemeClr val="bg1"/>
              </a:solidFill>
              <a:latin typeface="Playfair Display" pitchFamily="2" charset="0"/>
            </a:endParaRPr>
          </a:p>
        </p:txBody>
      </p:sp>
      <p:pic>
        <p:nvPicPr>
          <p:cNvPr id="13" name="Google Shape;244;p34">
            <a:extLst>
              <a:ext uri="{FF2B5EF4-FFF2-40B4-BE49-F238E27FC236}">
                <a16:creationId xmlns:a16="http://schemas.microsoft.com/office/drawing/2014/main" id="{77E648FF-CE95-1FF9-C7AB-30A6A9203083}"/>
              </a:ext>
            </a:extLst>
          </p:cNvPr>
          <p:cNvPicPr preferRelativeResize="0"/>
          <p:nvPr/>
        </p:nvPicPr>
        <p:blipFill rotWithShape="1">
          <a:blip r:embed="rId2">
            <a:extLst>
              <a:ext uri="{96DAC541-7B7A-43D3-8B79-37D633B846F1}">
                <asvg:svgBlip xmlns:asvg="http://schemas.microsoft.com/office/drawing/2016/SVG/main" r:embed="rId3"/>
              </a:ext>
            </a:extLst>
          </a:blip>
          <a:srcRect l="16588" r="16588"/>
          <a:stretch/>
        </p:blipFill>
        <p:spPr>
          <a:xfrm>
            <a:off x="309550" y="1123380"/>
            <a:ext cx="3360300" cy="3331800"/>
          </a:xfrm>
          <a:prstGeom prst="ellipse">
            <a:avLst/>
          </a:prstGeom>
          <a:noFill/>
          <a:ln>
            <a:noFill/>
          </a:ln>
          <a:effectLst>
            <a:outerShdw blurRad="342900" dist="19050" algn="bl" rotWithShape="0">
              <a:srgbClr val="CCE4F7"/>
            </a:outerShdw>
          </a:effectLst>
        </p:spPr>
      </p:pic>
      <p:sp>
        <p:nvSpPr>
          <p:cNvPr id="14" name="TextBox 13">
            <a:extLst>
              <a:ext uri="{FF2B5EF4-FFF2-40B4-BE49-F238E27FC236}">
                <a16:creationId xmlns:a16="http://schemas.microsoft.com/office/drawing/2014/main" id="{5D0BF6F7-0D7E-F80A-D274-8718F182BAEF}"/>
              </a:ext>
            </a:extLst>
          </p:cNvPr>
          <p:cNvSpPr txBox="1"/>
          <p:nvPr/>
        </p:nvSpPr>
        <p:spPr>
          <a:xfrm>
            <a:off x="5807509" y="2424153"/>
            <a:ext cx="4572000" cy="400110"/>
          </a:xfrm>
          <a:prstGeom prst="rect">
            <a:avLst/>
          </a:prstGeom>
          <a:noFill/>
        </p:spPr>
        <p:txBody>
          <a:bodyPr wrap="square">
            <a:spAutoFit/>
          </a:bodyPr>
          <a:lstStyle/>
          <a:p>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xúc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lạnh</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nỗi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buồn</a:t>
            </a:r>
            <a:endParaRPr lang="en-US" sz="2000" dirty="0"/>
          </a:p>
        </p:txBody>
      </p:sp>
      <p:sp>
        <p:nvSpPr>
          <p:cNvPr id="16" name="TextBox 15">
            <a:extLst>
              <a:ext uri="{FF2B5EF4-FFF2-40B4-BE49-F238E27FC236}">
                <a16:creationId xmlns:a16="http://schemas.microsoft.com/office/drawing/2014/main" id="{82BA103E-34DE-4F35-1D91-48236C33E28C}"/>
              </a:ext>
            </a:extLst>
          </p:cNvPr>
          <p:cNvSpPr txBox="1"/>
          <p:nvPr/>
        </p:nvSpPr>
        <p:spPr>
          <a:xfrm>
            <a:off x="3669727" y="3072873"/>
            <a:ext cx="5196980" cy="1894493"/>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1600" dirty="0">
                <a:effectLst/>
                <a:latin typeface="Times New Roman" panose="02020603050405020304" pitchFamily="18" charset="0"/>
                <a:ea typeface="Times New Roman" panose="02020603050405020304" pitchFamily="18" charset="0"/>
              </a:rPr>
              <a:t>Liên </a:t>
            </a:r>
            <a:r>
              <a:rPr lang="en-US" sz="1600" dirty="0" err="1">
                <a:effectLst/>
                <a:latin typeface="Times New Roman" panose="02020603050405020304" pitchFamily="18" charset="0"/>
                <a:ea typeface="Times New Roman" panose="02020603050405020304" pitchFamily="18" charset="0"/>
              </a:rPr>
              <a:t>tưởng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khó</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khăn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trở</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ngại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trong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hành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trình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mùa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đông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cô</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đơn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lạnh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giá</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và</a:t>
            </a:r>
            <a:r>
              <a:rPr lang="en-US" sz="1600" dirty="0">
                <a:effectLst/>
                <a:latin typeface="Times New Roman" panose="02020603050405020304" pitchFamily="18" charset="0"/>
                <a:ea typeface="Times New Roman" panose="02020603050405020304" pitchFamily="18" charset="0"/>
              </a:rPr>
              <a:t> ý </a:t>
            </a:r>
            <a:r>
              <a:rPr lang="en-US" sz="1600" dirty="0" err="1">
                <a:effectLst/>
                <a:latin typeface="Times New Roman" panose="02020603050405020304" pitchFamily="18" charset="0"/>
                <a:ea typeface="Times New Roman" panose="02020603050405020304" pitchFamily="18" charset="0"/>
              </a:rPr>
              <a:t>thức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vượt</a:t>
            </a:r>
            <a:r>
              <a:rPr lang="en-US" sz="1600" dirty="0">
                <a:effectLst/>
                <a:latin typeface="Times New Roman" panose="02020603050405020304" pitchFamily="18" charset="0"/>
                <a:ea typeface="Times New Roman" panose="02020603050405020304" pitchFamily="18" charset="0"/>
              </a:rPr>
              <a:t> qua </a:t>
            </a:r>
            <a:r>
              <a:rPr lang="en-US" sz="1600" dirty="0" err="1">
                <a:effectLst/>
                <a:latin typeface="Times New Roman" panose="02020603050405020304" pitchFamily="18" charset="0"/>
                <a:ea typeface="Times New Roman" panose="02020603050405020304" pitchFamily="18" charset="0"/>
              </a:rPr>
              <a:t>trở</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ngại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lấy</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lại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thăng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bằng</a:t>
            </a:r>
            <a:r>
              <a:rPr lang="en-US" sz="1600" dirty="0">
                <a:effectLst/>
                <a:latin typeface="Times New Roman" panose="02020603050405020304" pitchFamily="18" charset="0"/>
                <a:ea typeface="Times New Roman" panose="02020603050405020304" pitchFamily="18" charset="0"/>
              </a:rPr>
              <a:t>. </a:t>
            </a:r>
          </a:p>
          <a:p>
            <a:pPr marL="285750" indent="-285750" algn="just">
              <a:lnSpc>
                <a:spcPct val="150000"/>
              </a:lnSpc>
              <a:buFont typeface="Wingdings" panose="05000000000000000000" pitchFamily="2" charset="2"/>
              <a:buChar char="Ø"/>
            </a:pPr>
            <a:r>
              <a:rPr lang="en-US" sz="1600" dirty="0" err="1">
                <a:effectLst/>
                <a:latin typeface="Times New Roman" panose="02020603050405020304" pitchFamily="18" charset="0"/>
                <a:ea typeface="Times New Roman" panose="02020603050405020304" pitchFamily="18" charset="0"/>
              </a:rPr>
              <a:t>Nỗi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buồn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và</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vận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động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có</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hướng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vừa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đồng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hành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nhau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vừa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hiện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xung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đột</a:t>
            </a:r>
            <a:r>
              <a:rPr lang="en-US" sz="1600" dirty="0">
                <a:effectLst/>
                <a:latin typeface="Times New Roman" panose="02020603050405020304" pitchFamily="18" charset="0"/>
                <a:ea typeface="Times New Roman" panose="02020603050405020304" pitchFamily="18" charset="0"/>
              </a:rPr>
              <a:t> </a:t>
            </a:r>
            <a:endParaRPr lang="en-US" sz="1600" dirty="0"/>
          </a:p>
        </p:txBody>
      </p:sp>
    </p:spTree>
    <p:extLst>
      <p:ext uri="{BB962C8B-B14F-4D97-AF65-F5344CB8AC3E}">
        <p14:creationId xmlns:p14="http://schemas.microsoft.com/office/powerpoint/2010/main" val="1771332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subTitle" idx="1"/>
          </p:nvPr>
        </p:nvSpPr>
        <p:spPr>
          <a:xfrm>
            <a:off x="1151700" y="2839841"/>
            <a:ext cx="4818300" cy="1352700"/>
          </a:xfrm>
          <a:prstGeom prst="rect">
            <a:avLst/>
          </a:prstGeom>
        </p:spPr>
        <p:txBody>
          <a:bodyPr spcFirstLastPara="1" wrap="square" lIns="91425" tIns="91425" rIns="91425" bIns="91425" anchor="t" anchorCtr="0">
            <a:noAutofit/>
          </a:bodyPr>
          <a:lstStyle/>
          <a:p>
            <a:pPr marL="0" lvl="0" indent="0" algn="just">
              <a:lnSpc>
                <a:spcPct val="150000"/>
              </a:lnSpc>
            </a:pPr>
            <a:r>
              <a:rPr lang="en-US" sz="1800" dirty="0" err="1">
                <a:latin typeface="Times New Roman" panose="02020603050405020304" pitchFamily="18" charset="0"/>
                <a:cs typeface="Times New Roman" panose="02020603050405020304" pitchFamily="18" charset="0"/>
              </a:rPr>
              <a:t>Hãy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trở</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mà</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một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người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độc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hành</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diện</a:t>
            </a:r>
            <a:r>
              <a:rPr lang="en-US" sz="1800" dirty="0">
                <a:latin typeface="Times New Roman" panose="02020603050405020304" pitchFamily="18" charset="0"/>
                <a:cs typeface="Times New Roman" panose="02020603050405020304" pitchFamily="18" charset="0"/>
              </a:rPr>
              <a:t>. Theo </a:t>
            </a:r>
            <a:r>
              <a:rPr lang="en-US" sz="1800" dirty="0" err="1">
                <a:latin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để</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vượt</a:t>
            </a:r>
            <a:r>
              <a:rPr lang="en-US" sz="1800" b="1" dirty="0">
                <a:latin typeface="Times New Roman" panose="02020603050405020304" pitchFamily="18" charset="0"/>
                <a:cs typeface="Times New Roman" panose="02020603050405020304" pitchFamily="18" charset="0"/>
              </a:rPr>
              <a:t> qua </a:t>
            </a:r>
            <a:r>
              <a:rPr lang="en-US" sz="1800" b="1" dirty="0" err="1">
                <a:latin typeface="Times New Roman" panose="02020603050405020304" pitchFamily="18" charset="0"/>
                <a:cs typeface="Times New Roman" panose="02020603050405020304" pitchFamily="18" charset="0"/>
              </a:rPr>
              <a:t>những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trở</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ngại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đó</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người</a:t>
            </a:r>
            <a:r>
              <a:rPr lang="en-US" sz="1800" b="1" dirty="0">
                <a:latin typeface="Times New Roman" panose="02020603050405020304" pitchFamily="18" charset="0"/>
                <a:cs typeface="Times New Roman" panose="02020603050405020304" pitchFamily="18" charset="0"/>
              </a:rPr>
              <a:t> ta </a:t>
            </a:r>
            <a:r>
              <a:rPr lang="en-US" sz="1800" b="1" dirty="0" err="1">
                <a:latin typeface="Times New Roman" panose="02020603050405020304" pitchFamily="18" charset="0"/>
                <a:cs typeface="Times New Roman" panose="02020603050405020304" pitchFamily="18" charset="0"/>
              </a:rPr>
              <a:t>có</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thể</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làm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gì</a:t>
            </a:r>
            <a:r>
              <a:rPr lang="en-US" sz="1800" dirty="0">
                <a:latin typeface="Times New Roman" panose="02020603050405020304" pitchFamily="18" charset="0"/>
                <a:cs typeface="Times New Roman" panose="02020603050405020304" pitchFamily="18" charset="0"/>
              </a:rPr>
              <a:t>? </a:t>
            </a:r>
            <a:endParaRPr sz="1800" dirty="0">
              <a:latin typeface="Times New Roman" panose="02020603050405020304" pitchFamily="18" charset="0"/>
              <a:cs typeface="Times New Roman" panose="02020603050405020304" pitchFamily="18" charset="0"/>
            </a:endParaRPr>
          </a:p>
        </p:txBody>
      </p:sp>
      <p:sp>
        <p:nvSpPr>
          <p:cNvPr id="236" name="Google Shape;236;p33"/>
          <p:cNvSpPr txBox="1">
            <a:spLocks noGrp="1"/>
          </p:cNvSpPr>
          <p:nvPr>
            <p:ph type="title"/>
          </p:nvPr>
        </p:nvSpPr>
        <p:spPr>
          <a:xfrm>
            <a:off x="1151700" y="1905472"/>
            <a:ext cx="4402200" cy="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KHỞI ĐỘNG</a:t>
            </a:r>
            <a:endParaRPr dirty="0"/>
          </a:p>
        </p:txBody>
      </p:sp>
      <p:cxnSp>
        <p:nvCxnSpPr>
          <p:cNvPr id="237" name="Google Shape;237;p33"/>
          <p:cNvCxnSpPr/>
          <p:nvPr/>
        </p:nvCxnSpPr>
        <p:spPr>
          <a:xfrm>
            <a:off x="1268775" y="2720206"/>
            <a:ext cx="4385400" cy="0"/>
          </a:xfrm>
          <a:prstGeom prst="straightConnector1">
            <a:avLst/>
          </a:prstGeom>
          <a:noFill/>
          <a:ln w="9525" cap="flat" cmpd="sng">
            <a:solidFill>
              <a:schemeClr val="dk1"/>
            </a:solidFill>
            <a:prstDash val="solid"/>
            <a:round/>
            <a:headEnd type="none" w="med" len="med"/>
            <a:tailEnd type="none" w="med" len="med"/>
          </a:ln>
        </p:spPr>
      </p:cxnSp>
      <p:sp>
        <p:nvSpPr>
          <p:cNvPr id="2" name="Google Shape;208;p31">
            <a:extLst>
              <a:ext uri="{FF2B5EF4-FFF2-40B4-BE49-F238E27FC236}">
                <a16:creationId xmlns:a16="http://schemas.microsoft.com/office/drawing/2014/main" id="{1CCCCC20-22C3-F46E-2F9C-0C07F3DD0E08}"/>
              </a:ext>
            </a:extLst>
          </p:cNvPr>
          <p:cNvSpPr txBox="1">
            <a:spLocks/>
          </p:cNvSpPr>
          <p:nvPr/>
        </p:nvSpPr>
        <p:spPr>
          <a:xfrm>
            <a:off x="-2649949" y="1915717"/>
            <a:ext cx="241508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None/>
              <a:defRPr sz="16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160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160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160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160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160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160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1600"/>
              </a:spcBef>
              <a:spcAft>
                <a:spcPts val="160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pPr marL="0" indent="0" algn="just">
              <a:lnSpc>
                <a:spcPct val="150000"/>
              </a:lnSpc>
            </a:pPr>
            <a:r>
              <a:rPr lang="vi-VN" sz="1800" b="1">
                <a:solidFill>
                  <a:srgbClr val="000000"/>
                </a:solidFill>
                <a:latin typeface="Times New Roman" panose="02020603050405020304" pitchFamily="18" charset="0"/>
                <a:ea typeface="Times New Roman" panose="02020603050405020304" pitchFamily="18" charset="0"/>
              </a:rPr>
              <a:t>Học sinh đánh giá</a:t>
            </a:r>
            <a:r>
              <a:rPr lang="vi-VN" sz="1800">
                <a:solidFill>
                  <a:srgbClr val="000000"/>
                </a:solidFill>
                <a:latin typeface="Times New Roman" panose="02020603050405020304" pitchFamily="18" charset="0"/>
                <a:ea typeface="Times New Roman" panose="02020603050405020304" pitchFamily="18" charset="0"/>
              </a:rPr>
              <a:t> được giá trị thẩm mĩ của </a:t>
            </a:r>
            <a:r>
              <a:rPr lang="vi-VN" sz="1800" b="1">
                <a:solidFill>
                  <a:srgbClr val="000000"/>
                </a:solidFill>
                <a:latin typeface="Times New Roman" panose="02020603050405020304" pitchFamily="18" charset="0"/>
                <a:ea typeface="Times New Roman" panose="02020603050405020304" pitchFamily="18" charset="0"/>
              </a:rPr>
              <a:t>cấu tứ bài thơ</a:t>
            </a:r>
            <a:endParaRPr lang="vi-VN" dirty="0"/>
          </a:p>
        </p:txBody>
      </p:sp>
      <p:sp>
        <p:nvSpPr>
          <p:cNvPr id="3" name="Google Shape;215;p31">
            <a:extLst>
              <a:ext uri="{FF2B5EF4-FFF2-40B4-BE49-F238E27FC236}">
                <a16:creationId xmlns:a16="http://schemas.microsoft.com/office/drawing/2014/main" id="{BFB608A2-392E-2AAB-6043-7403E6DCB17D}"/>
              </a:ext>
            </a:extLst>
          </p:cNvPr>
          <p:cNvSpPr txBox="1">
            <a:spLocks/>
          </p:cNvSpPr>
          <p:nvPr/>
        </p:nvSpPr>
        <p:spPr>
          <a:xfrm>
            <a:off x="-1838556" y="844269"/>
            <a:ext cx="7923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t>01</a:t>
            </a:r>
            <a:endParaRPr lang="en" dirty="0"/>
          </a:p>
        </p:txBody>
      </p:sp>
      <p:cxnSp>
        <p:nvCxnSpPr>
          <p:cNvPr id="4" name="Google Shape;219;p31">
            <a:extLst>
              <a:ext uri="{FF2B5EF4-FFF2-40B4-BE49-F238E27FC236}">
                <a16:creationId xmlns:a16="http://schemas.microsoft.com/office/drawing/2014/main" id="{2AD7D02F-E466-B69A-8163-F763CD6E5651}"/>
              </a:ext>
            </a:extLst>
          </p:cNvPr>
          <p:cNvCxnSpPr/>
          <p:nvPr/>
        </p:nvCxnSpPr>
        <p:spPr>
          <a:xfrm>
            <a:off x="-2152477" y="1508856"/>
            <a:ext cx="1285800" cy="0"/>
          </a:xfrm>
          <a:prstGeom prst="straightConnector1">
            <a:avLst/>
          </a:prstGeom>
          <a:noFill/>
          <a:ln w="9525" cap="flat" cmpd="sng">
            <a:solidFill>
              <a:schemeClr val="dk1"/>
            </a:solidFill>
            <a:prstDash val="solid"/>
            <a:round/>
            <a:headEnd type="none" w="med" len="med"/>
            <a:tailEnd type="none" w="med" len="med"/>
          </a:ln>
        </p:spPr>
      </p:cxnSp>
      <p:sp>
        <p:nvSpPr>
          <p:cNvPr id="5" name="Google Shape;210;p31">
            <a:extLst>
              <a:ext uri="{FF2B5EF4-FFF2-40B4-BE49-F238E27FC236}">
                <a16:creationId xmlns:a16="http://schemas.microsoft.com/office/drawing/2014/main" id="{76FBA032-EB49-7E3A-4FA1-9C117E110706}"/>
              </a:ext>
            </a:extLst>
          </p:cNvPr>
          <p:cNvSpPr txBox="1">
            <a:spLocks/>
          </p:cNvSpPr>
          <p:nvPr/>
        </p:nvSpPr>
        <p:spPr>
          <a:xfrm>
            <a:off x="9668340" y="1935998"/>
            <a:ext cx="2969116"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b="1">
                <a:latin typeface="Times New Roman" panose="02020603050405020304" pitchFamily="18" charset="0"/>
                <a:ea typeface="Times New Roman" panose="02020603050405020304" pitchFamily="18" charset="0"/>
              </a:rPr>
              <a:t>Học sinh nhận biết và phân tích </a:t>
            </a:r>
            <a:r>
              <a:rPr lang="vi-VN" sz="1800">
                <a:latin typeface="Times New Roman" panose="02020603050405020304" pitchFamily="18" charset="0"/>
                <a:ea typeface="Times New Roman" panose="02020603050405020304" pitchFamily="18" charset="0"/>
              </a:rPr>
              <a:t>được tính đa nghĩa, thể hiện qua cách kết hợp từ ngữ</a:t>
            </a:r>
            <a:endParaRPr lang="vi-VN" dirty="0"/>
          </a:p>
        </p:txBody>
      </p:sp>
      <p:sp>
        <p:nvSpPr>
          <p:cNvPr id="6" name="Google Shape;217;p31">
            <a:extLst>
              <a:ext uri="{FF2B5EF4-FFF2-40B4-BE49-F238E27FC236}">
                <a16:creationId xmlns:a16="http://schemas.microsoft.com/office/drawing/2014/main" id="{F0A9E600-D818-DE49-0AC2-5913A6690234}"/>
              </a:ext>
            </a:extLst>
          </p:cNvPr>
          <p:cNvSpPr txBox="1">
            <a:spLocks/>
          </p:cNvSpPr>
          <p:nvPr/>
        </p:nvSpPr>
        <p:spPr>
          <a:xfrm>
            <a:off x="10516325" y="940225"/>
            <a:ext cx="7923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t>02</a:t>
            </a:r>
          </a:p>
        </p:txBody>
      </p:sp>
      <p:cxnSp>
        <p:nvCxnSpPr>
          <p:cNvPr id="7" name="Google Shape;220;p31">
            <a:extLst>
              <a:ext uri="{FF2B5EF4-FFF2-40B4-BE49-F238E27FC236}">
                <a16:creationId xmlns:a16="http://schemas.microsoft.com/office/drawing/2014/main" id="{9FD9BBDC-B60C-6B39-B5EF-217CD505BC5C}"/>
              </a:ext>
            </a:extLst>
          </p:cNvPr>
          <p:cNvCxnSpPr/>
          <p:nvPr/>
        </p:nvCxnSpPr>
        <p:spPr>
          <a:xfrm>
            <a:off x="10334890" y="1512585"/>
            <a:ext cx="1285800" cy="0"/>
          </a:xfrm>
          <a:prstGeom prst="straightConnector1">
            <a:avLst/>
          </a:prstGeom>
          <a:noFill/>
          <a:ln w="9525" cap="flat" cmpd="sng">
            <a:solidFill>
              <a:schemeClr val="dk1"/>
            </a:solidFill>
            <a:prstDash val="solid"/>
            <a:round/>
            <a:headEnd type="none" w="med" len="med"/>
            <a:tailEnd type="none" w="med" len="med"/>
          </a:ln>
        </p:spPr>
      </p:cxnSp>
      <p:sp>
        <p:nvSpPr>
          <p:cNvPr id="11" name="Google Shape;212;p31">
            <a:extLst>
              <a:ext uri="{FF2B5EF4-FFF2-40B4-BE49-F238E27FC236}">
                <a16:creationId xmlns:a16="http://schemas.microsoft.com/office/drawing/2014/main" id="{842F34E7-C046-D447-B8B3-F2B4CB655E57}"/>
              </a:ext>
            </a:extLst>
          </p:cNvPr>
          <p:cNvSpPr txBox="1">
            <a:spLocks/>
          </p:cNvSpPr>
          <p:nvPr/>
        </p:nvSpPr>
        <p:spPr>
          <a:xfrm>
            <a:off x="3141118" y="6474293"/>
            <a:ext cx="2771732"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b="1">
                <a:latin typeface="Times New Roman" panose="02020603050405020304" pitchFamily="18" charset="0"/>
                <a:ea typeface="Times New Roman" panose="02020603050405020304" pitchFamily="18" charset="0"/>
              </a:rPr>
              <a:t>Học sinh cảm nhận </a:t>
            </a:r>
            <a:r>
              <a:rPr lang="vi-VN" sz="1800">
                <a:latin typeface="Times New Roman" panose="02020603050405020304" pitchFamily="18" charset="0"/>
                <a:ea typeface="Times New Roman" panose="02020603050405020304" pitchFamily="18" charset="0"/>
              </a:rPr>
              <a:t>được vẻ đẹp hình ảnh, chi tiết mang ý nghĩa biểu trưng</a:t>
            </a:r>
            <a:endParaRPr lang="vi-VN" dirty="0"/>
          </a:p>
        </p:txBody>
      </p:sp>
      <p:sp>
        <p:nvSpPr>
          <p:cNvPr id="12" name="Google Shape;216;p31">
            <a:extLst>
              <a:ext uri="{FF2B5EF4-FFF2-40B4-BE49-F238E27FC236}">
                <a16:creationId xmlns:a16="http://schemas.microsoft.com/office/drawing/2014/main" id="{5061FDB1-7D4A-84A0-3835-13D316EE1862}"/>
              </a:ext>
            </a:extLst>
          </p:cNvPr>
          <p:cNvSpPr txBox="1">
            <a:spLocks/>
          </p:cNvSpPr>
          <p:nvPr/>
        </p:nvSpPr>
        <p:spPr>
          <a:xfrm>
            <a:off x="4000683" y="5527227"/>
            <a:ext cx="7923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t>03</a:t>
            </a:r>
          </a:p>
        </p:txBody>
      </p:sp>
      <p:cxnSp>
        <p:nvCxnSpPr>
          <p:cNvPr id="13" name="Google Shape;221;p31">
            <a:extLst>
              <a:ext uri="{FF2B5EF4-FFF2-40B4-BE49-F238E27FC236}">
                <a16:creationId xmlns:a16="http://schemas.microsoft.com/office/drawing/2014/main" id="{D29FE03A-780C-5187-2167-C27B3F2C02F5}"/>
              </a:ext>
            </a:extLst>
          </p:cNvPr>
          <p:cNvCxnSpPr/>
          <p:nvPr/>
        </p:nvCxnSpPr>
        <p:spPr>
          <a:xfrm>
            <a:off x="3779065" y="6103316"/>
            <a:ext cx="12858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animEffect transition="in" filter="fade">
                                      <p:cBhvr>
                                        <p:cTn id="7" dur="1000"/>
                                        <p:tgtEl>
                                          <p:spTgt spid="235">
                                            <p:txEl>
                                              <p:pRg st="0" end="0"/>
                                            </p:txEl>
                                          </p:spTgt>
                                        </p:tgtEl>
                                      </p:cBhvr>
                                    </p:animEffect>
                                    <p:anim calcmode="lin" valueType="num">
                                      <p:cBhvr>
                                        <p:cTn id="8" dur="1000" fill="hold"/>
                                        <p:tgtEl>
                                          <p:spTgt spid="2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1363" y="45550"/>
            <a:ext cx="32328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Nhiệm vụ</a:t>
            </a:r>
            <a:endParaRPr dirty="0"/>
          </a:p>
        </p:txBody>
      </p:sp>
      <p:sp>
        <p:nvSpPr>
          <p:cNvPr id="243" name="Google Shape;243;p34"/>
          <p:cNvSpPr txBox="1">
            <a:spLocks noGrp="1"/>
          </p:cNvSpPr>
          <p:nvPr>
            <p:ph type="body" idx="1"/>
          </p:nvPr>
        </p:nvSpPr>
        <p:spPr>
          <a:xfrm>
            <a:off x="141334" y="719581"/>
            <a:ext cx="5027974" cy="2163000"/>
          </a:xfrm>
          <a:prstGeom prst="rect">
            <a:avLst/>
          </a:prstGeom>
        </p:spPr>
        <p:txBody>
          <a:bodyPr spcFirstLastPara="1" wrap="square" lIns="91425" tIns="91425" rIns="91425" bIns="91425" anchor="t" anchorCtr="0">
            <a:noAutofit/>
          </a:bodyPr>
          <a:lstStyle/>
          <a:p>
            <a:pPr marL="139700" indent="0" algn="just">
              <a:lnSpc>
                <a:spcPct val="150000"/>
              </a:lnSpc>
              <a:buNone/>
            </a:pP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viên</a:t>
            </a:r>
            <a:r>
              <a:rPr lang="en-US" sz="1600" dirty="0">
                <a:latin typeface="Times New Roman" panose="02020603050405020304" pitchFamily="18" charset="0"/>
                <a:cs typeface="Times New Roman" panose="02020603050405020304" pitchFamily="18" charset="0"/>
              </a:rPr>
              <a:t> chia </a:t>
            </a:r>
            <a:r>
              <a:rPr lang="en-US" sz="1600" dirty="0" err="1">
                <a:latin typeface="Times New Roman" panose="02020603050405020304" pitchFamily="18" charset="0"/>
                <a:cs typeface="Times New Roman" panose="02020603050405020304" pitchFamily="18" charset="0"/>
              </a:rPr>
              <a:t>nhóm</a:t>
            </a:r>
            <a:r>
              <a:rPr lang="en-US" sz="1600" dirty="0">
                <a:latin typeface="Times New Roman" panose="02020603050405020304" pitchFamily="18" charset="0"/>
                <a:cs typeface="Times New Roman" panose="02020603050405020304" pitchFamily="18" charset="0"/>
              </a:rPr>
              <a:t>, HS </a:t>
            </a:r>
            <a:r>
              <a:rPr lang="en-US" sz="1600" dirty="0" err="1">
                <a:latin typeface="Times New Roman" panose="02020603050405020304" pitchFamily="18" charset="0"/>
                <a:cs typeface="Times New Roman" panose="02020603050405020304" pitchFamily="18" charset="0"/>
              </a:rPr>
              <a:t>thảo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luận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nhóm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chặng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gắn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dựa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p>
          <a:p>
            <a:pPr marL="139700" indent="0" algn="just">
              <a:lnSpc>
                <a:spcPct val="150000"/>
              </a:lnSpc>
              <a:buNone/>
            </a:pP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gian</a:t>
            </a:r>
            <a:r>
              <a:rPr lang="en-US" sz="1600" dirty="0">
                <a:latin typeface="Times New Roman" panose="02020603050405020304" pitchFamily="18" charset="0"/>
                <a:cs typeface="Times New Roman" panose="02020603050405020304" pitchFamily="18" charset="0"/>
              </a:rPr>
              <a:t>: 30ph</a:t>
            </a:r>
          </a:p>
        </p:txBody>
      </p:sp>
      <p:cxnSp>
        <p:nvCxnSpPr>
          <p:cNvPr id="245" name="Google Shape;245;p34"/>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6" name="Freeform 5">
            <a:extLst>
              <a:ext uri="{FF2B5EF4-FFF2-40B4-BE49-F238E27FC236}">
                <a16:creationId xmlns:a16="http://schemas.microsoft.com/office/drawing/2014/main" id="{1678C76E-5B02-C6E7-1370-6C658E29AF0E}"/>
              </a:ext>
            </a:extLst>
          </p:cNvPr>
          <p:cNvSpPr/>
          <p:nvPr/>
        </p:nvSpPr>
        <p:spPr>
          <a:xfrm>
            <a:off x="5014695" y="756512"/>
            <a:ext cx="4198274" cy="2833906"/>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049C0B49-8FE8-36C8-F385-4C39E3761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939" y="2902288"/>
            <a:ext cx="1435368" cy="20361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DC497D4C-BF31-4F24-D399-FBFAD71B4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130" y="2902287"/>
            <a:ext cx="1419858" cy="20361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67CDE594-F159-ED36-C286-765D3F59E0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9257" y="2902287"/>
            <a:ext cx="1419857" cy="20389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A695A2A2-D290-6BE4-3DBA-95DD3321A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4574" y="2915397"/>
            <a:ext cx="1435368" cy="20230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429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xEl>
                                              <p:pRg st="1" end="1"/>
                                            </p:txEl>
                                          </p:spTgt>
                                        </p:tgtEl>
                                        <p:attrNameLst>
                                          <p:attrName>style.visibility</p:attrName>
                                        </p:attrNameLst>
                                      </p:cBhvr>
                                      <p:to>
                                        <p:strVal val="visible"/>
                                      </p:to>
                                    </p:set>
                                    <p:anim calcmode="lin" valueType="num">
                                      <p:cBhvr additive="base">
                                        <p:cTn id="13" dur="500" fill="hold"/>
                                        <p:tgtEl>
                                          <p:spTgt spid="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E9B05C7-45EA-C003-CDE4-4DC56F68FD52}"/>
              </a:ext>
            </a:extLst>
          </p:cNvPr>
          <p:cNvGraphicFramePr>
            <a:graphicFrameLocks noGrp="1"/>
          </p:cNvGraphicFramePr>
          <p:nvPr>
            <p:extLst>
              <p:ext uri="{D42A27DB-BD31-4B8C-83A1-F6EECF244321}">
                <p14:modId xmlns:p14="http://schemas.microsoft.com/office/powerpoint/2010/main" val="1260812347"/>
              </p:ext>
            </p:extLst>
          </p:nvPr>
        </p:nvGraphicFramePr>
        <p:xfrm>
          <a:off x="71308" y="71830"/>
          <a:ext cx="9001384" cy="4999839"/>
        </p:xfrm>
        <a:graphic>
          <a:graphicData uri="http://schemas.openxmlformats.org/drawingml/2006/table">
            <a:tbl>
              <a:tblPr firstRow="1" firstCol="1" bandRow="1">
                <a:tableStyleId>{AEE50751-897A-4376-8F8A-B97DC42EF2A0}</a:tableStyleId>
              </a:tblPr>
              <a:tblGrid>
                <a:gridCol w="1189377">
                  <a:extLst>
                    <a:ext uri="{9D8B030D-6E8A-4147-A177-3AD203B41FA5}">
                      <a16:colId xmlns:a16="http://schemas.microsoft.com/office/drawing/2014/main" val="3255104555"/>
                    </a:ext>
                  </a:extLst>
                </a:gridCol>
                <a:gridCol w="992910">
                  <a:extLst>
                    <a:ext uri="{9D8B030D-6E8A-4147-A177-3AD203B41FA5}">
                      <a16:colId xmlns:a16="http://schemas.microsoft.com/office/drawing/2014/main" val="901754456"/>
                    </a:ext>
                  </a:extLst>
                </a:gridCol>
                <a:gridCol w="1189377">
                  <a:extLst>
                    <a:ext uri="{9D8B030D-6E8A-4147-A177-3AD203B41FA5}">
                      <a16:colId xmlns:a16="http://schemas.microsoft.com/office/drawing/2014/main" val="1127605133"/>
                    </a:ext>
                  </a:extLst>
                </a:gridCol>
                <a:gridCol w="1189377">
                  <a:extLst>
                    <a:ext uri="{9D8B030D-6E8A-4147-A177-3AD203B41FA5}">
                      <a16:colId xmlns:a16="http://schemas.microsoft.com/office/drawing/2014/main" val="3061413270"/>
                    </a:ext>
                  </a:extLst>
                </a:gridCol>
                <a:gridCol w="1189377">
                  <a:extLst>
                    <a:ext uri="{9D8B030D-6E8A-4147-A177-3AD203B41FA5}">
                      <a16:colId xmlns:a16="http://schemas.microsoft.com/office/drawing/2014/main" val="1734424294"/>
                    </a:ext>
                  </a:extLst>
                </a:gridCol>
                <a:gridCol w="1268668">
                  <a:extLst>
                    <a:ext uri="{9D8B030D-6E8A-4147-A177-3AD203B41FA5}">
                      <a16:colId xmlns:a16="http://schemas.microsoft.com/office/drawing/2014/main" val="3282824458"/>
                    </a:ext>
                  </a:extLst>
                </a:gridCol>
                <a:gridCol w="1268668">
                  <a:extLst>
                    <a:ext uri="{9D8B030D-6E8A-4147-A177-3AD203B41FA5}">
                      <a16:colId xmlns:a16="http://schemas.microsoft.com/office/drawing/2014/main" val="2140621546"/>
                    </a:ext>
                  </a:extLst>
                </a:gridCol>
                <a:gridCol w="713630">
                  <a:extLst>
                    <a:ext uri="{9D8B030D-6E8A-4147-A177-3AD203B41FA5}">
                      <a16:colId xmlns:a16="http://schemas.microsoft.com/office/drawing/2014/main" val="1921683748"/>
                    </a:ext>
                  </a:extLst>
                </a:gridCol>
              </a:tblGrid>
              <a:tr h="172918">
                <a:tc rowSpan="3">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Tiêu chí đánh giá</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rowSpan="3">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Chuẩn đầu ra</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Trọng số</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gridSpan="4">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Mô tả chất lượng</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Điểm</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683628409"/>
                  </a:ext>
                </a:extLst>
              </a:tr>
              <a:tr h="172918">
                <a:tc vMerge="1">
                  <a:txBody>
                    <a:bodyPr/>
                    <a:lstStyle/>
                    <a:p>
                      <a:endParaRPr lang="en-US"/>
                    </a:p>
                  </a:txBody>
                  <a:tcPr/>
                </a:tc>
                <a:tc vMerge="1">
                  <a:txBody>
                    <a:bodyPr/>
                    <a:lstStyle/>
                    <a:p>
                      <a:endParaRPr lang="en-US"/>
                    </a:p>
                  </a:txBody>
                  <a:tcPr/>
                </a:tc>
                <a:tc rowSpan="2">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100%</a:t>
                      </a:r>
                    </a:p>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(10 điểm)</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Cần cố gắng</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Đạt</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Làm tốt</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Xuất sắc</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vMerge="1">
                  <a:txBody>
                    <a:bodyPr/>
                    <a:lstStyle/>
                    <a:p>
                      <a:endParaRPr lang="en-US"/>
                    </a:p>
                  </a:txBody>
                  <a:tcPr/>
                </a:tc>
                <a:extLst>
                  <a:ext uri="{0D108BD9-81ED-4DB2-BD59-A6C34878D82A}">
                    <a16:rowId xmlns:a16="http://schemas.microsoft.com/office/drawing/2014/main" val="38000331"/>
                  </a:ext>
                </a:extLst>
              </a:tr>
              <a:tr h="18796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(0 – 4.9)</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(5.0 – 6.9)</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(7.0 – 8.4)</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(8.5 – 10)</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vMerge="1">
                  <a:txBody>
                    <a:bodyPr/>
                    <a:lstStyle/>
                    <a:p>
                      <a:endParaRPr lang="en-US"/>
                    </a:p>
                  </a:txBody>
                  <a:tcPr/>
                </a:tc>
                <a:extLst>
                  <a:ext uri="{0D108BD9-81ED-4DB2-BD59-A6C34878D82A}">
                    <a16:rowId xmlns:a16="http://schemas.microsoft.com/office/drawing/2014/main" val="1092875328"/>
                  </a:ext>
                </a:extLst>
              </a:tr>
              <a:tr h="1676645">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Hình thức báo cáo</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Sản phẩm hoàn thiện về mặt hình thức (Giấy A3/A0 hoặc powerpoint hoặc bản word hoặc hình ảnh…)</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20%</a:t>
                      </a:r>
                    </a:p>
                    <a:p>
                      <a:pPr marL="0" marR="0" algn="ctr">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(2 </a:t>
                      </a:r>
                      <a:r>
                        <a:rPr lang="en-US" sz="1050" dirty="0" err="1">
                          <a:effectLst/>
                          <a:latin typeface="Times New Roman" panose="02020603050405020304" pitchFamily="18" charset="0"/>
                          <a:cs typeface="Times New Roman" panose="02020603050405020304" pitchFamily="18" charset="0"/>
                        </a:rPr>
                        <a:t>điểm</a:t>
                      </a:r>
                      <a:r>
                        <a:rPr lang="en-US" sz="1050" dirty="0">
                          <a:effectLst/>
                          <a:latin typeface="Times New Roman" panose="02020603050405020304" pitchFamily="18" charset="0"/>
                          <a:cs typeface="Times New Roman" panose="02020603050405020304" pitchFamily="18" charset="0"/>
                        </a:rPr>
                        <a:t>)</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 Bài làm sơ sài</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Chữ viết cẩu thả/lỗi font chữ, sai lỗi chính tả</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(1 </a:t>
                      </a:r>
                      <a:r>
                        <a:rPr lang="en-US" sz="1050" dirty="0" err="1">
                          <a:effectLst/>
                          <a:latin typeface="Times New Roman" panose="02020603050405020304" pitchFamily="18" charset="0"/>
                          <a:cs typeface="Times New Roman" panose="02020603050405020304" pitchFamily="18" charset="0"/>
                        </a:rPr>
                        <a:t>điểm</a:t>
                      </a:r>
                      <a:r>
                        <a:rPr lang="en-US" sz="105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1. </a:t>
                      </a:r>
                      <a:r>
                        <a:rPr lang="en-US" sz="1050" dirty="0" err="1">
                          <a:effectLst/>
                          <a:latin typeface="Times New Roman" panose="02020603050405020304" pitchFamily="18" charset="0"/>
                          <a:cs typeface="Times New Roman" panose="02020603050405020304" pitchFamily="18" charset="0"/>
                        </a:rPr>
                        <a:t>Bài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làm</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sạch</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đẹp</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rõ</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ràng</a:t>
                      </a:r>
                      <a:endParaRPr lang="en-US" sz="105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2. </a:t>
                      </a:r>
                      <a:r>
                        <a:rPr lang="en-US" sz="1050" dirty="0" err="1">
                          <a:effectLst/>
                          <a:latin typeface="Times New Roman" panose="02020603050405020304" pitchFamily="18" charset="0"/>
                          <a:cs typeface="Times New Roman" panose="02020603050405020304" pitchFamily="18" charset="0"/>
                        </a:rPr>
                        <a:t>Không</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lỗi</a:t>
                      </a:r>
                      <a:r>
                        <a:rPr lang="en-US" sz="1050" dirty="0">
                          <a:effectLst/>
                          <a:latin typeface="Times New Roman" panose="02020603050405020304" pitchFamily="18" charset="0"/>
                          <a:cs typeface="Times New Roman" panose="02020603050405020304" pitchFamily="18" charset="0"/>
                        </a:rPr>
                        <a:t> font/ </a:t>
                      </a:r>
                      <a:r>
                        <a:rPr lang="en-US" sz="1050" dirty="0" err="1">
                          <a:effectLst/>
                          <a:latin typeface="Times New Roman" panose="02020603050405020304" pitchFamily="18" charset="0"/>
                          <a:cs typeface="Times New Roman" panose="02020603050405020304" pitchFamily="18" charset="0"/>
                        </a:rPr>
                        <a:t>chữ</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viết</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dễ</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nhìn</a:t>
                      </a:r>
                      <a:r>
                        <a:rPr lang="en-US" sz="105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3. </a:t>
                      </a:r>
                      <a:r>
                        <a:rPr lang="en-US" sz="1050" dirty="0" err="1">
                          <a:effectLst/>
                          <a:latin typeface="Times New Roman" panose="02020603050405020304" pitchFamily="18" charset="0"/>
                          <a:cs typeface="Times New Roman" panose="02020603050405020304" pitchFamily="18" charset="0"/>
                        </a:rPr>
                        <a:t>Mắc</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lỗi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nhỏ</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về</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chính</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tả</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Dưới</a:t>
                      </a:r>
                      <a:r>
                        <a:rPr lang="en-US" sz="1050" dirty="0">
                          <a:effectLst/>
                          <a:latin typeface="Times New Roman" panose="02020603050405020304" pitchFamily="18" charset="0"/>
                          <a:cs typeface="Times New Roman" panose="02020603050405020304" pitchFamily="18" charset="0"/>
                        </a:rPr>
                        <a:t> 2 </a:t>
                      </a:r>
                      <a:r>
                        <a:rPr lang="en-US" sz="1050" dirty="0" err="1">
                          <a:effectLst/>
                          <a:latin typeface="Times New Roman" panose="02020603050405020304" pitchFamily="18" charset="0"/>
                          <a:cs typeface="Times New Roman" panose="02020603050405020304" pitchFamily="18" charset="0"/>
                        </a:rPr>
                        <a:t>lỗi</a:t>
                      </a:r>
                      <a:r>
                        <a:rPr lang="en-US" sz="1050" dirty="0">
                          <a:effectLst/>
                          <a:latin typeface="Times New Roman" panose="02020603050405020304" pitchFamily="18" charset="0"/>
                          <a:cs typeface="Times New Roman" panose="02020603050405020304" pitchFamily="18" charset="0"/>
                        </a:rPr>
                        <a:t>) </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(1.5 điểm)</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 Bài làm sạch đẹp, rõ ràng.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Không lỗi font/chữ đẹp, dễ nhìn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3. Không mắc lỗi chính tả</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điểm)</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 Bài làm sạch đẹp, rõ ràng.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Không lỗi font/chữ đẹp, dễ nhìn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3. Không mắc lỗi chính tả</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4. Có sự sáng tạo trong hình thức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2492409451"/>
                  </a:ext>
                </a:extLst>
              </a:tr>
              <a:tr h="2616474">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Nội dung báo cáo/Chất lượng sản phẩm</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Sản phẩm hoàn thiện về phần nội dung (Thực hiện đúng trọng tâm nhiệm vụ, trả lời đầy đủ các ý và câu hỏi phụ)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40%</a:t>
                      </a:r>
                    </a:p>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(4 điểm)</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(0 – 1.5 điểm)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 Nội dung bài làm quá sơ sài, chỉ gạch vài ý đầu dòng, chưa có liên hệ, dẫn chứng, phản biện.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Chưa trả lơi đúng câu hỏi trọng tâm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3. Không trả lời đủ hết các câu hỏi gợi dẫn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(1.6 – 2.5 </a:t>
                      </a:r>
                      <a:r>
                        <a:rPr lang="en-US" sz="1050" dirty="0" err="1">
                          <a:effectLst/>
                          <a:latin typeface="Times New Roman" panose="02020603050405020304" pitchFamily="18" charset="0"/>
                          <a:cs typeface="Times New Roman" panose="02020603050405020304" pitchFamily="18" charset="0"/>
                        </a:rPr>
                        <a:t>điểm</a:t>
                      </a:r>
                      <a:r>
                        <a:rPr lang="en-US" sz="1050" dirty="0">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1. </a:t>
                      </a:r>
                      <a:r>
                        <a:rPr lang="en-US" sz="1050" dirty="0" err="1">
                          <a:effectLst/>
                          <a:latin typeface="Times New Roman" panose="02020603050405020304" pitchFamily="18" charset="0"/>
                          <a:cs typeface="Times New Roman" panose="02020603050405020304" pitchFamily="18" charset="0"/>
                        </a:rPr>
                        <a:t>Nội</a:t>
                      </a:r>
                      <a:r>
                        <a:rPr lang="en-US" sz="1050" dirty="0">
                          <a:effectLst/>
                          <a:latin typeface="Times New Roman" panose="02020603050405020304" pitchFamily="18" charset="0"/>
                          <a:cs typeface="Times New Roman" panose="02020603050405020304" pitchFamily="18" charset="0"/>
                        </a:rPr>
                        <a:t> dung </a:t>
                      </a:r>
                      <a:r>
                        <a:rPr lang="en-US" sz="1050" dirty="0" err="1">
                          <a:effectLst/>
                          <a:latin typeface="Times New Roman" panose="02020603050405020304" pitchFamily="18" charset="0"/>
                          <a:cs typeface="Times New Roman" panose="02020603050405020304" pitchFamily="18" charset="0"/>
                        </a:rPr>
                        <a:t>bài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làm</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dừng</a:t>
                      </a:r>
                      <a:r>
                        <a:rPr lang="en-US" sz="1050" dirty="0">
                          <a:effectLst/>
                          <a:latin typeface="Times New Roman" panose="02020603050405020304" pitchFamily="18" charset="0"/>
                          <a:cs typeface="Times New Roman" panose="02020603050405020304" pitchFamily="18" charset="0"/>
                        </a:rPr>
                        <a:t> ở </a:t>
                      </a:r>
                      <a:r>
                        <a:rPr lang="en-US" sz="1050" dirty="0" err="1">
                          <a:effectLst/>
                          <a:latin typeface="Times New Roman" panose="02020603050405020304" pitchFamily="18" charset="0"/>
                          <a:cs typeface="Times New Roman" panose="02020603050405020304" pitchFamily="18" charset="0"/>
                        </a:rPr>
                        <a:t>mức</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độ</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nhận</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biết</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trả</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lời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theo</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dẫn</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chứng</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có</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sẵn</a:t>
                      </a:r>
                      <a:r>
                        <a:rPr lang="en-US" sz="1050" dirty="0">
                          <a:effectLst/>
                          <a:latin typeface="Times New Roman" panose="02020603050405020304" pitchFamily="18" charset="0"/>
                          <a:cs typeface="Times New Roman" panose="02020603050405020304" pitchFamily="18" charset="0"/>
                        </a:rPr>
                        <a:t> ở </a:t>
                      </a:r>
                      <a:r>
                        <a:rPr lang="en-US" sz="1050" dirty="0" err="1">
                          <a:effectLst/>
                          <a:latin typeface="Times New Roman" panose="02020603050405020304" pitchFamily="18" charset="0"/>
                          <a:cs typeface="Times New Roman" panose="02020603050405020304" pitchFamily="18" charset="0"/>
                        </a:rPr>
                        <a:t>tài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liệu</a:t>
                      </a:r>
                      <a:r>
                        <a:rPr lang="en-US" sz="105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2. </a:t>
                      </a:r>
                      <a:r>
                        <a:rPr lang="en-US" sz="1050" dirty="0" err="1">
                          <a:effectLst/>
                          <a:latin typeface="Times New Roman" panose="02020603050405020304" pitchFamily="18" charset="0"/>
                          <a:cs typeface="Times New Roman" panose="02020603050405020304" pitchFamily="18" charset="0"/>
                        </a:rPr>
                        <a:t>Trả</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lời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đúng</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câu</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hỏi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trọng</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tâm</a:t>
                      </a:r>
                      <a:r>
                        <a:rPr lang="en-US" sz="105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3. </a:t>
                      </a:r>
                      <a:r>
                        <a:rPr lang="en-US" sz="1050" dirty="0" err="1">
                          <a:effectLst/>
                          <a:latin typeface="Times New Roman" panose="02020603050405020304" pitchFamily="18" charset="0"/>
                          <a:cs typeface="Times New Roman" panose="02020603050405020304" pitchFamily="18" charset="0"/>
                        </a:rPr>
                        <a:t>Không</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trả</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lời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đủ</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các</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câu</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hỏi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gợi</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dẫn</a:t>
                      </a:r>
                      <a:r>
                        <a:rPr lang="en-US" sz="1050" dirty="0">
                          <a:effectLst/>
                          <a:latin typeface="Times New Roman" panose="02020603050405020304" pitchFamily="18" charset="0"/>
                          <a:cs typeface="Times New Roman" panose="02020603050405020304" pitchFamily="18" charset="0"/>
                        </a:rPr>
                        <a:t> (</a:t>
                      </a:r>
                      <a:r>
                        <a:rPr lang="en-US" sz="1050" dirty="0" err="1">
                          <a:effectLst/>
                          <a:latin typeface="Times New Roman" panose="02020603050405020304" pitchFamily="18" charset="0"/>
                          <a:cs typeface="Times New Roman" panose="02020603050405020304" pitchFamily="18" charset="0"/>
                        </a:rPr>
                        <a:t>Dưới</a:t>
                      </a:r>
                      <a:r>
                        <a:rPr lang="en-US" sz="1050" dirty="0">
                          <a:effectLst/>
                          <a:latin typeface="Times New Roman" panose="02020603050405020304" pitchFamily="18" charset="0"/>
                          <a:cs typeface="Times New Roman" panose="02020603050405020304" pitchFamily="18" charset="0"/>
                        </a:rPr>
                        <a:t> 2 </a:t>
                      </a:r>
                      <a:r>
                        <a:rPr lang="en-US" sz="1050" dirty="0" err="1">
                          <a:effectLst/>
                          <a:latin typeface="Times New Roman" panose="02020603050405020304" pitchFamily="18" charset="0"/>
                          <a:cs typeface="Times New Roman" panose="02020603050405020304" pitchFamily="18" charset="0"/>
                        </a:rPr>
                        <a:t>câu</a:t>
                      </a:r>
                      <a:r>
                        <a:rPr lang="en-US" sz="1050" dirty="0">
                          <a:effectLst/>
                          <a:latin typeface="Times New Roman" panose="02020603050405020304" pitchFamily="18" charset="0"/>
                          <a:cs typeface="Times New Roman" panose="02020603050405020304" pitchFamily="18" charset="0"/>
                        </a:rPr>
                        <a:t>)  </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(2.6 – 3.0 điểm)</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 Nội dung bài làm ở mức độ nhận biết, thông hiểu.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Trả lời đúng câu hỏi trọng tâm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3. Trả lời được toàn bộ câu hỏi gợi dẫn tới vấn đề</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4. Có thêm các phần dẫn chứng, liên hệ, phản biện.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(3.1 – 4.0 điểm)</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1. Nội dung bài làm ở mức độ nhận biết, thông hiểu.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2. Trả lời đúng câu hỏi trọng tâm </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3. Trả lời được toàn bộ câu hỏi gợi dẫn tới vấn đề</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4. Có thêm các phần dẫn chứng, liên hệ, phản biện.</a:t>
                      </a:r>
                    </a:p>
                    <a:p>
                      <a:pPr marL="0" marR="0" algn="just">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5. Có sự sáng tạo riêng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050">
                          <a:effectLst/>
                          <a:latin typeface="Times New Roman" panose="02020603050405020304" pitchFamily="18" charset="0"/>
                          <a:cs typeface="Times New Roman" panose="02020603050405020304" pitchFamily="18" charset="0"/>
                        </a:rPr>
                        <a:t> </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1814724308"/>
                  </a:ext>
                </a:extLst>
              </a:tr>
              <a:tr h="172918">
                <a:tc gridSpan="7">
                  <a:txBody>
                    <a:bodyPr/>
                    <a:lstStyle/>
                    <a:p>
                      <a:pPr marL="0" marR="0" algn="ctr">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ĐIỂM TỔNG</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050" dirty="0">
                          <a:effectLst/>
                          <a:latin typeface="Times New Roman" panose="02020603050405020304" pitchFamily="18" charset="0"/>
                          <a:cs typeface="Times New Roman" panose="02020603050405020304" pitchFamily="18" charset="0"/>
                        </a:rPr>
                        <a:t> </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3022952895"/>
                  </a:ext>
                </a:extLst>
              </a:tr>
            </a:tbl>
          </a:graphicData>
        </a:graphic>
      </p:graphicFrame>
    </p:spTree>
    <p:extLst>
      <p:ext uri="{BB962C8B-B14F-4D97-AF65-F5344CB8AC3E}">
        <p14:creationId xmlns:p14="http://schemas.microsoft.com/office/powerpoint/2010/main" val="180497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E9B05C7-45EA-C003-CDE4-4DC56F68FD52}"/>
              </a:ext>
            </a:extLst>
          </p:cNvPr>
          <p:cNvGraphicFramePr>
            <a:graphicFrameLocks noGrp="1"/>
          </p:cNvGraphicFramePr>
          <p:nvPr>
            <p:extLst>
              <p:ext uri="{D42A27DB-BD31-4B8C-83A1-F6EECF244321}">
                <p14:modId xmlns:p14="http://schemas.microsoft.com/office/powerpoint/2010/main" val="1272952008"/>
              </p:ext>
            </p:extLst>
          </p:nvPr>
        </p:nvGraphicFramePr>
        <p:xfrm>
          <a:off x="130030" y="80219"/>
          <a:ext cx="8883940" cy="4983062"/>
        </p:xfrm>
        <a:graphic>
          <a:graphicData uri="http://schemas.openxmlformats.org/drawingml/2006/table">
            <a:tbl>
              <a:tblPr firstRow="1" firstCol="1" bandRow="1">
                <a:tableStyleId>{AEE50751-897A-4376-8F8A-B97DC42EF2A0}</a:tableStyleId>
              </a:tblPr>
              <a:tblGrid>
                <a:gridCol w="1173859">
                  <a:extLst>
                    <a:ext uri="{9D8B030D-6E8A-4147-A177-3AD203B41FA5}">
                      <a16:colId xmlns:a16="http://schemas.microsoft.com/office/drawing/2014/main" val="3255104555"/>
                    </a:ext>
                  </a:extLst>
                </a:gridCol>
                <a:gridCol w="979955">
                  <a:extLst>
                    <a:ext uri="{9D8B030D-6E8A-4147-A177-3AD203B41FA5}">
                      <a16:colId xmlns:a16="http://schemas.microsoft.com/office/drawing/2014/main" val="901754456"/>
                    </a:ext>
                  </a:extLst>
                </a:gridCol>
                <a:gridCol w="1173859">
                  <a:extLst>
                    <a:ext uri="{9D8B030D-6E8A-4147-A177-3AD203B41FA5}">
                      <a16:colId xmlns:a16="http://schemas.microsoft.com/office/drawing/2014/main" val="1127605133"/>
                    </a:ext>
                  </a:extLst>
                </a:gridCol>
                <a:gridCol w="1173859">
                  <a:extLst>
                    <a:ext uri="{9D8B030D-6E8A-4147-A177-3AD203B41FA5}">
                      <a16:colId xmlns:a16="http://schemas.microsoft.com/office/drawing/2014/main" val="3061413270"/>
                    </a:ext>
                  </a:extLst>
                </a:gridCol>
                <a:gridCol w="1173859">
                  <a:extLst>
                    <a:ext uri="{9D8B030D-6E8A-4147-A177-3AD203B41FA5}">
                      <a16:colId xmlns:a16="http://schemas.microsoft.com/office/drawing/2014/main" val="1734424294"/>
                    </a:ext>
                  </a:extLst>
                </a:gridCol>
                <a:gridCol w="1252115">
                  <a:extLst>
                    <a:ext uri="{9D8B030D-6E8A-4147-A177-3AD203B41FA5}">
                      <a16:colId xmlns:a16="http://schemas.microsoft.com/office/drawing/2014/main" val="3282824458"/>
                    </a:ext>
                  </a:extLst>
                </a:gridCol>
                <a:gridCol w="1252115">
                  <a:extLst>
                    <a:ext uri="{9D8B030D-6E8A-4147-A177-3AD203B41FA5}">
                      <a16:colId xmlns:a16="http://schemas.microsoft.com/office/drawing/2014/main" val="2140621546"/>
                    </a:ext>
                  </a:extLst>
                </a:gridCol>
                <a:gridCol w="704319">
                  <a:extLst>
                    <a:ext uri="{9D8B030D-6E8A-4147-A177-3AD203B41FA5}">
                      <a16:colId xmlns:a16="http://schemas.microsoft.com/office/drawing/2014/main" val="1921683748"/>
                    </a:ext>
                  </a:extLst>
                </a:gridCol>
              </a:tblGrid>
              <a:tr h="194865">
                <a:tc rowSpan="3">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Tiêu chí đánh giá</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rowSpan="3">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Chuẩn đầu 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Trọng số</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gridSpan="4">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Mô tả chất lượng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Điểm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683628409"/>
                  </a:ext>
                </a:extLst>
              </a:tr>
              <a:tr h="194865">
                <a:tc vMerge="1">
                  <a:txBody>
                    <a:bodyPr/>
                    <a:lstStyle/>
                    <a:p>
                      <a:endParaRPr lang="en-US"/>
                    </a:p>
                  </a:txBody>
                  <a:tcPr/>
                </a:tc>
                <a:tc vMerge="1">
                  <a:txBody>
                    <a:bodyPr/>
                    <a:lstStyle/>
                    <a:p>
                      <a:endParaRPr lang="en-US"/>
                    </a:p>
                  </a:txBody>
                  <a:tcPr/>
                </a:tc>
                <a:tc rowSpan="2">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100%</a:t>
                      </a:r>
                    </a:p>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(10 điểm)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Cần cố gắng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Đạt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Làm tốt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Xuất sắc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vMerge="1">
                  <a:txBody>
                    <a:bodyPr/>
                    <a:lstStyle/>
                    <a:p>
                      <a:endParaRPr lang="en-US"/>
                    </a:p>
                  </a:txBody>
                  <a:tcPr/>
                </a:tc>
                <a:extLst>
                  <a:ext uri="{0D108BD9-81ED-4DB2-BD59-A6C34878D82A}">
                    <a16:rowId xmlns:a16="http://schemas.microsoft.com/office/drawing/2014/main" val="38000331"/>
                  </a:ext>
                </a:extLst>
              </a:tr>
              <a:tr h="21188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 – 4.9)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(5.0 – 6.9)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(7.0 – 8.4)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(8.5 – 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vMerge="1">
                  <a:txBody>
                    <a:bodyPr/>
                    <a:lstStyle/>
                    <a:p>
                      <a:endParaRPr lang="en-US"/>
                    </a:p>
                  </a:txBody>
                  <a:tcPr/>
                </a:tc>
                <a:extLst>
                  <a:ext uri="{0D108BD9-81ED-4DB2-BD59-A6C34878D82A}">
                    <a16:rowId xmlns:a16="http://schemas.microsoft.com/office/drawing/2014/main" val="1092875328"/>
                  </a:ext>
                </a:extLst>
              </a:tr>
              <a:tr h="1042392">
                <a:tc>
                  <a:txBody>
                    <a:bodyPr/>
                    <a:lstStyle/>
                    <a:p>
                      <a:pPr marL="0" marR="0" algn="ctr">
                        <a:lnSpc>
                          <a:spcPct val="115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Kĩ</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năng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trình</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200" dirty="0" err="1">
                          <a:effectLst/>
                          <a:latin typeface="Times New Roman" panose="02020603050405020304" pitchFamily="18" charset="0"/>
                          <a:cs typeface="Times New Roman" panose="02020603050405020304" pitchFamily="18" charset="0"/>
                        </a:rPr>
                        <a:t>Trình</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bày</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tự</a:t>
                      </a:r>
                      <a:r>
                        <a:rPr lang="en-US" sz="1200" dirty="0">
                          <a:effectLst/>
                          <a:latin typeface="Times New Roman" panose="02020603050405020304" pitchFamily="18" charset="0"/>
                          <a:cs typeface="Times New Roman" panose="02020603050405020304" pitchFamily="18" charset="0"/>
                        </a:rPr>
                        <a:t> tin, </a:t>
                      </a:r>
                      <a:r>
                        <a:rPr lang="en-US" sz="1200" dirty="0" err="1">
                          <a:effectLst/>
                          <a:latin typeface="Times New Roman" panose="02020603050405020304" pitchFamily="18" charset="0"/>
                          <a:cs typeface="Times New Roman" panose="02020603050405020304" pitchFamily="18" charset="0"/>
                        </a:rPr>
                        <a:t>giọng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điệu</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rõ</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ràng</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hiểu</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vấn</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đề</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trình</a:t>
                      </a:r>
                      <a:r>
                        <a:rPr lang="en-US" sz="1200" dirty="0">
                          <a:effectLst/>
                          <a:latin typeface="Times New Roman" panose="02020603050405020304" pitchFamily="18" charset="0"/>
                          <a:cs typeface="Times New Roman" panose="02020603050405020304" pitchFamily="18" charset="0"/>
                        </a:rPr>
                        <a:t> </a:t>
                      </a:r>
                      <a:r>
                        <a:rPr lang="en-US" sz="1200" dirty="0" err="1">
                          <a:effectLst/>
                          <a:latin typeface="Times New Roman" panose="02020603050405020304" pitchFamily="18" charset="0"/>
                          <a:cs typeface="Times New Roman" panose="02020603050405020304" pitchFamily="18" charset="0"/>
                        </a:rPr>
                        <a:t>bày</a:t>
                      </a: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10%</a:t>
                      </a:r>
                    </a:p>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điểm)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Nói nhỏ, không tự tin và không giao tiếp người nghe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(0.1 – 0.5 điểm)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Nói nhỏ, tương đối tự tin, ít giao tiếp người nghe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(0.6 - &lt; 1 điểm)</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Nói vừa đủ, tương đối tự tin, thỉnh thoảng giao tiếp người nghe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Nói to, rõ ràng, tự tin và giao tiếp người nghe tốt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3473842576"/>
                  </a:ext>
                </a:extLst>
              </a:tr>
              <a:tr h="1042392">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Trả lời câu hỏi phản biện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Hiểu vấn đề trình bày và linh hoạt xử lí các tình huống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10%</a:t>
                      </a:r>
                    </a:p>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điểm)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Trả lời dưới 1/2 số câu hỏi đặt 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(0.1 – 0.5 điểm)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Trả lời trên 1/2 số câu hỏi đặt ra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(0.6 -  &lt; 1 điểm)</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Trả lời được 2/3 số câu hỏi đặt ra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Trả lời được toàn bộ số câu hỏi đặt ra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3131068599"/>
                  </a:ext>
                </a:extLst>
              </a:tr>
              <a:tr h="2101801">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Hiệu quả nhóm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Đoàn kết, có sự đồng thuận, tất cả thành viên đều có nhiệm vụ riêng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10%</a:t>
                      </a:r>
                    </a:p>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điểm)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 điểm)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Chỉ khoảng 40% thành viên tham gia hoạt động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(0.1 – 0.5 điểm)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Hoạt động gắn kết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2. Có sự đồng thuận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3. Khoảng 60% thành viên tham gia hoạt động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(0.6 - &lt; 1 điểm)</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Hoạt động gắn kết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2. Có sự đồng thuận và nhiều ý tưởng khác biệt, sáng tạo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3. Khoảng 80% thành viên tham gia hoạt động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điểm)</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1. Hoạt động gắn kết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2. Có sự đồng thuận và nhiều ý tưởng khác biệt, sáng tạo </a:t>
                      </a:r>
                    </a:p>
                    <a:p>
                      <a:pPr marL="0" marR="0" algn="just">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3. Toàn bộ thành viên đều tham gia hoạt động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1784446685"/>
                  </a:ext>
                </a:extLst>
              </a:tr>
              <a:tr h="194865">
                <a:tc gridSpan="7">
                  <a:txBody>
                    <a:bodyPr/>
                    <a:lstStyle/>
                    <a:p>
                      <a:pPr marL="0" marR="0" algn="ctr">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ĐIỂM TỔNG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9825" marR="19825" marT="0" marB="0" anchor="ctr"/>
                </a:tc>
                <a:extLst>
                  <a:ext uri="{0D108BD9-81ED-4DB2-BD59-A6C34878D82A}">
                    <a16:rowId xmlns:a16="http://schemas.microsoft.com/office/drawing/2014/main" val="3022952895"/>
                  </a:ext>
                </a:extLst>
              </a:tr>
            </a:tbl>
          </a:graphicData>
        </a:graphic>
      </p:graphicFrame>
    </p:spTree>
    <p:extLst>
      <p:ext uri="{BB962C8B-B14F-4D97-AF65-F5344CB8AC3E}">
        <p14:creationId xmlns:p14="http://schemas.microsoft.com/office/powerpoint/2010/main" val="2126300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2;p34">
            <a:extLst>
              <a:ext uri="{FF2B5EF4-FFF2-40B4-BE49-F238E27FC236}">
                <a16:creationId xmlns:a16="http://schemas.microsoft.com/office/drawing/2014/main" id="{A3D309CF-7CD1-FB74-20AF-7F9B8AE45EBF}"/>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6" name="Google Shape;245;p34">
            <a:extLst>
              <a:ext uri="{FF2B5EF4-FFF2-40B4-BE49-F238E27FC236}">
                <a16:creationId xmlns:a16="http://schemas.microsoft.com/office/drawing/2014/main" id="{514E015E-5E97-DE17-F97D-147C016524B0}"/>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8" name="TextBox 7">
            <a:extLst>
              <a:ext uri="{FF2B5EF4-FFF2-40B4-BE49-F238E27FC236}">
                <a16:creationId xmlns:a16="http://schemas.microsoft.com/office/drawing/2014/main" id="{8709980A-4FF6-3747-994F-3ABB8A9A587C}"/>
              </a:ext>
            </a:extLst>
          </p:cNvPr>
          <p:cNvSpPr txBox="1"/>
          <p:nvPr/>
        </p:nvSpPr>
        <p:spPr>
          <a:xfrm>
            <a:off x="191362" y="739287"/>
            <a:ext cx="8088572" cy="415691"/>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Playfair Display" pitchFamily="2" charset="0"/>
                <a:ea typeface="Times New Roman" panose="02020603050405020304" pitchFamily="18" charset="0"/>
              </a:rPr>
              <a:t>a.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1: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nỗi</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buồn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nỗ</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lực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động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vượt</a:t>
            </a:r>
            <a:r>
              <a:rPr lang="en-US" sz="1600" b="1" dirty="0">
                <a:solidFill>
                  <a:srgbClr val="000000"/>
                </a:solidFill>
                <a:effectLst/>
                <a:latin typeface="Playfair Display" pitchFamily="2" charset="0"/>
                <a:ea typeface="Times New Roman" panose="02020603050405020304" pitchFamily="18" charset="0"/>
              </a:rPr>
              <a:t> qua </a:t>
            </a:r>
            <a:r>
              <a:rPr lang="en-US" sz="1600" b="1" dirty="0" err="1">
                <a:solidFill>
                  <a:srgbClr val="000000"/>
                </a:solidFill>
                <a:effectLst/>
                <a:latin typeface="Playfair Display" pitchFamily="2" charset="0"/>
                <a:ea typeface="Times New Roman" panose="02020603050405020304" pitchFamily="18" charset="0"/>
              </a:rPr>
              <a:t>trở</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ngại</a:t>
            </a:r>
            <a:r>
              <a:rPr lang="en-US" sz="1600" dirty="0">
                <a:solidFill>
                  <a:srgbClr val="000000"/>
                </a:solidFill>
                <a:effectLst/>
                <a:latin typeface="Playfair Display" pitchFamily="2" charset="0"/>
                <a:ea typeface="Times New Roman" panose="02020603050405020304" pitchFamily="18" charset="0"/>
              </a:rPr>
              <a:t>.</a:t>
            </a:r>
            <a:endParaRPr lang="en-US" dirty="0">
              <a:effectLst/>
              <a:latin typeface="Playfair Display" pitchFamily="2" charset="0"/>
              <a:ea typeface="Calibri" panose="020F0502020204030204" pitchFamily="34" charset="0"/>
            </a:endParaRPr>
          </a:p>
        </p:txBody>
      </p:sp>
      <p:sp>
        <p:nvSpPr>
          <p:cNvPr id="10" name="TextBox 9">
            <a:extLst>
              <a:ext uri="{FF2B5EF4-FFF2-40B4-BE49-F238E27FC236}">
                <a16:creationId xmlns:a16="http://schemas.microsoft.com/office/drawing/2014/main" id="{45EF15BD-838B-C0F7-2918-8C49952DD646}"/>
              </a:ext>
            </a:extLst>
          </p:cNvPr>
          <p:cNvSpPr txBox="1"/>
          <p:nvPr/>
        </p:nvSpPr>
        <p:spPr>
          <a:xfrm>
            <a:off x="4148356" y="1715758"/>
            <a:ext cx="4572000" cy="2561407"/>
          </a:xfrm>
          <a:prstGeom prst="rect">
            <a:avLst/>
          </a:prstGeom>
          <a:noFill/>
        </p:spPr>
        <p:txBody>
          <a:bodyPr wrap="square">
            <a:spAutoFit/>
          </a:bodyPr>
          <a:lstStyle/>
          <a:p>
            <a:pPr marL="0" marR="0" algn="just">
              <a:lnSpc>
                <a:spcPct val="150000"/>
              </a:lnSpc>
              <a:spcBef>
                <a:spcPts val="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rPr>
              <a:t>1. </a:t>
            </a:r>
            <a:r>
              <a:rPr lang="en-US" sz="1600" dirty="0" err="1">
                <a:solidFill>
                  <a:srgbClr val="000000"/>
                </a:solidFill>
                <a:effectLst/>
                <a:latin typeface="Times New Roman" panose="02020603050405020304" pitchFamily="18" charset="0"/>
                <a:ea typeface="Times New Roman" panose="02020603050405020304" pitchFamily="18" charset="0"/>
              </a:rPr>
              <a:t>Hình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gợi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liên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tưởng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như</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thế</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nào</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rPr>
              <a:t>2. </a:t>
            </a:r>
            <a:r>
              <a:rPr lang="en-US" sz="1600" dirty="0" err="1">
                <a:solidFill>
                  <a:srgbClr val="000000"/>
                </a:solidFill>
                <a:effectLst/>
                <a:latin typeface="Times New Roman" panose="02020603050405020304" pitchFamily="18" charset="0"/>
                <a:ea typeface="Times New Roman" panose="02020603050405020304" pitchFamily="18" charset="0"/>
              </a:rPr>
              <a:t>Hình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xuyên</a:t>
            </a:r>
            <a:r>
              <a:rPr lang="en-US" sz="1600" dirty="0">
                <a:solidFill>
                  <a:srgbClr val="000000"/>
                </a:solidFill>
                <a:effectLst/>
                <a:latin typeface="Times New Roman" panose="02020603050405020304" pitchFamily="18" charset="0"/>
                <a:ea typeface="Times New Roman" panose="02020603050405020304" pitchFamily="18" charset="0"/>
              </a:rPr>
              <a:t> qua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lớp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sương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mù</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gợn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sóng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thể</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hiện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điều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gì</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Điều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này</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đối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lập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với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liên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tưởng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về</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rPr>
              <a:t>3. </a:t>
            </a:r>
            <a:r>
              <a:rPr lang="en-US" sz="1600" dirty="0" err="1">
                <a:solidFill>
                  <a:srgbClr val="000000"/>
                </a:solidFill>
                <a:effectLst/>
                <a:latin typeface="Times New Roman" panose="02020603050405020304" pitchFamily="18" charset="0"/>
                <a:ea typeface="Times New Roman" panose="02020603050405020304" pitchFamily="18" charset="0"/>
              </a:rPr>
              <a:t>Cảm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xúc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chủ</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đạo</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khổ</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thứ</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nhất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gì</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9E33BE8-E49F-5DF5-DFFE-04A028AFD0CB}"/>
              </a:ext>
            </a:extLst>
          </p:cNvPr>
          <p:cNvSpPr txBox="1"/>
          <p:nvPr/>
        </p:nvSpPr>
        <p:spPr>
          <a:xfrm>
            <a:off x="203433" y="1313011"/>
            <a:ext cx="3798116" cy="1525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600" b="1" dirty="0" err="1">
                <a:latin typeface="Times New Roman" panose="02020603050405020304" pitchFamily="18" charset="0"/>
                <a:cs typeface="Times New Roman" panose="02020603050405020304" pitchFamily="18" charset="0"/>
              </a:rPr>
              <a:t>Xuyên</a:t>
            </a:r>
            <a:r>
              <a:rPr lang="en-US" sz="1600" b="1"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sóng</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err="1">
                <a:latin typeface="Times New Roman" panose="02020603050405020304" pitchFamily="18" charset="0"/>
                <a:cs typeface="Times New Roman" panose="02020603050405020304" pitchFamily="18" charset="0"/>
              </a:rPr>
              <a:t>Mặt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trăng</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nhô</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ra</a:t>
            </a:r>
            <a:r>
              <a:rPr lang="en-US" sz="1600" b="1" dirty="0">
                <a:latin typeface="Times New Roman" panose="02020603050405020304" pitchFamily="18" charset="0"/>
                <a:cs typeface="Times New Roman" panose="02020603050405020304" pitchFamily="18" charset="0"/>
              </a:rPr>
              <a:t>,</a:t>
            </a:r>
          </a:p>
          <a:p>
            <a:pPr>
              <a:lnSpc>
                <a:spcPct val="150000"/>
              </a:lnSpc>
            </a:pPr>
            <a:r>
              <a:rPr lang="en-US" sz="1600" dirty="0" err="1">
                <a:latin typeface="Times New Roman" panose="02020603050405020304" pitchFamily="18" charset="0"/>
                <a:cs typeface="Times New Roman" panose="02020603050405020304" pitchFamily="18" charset="0"/>
              </a:rPr>
              <a:t>Nó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bã</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dội</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sáng</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trống</a:t>
            </a:r>
            <a:r>
              <a:rPr lang="en-US" sz="1600" dirty="0">
                <a:latin typeface="Times New Roman" panose="02020603050405020304" pitchFamily="18" charset="0"/>
                <a:cs typeface="Times New Roman" panose="02020603050405020304" pitchFamily="18" charset="0"/>
              </a:rPr>
              <a:t> u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6B73A21C-EDF6-94DC-C4C3-C869235F32E4}"/>
              </a:ext>
            </a:extLst>
          </p:cNvPr>
          <p:cNvSpPr txBox="1"/>
          <p:nvPr/>
        </p:nvSpPr>
        <p:spPr>
          <a:xfrm>
            <a:off x="203433" y="2996462"/>
            <a:ext cx="3798116" cy="15254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600" dirty="0" err="1">
                <a:latin typeface="Times New Roman" panose="02020603050405020304" pitchFamily="18" charset="0"/>
                <a:cs typeface="Times New Roman" panose="02020603050405020304" pitchFamily="18" charset="0"/>
              </a:rPr>
              <a:t>Xuyên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sóng</a:t>
            </a:r>
            <a:r>
              <a:rPr lang="en-US" sz="1600" dirty="0">
                <a:latin typeface="Times New Roman" panose="02020603050405020304" pitchFamily="18" charset="0"/>
                <a:cs typeface="Times New Roman" panose="02020603050405020304" pitchFamily="18" charset="0"/>
              </a:rPr>
              <a:t> </a:t>
            </a:r>
          </a:p>
          <a:p>
            <a:pPr>
              <a:lnSpc>
                <a:spcPct val="150000"/>
              </a:lnSpc>
            </a:pPr>
            <a:r>
              <a:rPr lang="en-US" sz="1600" dirty="0" err="1">
                <a:latin typeface="Times New Roman" panose="02020603050405020304" pitchFamily="18" charset="0"/>
                <a:cs typeface="Times New Roman" panose="02020603050405020304" pitchFamily="18" charset="0"/>
              </a:rPr>
              <a:t>Mảnh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ảo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chiếu</a:t>
            </a:r>
            <a:r>
              <a:rPr lang="en-US" sz="1600" dirty="0">
                <a:latin typeface="Times New Roman" panose="02020603050405020304" pitchFamily="18" charset="0"/>
                <a:cs typeface="Times New Roman" panose="02020603050405020304" pitchFamily="18" charset="0"/>
              </a:rPr>
              <a:t> qua </a:t>
            </a:r>
          </a:p>
          <a:p>
            <a:pPr>
              <a:lnSpc>
                <a:spcPct val="150000"/>
              </a:lnSpc>
            </a:pP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láng</a:t>
            </a:r>
            <a:r>
              <a:rPr lang="en-US" sz="1600" dirty="0">
                <a:latin typeface="Times New Roman" panose="02020603050405020304" pitchFamily="18" charset="0"/>
                <a:cs typeface="Times New Roman" panose="02020603050405020304" pitchFamily="18" charset="0"/>
              </a:rPr>
              <a:t> </a:t>
            </a:r>
          </a:p>
          <a:p>
            <a:pPr>
              <a:lnSpc>
                <a:spcPct val="150000"/>
              </a:lnSpc>
            </a:pPr>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giăng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7249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6E9D9842-8D47-F5C2-CE8B-BBDC189D6DAB}"/>
              </a:ext>
            </a:extLst>
          </p:cNvPr>
          <p:cNvSpPr txBox="1">
            <a:spLocks/>
          </p:cNvSpPr>
          <p:nvPr/>
        </p:nvSpPr>
        <p:spPr>
          <a:xfrm>
            <a:off x="0" y="46038"/>
            <a:ext cx="7340600" cy="1081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1800"/>
              <a:t>II. Đọc hiểu văn bản</a:t>
            </a:r>
            <a:br>
              <a:rPr lang="en-US" sz="1800"/>
            </a:br>
            <a:r>
              <a:rPr lang="en-US" sz="1800"/>
              <a:t>2. Hành trình cuộc đời gắn liền với cảm xúc của nhân vật trữ tình</a:t>
            </a:r>
            <a:endParaRPr lang="en-US" sz="1800" dirty="0"/>
          </a:p>
        </p:txBody>
      </p:sp>
      <p:cxnSp>
        <p:nvCxnSpPr>
          <p:cNvPr id="5" name="Google Shape;245;p34">
            <a:extLst>
              <a:ext uri="{FF2B5EF4-FFF2-40B4-BE49-F238E27FC236}">
                <a16:creationId xmlns:a16="http://schemas.microsoft.com/office/drawing/2014/main" id="{3E6E7A07-EC7C-B821-8285-01D995DDDA94}"/>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6" name="TextBox 5">
            <a:extLst>
              <a:ext uri="{FF2B5EF4-FFF2-40B4-BE49-F238E27FC236}">
                <a16:creationId xmlns:a16="http://schemas.microsoft.com/office/drawing/2014/main" id="{89824DD8-EC0D-B748-3D20-86499992970B}"/>
              </a:ext>
            </a:extLst>
          </p:cNvPr>
          <p:cNvSpPr txBox="1"/>
          <p:nvPr/>
        </p:nvSpPr>
        <p:spPr>
          <a:xfrm>
            <a:off x="0" y="739287"/>
            <a:ext cx="8088572" cy="415691"/>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Playfair Display" pitchFamily="2" charset="0"/>
                <a:ea typeface="Times New Roman" panose="02020603050405020304" pitchFamily="18" charset="0"/>
              </a:rPr>
              <a:t>a.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1: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nỗi</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buồn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nỗ</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lực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động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vượt</a:t>
            </a:r>
            <a:r>
              <a:rPr lang="en-US" sz="1600" b="1" dirty="0">
                <a:solidFill>
                  <a:srgbClr val="000000"/>
                </a:solidFill>
                <a:effectLst/>
                <a:latin typeface="Playfair Display" pitchFamily="2" charset="0"/>
                <a:ea typeface="Times New Roman" panose="02020603050405020304" pitchFamily="18" charset="0"/>
              </a:rPr>
              <a:t> qua </a:t>
            </a:r>
            <a:r>
              <a:rPr lang="en-US" sz="1600" b="1" dirty="0" err="1">
                <a:solidFill>
                  <a:srgbClr val="000000"/>
                </a:solidFill>
                <a:effectLst/>
                <a:latin typeface="Playfair Display" pitchFamily="2" charset="0"/>
                <a:ea typeface="Times New Roman" panose="02020603050405020304" pitchFamily="18" charset="0"/>
              </a:rPr>
              <a:t>trở</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ngại</a:t>
            </a:r>
            <a:r>
              <a:rPr lang="en-US" sz="1600" dirty="0">
                <a:solidFill>
                  <a:srgbClr val="000000"/>
                </a:solidFill>
                <a:effectLst/>
                <a:latin typeface="Playfair Display" pitchFamily="2" charset="0"/>
                <a:ea typeface="Times New Roman" panose="02020603050405020304" pitchFamily="18" charset="0"/>
              </a:rPr>
              <a:t>.</a:t>
            </a:r>
            <a:endParaRPr lang="en-US" dirty="0">
              <a:effectLst/>
              <a:latin typeface="Playfair Display" pitchFamily="2" charset="0"/>
              <a:ea typeface="Calibri" panose="020F0502020204030204" pitchFamily="34" charset="0"/>
            </a:endParaRPr>
          </a:p>
        </p:txBody>
      </p:sp>
      <p:sp>
        <p:nvSpPr>
          <p:cNvPr id="7" name="TextBox 6">
            <a:extLst>
              <a:ext uri="{FF2B5EF4-FFF2-40B4-BE49-F238E27FC236}">
                <a16:creationId xmlns:a16="http://schemas.microsoft.com/office/drawing/2014/main" id="{F1AD82BB-066B-01C6-3178-2C4E00F3C2BD}"/>
              </a:ext>
            </a:extLst>
          </p:cNvPr>
          <p:cNvSpPr txBox="1"/>
          <p:nvPr/>
        </p:nvSpPr>
        <p:spPr>
          <a:xfrm>
            <a:off x="83892" y="1321494"/>
            <a:ext cx="5419286" cy="4109330"/>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vốn</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là</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biểu</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tượng</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của</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ánh</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sáng</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trong</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đêm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lẽ</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ra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thể</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gợi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niềm</a:t>
            </a:r>
            <a:r>
              <a:rPr lang="en-US" sz="1600" b="1" dirty="0">
                <a:solidFill>
                  <a:srgbClr val="000000"/>
                </a:solidFill>
                <a:effectLst/>
                <a:latin typeface="Times New Roman" panose="02020603050405020304" pitchFamily="18" charset="0"/>
                <a:ea typeface="Times New Roman" panose="02020603050405020304" pitchFamily="18" charset="0"/>
              </a:rPr>
              <a:t> tin, hi </a:t>
            </a:r>
            <a:r>
              <a:rPr lang="en-US" sz="1600" b="1" dirty="0" err="1">
                <a:solidFill>
                  <a:srgbClr val="000000"/>
                </a:solidFill>
                <a:effectLst/>
                <a:latin typeface="Times New Roman" panose="02020603050405020304" pitchFamily="18" charset="0"/>
                <a:ea typeface="Times New Roman" panose="02020603050405020304" pitchFamily="18" charset="0"/>
              </a:rPr>
              <a:t>vọng</a:t>
            </a:r>
            <a:endParaRPr lang="en-US" sz="1600" b="1" dirty="0">
              <a:solidFill>
                <a:srgbClr val="000000"/>
              </a:solidFill>
              <a:effectLst/>
              <a:latin typeface="Times New Roman" panose="02020603050405020304" pitchFamily="18" charset="0"/>
              <a:ea typeface="Times New Roman" panose="02020603050405020304" pitchFamily="18" charset="0"/>
            </a:endParaRPr>
          </a:p>
          <a:p>
            <a:pPr marL="285750" indent="-285750">
              <a:lnSpc>
                <a:spcPct val="150000"/>
              </a:lnSpc>
              <a:buFont typeface="Wingdings" panose="05000000000000000000" pitchFamily="2" charset="2"/>
              <a:buChar char="§"/>
            </a:pPr>
            <a:r>
              <a:rPr lang="en-US" sz="1600" dirty="0" err="1">
                <a:latin typeface="Times New Roman" panose="02020603050405020304" pitchFamily="18" charset="0"/>
                <a:ea typeface="Times New Roman" panose="02020603050405020304" pitchFamily="18" charset="0"/>
              </a:rPr>
              <a:t>N</a:t>
            </a:r>
            <a:r>
              <a:rPr lang="en-US" sz="1600" dirty="0" err="1">
                <a:solidFill>
                  <a:srgbClr val="000000"/>
                </a:solidFill>
                <a:effectLst/>
                <a:latin typeface="Times New Roman" panose="02020603050405020304" pitchFamily="18" charset="0"/>
                <a:ea typeface="Times New Roman" panose="02020603050405020304" pitchFamily="18" charset="0"/>
              </a:rPr>
              <a:t>hưng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khổ</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đầu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xuyên</a:t>
            </a:r>
            <a:r>
              <a:rPr lang="en-US" sz="1600" dirty="0">
                <a:solidFill>
                  <a:srgbClr val="000000"/>
                </a:solidFill>
                <a:effectLst/>
                <a:latin typeface="Times New Roman" panose="02020603050405020304" pitchFamily="18" charset="0"/>
                <a:ea typeface="Times New Roman" panose="02020603050405020304" pitchFamily="18" charset="0"/>
              </a:rPr>
              <a:t> qua </a:t>
            </a:r>
            <a:r>
              <a:rPr lang="en-US" sz="1600" dirty="0" err="1">
                <a:solidFill>
                  <a:srgbClr val="000000"/>
                </a:solidFill>
                <a:effectLst/>
                <a:latin typeface="Times New Roman" panose="02020603050405020304" pitchFamily="18" charset="0"/>
                <a:ea typeface="Times New Roman" panose="02020603050405020304" pitchFamily="18" charset="0"/>
              </a:rPr>
              <a:t>lớp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lớp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sương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mù</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thì</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dội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ánh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sáng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bã</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từ</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cao</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xuống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toả</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ra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rộng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khắp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khoảng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trống</a:t>
            </a:r>
            <a:r>
              <a:rPr lang="en-US" sz="1600" dirty="0">
                <a:solidFill>
                  <a:srgbClr val="000000"/>
                </a:solidFill>
                <a:effectLst/>
                <a:latin typeface="Times New Roman" panose="02020603050405020304" pitchFamily="18" charset="0"/>
                <a:ea typeface="Times New Roman" panose="02020603050405020304" pitchFamily="18" charset="0"/>
              </a:rPr>
              <a:t> u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rừng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khuya</a:t>
            </a:r>
            <a:r>
              <a:rPr lang="en-US" sz="1600" dirty="0">
                <a:solidFill>
                  <a:srgbClr val="000000"/>
                </a:solidFill>
                <a:effectLst/>
                <a:latin typeface="Times New Roman" panose="02020603050405020304" pitchFamily="18" charset="0"/>
                <a:ea typeface="Times New Roman" panose="02020603050405020304" pitchFamily="18" charset="0"/>
              </a:rPr>
              <a:t>. </a:t>
            </a:r>
          </a:p>
          <a:p>
            <a:pPr marL="285750" indent="-285750">
              <a:lnSpc>
                <a:spcPct val="150000"/>
              </a:lnSpc>
              <a:buFont typeface="Wingdings" panose="05000000000000000000" pitchFamily="2" charset="2"/>
              <a:buChar char="§"/>
            </a:pPr>
            <a:r>
              <a:rPr lang="en-US" sz="1600" dirty="0" err="1">
                <a:solidFill>
                  <a:srgbClr val="000000"/>
                </a:solidFill>
                <a:effectLst/>
                <a:latin typeface="Times New Roman" panose="02020603050405020304" pitchFamily="18" charset="0"/>
                <a:ea typeface="Times New Roman" panose="02020603050405020304" pitchFamily="18" charset="0"/>
              </a:rPr>
              <a:t>Ánh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như</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vậy</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thể</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hiện</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nỗi</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buồn</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cao</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độ</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tràn</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ngập</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không</a:t>
            </a:r>
            <a:r>
              <a:rPr lang="en-US" sz="1600" b="1" dirty="0">
                <a:solidFill>
                  <a:srgbClr val="000000"/>
                </a:solidFill>
                <a:effectLst/>
                <a:latin typeface="Times New Roman" panose="02020603050405020304" pitchFamily="18" charset="0"/>
                <a:ea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rPr>
              <a:t>gian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dâng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chất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chứa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lòng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người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cảm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nhận</a:t>
            </a:r>
            <a:r>
              <a:rPr lang="en-US" sz="1600" dirty="0">
                <a:solidFill>
                  <a:srgbClr val="000000"/>
                </a:solidFill>
                <a:effectLst/>
                <a:latin typeface="Times New Roman" panose="02020603050405020304" pitchFamily="18" charset="0"/>
                <a:ea typeface="Times New Roman" panose="02020603050405020304" pitchFamily="18" charset="0"/>
              </a:rPr>
              <a:t> –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p>
          <a:p>
            <a:pPr marL="285750" indent="-285750">
              <a:lnSpc>
                <a:spcPct val="150000"/>
              </a:lnSpc>
              <a:buFont typeface="Wingdings" panose="05000000000000000000" pitchFamily="2" charset="2"/>
              <a:buChar char="§"/>
            </a:pPr>
            <a:endParaRPr lang="en-US" sz="1600" dirty="0">
              <a:effectLst/>
              <a:latin typeface="Calibri" panose="020F0502020204030204" pitchFamily="34" charset="0"/>
              <a:ea typeface="Calibri" panose="020F0502020204030204" pitchFamily="34" charset="0"/>
            </a:endParaRPr>
          </a:p>
          <a:p>
            <a:pPr marL="285750" indent="-285750">
              <a:lnSpc>
                <a:spcPct val="150000"/>
              </a:lnSpc>
              <a:buFont typeface="Wingdings" panose="05000000000000000000" pitchFamily="2" charset="2"/>
              <a:buChar char="§"/>
            </a:pPr>
            <a:endParaRPr lang="en-US" sz="1600" dirty="0"/>
          </a:p>
        </p:txBody>
      </p:sp>
      <p:sp>
        <p:nvSpPr>
          <p:cNvPr id="8" name="Freeform 4">
            <a:extLst>
              <a:ext uri="{FF2B5EF4-FFF2-40B4-BE49-F238E27FC236}">
                <a16:creationId xmlns:a16="http://schemas.microsoft.com/office/drawing/2014/main" id="{38EA7BE1-CD89-9293-EA5F-1E5229310D81}"/>
              </a:ext>
            </a:extLst>
          </p:cNvPr>
          <p:cNvSpPr/>
          <p:nvPr/>
        </p:nvSpPr>
        <p:spPr>
          <a:xfrm>
            <a:off x="4170120" y="323501"/>
            <a:ext cx="5271109" cy="499826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2100628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6E9D9842-8D47-F5C2-CE8B-BBDC189D6DAB}"/>
              </a:ext>
            </a:extLst>
          </p:cNvPr>
          <p:cNvSpPr txBox="1">
            <a:spLocks/>
          </p:cNvSpPr>
          <p:nvPr/>
        </p:nvSpPr>
        <p:spPr>
          <a:xfrm>
            <a:off x="0" y="46038"/>
            <a:ext cx="7340600" cy="1081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1800"/>
              <a:t>II. Đọc hiểu văn bản</a:t>
            </a:r>
            <a:br>
              <a:rPr lang="en-US" sz="1800"/>
            </a:br>
            <a:r>
              <a:rPr lang="en-US" sz="1800"/>
              <a:t>2. Hành trình cuộc đời gắn liền với cảm xúc của nhân vật trữ tình</a:t>
            </a:r>
            <a:endParaRPr lang="en-US" sz="1800" dirty="0"/>
          </a:p>
        </p:txBody>
      </p:sp>
      <p:cxnSp>
        <p:nvCxnSpPr>
          <p:cNvPr id="5" name="Google Shape;245;p34">
            <a:extLst>
              <a:ext uri="{FF2B5EF4-FFF2-40B4-BE49-F238E27FC236}">
                <a16:creationId xmlns:a16="http://schemas.microsoft.com/office/drawing/2014/main" id="{3E6E7A07-EC7C-B821-8285-01D995DDDA94}"/>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6" name="TextBox 5">
            <a:extLst>
              <a:ext uri="{FF2B5EF4-FFF2-40B4-BE49-F238E27FC236}">
                <a16:creationId xmlns:a16="http://schemas.microsoft.com/office/drawing/2014/main" id="{89824DD8-EC0D-B748-3D20-86499992970B}"/>
              </a:ext>
            </a:extLst>
          </p:cNvPr>
          <p:cNvSpPr txBox="1"/>
          <p:nvPr/>
        </p:nvSpPr>
        <p:spPr>
          <a:xfrm>
            <a:off x="0" y="739287"/>
            <a:ext cx="8088572" cy="415691"/>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Playfair Display" pitchFamily="2" charset="0"/>
                <a:ea typeface="Times New Roman" panose="02020603050405020304" pitchFamily="18" charset="0"/>
              </a:rPr>
              <a:t>a.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1: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nỗi</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buồn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nỗ</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lực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động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vượt</a:t>
            </a:r>
            <a:r>
              <a:rPr lang="en-US" sz="1600" b="1" dirty="0">
                <a:solidFill>
                  <a:srgbClr val="000000"/>
                </a:solidFill>
                <a:effectLst/>
                <a:latin typeface="Playfair Display" pitchFamily="2" charset="0"/>
                <a:ea typeface="Times New Roman" panose="02020603050405020304" pitchFamily="18" charset="0"/>
              </a:rPr>
              <a:t> qua </a:t>
            </a:r>
            <a:r>
              <a:rPr lang="en-US" sz="1600" b="1" dirty="0" err="1">
                <a:solidFill>
                  <a:srgbClr val="000000"/>
                </a:solidFill>
                <a:effectLst/>
                <a:latin typeface="Playfair Display" pitchFamily="2" charset="0"/>
                <a:ea typeface="Times New Roman" panose="02020603050405020304" pitchFamily="18" charset="0"/>
              </a:rPr>
              <a:t>trở</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ngại</a:t>
            </a:r>
            <a:r>
              <a:rPr lang="en-US" sz="1600" dirty="0">
                <a:solidFill>
                  <a:srgbClr val="000000"/>
                </a:solidFill>
                <a:effectLst/>
                <a:latin typeface="Playfair Display" pitchFamily="2" charset="0"/>
                <a:ea typeface="Times New Roman" panose="02020603050405020304" pitchFamily="18" charset="0"/>
              </a:rPr>
              <a:t>.</a:t>
            </a:r>
            <a:endParaRPr lang="en-US" dirty="0">
              <a:effectLst/>
              <a:latin typeface="Playfair Display" pitchFamily="2" charset="0"/>
              <a:ea typeface="Calibri" panose="020F0502020204030204" pitchFamily="34" charset="0"/>
            </a:endParaRPr>
          </a:p>
        </p:txBody>
      </p:sp>
      <p:sp>
        <p:nvSpPr>
          <p:cNvPr id="7" name="TextBox 6">
            <a:extLst>
              <a:ext uri="{FF2B5EF4-FFF2-40B4-BE49-F238E27FC236}">
                <a16:creationId xmlns:a16="http://schemas.microsoft.com/office/drawing/2014/main" id="{F1AD82BB-066B-01C6-3178-2C4E00F3C2BD}"/>
              </a:ext>
            </a:extLst>
          </p:cNvPr>
          <p:cNvSpPr txBox="1"/>
          <p:nvPr/>
        </p:nvSpPr>
        <p:spPr>
          <a:xfrm>
            <a:off x="151003" y="1558276"/>
            <a:ext cx="5595455" cy="2950744"/>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US" sz="1800" dirty="0" err="1">
                <a:latin typeface="Times New Roman" panose="02020603050405020304" pitchFamily="18" charset="0"/>
                <a:ea typeface="Times New Roman" panose="02020603050405020304" pitchFamily="18" charset="0"/>
              </a:rPr>
              <a:t>N</a:t>
            </a:r>
            <a:r>
              <a:rPr lang="en-US" sz="1800" dirty="0" err="1">
                <a:solidFill>
                  <a:srgbClr val="000000"/>
                </a:solidFill>
                <a:effectLst/>
                <a:latin typeface="Times New Roman" panose="02020603050405020304" pitchFamily="18" charset="0"/>
                <a:ea typeface="Times New Roman" panose="02020603050405020304" pitchFamily="18" charset="0"/>
              </a:rPr>
              <a:t>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vận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động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vượt</a:t>
            </a:r>
            <a:r>
              <a:rPr lang="en-US" sz="1800" b="1" dirty="0">
                <a:solidFill>
                  <a:srgbClr val="000000"/>
                </a:solidFill>
                <a:effectLst/>
                <a:latin typeface="Times New Roman" panose="02020603050405020304" pitchFamily="18" charset="0"/>
                <a:ea typeface="Times New Roman" panose="02020603050405020304" pitchFamily="18" charset="0"/>
              </a:rPr>
              <a:t> qua </a:t>
            </a:r>
            <a:r>
              <a:rPr lang="en-US" sz="1800" b="1" dirty="0" err="1">
                <a:solidFill>
                  <a:srgbClr val="000000"/>
                </a:solidFill>
                <a:effectLst/>
                <a:latin typeface="Times New Roman" panose="02020603050405020304" pitchFamily="18" charset="0"/>
                <a:ea typeface="Times New Roman" panose="02020603050405020304" pitchFamily="18" charset="0"/>
              </a:rPr>
              <a:t>sức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cản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xuyên</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nhô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đậm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vượt</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trở</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ngại</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p>
          <a:p>
            <a:pPr marL="285750" indent="-285750">
              <a:lnSpc>
                <a:spcPct val="150000"/>
              </a:lnSpc>
              <a:buFont typeface="Wingdings" panose="05000000000000000000" pitchFamily="2" charset="2"/>
              <a:buChar char="§"/>
            </a:pP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ấy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phía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xua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buồn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phúc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vui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600" dirty="0"/>
          </a:p>
        </p:txBody>
      </p:sp>
      <p:sp>
        <p:nvSpPr>
          <p:cNvPr id="8" name="Freeform 4">
            <a:extLst>
              <a:ext uri="{FF2B5EF4-FFF2-40B4-BE49-F238E27FC236}">
                <a16:creationId xmlns:a16="http://schemas.microsoft.com/office/drawing/2014/main" id="{38EA7BE1-CD89-9293-EA5F-1E5229310D81}"/>
              </a:ext>
            </a:extLst>
          </p:cNvPr>
          <p:cNvSpPr/>
          <p:nvPr/>
        </p:nvSpPr>
        <p:spPr>
          <a:xfrm>
            <a:off x="4379845" y="449336"/>
            <a:ext cx="5271109" cy="499826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368813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2;p34">
            <a:extLst>
              <a:ext uri="{FF2B5EF4-FFF2-40B4-BE49-F238E27FC236}">
                <a16:creationId xmlns:a16="http://schemas.microsoft.com/office/drawing/2014/main" id="{A3D309CF-7CD1-FB74-20AF-7F9B8AE45EBF}"/>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6" name="Google Shape;245;p34">
            <a:extLst>
              <a:ext uri="{FF2B5EF4-FFF2-40B4-BE49-F238E27FC236}">
                <a16:creationId xmlns:a16="http://schemas.microsoft.com/office/drawing/2014/main" id="{514E015E-5E97-DE17-F97D-147C016524B0}"/>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8" name="TextBox 7">
            <a:extLst>
              <a:ext uri="{FF2B5EF4-FFF2-40B4-BE49-F238E27FC236}">
                <a16:creationId xmlns:a16="http://schemas.microsoft.com/office/drawing/2014/main" id="{8709980A-4FF6-3747-994F-3ABB8A9A587C}"/>
              </a:ext>
            </a:extLst>
          </p:cNvPr>
          <p:cNvSpPr txBox="1"/>
          <p:nvPr/>
        </p:nvSpPr>
        <p:spPr>
          <a:xfrm>
            <a:off x="191361" y="739287"/>
            <a:ext cx="8749205" cy="415691"/>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b.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2 – 6: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cảnh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vật</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động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tâm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tưởng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của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người</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lữ</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dirty="0">
                <a:solidFill>
                  <a:srgbClr val="000000"/>
                </a:solidFill>
                <a:effectLst/>
                <a:latin typeface="Playfair Display" pitchFamily="2" charset="0"/>
                <a:ea typeface="Times New Roman" panose="02020603050405020304" pitchFamily="18" charset="0"/>
              </a:rPr>
              <a:t>. </a:t>
            </a:r>
            <a:endParaRPr lang="en-US" sz="1200" dirty="0">
              <a:effectLst/>
              <a:latin typeface="Playfair Display" pitchFamily="2" charset="0"/>
              <a:ea typeface="Calibri" panose="020F0502020204030204" pitchFamily="34" charset="0"/>
            </a:endParaRPr>
          </a:p>
        </p:txBody>
      </p:sp>
      <p:sp>
        <p:nvSpPr>
          <p:cNvPr id="10" name="TextBox 9">
            <a:extLst>
              <a:ext uri="{FF2B5EF4-FFF2-40B4-BE49-F238E27FC236}">
                <a16:creationId xmlns:a16="http://schemas.microsoft.com/office/drawing/2014/main" id="{45EF15BD-838B-C0F7-2918-8C49952DD646}"/>
              </a:ext>
            </a:extLst>
          </p:cNvPr>
          <p:cNvSpPr txBox="1"/>
          <p:nvPr/>
        </p:nvSpPr>
        <p:spPr>
          <a:xfrm>
            <a:off x="4565963" y="1433025"/>
            <a:ext cx="4170914" cy="2268826"/>
          </a:xfrm>
          <a:prstGeom prst="rect">
            <a:avLst/>
          </a:prstGeom>
          <a:noFill/>
        </p:spPr>
        <p:txBody>
          <a:bodyPr wrap="square">
            <a:spAutoFit/>
          </a:bodyPr>
          <a:lstStyle/>
          <a:p>
            <a:pPr marL="0" marR="0" algn="just">
              <a:lnSpc>
                <a:spcPct val="150000"/>
              </a:lnSpc>
              <a:spcBef>
                <a:spcPts val="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rPr>
              <a:t>1.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trăng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cột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sọc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chỉ</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âm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thanh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tiếng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lục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lạc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kim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đồng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hồ</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kêu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tích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tắc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bài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đã</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diễn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tả</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mâu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thuẫn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giữa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nỗi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với</a:t>
            </a:r>
            <a:r>
              <a:rPr lang="en-US" sz="1600" dirty="0">
                <a:solidFill>
                  <a:srgbClr val="000000"/>
                </a:solidFill>
                <a:effectLst/>
                <a:latin typeface="Times New Roman" panose="02020603050405020304" pitchFamily="18" charset="0"/>
                <a:ea typeface="Times New Roman" panose="02020603050405020304" pitchFamily="18" charset="0"/>
              </a:rPr>
              <a:t> ý </a:t>
            </a:r>
            <a:r>
              <a:rPr lang="en-US" sz="1600" dirty="0" err="1">
                <a:solidFill>
                  <a:srgbClr val="000000"/>
                </a:solidFill>
                <a:effectLst/>
                <a:latin typeface="Times New Roman" panose="02020603050405020304" pitchFamily="18" charset="0"/>
                <a:ea typeface="Times New Roman" panose="02020603050405020304" pitchFamily="18" charset="0"/>
              </a:rPr>
              <a:t>thức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động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vượt</a:t>
            </a:r>
            <a:r>
              <a:rPr lang="en-US" sz="1600" dirty="0">
                <a:solidFill>
                  <a:srgbClr val="000000"/>
                </a:solidFill>
                <a:effectLst/>
                <a:latin typeface="Times New Roman" panose="02020603050405020304" pitchFamily="18" charset="0"/>
                <a:ea typeface="Times New Roman" panose="02020603050405020304" pitchFamily="18" charset="0"/>
              </a:rPr>
              <a:t> qua </a:t>
            </a:r>
            <a:r>
              <a:rPr lang="en-US" sz="1600" dirty="0" err="1">
                <a:solidFill>
                  <a:srgbClr val="000000"/>
                </a:solidFill>
                <a:effectLst/>
                <a:latin typeface="Times New Roman" panose="02020603050405020304" pitchFamily="18" charset="0"/>
                <a:ea typeface="Times New Roman" panose="02020603050405020304" pitchFamily="18" charset="0"/>
              </a:rPr>
              <a:t>trở</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trên</a:t>
            </a:r>
            <a:r>
              <a:rPr lang="en-US" sz="1600" dirty="0">
                <a:solidFill>
                  <a:srgbClr val="000000"/>
                </a:solidFill>
                <a:effectLst/>
                <a:latin typeface="Times New Roman" panose="02020603050405020304" pitchFamily="18" charset="0"/>
                <a:ea typeface="Times New Roman" panose="02020603050405020304" pitchFamily="18" charset="0"/>
              </a:rPr>
              <a:t> con </a:t>
            </a:r>
            <a:r>
              <a:rPr lang="en-US" sz="1600" dirty="0" err="1">
                <a:solidFill>
                  <a:srgbClr val="000000"/>
                </a:solidFill>
                <a:effectLst/>
                <a:latin typeface="Times New Roman" panose="02020603050405020304" pitchFamily="18" charset="0"/>
                <a:ea typeface="Times New Roman" panose="02020603050405020304" pitchFamily="18" charset="0"/>
              </a:rPr>
              <a:t>đường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mùa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như</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thế</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nào</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139AA87C-3613-40D1-F3C6-17E73D1142AD}"/>
              </a:ext>
            </a:extLst>
          </p:cNvPr>
          <p:cNvSpPr txBox="1"/>
          <p:nvPr/>
        </p:nvSpPr>
        <p:spPr>
          <a:xfrm>
            <a:off x="257886" y="1433025"/>
            <a:ext cx="3561127" cy="1525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600" dirty="0" err="1">
                <a:latin typeface="Times New Roman" panose="02020603050405020304" pitchFamily="18" charset="0"/>
                <a:cs typeface="Times New Roman" panose="02020603050405020304" pitchFamily="18" charset="0"/>
              </a:rPr>
              <a:t>Lục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diệu</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mùa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tẻ</a:t>
            </a:r>
            <a:r>
              <a:rPr lang="en-US" sz="1600" dirty="0">
                <a:latin typeface="Times New Roman" panose="02020603050405020304" pitchFamily="18" charset="0"/>
                <a:cs typeface="Times New Roman" panose="02020603050405020304" pitchFamily="18" charset="0"/>
              </a:rPr>
              <a:t> </a:t>
            </a:r>
          </a:p>
          <a:p>
            <a:pPr>
              <a:lnSpc>
                <a:spcPct val="150000"/>
              </a:lnSpc>
            </a:pPr>
            <a:r>
              <a:rPr lang="en-US" sz="1600" dirty="0">
                <a:latin typeface="Times New Roman" panose="02020603050405020304" pitchFamily="18" charset="0"/>
                <a:cs typeface="Times New Roman" panose="02020603050405020304" pitchFamily="18" charset="0"/>
              </a:rPr>
              <a:t>Xe tam </a:t>
            </a:r>
            <a:r>
              <a:rPr lang="en-US" sz="1600" dirty="0" err="1">
                <a:latin typeface="Times New Roman" panose="02020603050405020304" pitchFamily="18" charset="0"/>
                <a:cs typeface="Times New Roman" panose="02020603050405020304" pitchFamily="18" charset="0"/>
              </a:rPr>
              <a:t>mã</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lao</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nhanh</a:t>
            </a:r>
            <a:r>
              <a:rPr lang="en-US" sz="1600" dirty="0">
                <a:latin typeface="Times New Roman" panose="02020603050405020304" pitchFamily="18" charset="0"/>
                <a:cs typeface="Times New Roman" panose="02020603050405020304" pitchFamily="18" charset="0"/>
              </a:rPr>
              <a:t>,</a:t>
            </a:r>
          </a:p>
          <a:p>
            <a:pPr>
              <a:lnSpc>
                <a:spcPct val="150000"/>
              </a:lnSpc>
            </a:pPr>
            <a:r>
              <a:rPr lang="en-US" sz="1600" dirty="0" err="1">
                <a:latin typeface="Times New Roman" panose="02020603050405020304" pitchFamily="18" charset="0"/>
                <a:cs typeface="Times New Roman" panose="02020603050405020304" pitchFamily="18" charset="0"/>
              </a:rPr>
              <a:t>Mệt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mỏi</a:t>
            </a:r>
            <a:r>
              <a:rPr lang="en-US" sz="1600" dirty="0">
                <a:latin typeface="Times New Roman" panose="02020603050405020304" pitchFamily="18" charset="0"/>
                <a:cs typeface="Times New Roman" panose="02020603050405020304" pitchFamily="18" charset="0"/>
              </a:rPr>
              <a:t> rung </a:t>
            </a:r>
            <a:r>
              <a:rPr lang="en-US" sz="1600" dirty="0" err="1">
                <a:latin typeface="Times New Roman" panose="02020603050405020304" pitchFamily="18" charset="0"/>
                <a:cs typeface="Times New Roman" panose="02020603050405020304" pitchFamily="18" charset="0"/>
              </a:rPr>
              <a:t>lên</a:t>
            </a:r>
            <a:r>
              <a:rPr lang="en-US" sz="16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5A364A26-7560-2FBC-9221-49C306F2910B}"/>
              </a:ext>
            </a:extLst>
          </p:cNvPr>
          <p:cNvSpPr txBox="1"/>
          <p:nvPr/>
        </p:nvSpPr>
        <p:spPr>
          <a:xfrm>
            <a:off x="191361" y="3200534"/>
            <a:ext cx="4170914" cy="1525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600" dirty="0">
                <a:latin typeface="Times New Roman" panose="02020603050405020304" pitchFamily="18" charset="0"/>
                <a:cs typeface="Times New Roman" panose="02020603050405020304" pitchFamily="18" charset="0"/>
              </a:rPr>
              <a:t>Nghe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thuộc</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a:latin typeface="Times New Roman" panose="02020603050405020304" pitchFamily="18" charset="0"/>
                <a:cs typeface="Times New Roman" panose="02020603050405020304" pitchFamily="18" charset="0"/>
              </a:rPr>
              <a:t>Trong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khúc</a:t>
            </a:r>
            <a:r>
              <a:rPr lang="en-US" sz="1600" dirty="0">
                <a:latin typeface="Times New Roman" panose="02020603050405020304" pitchFamily="18" charset="0"/>
                <a:cs typeface="Times New Roman" panose="02020603050405020304" pitchFamily="18" charset="0"/>
              </a:rPr>
              <a:t> ca </a:t>
            </a:r>
            <a:r>
              <a:rPr lang="en-US" sz="1600" dirty="0" err="1">
                <a:latin typeface="Times New Roman" panose="02020603050405020304" pitchFamily="18" charset="0"/>
                <a:cs typeface="Times New Roman" panose="02020603050405020304" pitchFamily="18" charset="0"/>
              </a:rPr>
              <a:t>ngân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ích</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err="1">
                <a:latin typeface="Times New Roman" panose="02020603050405020304" pitchFamily="18" charset="0"/>
                <a:cs typeface="Times New Roman" panose="02020603050405020304" pitchFamily="18" charset="0"/>
              </a:rPr>
              <a:t>Lúc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trẩy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hội</a:t>
            </a:r>
            <a:r>
              <a:rPr lang="en-US" sz="1600" dirty="0">
                <a:latin typeface="Times New Roman" panose="02020603050405020304" pitchFamily="18" charset="0"/>
                <a:cs typeface="Times New Roman" panose="02020603050405020304" pitchFamily="18" charset="0"/>
              </a:rPr>
              <a:t> tung </a:t>
            </a:r>
            <a:r>
              <a:rPr lang="en-US" sz="1600" dirty="0" err="1">
                <a:latin typeface="Times New Roman" panose="02020603050405020304" pitchFamily="18" charset="0"/>
                <a:cs typeface="Times New Roman" panose="02020603050405020304" pitchFamily="18" charset="0"/>
              </a:rPr>
              <a:t>bùng</a:t>
            </a:r>
            <a:r>
              <a:rPr lang="en-US" sz="1600" dirty="0">
                <a:latin typeface="Times New Roman" panose="02020603050405020304" pitchFamily="18" charset="0"/>
                <a:cs typeface="Times New Roman" panose="02020603050405020304" pitchFamily="18" charset="0"/>
              </a:rPr>
              <a:t> </a:t>
            </a:r>
          </a:p>
          <a:p>
            <a:pPr>
              <a:lnSpc>
                <a:spcPct val="150000"/>
              </a:lnSpc>
            </a:pPr>
            <a:r>
              <a:rPr lang="en-US" sz="1600" dirty="0" err="1">
                <a:latin typeface="Times New Roman" panose="02020603050405020304" pitchFamily="18" charset="0"/>
                <a:cs typeface="Times New Roman" panose="02020603050405020304" pitchFamily="18" charset="0"/>
              </a:rPr>
              <a:t>Lúc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1736212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p34">
            <a:extLst>
              <a:ext uri="{FF2B5EF4-FFF2-40B4-BE49-F238E27FC236}">
                <a16:creationId xmlns:a16="http://schemas.microsoft.com/office/drawing/2014/main" id="{523B9556-BD3C-682A-5C3D-323BD3D8512B}"/>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4" name="Google Shape;245;p34">
            <a:extLst>
              <a:ext uri="{FF2B5EF4-FFF2-40B4-BE49-F238E27FC236}">
                <a16:creationId xmlns:a16="http://schemas.microsoft.com/office/drawing/2014/main" id="{0C385890-D084-760D-8389-83805876E512}"/>
              </a:ext>
            </a:extLst>
          </p:cNvPr>
          <p:cNvCxnSpPr/>
          <p:nvPr/>
        </p:nvCxnSpPr>
        <p:spPr>
          <a:xfrm>
            <a:off x="265763" y="782385"/>
            <a:ext cx="1728900" cy="0"/>
          </a:xfrm>
          <a:prstGeom prst="straightConnector1">
            <a:avLst/>
          </a:prstGeom>
          <a:noFill/>
          <a:ln w="9525" cap="flat" cmpd="sng">
            <a:solidFill>
              <a:schemeClr val="dk1"/>
            </a:solidFill>
            <a:prstDash val="solid"/>
            <a:round/>
            <a:headEnd type="none" w="med" len="med"/>
            <a:tailEnd type="none" w="med" len="med"/>
          </a:ln>
        </p:spPr>
      </p:cxnSp>
      <p:sp>
        <p:nvSpPr>
          <p:cNvPr id="5" name="TextBox 4">
            <a:extLst>
              <a:ext uri="{FF2B5EF4-FFF2-40B4-BE49-F238E27FC236}">
                <a16:creationId xmlns:a16="http://schemas.microsoft.com/office/drawing/2014/main" id="{F87733B1-BF27-8612-64E3-FF192313F3DC}"/>
              </a:ext>
            </a:extLst>
          </p:cNvPr>
          <p:cNvSpPr txBox="1"/>
          <p:nvPr/>
        </p:nvSpPr>
        <p:spPr>
          <a:xfrm>
            <a:off x="203433" y="782004"/>
            <a:ext cx="8749205" cy="415691"/>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b.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2 – 6: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cảnh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vật</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động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tâm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tưởng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của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người</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lữ</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dirty="0">
                <a:solidFill>
                  <a:srgbClr val="000000"/>
                </a:solidFill>
                <a:effectLst/>
                <a:latin typeface="Playfair Display" pitchFamily="2" charset="0"/>
                <a:ea typeface="Times New Roman" panose="02020603050405020304" pitchFamily="18" charset="0"/>
              </a:rPr>
              <a:t>. </a:t>
            </a:r>
            <a:endParaRPr lang="en-US" sz="1200" dirty="0">
              <a:effectLst/>
              <a:latin typeface="Playfair Display" pitchFamily="2" charset="0"/>
              <a:ea typeface="Calibri" panose="020F0502020204030204" pitchFamily="34" charset="0"/>
            </a:endParaRPr>
          </a:p>
        </p:txBody>
      </p:sp>
      <p:pic>
        <p:nvPicPr>
          <p:cNvPr id="8" name="Google Shape;256;p36">
            <a:extLst>
              <a:ext uri="{FF2B5EF4-FFF2-40B4-BE49-F238E27FC236}">
                <a16:creationId xmlns:a16="http://schemas.microsoft.com/office/drawing/2014/main" id="{07A90603-ED4C-C17D-E768-09A9A6B00F35}"/>
              </a:ext>
            </a:extLst>
          </p:cNvPr>
          <p:cNvPicPr preferRelativeResize="0"/>
          <p:nvPr/>
        </p:nvPicPr>
        <p:blipFill>
          <a:blip r:embed="rId2">
            <a:alphaModFix amt="78000"/>
          </a:blip>
          <a:stretch>
            <a:fillRect/>
          </a:stretch>
        </p:blipFill>
        <p:spPr>
          <a:xfrm>
            <a:off x="3052819" y="2517564"/>
            <a:ext cx="875700" cy="865958"/>
          </a:xfrm>
          <a:prstGeom prst="rect">
            <a:avLst/>
          </a:prstGeom>
          <a:noFill/>
          <a:ln>
            <a:noFill/>
          </a:ln>
        </p:spPr>
      </p:pic>
      <p:pic>
        <p:nvPicPr>
          <p:cNvPr id="9" name="Google Shape;257;p36">
            <a:extLst>
              <a:ext uri="{FF2B5EF4-FFF2-40B4-BE49-F238E27FC236}">
                <a16:creationId xmlns:a16="http://schemas.microsoft.com/office/drawing/2014/main" id="{710EE517-9C88-9F71-A9DF-196A1B5A4E3E}"/>
              </a:ext>
            </a:extLst>
          </p:cNvPr>
          <p:cNvPicPr preferRelativeResize="0"/>
          <p:nvPr/>
        </p:nvPicPr>
        <p:blipFill>
          <a:blip r:embed="rId2">
            <a:alphaModFix amt="78000"/>
          </a:blip>
          <a:stretch>
            <a:fillRect/>
          </a:stretch>
        </p:blipFill>
        <p:spPr>
          <a:xfrm>
            <a:off x="4691169" y="2517564"/>
            <a:ext cx="875700" cy="865958"/>
          </a:xfrm>
          <a:prstGeom prst="rect">
            <a:avLst/>
          </a:prstGeom>
          <a:noFill/>
          <a:ln>
            <a:noFill/>
          </a:ln>
        </p:spPr>
      </p:pic>
      <p:pic>
        <p:nvPicPr>
          <p:cNvPr id="10" name="Google Shape;258;p36">
            <a:extLst>
              <a:ext uri="{FF2B5EF4-FFF2-40B4-BE49-F238E27FC236}">
                <a16:creationId xmlns:a16="http://schemas.microsoft.com/office/drawing/2014/main" id="{F37DC95A-9871-EC71-48BA-F96F8D55A91B}"/>
              </a:ext>
            </a:extLst>
          </p:cNvPr>
          <p:cNvPicPr preferRelativeResize="0"/>
          <p:nvPr/>
        </p:nvPicPr>
        <p:blipFill>
          <a:blip r:embed="rId2">
            <a:alphaModFix amt="78000"/>
          </a:blip>
          <a:stretch>
            <a:fillRect/>
          </a:stretch>
        </p:blipFill>
        <p:spPr>
          <a:xfrm>
            <a:off x="6329519" y="2517564"/>
            <a:ext cx="875700" cy="865958"/>
          </a:xfrm>
          <a:prstGeom prst="rect">
            <a:avLst/>
          </a:prstGeom>
          <a:noFill/>
          <a:ln>
            <a:noFill/>
          </a:ln>
        </p:spPr>
      </p:pic>
      <p:pic>
        <p:nvPicPr>
          <p:cNvPr id="11" name="Google Shape;259;p36">
            <a:extLst>
              <a:ext uri="{FF2B5EF4-FFF2-40B4-BE49-F238E27FC236}">
                <a16:creationId xmlns:a16="http://schemas.microsoft.com/office/drawing/2014/main" id="{26DCD4AA-6CFA-6839-301A-EE09DD1E13D5}"/>
              </a:ext>
            </a:extLst>
          </p:cNvPr>
          <p:cNvPicPr preferRelativeResize="0"/>
          <p:nvPr/>
        </p:nvPicPr>
        <p:blipFill>
          <a:blip r:embed="rId2">
            <a:alphaModFix amt="78000"/>
          </a:blip>
          <a:stretch>
            <a:fillRect/>
          </a:stretch>
        </p:blipFill>
        <p:spPr>
          <a:xfrm>
            <a:off x="1414469" y="2517564"/>
            <a:ext cx="875700" cy="865958"/>
          </a:xfrm>
          <a:prstGeom prst="rect">
            <a:avLst/>
          </a:prstGeom>
          <a:noFill/>
          <a:ln>
            <a:noFill/>
          </a:ln>
        </p:spPr>
      </p:pic>
      <p:sp>
        <p:nvSpPr>
          <p:cNvPr id="12" name="Google Shape;261;p36">
            <a:extLst>
              <a:ext uri="{FF2B5EF4-FFF2-40B4-BE49-F238E27FC236}">
                <a16:creationId xmlns:a16="http://schemas.microsoft.com/office/drawing/2014/main" id="{31A01F3B-A3E4-5596-0996-EDD25B94A4AD}"/>
              </a:ext>
            </a:extLst>
          </p:cNvPr>
          <p:cNvSpPr/>
          <p:nvPr/>
        </p:nvSpPr>
        <p:spPr>
          <a:xfrm>
            <a:off x="1414469" y="2740791"/>
            <a:ext cx="875700" cy="43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chemeClr val="accent1"/>
                </a:solidFill>
                <a:latin typeface="Playfair Display"/>
                <a:ea typeface="Playfair Display"/>
                <a:cs typeface="Playfair Display"/>
                <a:sym typeface="Playfair Display"/>
              </a:rPr>
              <a:t>1</a:t>
            </a:r>
            <a:endParaRPr sz="2200" b="1" dirty="0">
              <a:solidFill>
                <a:schemeClr val="accent1"/>
              </a:solidFill>
              <a:latin typeface="Playfair Display"/>
              <a:ea typeface="Playfair Display"/>
              <a:cs typeface="Playfair Display"/>
              <a:sym typeface="Playfair Display"/>
            </a:endParaRPr>
          </a:p>
        </p:txBody>
      </p:sp>
      <p:sp>
        <p:nvSpPr>
          <p:cNvPr id="13" name="Google Shape;262;p36">
            <a:extLst>
              <a:ext uri="{FF2B5EF4-FFF2-40B4-BE49-F238E27FC236}">
                <a16:creationId xmlns:a16="http://schemas.microsoft.com/office/drawing/2014/main" id="{33F6DA2B-9EA2-0FD8-CA21-532FE3167820}"/>
              </a:ext>
            </a:extLst>
          </p:cNvPr>
          <p:cNvSpPr/>
          <p:nvPr/>
        </p:nvSpPr>
        <p:spPr>
          <a:xfrm>
            <a:off x="3052819" y="2735846"/>
            <a:ext cx="875700" cy="4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chemeClr val="accent1"/>
                </a:solidFill>
                <a:latin typeface="Playfair Display"/>
                <a:ea typeface="Playfair Display"/>
                <a:cs typeface="Playfair Display"/>
                <a:sym typeface="Playfair Display"/>
              </a:rPr>
              <a:t>2</a:t>
            </a:r>
            <a:endParaRPr sz="2200" b="1" dirty="0">
              <a:solidFill>
                <a:schemeClr val="accent1"/>
              </a:solidFill>
              <a:latin typeface="Playfair Display"/>
              <a:ea typeface="Playfair Display"/>
              <a:cs typeface="Playfair Display"/>
              <a:sym typeface="Playfair Display"/>
            </a:endParaRPr>
          </a:p>
        </p:txBody>
      </p:sp>
      <p:sp>
        <p:nvSpPr>
          <p:cNvPr id="14" name="Google Shape;263;p36">
            <a:extLst>
              <a:ext uri="{FF2B5EF4-FFF2-40B4-BE49-F238E27FC236}">
                <a16:creationId xmlns:a16="http://schemas.microsoft.com/office/drawing/2014/main" id="{C8A7CF1C-0486-FECF-9979-C175B386C754}"/>
              </a:ext>
            </a:extLst>
          </p:cNvPr>
          <p:cNvSpPr/>
          <p:nvPr/>
        </p:nvSpPr>
        <p:spPr>
          <a:xfrm>
            <a:off x="4691182" y="2735846"/>
            <a:ext cx="875700" cy="4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chemeClr val="accent1"/>
                </a:solidFill>
                <a:latin typeface="Playfair Display"/>
                <a:ea typeface="Playfair Display"/>
                <a:cs typeface="Playfair Display"/>
                <a:sym typeface="Playfair Display"/>
              </a:rPr>
              <a:t>3</a:t>
            </a:r>
            <a:endParaRPr sz="2200" b="1" dirty="0">
              <a:solidFill>
                <a:schemeClr val="accent1"/>
              </a:solidFill>
              <a:latin typeface="Playfair Display"/>
              <a:ea typeface="Playfair Display"/>
              <a:cs typeface="Playfair Display"/>
              <a:sym typeface="Playfair Display"/>
            </a:endParaRPr>
          </a:p>
        </p:txBody>
      </p:sp>
      <p:sp>
        <p:nvSpPr>
          <p:cNvPr id="15" name="Google Shape;264;p36">
            <a:extLst>
              <a:ext uri="{FF2B5EF4-FFF2-40B4-BE49-F238E27FC236}">
                <a16:creationId xmlns:a16="http://schemas.microsoft.com/office/drawing/2014/main" id="{5FD4F817-148D-2516-B562-6658EE8DA50E}"/>
              </a:ext>
            </a:extLst>
          </p:cNvPr>
          <p:cNvSpPr/>
          <p:nvPr/>
        </p:nvSpPr>
        <p:spPr>
          <a:xfrm>
            <a:off x="6329545" y="2735846"/>
            <a:ext cx="875700" cy="43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chemeClr val="accent1"/>
                </a:solidFill>
                <a:latin typeface="Playfair Display"/>
                <a:ea typeface="Playfair Display"/>
                <a:cs typeface="Playfair Display"/>
                <a:sym typeface="Playfair Display"/>
              </a:rPr>
              <a:t>4</a:t>
            </a:r>
            <a:endParaRPr sz="2200" b="1" dirty="0">
              <a:solidFill>
                <a:schemeClr val="accent1"/>
              </a:solidFill>
              <a:latin typeface="Playfair Display"/>
              <a:ea typeface="Playfair Display"/>
              <a:cs typeface="Playfair Display"/>
              <a:sym typeface="Playfair Display"/>
            </a:endParaRPr>
          </a:p>
        </p:txBody>
      </p:sp>
      <p:cxnSp>
        <p:nvCxnSpPr>
          <p:cNvPr id="16" name="Google Shape;265;p36">
            <a:extLst>
              <a:ext uri="{FF2B5EF4-FFF2-40B4-BE49-F238E27FC236}">
                <a16:creationId xmlns:a16="http://schemas.microsoft.com/office/drawing/2014/main" id="{EF8B4E83-A5D7-70F3-3229-52B2EF570898}"/>
              </a:ext>
            </a:extLst>
          </p:cNvPr>
          <p:cNvCxnSpPr>
            <a:stCxn id="12" idx="3"/>
            <a:endCxn id="13" idx="1"/>
          </p:cNvCxnSpPr>
          <p:nvPr/>
        </p:nvCxnSpPr>
        <p:spPr>
          <a:xfrm rot="10800000" flipH="1">
            <a:off x="2290169" y="2953491"/>
            <a:ext cx="762600" cy="2400"/>
          </a:xfrm>
          <a:prstGeom prst="straightConnector1">
            <a:avLst/>
          </a:prstGeom>
          <a:noFill/>
          <a:ln w="9525" cap="flat" cmpd="sng">
            <a:solidFill>
              <a:schemeClr val="accent1"/>
            </a:solidFill>
            <a:prstDash val="solid"/>
            <a:round/>
            <a:headEnd type="none" w="med" len="med"/>
            <a:tailEnd type="none" w="med" len="med"/>
          </a:ln>
        </p:spPr>
      </p:cxnSp>
      <p:cxnSp>
        <p:nvCxnSpPr>
          <p:cNvPr id="17" name="Google Shape;266;p36">
            <a:extLst>
              <a:ext uri="{FF2B5EF4-FFF2-40B4-BE49-F238E27FC236}">
                <a16:creationId xmlns:a16="http://schemas.microsoft.com/office/drawing/2014/main" id="{07F89407-D02F-2D51-9EB3-3A67E1FC0AA7}"/>
              </a:ext>
            </a:extLst>
          </p:cNvPr>
          <p:cNvCxnSpPr>
            <a:stCxn id="13" idx="3"/>
            <a:endCxn id="14" idx="1"/>
          </p:cNvCxnSpPr>
          <p:nvPr/>
        </p:nvCxnSpPr>
        <p:spPr>
          <a:xfrm>
            <a:off x="3928519" y="2953346"/>
            <a:ext cx="762600" cy="0"/>
          </a:xfrm>
          <a:prstGeom prst="straightConnector1">
            <a:avLst/>
          </a:prstGeom>
          <a:noFill/>
          <a:ln w="9525" cap="flat" cmpd="sng">
            <a:solidFill>
              <a:schemeClr val="accent1"/>
            </a:solidFill>
            <a:prstDash val="solid"/>
            <a:round/>
            <a:headEnd type="none" w="med" len="med"/>
            <a:tailEnd type="none" w="med" len="med"/>
          </a:ln>
        </p:spPr>
      </p:cxnSp>
      <p:cxnSp>
        <p:nvCxnSpPr>
          <p:cNvPr id="18" name="Google Shape;267;p36">
            <a:extLst>
              <a:ext uri="{FF2B5EF4-FFF2-40B4-BE49-F238E27FC236}">
                <a16:creationId xmlns:a16="http://schemas.microsoft.com/office/drawing/2014/main" id="{F3D90636-9D01-F931-1A8E-767CA721BB0A}"/>
              </a:ext>
            </a:extLst>
          </p:cNvPr>
          <p:cNvCxnSpPr>
            <a:stCxn id="14" idx="3"/>
            <a:endCxn id="15" idx="1"/>
          </p:cNvCxnSpPr>
          <p:nvPr/>
        </p:nvCxnSpPr>
        <p:spPr>
          <a:xfrm>
            <a:off x="5566882" y="2953346"/>
            <a:ext cx="762600" cy="0"/>
          </a:xfrm>
          <a:prstGeom prst="straightConnector1">
            <a:avLst/>
          </a:prstGeom>
          <a:noFill/>
          <a:ln w="9525" cap="flat" cmpd="sng">
            <a:solidFill>
              <a:schemeClr val="accent1"/>
            </a:solidFill>
            <a:prstDash val="solid"/>
            <a:round/>
            <a:headEnd type="none" w="med" len="med"/>
            <a:tailEnd type="none" w="med" len="med"/>
          </a:ln>
        </p:spPr>
      </p:cxnSp>
      <p:sp>
        <p:nvSpPr>
          <p:cNvPr id="19" name="Google Shape;268;p36">
            <a:extLst>
              <a:ext uri="{FF2B5EF4-FFF2-40B4-BE49-F238E27FC236}">
                <a16:creationId xmlns:a16="http://schemas.microsoft.com/office/drawing/2014/main" id="{6BED2A9D-E106-45D8-A04E-DD125951C7AC}"/>
              </a:ext>
            </a:extLst>
          </p:cNvPr>
          <p:cNvSpPr txBox="1"/>
          <p:nvPr/>
        </p:nvSpPr>
        <p:spPr>
          <a:xfrm>
            <a:off x="699551" y="3525324"/>
            <a:ext cx="2305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1"/>
                </a:solidFill>
                <a:latin typeface="Playfair Display"/>
                <a:ea typeface="Playfair Display"/>
                <a:cs typeface="Playfair Display"/>
                <a:sym typeface="Playfair Display"/>
              </a:rPr>
              <a:t>Trăng</a:t>
            </a:r>
            <a:endParaRPr sz="2400" b="1" dirty="0">
              <a:solidFill>
                <a:schemeClr val="accent1"/>
              </a:solidFill>
              <a:latin typeface="Playfair Display"/>
              <a:ea typeface="Playfair Display"/>
              <a:cs typeface="Playfair Display"/>
              <a:sym typeface="Playfair Display"/>
            </a:endParaRPr>
          </a:p>
        </p:txBody>
      </p:sp>
      <p:sp>
        <p:nvSpPr>
          <p:cNvPr id="20" name="Google Shape;269;p36">
            <a:extLst>
              <a:ext uri="{FF2B5EF4-FFF2-40B4-BE49-F238E27FC236}">
                <a16:creationId xmlns:a16="http://schemas.microsoft.com/office/drawing/2014/main" id="{D2145B08-266E-E430-658F-37D19002F392}"/>
              </a:ext>
            </a:extLst>
          </p:cNvPr>
          <p:cNvSpPr txBox="1"/>
          <p:nvPr/>
        </p:nvSpPr>
        <p:spPr>
          <a:xfrm>
            <a:off x="699551" y="4002607"/>
            <a:ext cx="23055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Nỗi buồn bị che lấp</a:t>
            </a:r>
          </a:p>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Niềm tin của tôi</a:t>
            </a:r>
            <a:endParaRPr sz="1600" dirty="0">
              <a:solidFill>
                <a:schemeClr val="dk2"/>
              </a:solidFill>
              <a:latin typeface="Times New Roman" panose="02020603050405020304" pitchFamily="18" charset="0"/>
              <a:ea typeface="Raleway"/>
              <a:cs typeface="Times New Roman" panose="02020603050405020304" pitchFamily="18" charset="0"/>
              <a:sym typeface="Raleway"/>
            </a:endParaRPr>
          </a:p>
        </p:txBody>
      </p:sp>
      <p:sp>
        <p:nvSpPr>
          <p:cNvPr id="21" name="Google Shape;270;p36">
            <a:extLst>
              <a:ext uri="{FF2B5EF4-FFF2-40B4-BE49-F238E27FC236}">
                <a16:creationId xmlns:a16="http://schemas.microsoft.com/office/drawing/2014/main" id="{B7BD1CA0-65EF-220B-109B-2AF634EF525F}"/>
              </a:ext>
            </a:extLst>
          </p:cNvPr>
          <p:cNvSpPr txBox="1"/>
          <p:nvPr/>
        </p:nvSpPr>
        <p:spPr>
          <a:xfrm>
            <a:off x="2334866" y="1321015"/>
            <a:ext cx="2305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1"/>
                </a:solidFill>
                <a:latin typeface="Playfair Display"/>
                <a:ea typeface="Playfair Display"/>
                <a:cs typeface="Playfair Display"/>
                <a:sym typeface="Playfair Display"/>
              </a:rPr>
              <a:t>Cột cây số</a:t>
            </a:r>
            <a:endParaRPr sz="2400" b="1" dirty="0">
              <a:solidFill>
                <a:schemeClr val="accent1"/>
              </a:solidFill>
              <a:latin typeface="Playfair Display"/>
              <a:ea typeface="Playfair Display"/>
              <a:cs typeface="Playfair Display"/>
              <a:sym typeface="Playfair Display"/>
            </a:endParaRPr>
          </a:p>
        </p:txBody>
      </p:sp>
      <p:sp>
        <p:nvSpPr>
          <p:cNvPr id="22" name="Google Shape;271;p36">
            <a:extLst>
              <a:ext uri="{FF2B5EF4-FFF2-40B4-BE49-F238E27FC236}">
                <a16:creationId xmlns:a16="http://schemas.microsoft.com/office/drawing/2014/main" id="{4F842C5F-14F9-05EA-56E9-F3E99CDCD439}"/>
              </a:ext>
            </a:extLst>
          </p:cNvPr>
          <p:cNvSpPr txBox="1"/>
          <p:nvPr/>
        </p:nvSpPr>
        <p:spPr>
          <a:xfrm>
            <a:off x="2334866" y="1793240"/>
            <a:ext cx="23055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Nỗi buồn không dứt</a:t>
            </a:r>
          </a:p>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Sự khẳng định nỗ lực </a:t>
            </a:r>
            <a:endParaRPr sz="1600" dirty="0">
              <a:solidFill>
                <a:schemeClr val="dk2"/>
              </a:solidFill>
              <a:latin typeface="Times New Roman" panose="02020603050405020304" pitchFamily="18" charset="0"/>
              <a:ea typeface="Raleway"/>
              <a:cs typeface="Times New Roman" panose="02020603050405020304" pitchFamily="18" charset="0"/>
              <a:sym typeface="Raleway"/>
            </a:endParaRPr>
          </a:p>
        </p:txBody>
      </p:sp>
      <p:sp>
        <p:nvSpPr>
          <p:cNvPr id="23" name="Google Shape;272;p36">
            <a:extLst>
              <a:ext uri="{FF2B5EF4-FFF2-40B4-BE49-F238E27FC236}">
                <a16:creationId xmlns:a16="http://schemas.microsoft.com/office/drawing/2014/main" id="{57123AEA-27FA-953F-755C-97FA4C052851}"/>
              </a:ext>
            </a:extLst>
          </p:cNvPr>
          <p:cNvSpPr txBox="1"/>
          <p:nvPr/>
        </p:nvSpPr>
        <p:spPr>
          <a:xfrm>
            <a:off x="3976302" y="3525324"/>
            <a:ext cx="2305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1"/>
                </a:solidFill>
                <a:latin typeface="Playfair Display"/>
                <a:ea typeface="Playfair Display"/>
                <a:cs typeface="Playfair Display"/>
                <a:sym typeface="Playfair Display"/>
              </a:rPr>
              <a:t>Tiếng lục lạc</a:t>
            </a:r>
            <a:endParaRPr sz="2400" b="1" dirty="0">
              <a:solidFill>
                <a:schemeClr val="accent1"/>
              </a:solidFill>
              <a:latin typeface="Playfair Display"/>
              <a:ea typeface="Playfair Display"/>
              <a:cs typeface="Playfair Display"/>
              <a:sym typeface="Playfair Display"/>
            </a:endParaRPr>
          </a:p>
        </p:txBody>
      </p:sp>
      <p:sp>
        <p:nvSpPr>
          <p:cNvPr id="24" name="Google Shape;273;p36">
            <a:extLst>
              <a:ext uri="{FF2B5EF4-FFF2-40B4-BE49-F238E27FC236}">
                <a16:creationId xmlns:a16="http://schemas.microsoft.com/office/drawing/2014/main" id="{EF0C3513-8365-6C8B-A0DC-743C2B05F847}"/>
              </a:ext>
            </a:extLst>
          </p:cNvPr>
          <p:cNvSpPr txBox="1"/>
          <p:nvPr/>
        </p:nvSpPr>
        <p:spPr>
          <a:xfrm>
            <a:off x="3976302" y="4002607"/>
            <a:ext cx="23055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Nỗi buồn không dứt</a:t>
            </a:r>
          </a:p>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Bước chân không ngừng</a:t>
            </a:r>
            <a:endParaRPr sz="1600" dirty="0">
              <a:solidFill>
                <a:schemeClr val="dk2"/>
              </a:solidFill>
              <a:latin typeface="Times New Roman" panose="02020603050405020304" pitchFamily="18" charset="0"/>
              <a:ea typeface="Raleway"/>
              <a:cs typeface="Times New Roman" panose="02020603050405020304" pitchFamily="18" charset="0"/>
              <a:sym typeface="Raleway"/>
            </a:endParaRPr>
          </a:p>
        </p:txBody>
      </p:sp>
      <p:sp>
        <p:nvSpPr>
          <p:cNvPr id="25" name="Google Shape;274;p36">
            <a:extLst>
              <a:ext uri="{FF2B5EF4-FFF2-40B4-BE49-F238E27FC236}">
                <a16:creationId xmlns:a16="http://schemas.microsoft.com/office/drawing/2014/main" id="{2D6975C3-412A-E42A-1C07-5608933441E6}"/>
              </a:ext>
            </a:extLst>
          </p:cNvPr>
          <p:cNvSpPr txBox="1"/>
          <p:nvPr/>
        </p:nvSpPr>
        <p:spPr>
          <a:xfrm>
            <a:off x="5614645" y="1321015"/>
            <a:ext cx="23055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1"/>
                </a:solidFill>
                <a:latin typeface="Playfair Display"/>
                <a:ea typeface="Playfair Display"/>
                <a:cs typeface="Playfair Display"/>
                <a:sym typeface="Playfair Display"/>
              </a:rPr>
              <a:t>Đồng hồ kêu</a:t>
            </a:r>
            <a:endParaRPr sz="2400" b="1" dirty="0">
              <a:solidFill>
                <a:schemeClr val="accent1"/>
              </a:solidFill>
              <a:latin typeface="Playfair Display"/>
              <a:ea typeface="Playfair Display"/>
              <a:cs typeface="Playfair Display"/>
              <a:sym typeface="Playfair Display"/>
            </a:endParaRPr>
          </a:p>
        </p:txBody>
      </p:sp>
      <p:sp>
        <p:nvSpPr>
          <p:cNvPr id="26" name="Google Shape;275;p36">
            <a:extLst>
              <a:ext uri="{FF2B5EF4-FFF2-40B4-BE49-F238E27FC236}">
                <a16:creationId xmlns:a16="http://schemas.microsoft.com/office/drawing/2014/main" id="{13147BA9-0250-A788-A346-B8EA73E53962}"/>
              </a:ext>
            </a:extLst>
          </p:cNvPr>
          <p:cNvSpPr txBox="1"/>
          <p:nvPr/>
        </p:nvSpPr>
        <p:spPr>
          <a:xfrm>
            <a:off x="5346196" y="1784743"/>
            <a:ext cx="2992459"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Đơn điệu tẻ ngắt</a:t>
            </a:r>
          </a:p>
          <a:p>
            <a:pPr marL="0" lvl="0" indent="0" algn="ctr" rtl="0">
              <a:spcBef>
                <a:spcPts val="0"/>
              </a:spcBef>
              <a:spcAft>
                <a:spcPts val="0"/>
              </a:spcAft>
              <a:buNone/>
            </a:pPr>
            <a:r>
              <a:rPr lang="en" sz="1600" dirty="0">
                <a:solidFill>
                  <a:schemeClr val="dk2"/>
                </a:solidFill>
                <a:latin typeface="Times New Roman" panose="02020603050405020304" pitchFamily="18" charset="0"/>
                <a:ea typeface="Raleway"/>
                <a:cs typeface="Times New Roman" panose="02020603050405020304" pitchFamily="18" charset="0"/>
                <a:sym typeface="Raleway"/>
              </a:rPr>
              <a:t>Thời gian không ngừng vận động</a:t>
            </a:r>
            <a:endParaRPr sz="1600" dirty="0">
              <a:solidFill>
                <a:schemeClr val="dk2"/>
              </a:solidFill>
              <a:latin typeface="Times New Roman" panose="02020603050405020304" pitchFamily="18" charset="0"/>
              <a:ea typeface="Raleway"/>
              <a:cs typeface="Times New Roman" panose="02020603050405020304" pitchFamily="18" charset="0"/>
              <a:sym typeface="Raleway"/>
            </a:endParaRPr>
          </a:p>
        </p:txBody>
      </p:sp>
      <p:cxnSp>
        <p:nvCxnSpPr>
          <p:cNvPr id="27" name="Google Shape;276;p36">
            <a:extLst>
              <a:ext uri="{FF2B5EF4-FFF2-40B4-BE49-F238E27FC236}">
                <a16:creationId xmlns:a16="http://schemas.microsoft.com/office/drawing/2014/main" id="{148A9E40-CE0C-F2DF-8479-E7425F45F1FF}"/>
              </a:ext>
            </a:extLst>
          </p:cNvPr>
          <p:cNvCxnSpPr>
            <a:stCxn id="11" idx="2"/>
            <a:endCxn id="19" idx="0"/>
          </p:cNvCxnSpPr>
          <p:nvPr/>
        </p:nvCxnSpPr>
        <p:spPr>
          <a:xfrm>
            <a:off x="1852319" y="3383522"/>
            <a:ext cx="0" cy="141900"/>
          </a:xfrm>
          <a:prstGeom prst="straightConnector1">
            <a:avLst/>
          </a:prstGeom>
          <a:noFill/>
          <a:ln w="9525" cap="flat" cmpd="sng">
            <a:solidFill>
              <a:schemeClr val="accent1"/>
            </a:solidFill>
            <a:prstDash val="solid"/>
            <a:round/>
            <a:headEnd type="none" w="med" len="med"/>
            <a:tailEnd type="none" w="med" len="med"/>
          </a:ln>
        </p:spPr>
      </p:cxnSp>
      <p:cxnSp>
        <p:nvCxnSpPr>
          <p:cNvPr id="28" name="Google Shape;277;p36">
            <a:extLst>
              <a:ext uri="{FF2B5EF4-FFF2-40B4-BE49-F238E27FC236}">
                <a16:creationId xmlns:a16="http://schemas.microsoft.com/office/drawing/2014/main" id="{AA6D7994-B55B-5513-68D3-84013A8EA0EC}"/>
              </a:ext>
            </a:extLst>
          </p:cNvPr>
          <p:cNvCxnSpPr/>
          <p:nvPr/>
        </p:nvCxnSpPr>
        <p:spPr>
          <a:xfrm rot="10800000">
            <a:off x="3489165" y="2381621"/>
            <a:ext cx="3000" cy="141600"/>
          </a:xfrm>
          <a:prstGeom prst="straightConnector1">
            <a:avLst/>
          </a:prstGeom>
          <a:noFill/>
          <a:ln w="9525" cap="flat" cmpd="sng">
            <a:solidFill>
              <a:schemeClr val="accent1"/>
            </a:solidFill>
            <a:prstDash val="solid"/>
            <a:round/>
            <a:headEnd type="none" w="med" len="med"/>
            <a:tailEnd type="none" w="med" len="med"/>
          </a:ln>
        </p:spPr>
      </p:cxnSp>
      <p:cxnSp>
        <p:nvCxnSpPr>
          <p:cNvPr id="29" name="Google Shape;278;p36">
            <a:extLst>
              <a:ext uri="{FF2B5EF4-FFF2-40B4-BE49-F238E27FC236}">
                <a16:creationId xmlns:a16="http://schemas.microsoft.com/office/drawing/2014/main" id="{0F1B9162-4845-D433-B490-C37A1E062A9D}"/>
              </a:ext>
            </a:extLst>
          </p:cNvPr>
          <p:cNvCxnSpPr>
            <a:stCxn id="9" idx="2"/>
            <a:endCxn id="23" idx="0"/>
          </p:cNvCxnSpPr>
          <p:nvPr/>
        </p:nvCxnSpPr>
        <p:spPr>
          <a:xfrm>
            <a:off x="5129019" y="3383522"/>
            <a:ext cx="0" cy="141900"/>
          </a:xfrm>
          <a:prstGeom prst="straightConnector1">
            <a:avLst/>
          </a:prstGeom>
          <a:noFill/>
          <a:ln w="9525" cap="flat" cmpd="sng">
            <a:solidFill>
              <a:schemeClr val="accent1"/>
            </a:solidFill>
            <a:prstDash val="solid"/>
            <a:round/>
            <a:headEnd type="none" w="med" len="med"/>
            <a:tailEnd type="none" w="med" len="med"/>
          </a:ln>
        </p:spPr>
      </p:cxnSp>
      <p:cxnSp>
        <p:nvCxnSpPr>
          <p:cNvPr id="30" name="Google Shape;279;p36">
            <a:extLst>
              <a:ext uri="{FF2B5EF4-FFF2-40B4-BE49-F238E27FC236}">
                <a16:creationId xmlns:a16="http://schemas.microsoft.com/office/drawing/2014/main" id="{82077A1B-F4F8-9C6F-8048-1D906CB3BAAD}"/>
              </a:ext>
            </a:extLst>
          </p:cNvPr>
          <p:cNvCxnSpPr/>
          <p:nvPr/>
        </p:nvCxnSpPr>
        <p:spPr>
          <a:xfrm rot="10800000">
            <a:off x="6767395" y="2381621"/>
            <a:ext cx="0" cy="141600"/>
          </a:xfrm>
          <a:prstGeom prst="straightConnector1">
            <a:avLst/>
          </a:prstGeom>
          <a:noFill/>
          <a:ln w="9525" cap="flat" cmpd="sng">
            <a:solidFill>
              <a:schemeClr val="dk1"/>
            </a:solidFill>
            <a:prstDash val="solid"/>
            <a:round/>
            <a:headEnd type="none" w="med" len="med"/>
            <a:tailEnd type="none" w="med" len="med"/>
          </a:ln>
        </p:spPr>
      </p:cxnSp>
      <p:cxnSp>
        <p:nvCxnSpPr>
          <p:cNvPr id="31" name="Google Shape;280;p36">
            <a:extLst>
              <a:ext uri="{FF2B5EF4-FFF2-40B4-BE49-F238E27FC236}">
                <a16:creationId xmlns:a16="http://schemas.microsoft.com/office/drawing/2014/main" id="{84EB7565-00DB-7123-891F-F24743D66896}"/>
              </a:ext>
            </a:extLst>
          </p:cNvPr>
          <p:cNvCxnSpPr/>
          <p:nvPr/>
        </p:nvCxnSpPr>
        <p:spPr>
          <a:xfrm>
            <a:off x="7205255" y="2916321"/>
            <a:ext cx="762600" cy="0"/>
          </a:xfrm>
          <a:prstGeom prst="straightConnector1">
            <a:avLst/>
          </a:prstGeom>
          <a:noFill/>
          <a:ln w="9525" cap="flat" cmpd="sng">
            <a:solidFill>
              <a:schemeClr val="accent1"/>
            </a:solidFill>
            <a:prstDash val="solid"/>
            <a:round/>
            <a:headEnd type="none" w="med" len="med"/>
            <a:tailEnd type="stealth" w="med" len="med"/>
          </a:ln>
        </p:spPr>
      </p:cxnSp>
    </p:spTree>
    <p:extLst>
      <p:ext uri="{BB962C8B-B14F-4D97-AF65-F5344CB8AC3E}">
        <p14:creationId xmlns:p14="http://schemas.microsoft.com/office/powerpoint/2010/main" val="1007602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2;p34">
            <a:extLst>
              <a:ext uri="{FF2B5EF4-FFF2-40B4-BE49-F238E27FC236}">
                <a16:creationId xmlns:a16="http://schemas.microsoft.com/office/drawing/2014/main" id="{A3D309CF-7CD1-FB74-20AF-7F9B8AE45EBF}"/>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6" name="Google Shape;245;p34">
            <a:extLst>
              <a:ext uri="{FF2B5EF4-FFF2-40B4-BE49-F238E27FC236}">
                <a16:creationId xmlns:a16="http://schemas.microsoft.com/office/drawing/2014/main" id="{514E015E-5E97-DE17-F97D-147C016524B0}"/>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8" name="TextBox 7">
            <a:extLst>
              <a:ext uri="{FF2B5EF4-FFF2-40B4-BE49-F238E27FC236}">
                <a16:creationId xmlns:a16="http://schemas.microsoft.com/office/drawing/2014/main" id="{8709980A-4FF6-3747-994F-3ABB8A9A587C}"/>
              </a:ext>
            </a:extLst>
          </p:cNvPr>
          <p:cNvSpPr txBox="1"/>
          <p:nvPr/>
        </p:nvSpPr>
        <p:spPr>
          <a:xfrm>
            <a:off x="191361" y="739287"/>
            <a:ext cx="8749205" cy="415691"/>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b.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2 – 6: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cảnh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vật</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vận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động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tâm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tưởng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của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người</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lữ</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dirty="0">
                <a:solidFill>
                  <a:srgbClr val="000000"/>
                </a:solidFill>
                <a:effectLst/>
                <a:latin typeface="Playfair Display" pitchFamily="2" charset="0"/>
                <a:ea typeface="Times New Roman" panose="02020603050405020304" pitchFamily="18" charset="0"/>
              </a:rPr>
              <a:t>. </a:t>
            </a:r>
            <a:endParaRPr lang="en-US" sz="1200" dirty="0">
              <a:effectLst/>
              <a:latin typeface="Playfair Display" pitchFamily="2" charset="0"/>
              <a:ea typeface="Calibri" panose="020F0502020204030204" pitchFamily="34" charset="0"/>
            </a:endParaRPr>
          </a:p>
        </p:txBody>
      </p:sp>
      <p:sp>
        <p:nvSpPr>
          <p:cNvPr id="10" name="TextBox 9">
            <a:extLst>
              <a:ext uri="{FF2B5EF4-FFF2-40B4-BE49-F238E27FC236}">
                <a16:creationId xmlns:a16="http://schemas.microsoft.com/office/drawing/2014/main" id="{45EF15BD-838B-C0F7-2918-8C49952DD646}"/>
              </a:ext>
            </a:extLst>
          </p:cNvPr>
          <p:cNvSpPr txBox="1"/>
          <p:nvPr/>
        </p:nvSpPr>
        <p:spPr>
          <a:xfrm>
            <a:off x="4867967" y="1347643"/>
            <a:ext cx="4170914" cy="1530162"/>
          </a:xfrm>
          <a:prstGeom prst="rect">
            <a:avLst/>
          </a:prstGeom>
          <a:noFill/>
        </p:spPr>
        <p:txBody>
          <a:bodyPr wrap="square">
            <a:spAutoFit/>
          </a:bodyPr>
          <a:lstStyle/>
          <a:p>
            <a:pPr marL="0" marR="0" algn="just">
              <a:lnSpc>
                <a:spcPct val="150000"/>
              </a:lnSpc>
              <a:spcBef>
                <a:spcPts val="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rPr>
              <a:t>2. </a:t>
            </a:r>
            <a:r>
              <a:rPr lang="en-US" sz="1600" dirty="0" err="1">
                <a:solidFill>
                  <a:srgbClr val="000000"/>
                </a:solidFill>
                <a:effectLst/>
                <a:latin typeface="Times New Roman" panose="02020603050405020304" pitchFamily="18" charset="0"/>
                <a:ea typeface="Times New Roman" panose="02020603050405020304" pitchFamily="18" charset="0"/>
              </a:rPr>
              <a:t>Xác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định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hoạt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động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tương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phản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khổ</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rPr>
              <a:t> 4.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xuất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hiện</a:t>
            </a:r>
            <a:r>
              <a:rPr lang="en-US" sz="1600" dirty="0">
                <a:solidFill>
                  <a:srgbClr val="000000"/>
                </a:solidFill>
                <a:effectLst/>
                <a:latin typeface="Times New Roman" panose="02020603050405020304" pitchFamily="18" charset="0"/>
                <a:ea typeface="Times New Roman" panose="02020603050405020304" pitchFamily="18" charset="0"/>
              </a:rPr>
              <a:t> ở </a:t>
            </a:r>
            <a:r>
              <a:rPr lang="en-US" sz="1600" dirty="0" err="1">
                <a:solidFill>
                  <a:srgbClr val="000000"/>
                </a:solidFill>
                <a:effectLst/>
                <a:latin typeface="Times New Roman" panose="02020603050405020304" pitchFamily="18" charset="0"/>
                <a:ea typeface="Times New Roman" panose="02020603050405020304" pitchFamily="18" charset="0"/>
              </a:rPr>
              <a:t>khổ</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này</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còn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chìm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u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nữa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Vì</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sao</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AA939CEE-94C2-41D5-759E-1A50EBC2136F}"/>
              </a:ext>
            </a:extLst>
          </p:cNvPr>
          <p:cNvSpPr txBox="1"/>
          <p:nvPr/>
        </p:nvSpPr>
        <p:spPr>
          <a:xfrm>
            <a:off x="191362" y="1433025"/>
            <a:ext cx="4573586" cy="1525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một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ánh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một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mái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lều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thẫm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đen</a:t>
            </a:r>
            <a:r>
              <a:rPr lang="en-US" sz="1600" dirty="0">
                <a:latin typeface="Times New Roman" panose="02020603050405020304" pitchFamily="18" charset="0"/>
                <a:cs typeface="Times New Roman" panose="02020603050405020304" pitchFamily="18" charset="0"/>
              </a:rPr>
              <a:t>... </a:t>
            </a:r>
          </a:p>
          <a:p>
            <a:pPr algn="just">
              <a:lnSpc>
                <a:spcPct val="150000"/>
              </a:lnSpc>
            </a:pPr>
            <a:r>
              <a:rPr lang="en-US" sz="1600" dirty="0" err="1">
                <a:latin typeface="Times New Roman" panose="02020603050405020304" pitchFamily="18" charset="0"/>
                <a:cs typeface="Times New Roman" panose="02020603050405020304" pitchFamily="18" charset="0"/>
              </a:rPr>
              <a:t>Rừng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tuyết</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Ngược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chiều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tôi</a:t>
            </a: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p>
          <a:p>
            <a:pPr algn="just">
              <a:lnSpc>
                <a:spcPct val="150000"/>
              </a:lnSpc>
            </a:pPr>
            <a:r>
              <a:rPr lang="en-US" sz="1600" dirty="0" err="1">
                <a:latin typeface="Times New Roman" panose="02020603050405020304" pitchFamily="18" charset="0"/>
                <a:cs typeface="Times New Roman" panose="02020603050405020304" pitchFamily="18" charset="0"/>
              </a:rPr>
              <a:t>Đơn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tầm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mắt</a:t>
            </a:r>
            <a:r>
              <a:rPr lang="en-US" sz="16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E924473-DE2F-A5B9-F1AF-62017CC7CB3B}"/>
              </a:ext>
            </a:extLst>
          </p:cNvPr>
          <p:cNvSpPr txBox="1"/>
          <p:nvPr/>
        </p:nvSpPr>
        <p:spPr>
          <a:xfrm>
            <a:off x="603165" y="3343410"/>
            <a:ext cx="8749205" cy="1060803"/>
          </a:xfrm>
          <a:prstGeom prst="rect">
            <a:avLst/>
          </a:prstGeom>
          <a:noFill/>
        </p:spPr>
        <p:txBody>
          <a:bodyPr wrap="square">
            <a:spAutoFit/>
          </a:bodyPr>
          <a:lstStyle/>
          <a:p>
            <a:pPr marL="0" marR="0" algn="just">
              <a:lnSpc>
                <a:spcPct val="150000"/>
              </a:lnSpc>
              <a:spcBef>
                <a:spcPts val="0"/>
              </a:spcBef>
              <a:spcAft>
                <a:spcPts val="800"/>
              </a:spcAft>
            </a:pPr>
            <a:r>
              <a:rPr lang="en-US" sz="2000" b="1" dirty="0">
                <a:latin typeface="Playfair Display" pitchFamily="2" charset="0"/>
                <a:ea typeface="Calibri" panose="020F0502020204030204" pitchFamily="34" charset="0"/>
              </a:rPr>
              <a:t>ÁNH SÁNG </a:t>
            </a:r>
            <a:r>
              <a:rPr lang="en-US" sz="2000" b="1" dirty="0" err="1">
                <a:solidFill>
                  <a:srgbClr val="C00000"/>
                </a:solidFill>
                <a:latin typeface="Playfair Display" pitchFamily="2" charset="0"/>
                <a:ea typeface="Calibri" panose="020F0502020204030204" pitchFamily="34" charset="0"/>
              </a:rPr>
              <a:t>tương</a:t>
            </a:r>
            <a:r>
              <a:rPr lang="en-US" sz="2000" b="1" dirty="0">
                <a:solidFill>
                  <a:srgbClr val="C00000"/>
                </a:solidFill>
                <a:latin typeface="Playfair Display" pitchFamily="2" charset="0"/>
                <a:ea typeface="Calibri" panose="020F0502020204030204" pitchFamily="34" charset="0"/>
              </a:rPr>
              <a:t> </a:t>
            </a:r>
            <a:r>
              <a:rPr lang="en-US" sz="2000" b="1" dirty="0" err="1">
                <a:solidFill>
                  <a:srgbClr val="C00000"/>
                </a:solidFill>
                <a:latin typeface="Playfair Display" pitchFamily="2" charset="0"/>
                <a:ea typeface="Calibri" panose="020F0502020204030204" pitchFamily="34" charset="0"/>
              </a:rPr>
              <a:t>phản</a:t>
            </a:r>
            <a:r>
              <a:rPr lang="en-US" sz="2000" b="1" dirty="0">
                <a:solidFill>
                  <a:srgbClr val="C00000"/>
                </a:solidFill>
                <a:latin typeface="Playfair Display" pitchFamily="2" charset="0"/>
                <a:ea typeface="Calibri" panose="020F0502020204030204" pitchFamily="34" charset="0"/>
              </a:rPr>
              <a:t> </a:t>
            </a:r>
            <a:r>
              <a:rPr lang="en-US" sz="2000" b="1" dirty="0">
                <a:latin typeface="Playfair Display" pitchFamily="2" charset="0"/>
                <a:ea typeface="Calibri" panose="020F0502020204030204" pitchFamily="34" charset="0"/>
              </a:rPr>
              <a:t>MÀU SẮC </a:t>
            </a:r>
          </a:p>
          <a:p>
            <a:pPr marL="0" marR="0" algn="just">
              <a:lnSpc>
                <a:spcPct val="150000"/>
              </a:lnSpc>
              <a:spcBef>
                <a:spcPts val="0"/>
              </a:spcBef>
              <a:spcAft>
                <a:spcPts val="800"/>
              </a:spcAft>
            </a:pPr>
            <a:r>
              <a:rPr lang="en-US" sz="2000" b="1" dirty="0">
                <a:effectLst/>
                <a:latin typeface="Playfair Display" pitchFamily="2" charset="0"/>
                <a:ea typeface="Calibri" panose="020F0502020204030204" pitchFamily="34" charset="0"/>
              </a:rPr>
              <a:t>T</a:t>
            </a:r>
            <a:r>
              <a:rPr lang="en-US" sz="2000" b="1" dirty="0">
                <a:latin typeface="Playfair Display" pitchFamily="2" charset="0"/>
                <a:ea typeface="Calibri" panose="020F0502020204030204" pitchFamily="34" charset="0"/>
              </a:rPr>
              <a:t>ÂM CẢNH </a:t>
            </a:r>
            <a:r>
              <a:rPr lang="en-US" sz="2000" b="1" dirty="0" err="1">
                <a:solidFill>
                  <a:srgbClr val="C00000"/>
                </a:solidFill>
                <a:latin typeface="Playfair Display" pitchFamily="2" charset="0"/>
                <a:ea typeface="Calibri" panose="020F0502020204030204" pitchFamily="34" charset="0"/>
              </a:rPr>
              <a:t>tương</a:t>
            </a:r>
            <a:r>
              <a:rPr lang="en-US" sz="2000" b="1" dirty="0">
                <a:solidFill>
                  <a:srgbClr val="C00000"/>
                </a:solidFill>
                <a:latin typeface="Playfair Display" pitchFamily="2" charset="0"/>
                <a:ea typeface="Calibri" panose="020F0502020204030204" pitchFamily="34" charset="0"/>
              </a:rPr>
              <a:t> </a:t>
            </a:r>
            <a:r>
              <a:rPr lang="en-US" sz="2000" b="1" dirty="0" err="1">
                <a:solidFill>
                  <a:srgbClr val="C00000"/>
                </a:solidFill>
                <a:latin typeface="Playfair Display" pitchFamily="2" charset="0"/>
                <a:ea typeface="Calibri" panose="020F0502020204030204" pitchFamily="34" charset="0"/>
              </a:rPr>
              <a:t>phản</a:t>
            </a:r>
            <a:r>
              <a:rPr lang="en-US" sz="2000" b="1" dirty="0">
                <a:solidFill>
                  <a:srgbClr val="C00000"/>
                </a:solidFill>
                <a:latin typeface="Playfair Display" pitchFamily="2" charset="0"/>
                <a:ea typeface="Calibri" panose="020F0502020204030204" pitchFamily="34" charset="0"/>
              </a:rPr>
              <a:t> </a:t>
            </a:r>
            <a:r>
              <a:rPr lang="en-US" sz="2000" b="1" dirty="0">
                <a:latin typeface="Playfair Display" pitchFamily="2" charset="0"/>
                <a:ea typeface="Calibri" panose="020F0502020204030204" pitchFamily="34" charset="0"/>
              </a:rPr>
              <a:t>NGOẠI CẢNH</a:t>
            </a:r>
            <a:endParaRPr lang="en-US" sz="1600" dirty="0">
              <a:effectLst/>
              <a:latin typeface="Playfair Display" pitchFamily="2" charset="0"/>
              <a:ea typeface="Calibri" panose="020F0502020204030204" pitchFamily="34" charset="0"/>
            </a:endParaRPr>
          </a:p>
        </p:txBody>
      </p:sp>
    </p:spTree>
    <p:extLst>
      <p:ext uri="{BB962C8B-B14F-4D97-AF65-F5344CB8AC3E}">
        <p14:creationId xmlns:p14="http://schemas.microsoft.com/office/powerpoint/2010/main" val="2930537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DCC9AB7C-78CB-F4EB-3288-2BE5EA957912}"/>
              </a:ext>
            </a:extLst>
          </p:cNvPr>
          <p:cNvSpPr txBox="1">
            <a:spLocks noGrp="1"/>
          </p:cNvSpPr>
          <p:nvPr>
            <p:ph type="title"/>
          </p:nvPr>
        </p:nvSpPr>
        <p:spPr>
          <a:xfrm>
            <a:off x="2448001" y="246886"/>
            <a:ext cx="6628887"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II. Đọc hiểu văn bản</a:t>
            </a:r>
            <a:br>
              <a:rPr lang="en" sz="1600" dirty="0"/>
            </a:br>
            <a:r>
              <a:rPr lang="en" sz="1600" dirty="0"/>
              <a:t>2. Hành trình cuộc đời gắn liền với cảm xúc của nhân vật trữ tình</a:t>
            </a:r>
            <a:endParaRPr sz="1600" dirty="0"/>
          </a:p>
        </p:txBody>
      </p:sp>
      <p:sp>
        <p:nvSpPr>
          <p:cNvPr id="5" name="TextBox 4">
            <a:extLst>
              <a:ext uri="{FF2B5EF4-FFF2-40B4-BE49-F238E27FC236}">
                <a16:creationId xmlns:a16="http://schemas.microsoft.com/office/drawing/2014/main" id="{A66485D5-D8A6-B217-ACB3-F3769FA3D85E}"/>
              </a:ext>
            </a:extLst>
          </p:cNvPr>
          <p:cNvSpPr txBox="1"/>
          <p:nvPr/>
        </p:nvSpPr>
        <p:spPr>
          <a:xfrm>
            <a:off x="2448001" y="787636"/>
            <a:ext cx="6477886" cy="698461"/>
          </a:xfrm>
          <a:prstGeom prst="rect">
            <a:avLst/>
          </a:prstGeom>
          <a:noFill/>
        </p:spPr>
        <p:txBody>
          <a:bodyPr wrap="square">
            <a:spAutoFit/>
          </a:bodyPr>
          <a:lstStyle/>
          <a:p>
            <a:pPr marL="0" marR="0" algn="just">
              <a:lnSpc>
                <a:spcPct val="150000"/>
              </a:lnSpc>
              <a:spcBef>
                <a:spcPts val="0"/>
              </a:spcBef>
              <a:spcAft>
                <a:spcPts val="800"/>
              </a:spcAft>
            </a:pPr>
            <a:r>
              <a:rPr lang="en-US" b="1" dirty="0">
                <a:solidFill>
                  <a:srgbClr val="000000"/>
                </a:solidFill>
                <a:effectLst/>
                <a:latin typeface="Playfair Display" pitchFamily="2" charset="0"/>
                <a:ea typeface="Times New Roman" panose="02020603050405020304" pitchFamily="18" charset="0"/>
              </a:rPr>
              <a:t>b. </a:t>
            </a:r>
            <a:r>
              <a:rPr lang="en-US" b="1" dirty="0" err="1">
                <a:solidFill>
                  <a:srgbClr val="000000"/>
                </a:solidFill>
                <a:effectLst/>
                <a:latin typeface="Playfair Display" pitchFamily="2" charset="0"/>
                <a:ea typeface="Times New Roman" panose="02020603050405020304" pitchFamily="18" charset="0"/>
              </a:rPr>
              <a:t>Khổ</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thơ</a:t>
            </a:r>
            <a:r>
              <a:rPr lang="en-US" b="1" dirty="0">
                <a:solidFill>
                  <a:srgbClr val="000000"/>
                </a:solidFill>
                <a:effectLst/>
                <a:latin typeface="Playfair Display" pitchFamily="2" charset="0"/>
                <a:ea typeface="Times New Roman" panose="02020603050405020304" pitchFamily="18" charset="0"/>
              </a:rPr>
              <a:t> 2 – 6: Con </a:t>
            </a:r>
            <a:r>
              <a:rPr lang="en-US" b="1" dirty="0" err="1">
                <a:solidFill>
                  <a:srgbClr val="000000"/>
                </a:solidFill>
                <a:effectLst/>
                <a:latin typeface="Playfair Display" pitchFamily="2" charset="0"/>
                <a:ea typeface="Times New Roman" panose="02020603050405020304" pitchFamily="18" charset="0"/>
              </a:rPr>
              <a:t>đường</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mùa</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đông</a:t>
            </a:r>
            <a:r>
              <a:rPr lang="en-US" b="1" dirty="0">
                <a:solidFill>
                  <a:srgbClr val="000000"/>
                </a:solidFill>
                <a:effectLst/>
                <a:latin typeface="Playfair Display" pitchFamily="2" charset="0"/>
                <a:ea typeface="Times New Roman" panose="02020603050405020304" pitchFamily="18" charset="0"/>
              </a:rPr>
              <a:t> – </a:t>
            </a:r>
            <a:r>
              <a:rPr lang="en-US" b="1" dirty="0" err="1">
                <a:solidFill>
                  <a:srgbClr val="000000"/>
                </a:solidFill>
                <a:effectLst/>
                <a:latin typeface="Playfair Display" pitchFamily="2" charset="0"/>
                <a:ea typeface="Times New Roman" panose="02020603050405020304" pitchFamily="18" charset="0"/>
              </a:rPr>
              <a:t>cảnh</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vật</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và</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vận</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động</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tâm</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tưởng</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của</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người</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lữ</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hành</a:t>
            </a:r>
            <a:r>
              <a:rPr lang="en-US" dirty="0">
                <a:solidFill>
                  <a:srgbClr val="000000"/>
                </a:solidFill>
                <a:effectLst/>
                <a:latin typeface="Playfair Display" pitchFamily="2" charset="0"/>
                <a:ea typeface="Times New Roman" panose="02020603050405020304" pitchFamily="18" charset="0"/>
              </a:rPr>
              <a:t>. </a:t>
            </a:r>
            <a:endParaRPr lang="en-US" sz="1100" dirty="0">
              <a:effectLst/>
              <a:latin typeface="Playfair Display" pitchFamily="2" charset="0"/>
              <a:ea typeface="Calibri" panose="020F0502020204030204" pitchFamily="34" charset="0"/>
            </a:endParaRPr>
          </a:p>
        </p:txBody>
      </p:sp>
      <p:sp>
        <p:nvSpPr>
          <p:cNvPr id="6" name="Freeform 4">
            <a:extLst>
              <a:ext uri="{FF2B5EF4-FFF2-40B4-BE49-F238E27FC236}">
                <a16:creationId xmlns:a16="http://schemas.microsoft.com/office/drawing/2014/main" id="{7442CA3C-E999-DEC3-8881-BE8DF83322DF}"/>
              </a:ext>
            </a:extLst>
          </p:cNvPr>
          <p:cNvSpPr/>
          <p:nvPr/>
        </p:nvSpPr>
        <p:spPr>
          <a:xfrm>
            <a:off x="1801927" y="1718910"/>
            <a:ext cx="1903242" cy="1225860"/>
          </a:xfrm>
          <a:custGeom>
            <a:avLst/>
            <a:gdLst/>
            <a:ahLst/>
            <a:cxnLst/>
            <a:rect l="l" t="t" r="r" b="b"/>
            <a:pathLst>
              <a:path w="5802389" h="4114800">
                <a:moveTo>
                  <a:pt x="0" y="0"/>
                </a:moveTo>
                <a:lnTo>
                  <a:pt x="5802389" y="0"/>
                </a:lnTo>
                <a:lnTo>
                  <a:pt x="58023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5">
            <a:extLst>
              <a:ext uri="{FF2B5EF4-FFF2-40B4-BE49-F238E27FC236}">
                <a16:creationId xmlns:a16="http://schemas.microsoft.com/office/drawing/2014/main" id="{11323911-34F2-7517-B415-F9376083C054}"/>
              </a:ext>
            </a:extLst>
          </p:cNvPr>
          <p:cNvSpPr/>
          <p:nvPr/>
        </p:nvSpPr>
        <p:spPr>
          <a:xfrm>
            <a:off x="4144162" y="1336523"/>
            <a:ext cx="1753299" cy="1608247"/>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5">
            <a:extLst>
              <a:ext uri="{FF2B5EF4-FFF2-40B4-BE49-F238E27FC236}">
                <a16:creationId xmlns:a16="http://schemas.microsoft.com/office/drawing/2014/main" id="{E986116A-18CA-ED2D-2496-081DA9B4F649}"/>
              </a:ext>
            </a:extLst>
          </p:cNvPr>
          <p:cNvSpPr/>
          <p:nvPr/>
        </p:nvSpPr>
        <p:spPr>
          <a:xfrm>
            <a:off x="6222058" y="1654601"/>
            <a:ext cx="2743128" cy="1486947"/>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8">
            <a:extLst>
              <a:ext uri="{FF2B5EF4-FFF2-40B4-BE49-F238E27FC236}">
                <a16:creationId xmlns:a16="http://schemas.microsoft.com/office/drawing/2014/main" id="{3C380A9F-CFCA-29EC-4110-0A26CE4F3E30}"/>
              </a:ext>
            </a:extLst>
          </p:cNvPr>
          <p:cNvSpPr txBox="1"/>
          <p:nvPr/>
        </p:nvSpPr>
        <p:spPr>
          <a:xfrm>
            <a:off x="2108749" y="3024629"/>
            <a:ext cx="1903243"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C00000"/>
                </a:solidFill>
                <a:latin typeface="Playfair Display" pitchFamily="2" charset="0"/>
                <a:ea typeface="Calibri" panose="020F0502020204030204" pitchFamily="34" charset="0"/>
              </a:rPr>
              <a:t>Ánh</a:t>
            </a:r>
            <a:r>
              <a:rPr lang="en-US" sz="2000" b="1" dirty="0">
                <a:solidFill>
                  <a:srgbClr val="C00000"/>
                </a:solidFill>
                <a:latin typeface="Playfair Display" pitchFamily="2" charset="0"/>
                <a:ea typeface="Calibri" panose="020F0502020204030204" pitchFamily="34" charset="0"/>
              </a:rPr>
              <a:t> </a:t>
            </a:r>
            <a:r>
              <a:rPr lang="en-US" sz="2000" b="1" dirty="0" err="1">
                <a:solidFill>
                  <a:srgbClr val="C00000"/>
                </a:solidFill>
                <a:latin typeface="Playfair Display" pitchFamily="2" charset="0"/>
                <a:ea typeface="Calibri" panose="020F0502020204030204" pitchFamily="34" charset="0"/>
              </a:rPr>
              <a:t>lửa</a:t>
            </a:r>
            <a:endParaRPr lang="en-US" sz="1600" dirty="0">
              <a:solidFill>
                <a:srgbClr val="C00000"/>
              </a:solidFill>
              <a:effectLst/>
              <a:latin typeface="Playfair Display" pitchFamily="2" charset="0"/>
              <a:ea typeface="Calibri" panose="020F0502020204030204" pitchFamily="34" charset="0"/>
            </a:endParaRPr>
          </a:p>
        </p:txBody>
      </p:sp>
      <p:sp>
        <p:nvSpPr>
          <p:cNvPr id="10" name="TextBox 9">
            <a:extLst>
              <a:ext uri="{FF2B5EF4-FFF2-40B4-BE49-F238E27FC236}">
                <a16:creationId xmlns:a16="http://schemas.microsoft.com/office/drawing/2014/main" id="{E6AF48BA-0C65-AACD-1307-1384C0070605}"/>
              </a:ext>
            </a:extLst>
          </p:cNvPr>
          <p:cNvSpPr txBox="1"/>
          <p:nvPr/>
        </p:nvSpPr>
        <p:spPr>
          <a:xfrm>
            <a:off x="4433898" y="3024629"/>
            <a:ext cx="1903243"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chemeClr val="tx2">
                    <a:lumMod val="50000"/>
                  </a:schemeClr>
                </a:solidFill>
                <a:latin typeface="Playfair Display" pitchFamily="2" charset="0"/>
                <a:ea typeface="Calibri" panose="020F0502020204030204" pitchFamily="34" charset="0"/>
              </a:rPr>
              <a:t>Mái</a:t>
            </a:r>
            <a:r>
              <a:rPr lang="en-US" sz="2000" b="1" dirty="0">
                <a:solidFill>
                  <a:schemeClr val="tx2">
                    <a:lumMod val="50000"/>
                  </a:schemeClr>
                </a:solidFill>
                <a:latin typeface="Playfair Display" pitchFamily="2" charset="0"/>
                <a:ea typeface="Calibri" panose="020F0502020204030204" pitchFamily="34" charset="0"/>
              </a:rPr>
              <a:t> </a:t>
            </a:r>
            <a:r>
              <a:rPr lang="en-US" sz="2000" b="1" dirty="0" err="1">
                <a:solidFill>
                  <a:schemeClr val="tx2">
                    <a:lumMod val="50000"/>
                  </a:schemeClr>
                </a:solidFill>
                <a:latin typeface="Playfair Display" pitchFamily="2" charset="0"/>
                <a:ea typeface="Calibri" panose="020F0502020204030204" pitchFamily="34" charset="0"/>
              </a:rPr>
              <a:t>lều</a:t>
            </a:r>
            <a:endParaRPr lang="en-US" sz="1600" dirty="0">
              <a:solidFill>
                <a:schemeClr val="tx2">
                  <a:lumMod val="50000"/>
                </a:schemeClr>
              </a:solidFill>
              <a:effectLst/>
              <a:latin typeface="Playfair Display" pitchFamily="2" charset="0"/>
              <a:ea typeface="Calibri" panose="020F0502020204030204" pitchFamily="34" charset="0"/>
            </a:endParaRPr>
          </a:p>
        </p:txBody>
      </p:sp>
      <p:sp>
        <p:nvSpPr>
          <p:cNvPr id="11" name="TextBox 10">
            <a:extLst>
              <a:ext uri="{FF2B5EF4-FFF2-40B4-BE49-F238E27FC236}">
                <a16:creationId xmlns:a16="http://schemas.microsoft.com/office/drawing/2014/main" id="{3E44A574-EFCE-E985-78CD-C179E4AE1BCC}"/>
              </a:ext>
            </a:extLst>
          </p:cNvPr>
          <p:cNvSpPr txBox="1"/>
          <p:nvPr/>
        </p:nvSpPr>
        <p:spPr>
          <a:xfrm>
            <a:off x="6279600" y="3024629"/>
            <a:ext cx="2743128"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2060"/>
                </a:solidFill>
                <a:latin typeface="Playfair Display" pitchFamily="2" charset="0"/>
                <a:ea typeface="Calibri" panose="020F0502020204030204" pitchFamily="34" charset="0"/>
              </a:rPr>
              <a:t>Rừng</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sâu</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tuyết</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trắng</a:t>
            </a:r>
            <a:endParaRPr lang="en-US" sz="1600" dirty="0">
              <a:solidFill>
                <a:srgbClr val="002060"/>
              </a:solidFill>
              <a:effectLst/>
              <a:latin typeface="Playfair Display" pitchFamily="2" charset="0"/>
              <a:ea typeface="Calibri" panose="020F0502020204030204" pitchFamily="34" charset="0"/>
            </a:endParaRPr>
          </a:p>
        </p:txBody>
      </p:sp>
      <p:sp>
        <p:nvSpPr>
          <p:cNvPr id="13" name="TextBox 12">
            <a:extLst>
              <a:ext uri="{FF2B5EF4-FFF2-40B4-BE49-F238E27FC236}">
                <a16:creationId xmlns:a16="http://schemas.microsoft.com/office/drawing/2014/main" id="{16DE1374-E7EA-8AF9-D5F9-EF6E59372B68}"/>
              </a:ext>
            </a:extLst>
          </p:cNvPr>
          <p:cNvSpPr txBox="1"/>
          <p:nvPr/>
        </p:nvSpPr>
        <p:spPr>
          <a:xfrm>
            <a:off x="1661020" y="3796284"/>
            <a:ext cx="7361708" cy="1263423"/>
          </a:xfrm>
          <a:prstGeom prst="rect">
            <a:avLst/>
          </a:prstGeom>
          <a:noFill/>
        </p:spPr>
        <p:txBody>
          <a:bodyPr wrap="square">
            <a:spAutoFit/>
          </a:bodyPr>
          <a:lstStyle/>
          <a:p>
            <a:pPr marL="285750" marR="0" indent="-285750" algn="just">
              <a:lnSpc>
                <a:spcPct val="150000"/>
              </a:lnSpc>
              <a:spcBef>
                <a:spcPts val="0"/>
              </a:spcBef>
              <a:spcAft>
                <a:spcPts val="800"/>
              </a:spcAft>
              <a:buFont typeface="Wingdings" panose="05000000000000000000" pitchFamily="2" charset="2"/>
              <a:buChar char="Ø"/>
            </a:pPr>
            <a:r>
              <a:rPr lang="en-US" sz="1600" dirty="0" err="1">
                <a:solidFill>
                  <a:srgbClr val="000000"/>
                </a:solidFill>
                <a:effectLst/>
                <a:latin typeface="Times New Roman" panose="02020603050405020304" pitchFamily="18" charset="0"/>
                <a:ea typeface="Times New Roman" panose="02020603050405020304" pitchFamily="18" charset="0"/>
              </a:rPr>
              <a:t>Tương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phản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giữa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chỉ</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ấm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áp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chỉ</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lạnh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lẽo</a:t>
            </a:r>
            <a:r>
              <a:rPr lang="en-US" sz="1600" dirty="0">
                <a:solidFill>
                  <a:srgbClr val="000000"/>
                </a:solidFill>
                <a:effectLst/>
                <a:latin typeface="Times New Roman" panose="02020603050405020304" pitchFamily="18" charset="0"/>
                <a:ea typeface="Times New Roman" panose="02020603050405020304" pitchFamily="18" charset="0"/>
              </a:rPr>
              <a:t>.</a:t>
            </a:r>
          </a:p>
          <a:p>
            <a:pPr marL="285750" marR="0" indent="-285750" algn="just">
              <a:lnSpc>
                <a:spcPct val="150000"/>
              </a:lnSpc>
              <a:spcBef>
                <a:spcPts val="0"/>
              </a:spcBef>
              <a:spcAft>
                <a:spcPts val="800"/>
              </a:spcAft>
              <a:buFont typeface="Wingdings" panose="05000000000000000000" pitchFamily="2" charset="2"/>
              <a:buChar char="Ø"/>
            </a:pP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ở </a:t>
            </a:r>
            <a:r>
              <a:rPr lang="en-US" sz="1600" dirty="0" err="1">
                <a:solidFill>
                  <a:srgbClr val="000000"/>
                </a:solidFill>
                <a:effectLst/>
                <a:latin typeface="Times New Roman" panose="02020603050405020304" pitchFamily="18" charset="0"/>
                <a:ea typeface="Times New Roman" panose="02020603050405020304" pitchFamily="18" charset="0"/>
              </a:rPr>
              <a:t>ngoài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thực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ra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đã</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hiện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hữu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tâm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đối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với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chỉ</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lạnh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lẽo</a:t>
            </a:r>
            <a:r>
              <a:rPr lang="en-US" sz="1600" dirty="0">
                <a:solidFill>
                  <a:srgbClr val="000000"/>
                </a:solidFill>
                <a:effectLst/>
                <a:latin typeface="Times New Roman" panose="02020603050405020304" pitchFamily="18" charset="0"/>
                <a:ea typeface="Times New Roman" panose="02020603050405020304" pitchFamily="18" charset="0"/>
              </a:rPr>
              <a:t>, u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ở </a:t>
            </a:r>
            <a:r>
              <a:rPr lang="en-US" sz="1600" dirty="0" err="1">
                <a:solidFill>
                  <a:srgbClr val="000000"/>
                </a:solidFill>
                <a:effectLst/>
                <a:latin typeface="Times New Roman" panose="02020603050405020304" pitchFamily="18" charset="0"/>
                <a:ea typeface="Times New Roman" panose="02020603050405020304" pitchFamily="18" charset="0"/>
              </a:rPr>
              <a:t>bên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ngoài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7110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Mục</a:t>
            </a:r>
            <a:r>
              <a:rPr lang="en-US" dirty="0"/>
              <a:t> </a:t>
            </a:r>
            <a:r>
              <a:rPr lang="en-US" dirty="0" err="1"/>
              <a:t>tiêu</a:t>
            </a:r>
            <a:r>
              <a:rPr lang="en-US" dirty="0"/>
              <a:t> </a:t>
            </a:r>
            <a:r>
              <a:rPr lang="en-US" dirty="0" err="1"/>
              <a:t>bài</a:t>
            </a:r>
            <a:r>
              <a:rPr lang="en-US" dirty="0"/>
              <a:t> </a:t>
            </a:r>
            <a:r>
              <a:rPr lang="en-US" dirty="0" err="1"/>
              <a:t>học</a:t>
            </a:r>
            <a:endParaRPr dirty="0"/>
          </a:p>
        </p:txBody>
      </p:sp>
      <p:sp>
        <p:nvSpPr>
          <p:cNvPr id="208" name="Google Shape;208;p31"/>
          <p:cNvSpPr txBox="1">
            <a:spLocks noGrp="1"/>
          </p:cNvSpPr>
          <p:nvPr>
            <p:ph type="subTitle" idx="1"/>
          </p:nvPr>
        </p:nvSpPr>
        <p:spPr>
          <a:xfrm>
            <a:off x="1277072" y="2242289"/>
            <a:ext cx="2415086" cy="484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b="1" dirty="0" err="1">
                <a:solidFill>
                  <a:srgbClr val="000000"/>
                </a:solidFill>
                <a:effectLst/>
                <a:latin typeface="Times New Roman" panose="02020603050405020304" pitchFamily="18" charset="0"/>
                <a:ea typeface="Times New Roman" panose="02020603050405020304" pitchFamily="18" charset="0"/>
              </a:rPr>
              <a:t>Học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sinh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đánh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giá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thẩm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cấu</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tứ</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bài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thơ</a:t>
            </a:r>
            <a:endParaRPr dirty="0"/>
          </a:p>
        </p:txBody>
      </p:sp>
      <p:sp>
        <p:nvSpPr>
          <p:cNvPr id="210" name="Google Shape;210;p31"/>
          <p:cNvSpPr txBox="1">
            <a:spLocks noGrp="1"/>
          </p:cNvSpPr>
          <p:nvPr>
            <p:ph type="subTitle" idx="3"/>
          </p:nvPr>
        </p:nvSpPr>
        <p:spPr>
          <a:xfrm>
            <a:off x="5067765" y="2252377"/>
            <a:ext cx="2969116" cy="484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b="1" dirty="0" err="1">
                <a:solidFill>
                  <a:srgbClr val="000000"/>
                </a:solidFill>
                <a:effectLst/>
                <a:latin typeface="Times New Roman" panose="02020603050405020304" pitchFamily="18" charset="0"/>
                <a:ea typeface="Times New Roman" panose="02020603050405020304" pitchFamily="18" charset="0"/>
              </a:rPr>
              <a:t>Học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sinh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nhận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biết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và</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phân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tích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endParaRPr dirty="0"/>
          </a:p>
        </p:txBody>
      </p:sp>
      <p:sp>
        <p:nvSpPr>
          <p:cNvPr id="212" name="Google Shape;212;p31"/>
          <p:cNvSpPr txBox="1">
            <a:spLocks noGrp="1"/>
          </p:cNvSpPr>
          <p:nvPr>
            <p:ph type="subTitle" idx="5"/>
          </p:nvPr>
        </p:nvSpPr>
        <p:spPr>
          <a:xfrm>
            <a:off x="3144018" y="3902543"/>
            <a:ext cx="2771732" cy="484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1800" b="1" dirty="0" err="1">
                <a:solidFill>
                  <a:srgbClr val="000000"/>
                </a:solidFill>
                <a:effectLst/>
                <a:latin typeface="Times New Roman" panose="02020603050405020304" pitchFamily="18" charset="0"/>
                <a:ea typeface="Times New Roman" panose="02020603050405020304" pitchFamily="18" charset="0"/>
              </a:rPr>
              <a:t>Học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sinh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cảm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nhận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vẻ</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rPr>
              <a:t>, chi </a:t>
            </a:r>
            <a:r>
              <a:rPr lang="en-US" sz="1800" dirty="0" err="1">
                <a:solidFill>
                  <a:srgbClr val="000000"/>
                </a:solidFill>
                <a:effectLst/>
                <a:latin typeface="Times New Roman" panose="02020603050405020304" pitchFamily="18" charset="0"/>
                <a:ea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mang</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trưng</a:t>
            </a:r>
            <a:endParaRPr dirty="0"/>
          </a:p>
        </p:txBody>
      </p:sp>
      <p:sp>
        <p:nvSpPr>
          <p:cNvPr id="215" name="Google Shape;215;p31"/>
          <p:cNvSpPr txBox="1">
            <a:spLocks noGrp="1"/>
          </p:cNvSpPr>
          <p:nvPr>
            <p:ph type="title" idx="9"/>
          </p:nvPr>
        </p:nvSpPr>
        <p:spPr>
          <a:xfrm>
            <a:off x="2088465" y="1170841"/>
            <a:ext cx="792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16" name="Google Shape;216;p31"/>
          <p:cNvSpPr txBox="1">
            <a:spLocks noGrp="1"/>
          </p:cNvSpPr>
          <p:nvPr>
            <p:ph type="title" idx="13"/>
          </p:nvPr>
        </p:nvSpPr>
        <p:spPr>
          <a:xfrm>
            <a:off x="4003583" y="2955477"/>
            <a:ext cx="792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17" name="Google Shape;217;p31"/>
          <p:cNvSpPr txBox="1">
            <a:spLocks noGrp="1"/>
          </p:cNvSpPr>
          <p:nvPr>
            <p:ph type="title" idx="14"/>
          </p:nvPr>
        </p:nvSpPr>
        <p:spPr>
          <a:xfrm>
            <a:off x="5915750" y="1256604"/>
            <a:ext cx="7923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cxnSp>
        <p:nvCxnSpPr>
          <p:cNvPr id="219" name="Google Shape;219;p31"/>
          <p:cNvCxnSpPr/>
          <p:nvPr/>
        </p:nvCxnSpPr>
        <p:spPr>
          <a:xfrm>
            <a:off x="1774544" y="1835428"/>
            <a:ext cx="1285800" cy="0"/>
          </a:xfrm>
          <a:prstGeom prst="straightConnector1">
            <a:avLst/>
          </a:prstGeom>
          <a:noFill/>
          <a:ln w="9525" cap="flat" cmpd="sng">
            <a:solidFill>
              <a:schemeClr val="dk1"/>
            </a:solidFill>
            <a:prstDash val="solid"/>
            <a:round/>
            <a:headEnd type="none" w="med" len="med"/>
            <a:tailEnd type="none" w="med" len="med"/>
          </a:ln>
        </p:spPr>
      </p:cxnSp>
      <p:cxnSp>
        <p:nvCxnSpPr>
          <p:cNvPr id="220" name="Google Shape;220;p31"/>
          <p:cNvCxnSpPr/>
          <p:nvPr/>
        </p:nvCxnSpPr>
        <p:spPr>
          <a:xfrm>
            <a:off x="5734315" y="1828964"/>
            <a:ext cx="1285800" cy="0"/>
          </a:xfrm>
          <a:prstGeom prst="straightConnector1">
            <a:avLst/>
          </a:prstGeom>
          <a:noFill/>
          <a:ln w="9525" cap="flat" cmpd="sng">
            <a:solidFill>
              <a:schemeClr val="dk1"/>
            </a:solidFill>
            <a:prstDash val="solid"/>
            <a:round/>
            <a:headEnd type="none" w="med" len="med"/>
            <a:tailEnd type="none" w="med" len="med"/>
          </a:ln>
        </p:spPr>
      </p:cxnSp>
      <p:cxnSp>
        <p:nvCxnSpPr>
          <p:cNvPr id="221" name="Google Shape;221;p31"/>
          <p:cNvCxnSpPr/>
          <p:nvPr/>
        </p:nvCxnSpPr>
        <p:spPr>
          <a:xfrm>
            <a:off x="3781965" y="3531566"/>
            <a:ext cx="12858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DCC9AB7C-78CB-F4EB-3288-2BE5EA957912}"/>
              </a:ext>
            </a:extLst>
          </p:cNvPr>
          <p:cNvSpPr txBox="1">
            <a:spLocks noGrp="1"/>
          </p:cNvSpPr>
          <p:nvPr>
            <p:ph type="title"/>
          </p:nvPr>
        </p:nvSpPr>
        <p:spPr>
          <a:xfrm>
            <a:off x="2448001" y="246886"/>
            <a:ext cx="6628887"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II. Đọc hiểu văn bản</a:t>
            </a:r>
            <a:br>
              <a:rPr lang="en" sz="1600" dirty="0"/>
            </a:br>
            <a:r>
              <a:rPr lang="en" sz="1600" dirty="0"/>
              <a:t>2. Hành trình cuộc đời gắn liền với cảm xúc của nhân vật trữ tình</a:t>
            </a:r>
            <a:endParaRPr sz="1600" dirty="0"/>
          </a:p>
        </p:txBody>
      </p:sp>
      <p:sp>
        <p:nvSpPr>
          <p:cNvPr id="5" name="TextBox 4">
            <a:extLst>
              <a:ext uri="{FF2B5EF4-FFF2-40B4-BE49-F238E27FC236}">
                <a16:creationId xmlns:a16="http://schemas.microsoft.com/office/drawing/2014/main" id="{A66485D5-D8A6-B217-ACB3-F3769FA3D85E}"/>
              </a:ext>
            </a:extLst>
          </p:cNvPr>
          <p:cNvSpPr txBox="1"/>
          <p:nvPr/>
        </p:nvSpPr>
        <p:spPr>
          <a:xfrm>
            <a:off x="2448001" y="787636"/>
            <a:ext cx="6477886" cy="698461"/>
          </a:xfrm>
          <a:prstGeom prst="rect">
            <a:avLst/>
          </a:prstGeom>
          <a:noFill/>
        </p:spPr>
        <p:txBody>
          <a:bodyPr wrap="square">
            <a:spAutoFit/>
          </a:bodyPr>
          <a:lstStyle/>
          <a:p>
            <a:pPr marL="0" marR="0" algn="just">
              <a:lnSpc>
                <a:spcPct val="150000"/>
              </a:lnSpc>
              <a:spcBef>
                <a:spcPts val="0"/>
              </a:spcBef>
              <a:spcAft>
                <a:spcPts val="800"/>
              </a:spcAft>
            </a:pPr>
            <a:r>
              <a:rPr lang="en-US" b="1" dirty="0">
                <a:solidFill>
                  <a:srgbClr val="000000"/>
                </a:solidFill>
                <a:effectLst/>
                <a:latin typeface="Playfair Display" pitchFamily="2" charset="0"/>
                <a:ea typeface="Times New Roman" panose="02020603050405020304" pitchFamily="18" charset="0"/>
              </a:rPr>
              <a:t>b. </a:t>
            </a:r>
            <a:r>
              <a:rPr lang="en-US" b="1" dirty="0" err="1">
                <a:solidFill>
                  <a:srgbClr val="000000"/>
                </a:solidFill>
                <a:effectLst/>
                <a:latin typeface="Playfair Display" pitchFamily="2" charset="0"/>
                <a:ea typeface="Times New Roman" panose="02020603050405020304" pitchFamily="18" charset="0"/>
              </a:rPr>
              <a:t>Khổ</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thơ</a:t>
            </a:r>
            <a:r>
              <a:rPr lang="en-US" b="1" dirty="0">
                <a:solidFill>
                  <a:srgbClr val="000000"/>
                </a:solidFill>
                <a:effectLst/>
                <a:latin typeface="Playfair Display" pitchFamily="2" charset="0"/>
                <a:ea typeface="Times New Roman" panose="02020603050405020304" pitchFamily="18" charset="0"/>
              </a:rPr>
              <a:t> 2 – 6: Con </a:t>
            </a:r>
            <a:r>
              <a:rPr lang="en-US" b="1" dirty="0" err="1">
                <a:solidFill>
                  <a:srgbClr val="000000"/>
                </a:solidFill>
                <a:effectLst/>
                <a:latin typeface="Playfair Display" pitchFamily="2" charset="0"/>
                <a:ea typeface="Times New Roman" panose="02020603050405020304" pitchFamily="18" charset="0"/>
              </a:rPr>
              <a:t>đường</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mùa</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đông</a:t>
            </a:r>
            <a:r>
              <a:rPr lang="en-US" b="1" dirty="0">
                <a:solidFill>
                  <a:srgbClr val="000000"/>
                </a:solidFill>
                <a:effectLst/>
                <a:latin typeface="Playfair Display" pitchFamily="2" charset="0"/>
                <a:ea typeface="Times New Roman" panose="02020603050405020304" pitchFamily="18" charset="0"/>
              </a:rPr>
              <a:t> – </a:t>
            </a:r>
            <a:r>
              <a:rPr lang="en-US" b="1" dirty="0" err="1">
                <a:solidFill>
                  <a:srgbClr val="000000"/>
                </a:solidFill>
                <a:effectLst/>
                <a:latin typeface="Playfair Display" pitchFamily="2" charset="0"/>
                <a:ea typeface="Times New Roman" panose="02020603050405020304" pitchFamily="18" charset="0"/>
              </a:rPr>
              <a:t>cảnh</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vật</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và</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vận</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động</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tâm</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tưởng</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của</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người</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lữ</a:t>
            </a:r>
            <a:r>
              <a:rPr lang="en-US" b="1" dirty="0">
                <a:solidFill>
                  <a:srgbClr val="000000"/>
                </a:solidFill>
                <a:effectLst/>
                <a:latin typeface="Playfair Display" pitchFamily="2" charset="0"/>
                <a:ea typeface="Times New Roman" panose="02020603050405020304" pitchFamily="18" charset="0"/>
              </a:rPr>
              <a:t> </a:t>
            </a:r>
            <a:r>
              <a:rPr lang="en-US" b="1" dirty="0" err="1">
                <a:solidFill>
                  <a:srgbClr val="000000"/>
                </a:solidFill>
                <a:effectLst/>
                <a:latin typeface="Playfair Display" pitchFamily="2" charset="0"/>
                <a:ea typeface="Times New Roman" panose="02020603050405020304" pitchFamily="18" charset="0"/>
              </a:rPr>
              <a:t>hành</a:t>
            </a:r>
            <a:r>
              <a:rPr lang="en-US" dirty="0">
                <a:solidFill>
                  <a:srgbClr val="000000"/>
                </a:solidFill>
                <a:effectLst/>
                <a:latin typeface="Playfair Display" pitchFamily="2" charset="0"/>
                <a:ea typeface="Times New Roman" panose="02020603050405020304" pitchFamily="18" charset="0"/>
              </a:rPr>
              <a:t>. </a:t>
            </a:r>
            <a:endParaRPr lang="en-US" sz="1100" dirty="0">
              <a:effectLst/>
              <a:latin typeface="Playfair Display" pitchFamily="2" charset="0"/>
              <a:ea typeface="Calibri" panose="020F0502020204030204" pitchFamily="34" charset="0"/>
            </a:endParaRPr>
          </a:p>
        </p:txBody>
      </p:sp>
      <p:sp>
        <p:nvSpPr>
          <p:cNvPr id="2" name="Freeform 6">
            <a:extLst>
              <a:ext uri="{FF2B5EF4-FFF2-40B4-BE49-F238E27FC236}">
                <a16:creationId xmlns:a16="http://schemas.microsoft.com/office/drawing/2014/main" id="{0966A1E6-2926-5EDE-1ADE-184D9FBDC93E}"/>
              </a:ext>
            </a:extLst>
          </p:cNvPr>
          <p:cNvSpPr/>
          <p:nvPr/>
        </p:nvSpPr>
        <p:spPr>
          <a:xfrm>
            <a:off x="0" y="2224811"/>
            <a:ext cx="5276675" cy="2970751"/>
          </a:xfrm>
          <a:custGeom>
            <a:avLst/>
            <a:gdLst/>
            <a:ahLst/>
            <a:cxnLst/>
            <a:rect l="l" t="t" r="r" b="b"/>
            <a:pathLst>
              <a:path w="7315200" h="3319272">
                <a:moveTo>
                  <a:pt x="0" y="0"/>
                </a:moveTo>
                <a:lnTo>
                  <a:pt x="7315200" y="0"/>
                </a:lnTo>
                <a:lnTo>
                  <a:pt x="7315200" y="3319272"/>
                </a:lnTo>
                <a:lnTo>
                  <a:pt x="0" y="3319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4">
            <a:extLst>
              <a:ext uri="{FF2B5EF4-FFF2-40B4-BE49-F238E27FC236}">
                <a16:creationId xmlns:a16="http://schemas.microsoft.com/office/drawing/2014/main" id="{E4AABD95-E783-9EAF-85C7-0F80676AC291}"/>
              </a:ext>
            </a:extLst>
          </p:cNvPr>
          <p:cNvSpPr txBox="1"/>
          <p:nvPr/>
        </p:nvSpPr>
        <p:spPr>
          <a:xfrm>
            <a:off x="4962405" y="3813194"/>
            <a:ext cx="2671577" cy="456151"/>
          </a:xfrm>
          <a:prstGeom prst="rect">
            <a:avLst/>
          </a:prstGeom>
          <a:noFill/>
        </p:spPr>
        <p:txBody>
          <a:bodyPr wrap="square">
            <a:spAutoFit/>
          </a:bodyPr>
          <a:lstStyle/>
          <a:p>
            <a:pPr marL="0" marR="0" algn="just">
              <a:lnSpc>
                <a:spcPct val="150000"/>
              </a:lnSpc>
              <a:spcBef>
                <a:spcPts val="0"/>
              </a:spcBef>
              <a:spcAft>
                <a:spcPts val="800"/>
              </a:spcAft>
            </a:pPr>
            <a:r>
              <a:rPr lang="en-US" sz="1800" b="1" dirty="0">
                <a:solidFill>
                  <a:schemeClr val="tx2">
                    <a:lumMod val="50000"/>
                  </a:schemeClr>
                </a:solidFill>
                <a:latin typeface="Playfair Display" pitchFamily="2" charset="0"/>
                <a:ea typeface="Calibri" panose="020F0502020204030204" pitchFamily="34" charset="0"/>
              </a:rPr>
              <a:t>NGƯỢC CHIỀU TÔI</a:t>
            </a:r>
            <a:endParaRPr lang="en-US" dirty="0">
              <a:solidFill>
                <a:schemeClr val="tx2">
                  <a:lumMod val="50000"/>
                </a:schemeClr>
              </a:solidFill>
              <a:effectLst/>
              <a:latin typeface="Playfair Display" pitchFamily="2" charset="0"/>
              <a:ea typeface="Calibri" panose="020F0502020204030204" pitchFamily="34" charset="0"/>
            </a:endParaRPr>
          </a:p>
        </p:txBody>
      </p:sp>
      <p:sp>
        <p:nvSpPr>
          <p:cNvPr id="18" name="Rectangle: Rounded Corners 17">
            <a:extLst>
              <a:ext uri="{FF2B5EF4-FFF2-40B4-BE49-F238E27FC236}">
                <a16:creationId xmlns:a16="http://schemas.microsoft.com/office/drawing/2014/main" id="{17CD5A8E-2133-B803-EF3A-BCFC6D14818C}"/>
              </a:ext>
            </a:extLst>
          </p:cNvPr>
          <p:cNvSpPr/>
          <p:nvPr/>
        </p:nvSpPr>
        <p:spPr>
          <a:xfrm>
            <a:off x="1770078" y="1533649"/>
            <a:ext cx="5603845" cy="1620611"/>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600" dirty="0" err="1">
                <a:solidFill>
                  <a:srgbClr val="000000"/>
                </a:solidFill>
                <a:effectLst/>
                <a:latin typeface="Times New Roman" panose="02020603050405020304" pitchFamily="18" charset="0"/>
                <a:ea typeface="Times New Roman" panose="02020603050405020304" pitchFamily="18" charset="0"/>
              </a:rPr>
              <a:t>Cái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tôi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tâm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tưởng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đã</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còn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chìm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u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nữa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vì</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nó</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ngừng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động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ngược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chiều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với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cảnh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về</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phía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trước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ngừng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bỏ</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lại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nỗi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ở </a:t>
            </a:r>
            <a:r>
              <a:rPr lang="en-US" sz="1600" dirty="0" err="1">
                <a:solidFill>
                  <a:srgbClr val="000000"/>
                </a:solidFill>
                <a:effectLst/>
                <a:latin typeface="Times New Roman" panose="02020603050405020304" pitchFamily="18" charset="0"/>
                <a:ea typeface="Times New Roman" panose="02020603050405020304" pitchFamily="18" charset="0"/>
              </a:rPr>
              <a:t>sau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lưng</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1600" dirty="0"/>
          </a:p>
        </p:txBody>
      </p:sp>
      <p:sp>
        <p:nvSpPr>
          <p:cNvPr id="19" name="Freeform 4">
            <a:extLst>
              <a:ext uri="{FF2B5EF4-FFF2-40B4-BE49-F238E27FC236}">
                <a16:creationId xmlns:a16="http://schemas.microsoft.com/office/drawing/2014/main" id="{09E023C6-7517-F62A-AD44-44F4F55686D2}"/>
              </a:ext>
            </a:extLst>
          </p:cNvPr>
          <p:cNvSpPr/>
          <p:nvPr/>
        </p:nvSpPr>
        <p:spPr>
          <a:xfrm>
            <a:off x="6929307" y="1869136"/>
            <a:ext cx="2315362" cy="3252269"/>
          </a:xfrm>
          <a:custGeom>
            <a:avLst/>
            <a:gdLst/>
            <a:ahLst/>
            <a:cxnLst/>
            <a:rect l="l" t="t" r="r" b="b"/>
            <a:pathLst>
              <a:path w="5215509" h="8229600">
                <a:moveTo>
                  <a:pt x="0" y="0"/>
                </a:moveTo>
                <a:lnTo>
                  <a:pt x="5215509" y="0"/>
                </a:lnTo>
                <a:lnTo>
                  <a:pt x="521550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6446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2;p34">
            <a:extLst>
              <a:ext uri="{FF2B5EF4-FFF2-40B4-BE49-F238E27FC236}">
                <a16:creationId xmlns:a16="http://schemas.microsoft.com/office/drawing/2014/main" id="{A3D309CF-7CD1-FB74-20AF-7F9B8AE45EBF}"/>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6" name="Google Shape;245;p34">
            <a:extLst>
              <a:ext uri="{FF2B5EF4-FFF2-40B4-BE49-F238E27FC236}">
                <a16:creationId xmlns:a16="http://schemas.microsoft.com/office/drawing/2014/main" id="{514E015E-5E97-DE17-F97D-147C016524B0}"/>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8" name="TextBox 7">
            <a:extLst>
              <a:ext uri="{FF2B5EF4-FFF2-40B4-BE49-F238E27FC236}">
                <a16:creationId xmlns:a16="http://schemas.microsoft.com/office/drawing/2014/main" id="{8709980A-4FF6-3747-994F-3ABB8A9A587C}"/>
              </a:ext>
            </a:extLst>
          </p:cNvPr>
          <p:cNvSpPr txBox="1"/>
          <p:nvPr/>
        </p:nvSpPr>
        <p:spPr>
          <a:xfrm>
            <a:off x="191360" y="790755"/>
            <a:ext cx="8749205" cy="4156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b.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Khổ</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thơ</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2 – 6: Con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đường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mùa</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đông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cảnh</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vật</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và</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vận</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động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tâm</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tưởng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của</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người</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lữ</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hành</a:t>
            </a:r>
            <a:r>
              <a:rPr kumimoji="0" lang="en-US" sz="1600" b="0"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endParaRPr kumimoji="0" lang="en-US" sz="1200" b="0" i="0" u="none" strike="noStrike" kern="0" cap="none" spc="0" normalizeH="0" baseline="0" noProof="0" dirty="0">
              <a:ln>
                <a:noFill/>
              </a:ln>
              <a:solidFill>
                <a:srgbClr val="000000"/>
              </a:solidFill>
              <a:effectLst/>
              <a:uLnTx/>
              <a:uFillTx/>
              <a:latin typeface="Playfair Display" pitchFamily="2" charset="0"/>
              <a:ea typeface="Calibri" panose="020F0502020204030204" pitchFamily="34" charset="0"/>
              <a:cs typeface="Arial"/>
              <a:sym typeface="Arial"/>
            </a:endParaRPr>
          </a:p>
        </p:txBody>
      </p:sp>
      <p:sp>
        <p:nvSpPr>
          <p:cNvPr id="10" name="TextBox 9">
            <a:extLst>
              <a:ext uri="{FF2B5EF4-FFF2-40B4-BE49-F238E27FC236}">
                <a16:creationId xmlns:a16="http://schemas.microsoft.com/office/drawing/2014/main" id="{45EF15BD-838B-C0F7-2918-8C49952DD646}"/>
              </a:ext>
            </a:extLst>
          </p:cNvPr>
          <p:cNvSpPr txBox="1"/>
          <p:nvPr/>
        </p:nvSpPr>
        <p:spPr>
          <a:xfrm>
            <a:off x="4966282" y="1760196"/>
            <a:ext cx="3661538" cy="1899494"/>
          </a:xfrm>
          <a:prstGeom prst="rect">
            <a:avLst/>
          </a:prstGeom>
          <a:noFill/>
        </p:spPr>
        <p:txBody>
          <a:bodyPr wrap="square">
            <a:spAutoFit/>
          </a:bodyPr>
          <a:lstStyle/>
          <a:p>
            <a:pPr marL="0" marR="0" algn="just">
              <a:lnSpc>
                <a:spcPct val="150000"/>
              </a:lnSpc>
              <a:spcBef>
                <a:spcPts val="0"/>
              </a:spcBef>
              <a:spcAft>
                <a:spcPts val="800"/>
              </a:spcAft>
            </a:pPr>
            <a:r>
              <a:rPr lang="en-US" sz="1600" dirty="0">
                <a:solidFill>
                  <a:srgbClr val="000000"/>
                </a:solidFill>
                <a:effectLst/>
                <a:latin typeface="Times New Roman" panose="02020603050405020304" pitchFamily="18" charset="0"/>
                <a:ea typeface="Times New Roman" panose="02020603050405020304" pitchFamily="18" charset="0"/>
              </a:rPr>
              <a:t>3. </a:t>
            </a:r>
            <a:r>
              <a:rPr lang="en-US" sz="1600" dirty="0" err="1">
                <a:solidFill>
                  <a:srgbClr val="000000"/>
                </a:solidFill>
                <a:effectLst/>
                <a:latin typeface="Times New Roman" panose="02020603050405020304" pitchFamily="18" charset="0"/>
                <a:ea typeface="Times New Roman" panose="02020603050405020304" pitchFamily="18" charset="0"/>
              </a:rPr>
              <a:t>Xác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định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không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gian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thời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gian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tâm</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tưởng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của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trong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hai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khổ</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thơ</a:t>
            </a:r>
            <a:r>
              <a:rPr lang="en-US" sz="1600" dirty="0">
                <a:solidFill>
                  <a:srgbClr val="000000"/>
                </a:solidFill>
                <a:effectLst/>
                <a:latin typeface="Times New Roman" panose="02020603050405020304" pitchFamily="18" charset="0"/>
                <a:ea typeface="Times New Roman" panose="02020603050405020304" pitchFamily="18" charset="0"/>
              </a:rPr>
              <a:t> 5, 6. </a:t>
            </a:r>
            <a:r>
              <a:rPr lang="en-US" sz="1600" dirty="0" err="1">
                <a:solidFill>
                  <a:srgbClr val="000000"/>
                </a:solidFill>
                <a:effectLst/>
                <a:latin typeface="Times New Roman" panose="02020603050405020304" pitchFamily="18" charset="0"/>
                <a:ea typeface="Times New Roman" panose="02020603050405020304" pitchFamily="18" charset="0"/>
              </a:rPr>
              <a:t>Hãy</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hình</a:t>
            </a:r>
            <a:r>
              <a:rPr lang="en-US" sz="1600" dirty="0">
                <a:solidFill>
                  <a:srgbClr val="000000"/>
                </a:solidFill>
                <a:effectLst/>
                <a:latin typeface="Times New Roman" panose="02020603050405020304" pitchFamily="18" charset="0"/>
                <a:ea typeface="Times New Roman" panose="02020603050405020304" pitchFamily="18" charset="0"/>
              </a:rPr>
              <a:t> dung </a:t>
            </a:r>
            <a:r>
              <a:rPr lang="en-US" sz="1600" dirty="0" err="1">
                <a:solidFill>
                  <a:srgbClr val="000000"/>
                </a:solidFill>
                <a:effectLst/>
                <a:latin typeface="Times New Roman" panose="02020603050405020304" pitchFamily="18" charset="0"/>
                <a:ea typeface="Times New Roman" panose="02020603050405020304" pitchFamily="18" charset="0"/>
              </a:rPr>
              <a:t>nhân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vật</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trữ</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tình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được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tận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hưởng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những</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gì</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và</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tiếp</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tục</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đấu</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tranh</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với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nỗi</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buồn</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ra</a:t>
            </a:r>
            <a:r>
              <a:rPr lang="en-US" sz="1600" dirty="0">
                <a:solidFill>
                  <a:srgbClr val="000000"/>
                </a:solidFill>
                <a:effectLst/>
                <a:latin typeface="Times New Roman" panose="02020603050405020304" pitchFamily="18" charset="0"/>
                <a:ea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rPr>
              <a:t>sao</a:t>
            </a:r>
            <a:r>
              <a:rPr lang="en-US" sz="16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F888D657-45AA-03D7-DB52-FB8F14104A26}"/>
              </a:ext>
            </a:extLst>
          </p:cNvPr>
          <p:cNvSpPr txBox="1"/>
          <p:nvPr/>
        </p:nvSpPr>
        <p:spPr>
          <a:xfrm>
            <a:off x="191361" y="1328763"/>
            <a:ext cx="4112191" cy="1525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sầu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đau</a:t>
            </a:r>
            <a:r>
              <a:rPr lang="en-US" sz="1600"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Ngày</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mai</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Nhi-</a:t>
            </a:r>
            <a:r>
              <a:rPr lang="en-US" sz="1600" b="1" dirty="0" err="1">
                <a:latin typeface="Times New Roman" panose="02020603050405020304" pitchFamily="18" charset="0"/>
                <a:cs typeface="Times New Roman" panose="02020603050405020304" pitchFamily="18" charset="0"/>
              </a:rPr>
              <a:t>na</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Nhina</a:t>
            </a:r>
            <a:r>
              <a:rPr lang="en-US" sz="1600" b="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p>
          <a:p>
            <a:pPr>
              <a:lnSpc>
                <a:spcPct val="150000"/>
              </a:lnSpc>
            </a:pPr>
            <a:r>
              <a:rPr lang="en-US" sz="1600" b="1" i="1" dirty="0" err="1">
                <a:latin typeface="Times New Roman" panose="02020603050405020304" pitchFamily="18" charset="0"/>
                <a:cs typeface="Times New Roman" panose="02020603050405020304" pitchFamily="18" charset="0"/>
              </a:rPr>
              <a:t>Ngày</a:t>
            </a:r>
            <a:r>
              <a:rPr lang="en-US" sz="1600" b="1" i="1" dirty="0">
                <a:latin typeface="Times New Roman" panose="02020603050405020304" pitchFamily="18" charset="0"/>
                <a:cs typeface="Times New Roman" panose="02020603050405020304" pitchFamily="18" charset="0"/>
              </a:rPr>
              <a:t> </a:t>
            </a:r>
            <a:r>
              <a:rPr lang="en-US" sz="1600" b="1" i="1" dirty="0" err="1">
                <a:latin typeface="Times New Roman" panose="02020603050405020304" pitchFamily="18" charset="0"/>
                <a:cs typeface="Times New Roman" panose="02020603050405020304" pitchFamily="18" charset="0"/>
              </a:rPr>
              <a:t>mai</a:t>
            </a:r>
            <a:r>
              <a:rPr lang="en-US" sz="1600" b="1" i="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thương</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dirty="0" err="1">
                <a:latin typeface="Times New Roman" panose="02020603050405020304" pitchFamily="18" charset="0"/>
                <a:cs typeface="Times New Roman" panose="02020603050405020304" pitchFamily="18" charset="0"/>
              </a:rPr>
              <a:t>Tôi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sẽ</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lò</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sưởi</a:t>
            </a:r>
            <a:r>
              <a:rPr lang="en-US" sz="1600" dirty="0">
                <a:latin typeface="Times New Roman" panose="02020603050405020304" pitchFamily="18" charset="0"/>
                <a:cs typeface="Times New Roman" panose="02020603050405020304" pitchFamily="18" charset="0"/>
              </a:rPr>
              <a:t>, </a:t>
            </a:r>
          </a:p>
          <a:p>
            <a:pPr>
              <a:lnSpc>
                <a:spcPct val="150000"/>
              </a:lnSpc>
            </a:pP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mắt</a:t>
            </a:r>
            <a:r>
              <a:rPr lang="en-US" sz="16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A625298-3F99-DEBF-3283-2CF3EBBEAAB9}"/>
              </a:ext>
            </a:extLst>
          </p:cNvPr>
          <p:cNvSpPr txBox="1"/>
          <p:nvPr/>
        </p:nvSpPr>
        <p:spPr>
          <a:xfrm>
            <a:off x="670420" y="3113494"/>
            <a:ext cx="3895543" cy="152541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600" dirty="0">
                <a:latin typeface="Times New Roman" panose="02020603050405020304" pitchFamily="18" charset="0"/>
                <a:cs typeface="Times New Roman" panose="02020603050405020304" pitchFamily="18" charset="0"/>
              </a:rPr>
              <a:t>Kim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vang </a:t>
            </a:r>
            <a:r>
              <a:rPr lang="en-US" sz="1600" dirty="0" err="1">
                <a:latin typeface="Times New Roman" panose="02020603050405020304" pitchFamily="18" charset="0"/>
                <a:cs typeface="Times New Roman" panose="02020603050405020304" pitchFamily="18" charset="0"/>
              </a:rPr>
              <a:t>tiếng</a:t>
            </a:r>
            <a:endParaRPr lang="en-US" sz="1600" dirty="0">
              <a:latin typeface="Times New Roman" panose="02020603050405020304" pitchFamily="18" charset="0"/>
              <a:cs typeface="Times New Roman" panose="02020603050405020304" pitchFamily="18" charset="0"/>
            </a:endParaRPr>
          </a:p>
          <a:p>
            <a:pPr>
              <a:lnSpc>
                <a:spcPct val="150000"/>
              </a:lnSpc>
            </a:pPr>
            <a:r>
              <a:rPr lang="en-US" sz="1600" b="1" dirty="0" err="1">
                <a:latin typeface="Times New Roman" panose="02020603050405020304" pitchFamily="18" charset="0"/>
                <a:cs typeface="Times New Roman" panose="02020603050405020304" pitchFamily="18" charset="0"/>
              </a:rPr>
              <a:t>Sẽ</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hoàn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tất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vòng</a:t>
            </a:r>
            <a:r>
              <a:rPr lang="en-US" sz="1600" b="1" dirty="0">
                <a:latin typeface="Times New Roman" panose="02020603050405020304" pitchFamily="18" charset="0"/>
                <a:cs typeface="Times New Roman" panose="02020603050405020304" pitchFamily="18" charset="0"/>
              </a:rPr>
              <a:t> quay </a:t>
            </a:r>
            <a:r>
              <a:rPr lang="en-US" sz="1600" b="1" dirty="0" err="1">
                <a:latin typeface="Times New Roman" panose="02020603050405020304" pitchFamily="18" charset="0"/>
                <a:cs typeface="Times New Roman" panose="02020603050405020304" pitchFamily="18" charset="0"/>
              </a:rPr>
              <a:t>đều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đặn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mình</a:t>
            </a:r>
            <a:r>
              <a:rPr lang="en-US" sz="1600" b="1" dirty="0">
                <a:latin typeface="Times New Roman" panose="02020603050405020304" pitchFamily="18" charset="0"/>
                <a:cs typeface="Times New Roman" panose="02020603050405020304" pitchFamily="18" charset="0"/>
              </a:rPr>
              <a:t>, </a:t>
            </a:r>
          </a:p>
          <a:p>
            <a:pPr>
              <a:lnSpc>
                <a:spcPct val="150000"/>
              </a:lnSpc>
            </a:pP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ngấy</a:t>
            </a:r>
            <a:r>
              <a:rPr lang="en-US" sz="1600" dirty="0">
                <a:latin typeface="Times New Roman" panose="02020603050405020304" pitchFamily="18" charset="0"/>
                <a:cs typeface="Times New Roman" panose="02020603050405020304" pitchFamily="18" charset="0"/>
              </a:rPr>
              <a:t>,</a:t>
            </a:r>
          </a:p>
          <a:p>
            <a:pPr>
              <a:lnSpc>
                <a:spcPct val="150000"/>
              </a:lnSpc>
            </a:pPr>
            <a:r>
              <a:rPr lang="en-US" sz="1600" dirty="0" err="1">
                <a:latin typeface="Times New Roman" panose="02020603050405020304" pitchFamily="18" charset="0"/>
                <a:cs typeface="Times New Roman" panose="02020603050405020304" pitchFamily="18" charset="0"/>
              </a:rPr>
              <a:t>Nửa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rẽ</a:t>
            </a:r>
            <a:r>
              <a:rPr lang="en-US" sz="1600" dirty="0">
                <a:latin typeface="Times New Roman" panose="02020603050405020304" pitchFamily="18" charset="0"/>
                <a:cs typeface="Times New Roman" panose="02020603050405020304" pitchFamily="18" charset="0"/>
              </a:rPr>
              <a:t> chia </a:t>
            </a:r>
            <a:r>
              <a:rPr lang="en-US" sz="1600" dirty="0" err="1">
                <a:latin typeface="Times New Roman" panose="02020603050405020304" pitchFamily="18" charset="0"/>
                <a:cs typeface="Times New Roman" panose="02020603050405020304" pitchFamily="18" charset="0"/>
              </a:rPr>
              <a:t>đôi</a:t>
            </a:r>
            <a:r>
              <a:rPr lang="en-US" sz="1600"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200055291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2;p34">
            <a:extLst>
              <a:ext uri="{FF2B5EF4-FFF2-40B4-BE49-F238E27FC236}">
                <a16:creationId xmlns:a16="http://schemas.microsoft.com/office/drawing/2014/main" id="{72491C13-B9D6-E2E7-8BD3-A05805046D56}"/>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sp>
        <p:nvSpPr>
          <p:cNvPr id="9" name="TextBox 8">
            <a:extLst>
              <a:ext uri="{FF2B5EF4-FFF2-40B4-BE49-F238E27FC236}">
                <a16:creationId xmlns:a16="http://schemas.microsoft.com/office/drawing/2014/main" id="{66719141-4950-F7E2-C213-86050EDEB704}"/>
              </a:ext>
            </a:extLst>
          </p:cNvPr>
          <p:cNvSpPr txBox="1"/>
          <p:nvPr/>
        </p:nvSpPr>
        <p:spPr>
          <a:xfrm>
            <a:off x="191361" y="739287"/>
            <a:ext cx="8749205" cy="4156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b.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Khổ</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thơ</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2 – 6: Con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đường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mùa</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đông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cảnh</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vật</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và</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vận</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động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tâm</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tưởng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của</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người</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lữ</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hành</a:t>
            </a:r>
            <a:r>
              <a:rPr kumimoji="0" lang="en-US" sz="1600" b="0"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endParaRPr kumimoji="0" lang="en-US" sz="1200" b="0" i="0" u="none" strike="noStrike" kern="0" cap="none" spc="0" normalizeH="0" baseline="0" noProof="0" dirty="0">
              <a:ln>
                <a:noFill/>
              </a:ln>
              <a:solidFill>
                <a:srgbClr val="000000"/>
              </a:solidFill>
              <a:effectLst/>
              <a:uLnTx/>
              <a:uFillTx/>
              <a:latin typeface="Playfair Display" pitchFamily="2" charset="0"/>
              <a:ea typeface="Calibri" panose="020F0502020204030204" pitchFamily="34" charset="0"/>
              <a:cs typeface="Arial"/>
              <a:sym typeface="Arial"/>
            </a:endParaRPr>
          </a:p>
        </p:txBody>
      </p:sp>
      <p:sp>
        <p:nvSpPr>
          <p:cNvPr id="10" name="TextBox 9">
            <a:extLst>
              <a:ext uri="{FF2B5EF4-FFF2-40B4-BE49-F238E27FC236}">
                <a16:creationId xmlns:a16="http://schemas.microsoft.com/office/drawing/2014/main" id="{FE97E4D1-1512-3DCB-1752-57931F5F1560}"/>
              </a:ext>
            </a:extLst>
          </p:cNvPr>
          <p:cNvSpPr txBox="1"/>
          <p:nvPr/>
        </p:nvSpPr>
        <p:spPr>
          <a:xfrm>
            <a:off x="1546687" y="1422331"/>
            <a:ext cx="1903243"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C00000"/>
                </a:solidFill>
                <a:latin typeface="Playfair Display" pitchFamily="2" charset="0"/>
                <a:ea typeface="Calibri" panose="020F0502020204030204" pitchFamily="34" charset="0"/>
              </a:rPr>
              <a:t>Thời</a:t>
            </a:r>
            <a:r>
              <a:rPr lang="en-US" sz="2000" b="1" dirty="0">
                <a:solidFill>
                  <a:srgbClr val="C00000"/>
                </a:solidFill>
                <a:latin typeface="Playfair Display" pitchFamily="2" charset="0"/>
                <a:ea typeface="Calibri" panose="020F0502020204030204" pitchFamily="34" charset="0"/>
              </a:rPr>
              <a:t> </a:t>
            </a:r>
            <a:r>
              <a:rPr lang="en-US" sz="2000" b="1" dirty="0" err="1">
                <a:solidFill>
                  <a:srgbClr val="C00000"/>
                </a:solidFill>
                <a:latin typeface="Playfair Display" pitchFamily="2" charset="0"/>
                <a:ea typeface="Calibri" panose="020F0502020204030204" pitchFamily="34" charset="0"/>
              </a:rPr>
              <a:t>gian</a:t>
            </a:r>
            <a:endParaRPr lang="en-US" sz="1600" dirty="0">
              <a:solidFill>
                <a:srgbClr val="C00000"/>
              </a:solidFill>
              <a:effectLst/>
              <a:latin typeface="Playfair Display" pitchFamily="2" charset="0"/>
              <a:ea typeface="Calibri" panose="020F0502020204030204" pitchFamily="34" charset="0"/>
            </a:endParaRPr>
          </a:p>
        </p:txBody>
      </p:sp>
      <p:sp>
        <p:nvSpPr>
          <p:cNvPr id="11" name="TextBox 10">
            <a:extLst>
              <a:ext uri="{FF2B5EF4-FFF2-40B4-BE49-F238E27FC236}">
                <a16:creationId xmlns:a16="http://schemas.microsoft.com/office/drawing/2014/main" id="{53E43F01-55F0-1BEE-E1D4-1A21ECCBAEF2}"/>
              </a:ext>
            </a:extLst>
          </p:cNvPr>
          <p:cNvSpPr txBox="1"/>
          <p:nvPr/>
        </p:nvSpPr>
        <p:spPr>
          <a:xfrm>
            <a:off x="5717538" y="1422331"/>
            <a:ext cx="2743128"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2060"/>
                </a:solidFill>
                <a:latin typeface="Playfair Display" pitchFamily="2" charset="0"/>
                <a:ea typeface="Calibri" panose="020F0502020204030204" pitchFamily="34" charset="0"/>
              </a:rPr>
              <a:t>Không</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gian</a:t>
            </a:r>
            <a:endParaRPr lang="en-US" sz="1600" dirty="0">
              <a:solidFill>
                <a:srgbClr val="002060"/>
              </a:solidFill>
              <a:effectLst/>
              <a:latin typeface="Playfair Display" pitchFamily="2" charset="0"/>
              <a:ea typeface="Calibri" panose="020F0502020204030204" pitchFamily="34" charset="0"/>
            </a:endParaRPr>
          </a:p>
        </p:txBody>
      </p:sp>
      <p:sp>
        <p:nvSpPr>
          <p:cNvPr id="12" name="TextBox 11">
            <a:extLst>
              <a:ext uri="{FF2B5EF4-FFF2-40B4-BE49-F238E27FC236}">
                <a16:creationId xmlns:a16="http://schemas.microsoft.com/office/drawing/2014/main" id="{5516C868-B1D3-E03C-5EB8-B31ED8AA03E5}"/>
              </a:ext>
            </a:extLst>
          </p:cNvPr>
          <p:cNvSpPr txBox="1"/>
          <p:nvPr/>
        </p:nvSpPr>
        <p:spPr>
          <a:xfrm>
            <a:off x="904425" y="1937059"/>
            <a:ext cx="3661538" cy="498342"/>
          </a:xfrm>
          <a:prstGeom prst="rect">
            <a:avLst/>
          </a:prstGeom>
          <a:noFill/>
        </p:spPr>
        <p:txBody>
          <a:bodyPr wrap="square">
            <a:spAutoFit/>
          </a:bodyPr>
          <a:lstStyle/>
          <a:p>
            <a:pPr marR="0" algn="just">
              <a:lnSpc>
                <a:spcPct val="150000"/>
              </a:lnSpc>
              <a:spcBef>
                <a:spcPts val="0"/>
              </a:spcBef>
              <a:spcAft>
                <a:spcPts val="800"/>
              </a:spcAft>
            </a:pP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mai</a:t>
            </a:r>
            <a:r>
              <a:rPr lang="en-US" sz="2000" dirty="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sym typeface="Wingdings" panose="05000000000000000000" pitchFamily="2" charset="2"/>
              </a:rPr>
              <a:t> </a:t>
            </a:r>
            <a:r>
              <a:rPr lang="en-US" sz="2000" dirty="0" err="1">
                <a:latin typeface="Times New Roman" panose="02020603050405020304" pitchFamily="18" charset="0"/>
                <a:ea typeface="Times New Roman" panose="02020603050405020304" pitchFamily="18" charset="0"/>
                <a:sym typeface="Wingdings" panose="05000000000000000000" pitchFamily="2" charset="2"/>
              </a:rPr>
              <a:t>Tương</a:t>
            </a:r>
            <a:r>
              <a:rPr lang="en-US" sz="2000" dirty="0">
                <a:latin typeface="Times New Roman" panose="02020603050405020304" pitchFamily="18" charset="0"/>
                <a:ea typeface="Times New Roman" panose="02020603050405020304" pitchFamily="18" charset="0"/>
                <a:sym typeface="Wingdings" panose="05000000000000000000" pitchFamily="2" charset="2"/>
              </a:rPr>
              <a:t> </a:t>
            </a:r>
            <a:r>
              <a:rPr lang="en-US" sz="2000" dirty="0" err="1">
                <a:latin typeface="Times New Roman" panose="02020603050405020304" pitchFamily="18" charset="0"/>
                <a:ea typeface="Times New Roman" panose="02020603050405020304" pitchFamily="18" charset="0"/>
                <a:sym typeface="Wingdings" panose="05000000000000000000" pitchFamily="2" charset="2"/>
              </a:rPr>
              <a:t>lai</a:t>
            </a:r>
            <a:endParaRPr lang="en-US" sz="2000" dirty="0">
              <a:solidFill>
                <a:srgbClr val="000000"/>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6259731B-CC46-AEB9-1E9E-AC293103E7FD}"/>
              </a:ext>
            </a:extLst>
          </p:cNvPr>
          <p:cNvSpPr txBox="1"/>
          <p:nvPr/>
        </p:nvSpPr>
        <p:spPr>
          <a:xfrm>
            <a:off x="5396474" y="1937059"/>
            <a:ext cx="3661538" cy="498342"/>
          </a:xfrm>
          <a:prstGeom prst="rect">
            <a:avLst/>
          </a:prstGeom>
          <a:noFill/>
        </p:spPr>
        <p:txBody>
          <a:bodyPr wrap="square">
            <a:spAutoFit/>
          </a:bodyPr>
          <a:lstStyle/>
          <a:p>
            <a:pPr marR="0" algn="just">
              <a:lnSpc>
                <a:spcPct val="150000"/>
              </a:lnSpc>
              <a:spcBef>
                <a:spcPts val="0"/>
              </a:spcBef>
              <a:spcAft>
                <a:spcPts val="800"/>
              </a:spcAft>
            </a:pPr>
            <a:r>
              <a:rPr lang="en-US" sz="2000" dirty="0" err="1">
                <a:latin typeface="Times New Roman" panose="02020603050405020304" pitchFamily="18" charset="0"/>
                <a:ea typeface="Times New Roman" panose="02020603050405020304" pitchFamily="18" charset="0"/>
              </a:rPr>
              <a:t>Nửa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đêm</a:t>
            </a:r>
            <a:r>
              <a:rPr lang="en-US" sz="2000" dirty="0">
                <a:latin typeface="Times New Roman" panose="02020603050405020304" pitchFamily="18" charset="0"/>
                <a:ea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sym typeface="Wingdings" panose="05000000000000000000" pitchFamily="2" charset="2"/>
              </a:rPr>
              <a:t> </a:t>
            </a:r>
            <a:r>
              <a:rPr lang="en-US" sz="2000" dirty="0" err="1">
                <a:latin typeface="Times New Roman" panose="02020603050405020304" pitchFamily="18" charset="0"/>
                <a:ea typeface="Times New Roman" panose="02020603050405020304" pitchFamily="18" charset="0"/>
                <a:sym typeface="Wingdings" panose="05000000000000000000" pitchFamily="2" charset="2"/>
              </a:rPr>
              <a:t>Yên</a:t>
            </a:r>
            <a:r>
              <a:rPr lang="en-US" sz="2000" dirty="0">
                <a:latin typeface="Times New Roman" panose="02020603050405020304" pitchFamily="18" charset="0"/>
                <a:ea typeface="Times New Roman" panose="02020603050405020304" pitchFamily="18" charset="0"/>
                <a:sym typeface="Wingdings" panose="05000000000000000000" pitchFamily="2" charset="2"/>
              </a:rPr>
              <a:t> </a:t>
            </a:r>
            <a:r>
              <a:rPr lang="en-US" sz="2000" dirty="0" err="1">
                <a:latin typeface="Times New Roman" panose="02020603050405020304" pitchFamily="18" charset="0"/>
                <a:ea typeface="Times New Roman" panose="02020603050405020304" pitchFamily="18" charset="0"/>
                <a:sym typeface="Wingdings" panose="05000000000000000000" pitchFamily="2" charset="2"/>
              </a:rPr>
              <a:t>bình</a:t>
            </a:r>
            <a:endParaRPr lang="en-US" sz="2000" dirty="0">
              <a:solidFill>
                <a:srgbClr val="000000"/>
              </a:solidFill>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95C67B26-4B79-5EC7-DC14-B209566548F8}"/>
              </a:ext>
            </a:extLst>
          </p:cNvPr>
          <p:cNvSpPr txBox="1"/>
          <p:nvPr/>
        </p:nvSpPr>
        <p:spPr>
          <a:xfrm>
            <a:off x="2693950" y="2605009"/>
            <a:ext cx="5405048" cy="2119747"/>
          </a:xfrm>
          <a:prstGeom prst="rect">
            <a:avLst/>
          </a:prstGeom>
          <a:noFill/>
        </p:spPr>
        <p:txBody>
          <a:bodyPr wrap="square">
            <a:spAutoFit/>
          </a:bodyPr>
          <a:lstStyle/>
          <a:p>
            <a:pPr algn="just">
              <a:lnSpc>
                <a:spcPct val="150000"/>
              </a:lnSpc>
            </a:pPr>
            <a:r>
              <a:rPr lang="en-US" sz="1800" dirty="0" err="1">
                <a:solidFill>
                  <a:srgbClr val="000000"/>
                </a:solidFill>
                <a:effectLst/>
                <a:latin typeface="Times New Roman" panose="02020603050405020304" pitchFamily="18" charset="0"/>
                <a:ea typeface="Times New Roman" panose="02020603050405020304" pitchFamily="18" charset="0"/>
              </a:rPr>
              <a:t>Biểu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tưởng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cố</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ấm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phúc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sẽ</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hưởng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ngày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mai</a:t>
            </a:r>
            <a:r>
              <a:rPr lang="en-US" sz="1800" dirty="0">
                <a:solidFill>
                  <a:srgbClr val="000000"/>
                </a:solidFill>
                <a:effectLst/>
                <a:latin typeface="Times New Roman" panose="02020603050405020304" pitchFamily="18" charset="0"/>
                <a:ea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rPr>
              <a:t>điểm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rPr>
              <a:t>đường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tại</a:t>
            </a:r>
            <a:endParaRPr lang="en-US" sz="1800" dirty="0"/>
          </a:p>
        </p:txBody>
      </p:sp>
      <p:sp>
        <p:nvSpPr>
          <p:cNvPr id="16" name="Freeform 2">
            <a:extLst>
              <a:ext uri="{FF2B5EF4-FFF2-40B4-BE49-F238E27FC236}">
                <a16:creationId xmlns:a16="http://schemas.microsoft.com/office/drawing/2014/main" id="{79ECB492-E6FD-416A-C558-381AFB5F47C1}"/>
              </a:ext>
            </a:extLst>
          </p:cNvPr>
          <p:cNvSpPr/>
          <p:nvPr/>
        </p:nvSpPr>
        <p:spPr>
          <a:xfrm>
            <a:off x="191361" y="2453583"/>
            <a:ext cx="2914126" cy="3525871"/>
          </a:xfrm>
          <a:custGeom>
            <a:avLst/>
            <a:gdLst/>
            <a:ahLst/>
            <a:cxnLst/>
            <a:rect l="l" t="t" r="r" b="b"/>
            <a:pathLst>
              <a:path w="4962522" h="5974877">
                <a:moveTo>
                  <a:pt x="0" y="0"/>
                </a:moveTo>
                <a:lnTo>
                  <a:pt x="4962522" y="0"/>
                </a:lnTo>
                <a:lnTo>
                  <a:pt x="4962522" y="5974876"/>
                </a:lnTo>
                <a:lnTo>
                  <a:pt x="0" y="5974876"/>
                </a:lnTo>
                <a:lnTo>
                  <a:pt x="0" y="0"/>
                </a:lnTo>
                <a:close/>
              </a:path>
            </a:pathLst>
          </a:custGeom>
          <a:blipFill>
            <a:blip r:embed="rId2"/>
            <a:stretch>
              <a:fillRect/>
            </a:stretch>
          </a:blipFill>
        </p:spPr>
      </p:sp>
      <p:cxnSp>
        <p:nvCxnSpPr>
          <p:cNvPr id="17" name="Google Shape;245;p34">
            <a:extLst>
              <a:ext uri="{FF2B5EF4-FFF2-40B4-BE49-F238E27FC236}">
                <a16:creationId xmlns:a16="http://schemas.microsoft.com/office/drawing/2014/main" id="{C6DE1315-6B87-5825-29A5-CFA7B4CCAC8D}"/>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076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42;p34">
            <a:extLst>
              <a:ext uri="{FF2B5EF4-FFF2-40B4-BE49-F238E27FC236}">
                <a16:creationId xmlns:a16="http://schemas.microsoft.com/office/drawing/2014/main" id="{94AA7080-060E-F104-678C-A5C1366EFFD6}"/>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sp>
        <p:nvSpPr>
          <p:cNvPr id="12" name="TextBox 11">
            <a:extLst>
              <a:ext uri="{FF2B5EF4-FFF2-40B4-BE49-F238E27FC236}">
                <a16:creationId xmlns:a16="http://schemas.microsoft.com/office/drawing/2014/main" id="{4E0F9DF0-8928-D07C-E26A-825D92D6EECA}"/>
              </a:ext>
            </a:extLst>
          </p:cNvPr>
          <p:cNvSpPr txBox="1"/>
          <p:nvPr/>
        </p:nvSpPr>
        <p:spPr>
          <a:xfrm>
            <a:off x="191361" y="739287"/>
            <a:ext cx="8749205" cy="4156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b.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Khổ</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thơ</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2 – 6: Con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đường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mùa</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đông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cảnh</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vật</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và</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vận</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động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tâm</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tưởng</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của</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người</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lữ</a:t>
            </a:r>
            <a:r>
              <a:rPr kumimoji="0" lang="en-US" sz="1600" b="1"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r>
              <a:rPr kumimoji="0" lang="en-US" sz="1600" b="1" i="0" u="none" strike="noStrike" kern="0" cap="none" spc="0" normalizeH="0" baseline="0" noProof="0" dirty="0" err="1">
                <a:ln>
                  <a:noFill/>
                </a:ln>
                <a:solidFill>
                  <a:srgbClr val="000000"/>
                </a:solidFill>
                <a:effectLst/>
                <a:uLnTx/>
                <a:uFillTx/>
                <a:latin typeface="Playfair Display" pitchFamily="2" charset="0"/>
                <a:ea typeface="Times New Roman" panose="02020603050405020304" pitchFamily="18" charset="0"/>
                <a:cs typeface="Arial"/>
                <a:sym typeface="Arial"/>
              </a:rPr>
              <a:t>hành</a:t>
            </a:r>
            <a:r>
              <a:rPr kumimoji="0" lang="en-US" sz="1600" b="0" i="0" u="none" strike="noStrike" kern="0" cap="none" spc="0" normalizeH="0" baseline="0" noProof="0" dirty="0">
                <a:ln>
                  <a:noFill/>
                </a:ln>
                <a:solidFill>
                  <a:srgbClr val="000000"/>
                </a:solidFill>
                <a:effectLst/>
                <a:uLnTx/>
                <a:uFillTx/>
                <a:latin typeface="Playfair Display" pitchFamily="2" charset="0"/>
                <a:ea typeface="Times New Roman" panose="02020603050405020304" pitchFamily="18" charset="0"/>
                <a:cs typeface="Arial"/>
                <a:sym typeface="Arial"/>
              </a:rPr>
              <a:t>. </a:t>
            </a:r>
            <a:endParaRPr kumimoji="0" lang="en-US" sz="1200" b="0" i="0" u="none" strike="noStrike" kern="0" cap="none" spc="0" normalizeH="0" baseline="0" noProof="0" dirty="0">
              <a:ln>
                <a:noFill/>
              </a:ln>
              <a:solidFill>
                <a:srgbClr val="000000"/>
              </a:solidFill>
              <a:effectLst/>
              <a:uLnTx/>
              <a:uFillTx/>
              <a:latin typeface="Playfair Display" pitchFamily="2" charset="0"/>
              <a:ea typeface="Calibri" panose="020F0502020204030204" pitchFamily="34" charset="0"/>
              <a:cs typeface="Arial"/>
              <a:sym typeface="Arial"/>
            </a:endParaRPr>
          </a:p>
        </p:txBody>
      </p:sp>
      <p:cxnSp>
        <p:nvCxnSpPr>
          <p:cNvPr id="13" name="Google Shape;245;p34">
            <a:extLst>
              <a:ext uri="{FF2B5EF4-FFF2-40B4-BE49-F238E27FC236}">
                <a16:creationId xmlns:a16="http://schemas.microsoft.com/office/drawing/2014/main" id="{29313FC4-F2E8-4F7C-17FF-38309FEF6454}"/>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graphicFrame>
        <p:nvGraphicFramePr>
          <p:cNvPr id="14" name="Table 13">
            <a:extLst>
              <a:ext uri="{FF2B5EF4-FFF2-40B4-BE49-F238E27FC236}">
                <a16:creationId xmlns:a16="http://schemas.microsoft.com/office/drawing/2014/main" id="{B42628C7-6FD6-3132-9F18-BEE7E7ADDB54}"/>
              </a:ext>
            </a:extLst>
          </p:cNvPr>
          <p:cNvGraphicFramePr>
            <a:graphicFrameLocks noGrp="1"/>
          </p:cNvGraphicFramePr>
          <p:nvPr>
            <p:extLst>
              <p:ext uri="{D42A27DB-BD31-4B8C-83A1-F6EECF244321}">
                <p14:modId xmlns:p14="http://schemas.microsoft.com/office/powerpoint/2010/main" val="2820986370"/>
              </p:ext>
            </p:extLst>
          </p:nvPr>
        </p:nvGraphicFramePr>
        <p:xfrm>
          <a:off x="309550" y="1291905"/>
          <a:ext cx="8443205" cy="3624044"/>
        </p:xfrm>
        <a:graphic>
          <a:graphicData uri="http://schemas.openxmlformats.org/drawingml/2006/table">
            <a:tbl>
              <a:tblPr firstRow="1" firstCol="1" bandRow="1">
                <a:tableStyleId>{69012ECD-51FC-41F1-AA8D-1B2483CD663E}</a:tableStyleId>
              </a:tblPr>
              <a:tblGrid>
                <a:gridCol w="2813830">
                  <a:extLst>
                    <a:ext uri="{9D8B030D-6E8A-4147-A177-3AD203B41FA5}">
                      <a16:colId xmlns:a16="http://schemas.microsoft.com/office/drawing/2014/main" val="3116562214"/>
                    </a:ext>
                  </a:extLst>
                </a:gridCol>
                <a:gridCol w="2813830">
                  <a:extLst>
                    <a:ext uri="{9D8B030D-6E8A-4147-A177-3AD203B41FA5}">
                      <a16:colId xmlns:a16="http://schemas.microsoft.com/office/drawing/2014/main" val="437490437"/>
                    </a:ext>
                  </a:extLst>
                </a:gridCol>
                <a:gridCol w="2815545">
                  <a:extLst>
                    <a:ext uri="{9D8B030D-6E8A-4147-A177-3AD203B41FA5}">
                      <a16:colId xmlns:a16="http://schemas.microsoft.com/office/drawing/2014/main" val="1172614730"/>
                    </a:ext>
                  </a:extLst>
                </a:gridCol>
              </a:tblGrid>
              <a:tr h="715375">
                <a:tc>
                  <a:txBody>
                    <a:bodyPr/>
                    <a:lstStyle/>
                    <a:p>
                      <a:pPr marL="0" marR="0" algn="ctr">
                        <a:lnSpc>
                          <a:spcPct val="150000"/>
                        </a:lnSpc>
                        <a:spcBef>
                          <a:spcPts val="0"/>
                        </a:spcBef>
                        <a:spcAft>
                          <a:spcPts val="0"/>
                        </a:spcAft>
                      </a:pPr>
                      <a:r>
                        <a:rPr lang="en-US" sz="1600" dirty="0" err="1">
                          <a:effectLst/>
                          <a:latin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gì</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nhân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trữ</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được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hưởng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02" marR="392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Những biểu hiện của nỗi buồn chưa dứt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02" marR="392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Ý </a:t>
                      </a:r>
                      <a:r>
                        <a:rPr lang="en-US" sz="1600" dirty="0" err="1">
                          <a:effectLst/>
                          <a:latin typeface="Times New Roman" panose="02020603050405020304" pitchFamily="18" charset="0"/>
                          <a:cs typeface="Times New Roman" panose="02020603050405020304" pitchFamily="18" charset="0"/>
                        </a:rPr>
                        <a:t>thức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về</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quy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luật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cuộc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sống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02" marR="392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6239667"/>
                  </a:ext>
                </a:extLst>
              </a:tr>
              <a:tr h="2908669">
                <a:tc>
                  <a:txBody>
                    <a:bodyPr/>
                    <a:lstStyle/>
                    <a:p>
                      <a:pPr marL="0" marR="0" algn="just">
                        <a:lnSpc>
                          <a:spcPct val="150000"/>
                        </a:lnSpc>
                        <a:spcBef>
                          <a:spcPts val="0"/>
                        </a:spcBef>
                        <a:spcAft>
                          <a:spcPts val="0"/>
                        </a:spcAft>
                      </a:pPr>
                      <a:r>
                        <a:rPr lang="en-US" sz="1600" b="0" dirty="0" err="1">
                          <a:effectLst/>
                          <a:latin typeface="Times New Roman" panose="02020603050405020304" pitchFamily="18" charset="0"/>
                          <a:cs typeface="Times New Roman" panose="02020603050405020304" pitchFamily="18" charset="0"/>
                        </a:rPr>
                        <a:t>Hạnh</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phúc</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mà</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nhân</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vật</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trữ</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tình</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hình</a:t>
                      </a:r>
                      <a:r>
                        <a:rPr lang="en-US" sz="1600" b="0" dirty="0">
                          <a:effectLst/>
                          <a:latin typeface="Times New Roman" panose="02020603050405020304" pitchFamily="18" charset="0"/>
                          <a:cs typeface="Times New Roman" panose="02020603050405020304" pitchFamily="18" charset="0"/>
                        </a:rPr>
                        <a:t> dung </a:t>
                      </a:r>
                      <a:r>
                        <a:rPr lang="en-US" sz="1600" b="0" dirty="0" err="1">
                          <a:effectLst/>
                          <a:latin typeface="Times New Roman" panose="02020603050405020304" pitchFamily="18" charset="0"/>
                          <a:cs typeface="Times New Roman" panose="02020603050405020304" pitchFamily="18" charset="0"/>
                        </a:rPr>
                        <a:t>được</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hưởng</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đọng</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lại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mãi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trong</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tâm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tưởng</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hơi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ẩm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của</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mái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ẩm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lò</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lửa</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đờ</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hơi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ấm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của</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tình</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yêu</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ngắm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em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ngắm</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mãi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không</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thôi</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bên</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nhau</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trong</a:t>
                      </a:r>
                      <a:r>
                        <a:rPr lang="en-US" sz="1600" b="0" dirty="0">
                          <a:effectLst/>
                          <a:latin typeface="Times New Roman" panose="02020603050405020304" pitchFamily="18" charset="0"/>
                          <a:cs typeface="Times New Roman" panose="02020603050405020304" pitchFamily="18" charset="0"/>
                        </a:rPr>
                        <a:t> </a:t>
                      </a:r>
                      <a:r>
                        <a:rPr lang="en-US" sz="1600" b="0" dirty="0" err="1">
                          <a:effectLst/>
                          <a:latin typeface="Times New Roman" panose="02020603050405020304" pitchFamily="18" charset="0"/>
                          <a:cs typeface="Times New Roman" panose="02020603050405020304" pitchFamily="18" charset="0"/>
                        </a:rPr>
                        <a:t>đêm</a:t>
                      </a:r>
                      <a:r>
                        <a:rPr lang="en-US" sz="1600" b="0" dirty="0">
                          <a:effectLst/>
                          <a:latin typeface="Times New Roman" panose="02020603050405020304" pitchFamily="18" charset="0"/>
                          <a:cs typeface="Times New Roman" panose="02020603050405020304" pitchFamily="18" charset="0"/>
                        </a:rPr>
                        <a:t>”).</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02" marR="392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600" dirty="0" err="1">
                          <a:effectLst/>
                          <a:latin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biểu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hiện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buồn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chưa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dứt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hiện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trong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hình</a:t>
                      </a:r>
                      <a:r>
                        <a:rPr lang="en-US" sz="1600" dirty="0">
                          <a:effectLst/>
                          <a:latin typeface="Times New Roman" panose="02020603050405020304" pitchFamily="18" charset="0"/>
                          <a:cs typeface="Times New Roman" panose="02020603050405020304" pitchFamily="18" charset="0"/>
                        </a:rPr>
                        <a:t> dung </a:t>
                      </a:r>
                      <a:r>
                        <a:rPr lang="en-US" sz="1600" dirty="0" err="1">
                          <a:effectLst/>
                          <a:latin typeface="Times New Roman" panose="02020603050405020304" pitchFamily="18" charset="0"/>
                          <a:cs typeface="Times New Roman" panose="02020603050405020304" pitchFamily="18" charset="0"/>
                        </a:rPr>
                        <a:t>rồi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cũng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xua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tiếng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kim</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đồng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hồ</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đơn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điệu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lũ</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người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tẻ</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ngắt</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02" marR="392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600" dirty="0" err="1">
                          <a:effectLst/>
                          <a:latin typeface="Times New Roman" panose="02020603050405020304" pitchFamily="18" charset="0"/>
                          <a:cs typeface="Times New Roman" panose="02020603050405020304" pitchFamily="18" charset="0"/>
                        </a:rPr>
                        <a:t>Cuộc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sống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vận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ngừng</a:t>
                      </a:r>
                      <a:r>
                        <a:rPr lang="en-US" sz="1600" dirty="0">
                          <a:effectLst/>
                          <a:latin typeface="Times New Roman" panose="02020603050405020304" pitchFamily="18" charset="0"/>
                          <a:cs typeface="Times New Roman" panose="02020603050405020304" pitchFamily="18" charset="0"/>
                        </a:rPr>
                        <a:t> qua </a:t>
                      </a:r>
                      <a:r>
                        <a:rPr lang="en-US" sz="1600" dirty="0" err="1">
                          <a:effectLst/>
                          <a:latin typeface="Times New Roman" panose="02020603050405020304" pitchFamily="18" charset="0"/>
                          <a:cs typeface="Times New Roman" panose="02020603050405020304" pitchFamily="18" charset="0"/>
                        </a:rPr>
                        <a:t>bước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gian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theo</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quy</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luật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sẽ</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hoàn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tất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vòng</a:t>
                      </a:r>
                      <a:r>
                        <a:rPr lang="en-US" sz="1600" dirty="0">
                          <a:effectLst/>
                          <a:latin typeface="Times New Roman" panose="02020603050405020304" pitchFamily="18" charset="0"/>
                          <a:cs typeface="Times New Roman" panose="02020603050405020304" pitchFamily="18" charset="0"/>
                        </a:rPr>
                        <a:t> quay </a:t>
                      </a:r>
                      <a:r>
                        <a:rPr lang="en-US" sz="1600" dirty="0" err="1">
                          <a:effectLst/>
                          <a:latin typeface="Times New Roman" panose="02020603050405020304" pitchFamily="18" charset="0"/>
                          <a:cs typeface="Times New Roman" panose="02020603050405020304" pitchFamily="18" charset="0"/>
                        </a:rPr>
                        <a:t>đều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đặn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xua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xa</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nỗi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buồn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lũ</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người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tẻ</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ngắt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để</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hạnh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phúc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tình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yêu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đọng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Để</a:t>
                      </a:r>
                      <a:r>
                        <a:rPr lang="en-US" sz="1600" dirty="0">
                          <a:effectLst/>
                          <a:latin typeface="Times New Roman" panose="02020603050405020304" pitchFamily="18" charset="0"/>
                          <a:cs typeface="Times New Roman" panose="02020603050405020304" pitchFamily="18" charset="0"/>
                        </a:rPr>
                        <a:t> ta </a:t>
                      </a:r>
                      <a:r>
                        <a:rPr lang="en-US" sz="1600" dirty="0" err="1">
                          <a:effectLst/>
                          <a:latin typeface="Times New Roman" panose="02020603050405020304" pitchFamily="18" charset="0"/>
                          <a:cs typeface="Times New Roman" panose="02020603050405020304" pitchFamily="18" charset="0"/>
                        </a:rPr>
                        <a:t>bên</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nhau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trong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đêm</a:t>
                      </a:r>
                      <a:r>
                        <a:rPr lang="en-US" sz="16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02" marR="3920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437829"/>
                  </a:ext>
                </a:extLst>
              </a:tr>
            </a:tbl>
          </a:graphicData>
        </a:graphic>
      </p:graphicFrame>
    </p:spTree>
    <p:extLst>
      <p:ext uri="{BB962C8B-B14F-4D97-AF65-F5344CB8AC3E}">
        <p14:creationId xmlns:p14="http://schemas.microsoft.com/office/powerpoint/2010/main" val="7070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2;p34">
            <a:extLst>
              <a:ext uri="{FF2B5EF4-FFF2-40B4-BE49-F238E27FC236}">
                <a16:creationId xmlns:a16="http://schemas.microsoft.com/office/drawing/2014/main" id="{A3D309CF-7CD1-FB74-20AF-7F9B8AE45EBF}"/>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6" name="Google Shape;245;p34">
            <a:extLst>
              <a:ext uri="{FF2B5EF4-FFF2-40B4-BE49-F238E27FC236}">
                <a16:creationId xmlns:a16="http://schemas.microsoft.com/office/drawing/2014/main" id="{514E015E-5E97-DE17-F97D-147C016524B0}"/>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8" name="TextBox 7">
            <a:extLst>
              <a:ext uri="{FF2B5EF4-FFF2-40B4-BE49-F238E27FC236}">
                <a16:creationId xmlns:a16="http://schemas.microsoft.com/office/drawing/2014/main" id="{8709980A-4FF6-3747-994F-3ABB8A9A587C}"/>
              </a:ext>
            </a:extLst>
          </p:cNvPr>
          <p:cNvSpPr txBox="1"/>
          <p:nvPr/>
        </p:nvSpPr>
        <p:spPr>
          <a:xfrm>
            <a:off x="191360" y="790755"/>
            <a:ext cx="8749205" cy="785023"/>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c.</a:t>
            </a:r>
            <a:r>
              <a:rPr lang="en-US" sz="1600"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7: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vững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bước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trình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cùng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những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điểm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tựa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tinh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thần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ý </a:t>
            </a:r>
            <a:r>
              <a:rPr lang="en-US" sz="1600" b="1" dirty="0" err="1">
                <a:solidFill>
                  <a:srgbClr val="000000"/>
                </a:solidFill>
                <a:effectLst/>
                <a:latin typeface="Playfair Display" pitchFamily="2" charset="0"/>
                <a:ea typeface="Times New Roman" panose="02020603050405020304" pitchFamily="18" charset="0"/>
              </a:rPr>
              <a:t>thức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về</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sứ</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mệnh</a:t>
            </a:r>
            <a:r>
              <a:rPr lang="en-US" sz="1600" b="1" dirty="0">
                <a:solidFill>
                  <a:srgbClr val="000000"/>
                </a:solidFill>
                <a:effectLst/>
                <a:latin typeface="Playfair Display" pitchFamily="2" charset="0"/>
                <a:ea typeface="Times New Roman" panose="02020603050405020304" pitchFamily="18" charset="0"/>
              </a:rPr>
              <a:t>).</a:t>
            </a:r>
            <a:endParaRPr lang="en-US" sz="1600" dirty="0">
              <a:effectLst/>
              <a:latin typeface="Playfair Display" pitchFamily="2" charset="0"/>
              <a:ea typeface="Calibri" panose="020F0502020204030204" pitchFamily="34" charset="0"/>
            </a:endParaRPr>
          </a:p>
        </p:txBody>
      </p:sp>
      <p:sp>
        <p:nvSpPr>
          <p:cNvPr id="10" name="TextBox 9">
            <a:extLst>
              <a:ext uri="{FF2B5EF4-FFF2-40B4-BE49-F238E27FC236}">
                <a16:creationId xmlns:a16="http://schemas.microsoft.com/office/drawing/2014/main" id="{45EF15BD-838B-C0F7-2918-8C49952DD646}"/>
              </a:ext>
            </a:extLst>
          </p:cNvPr>
          <p:cNvSpPr txBox="1"/>
          <p:nvPr/>
        </p:nvSpPr>
        <p:spPr>
          <a:xfrm>
            <a:off x="5056462" y="1496357"/>
            <a:ext cx="3884103" cy="2745688"/>
          </a:xfrm>
          <a:prstGeom prst="rect">
            <a:avLst/>
          </a:prstGeom>
          <a:noFill/>
        </p:spPr>
        <p:txBody>
          <a:bodyPr wrap="square">
            <a:spAutoFit/>
          </a:bodyPr>
          <a:lstStyle/>
          <a:p>
            <a:pPr marL="0" marR="0" algn="just">
              <a:lnSpc>
                <a:spcPct val="150000"/>
              </a:lnSpc>
              <a:spcBef>
                <a:spcPts val="0"/>
              </a:spcBef>
              <a:spcAft>
                <a:spcPts val="800"/>
              </a:spcAft>
            </a:pPr>
            <a:r>
              <a:rPr lang="en-US" dirty="0">
                <a:solidFill>
                  <a:srgbClr val="000000"/>
                </a:solidFill>
                <a:effectLst/>
                <a:latin typeface="Times New Roman" panose="02020603050405020304" pitchFamily="18" charset="0"/>
                <a:ea typeface="Times New Roman" panose="02020603050405020304" pitchFamily="18" charset="0"/>
              </a:rPr>
              <a:t>1. “Xe tam </a:t>
            </a:r>
            <a:r>
              <a:rPr lang="en-US" dirty="0" err="1">
                <a:solidFill>
                  <a:srgbClr val="000000"/>
                </a:solidFill>
                <a:effectLst/>
                <a:latin typeface="Times New Roman" panose="02020603050405020304" pitchFamily="18" charset="0"/>
                <a:ea typeface="Times New Roman" panose="02020603050405020304" pitchFamily="18" charset="0"/>
              </a:rPr>
              <a:t>mã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ca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người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ích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lều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ánh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lửa</a:t>
            </a:r>
            <a:r>
              <a:rPr lang="en-US" dirty="0">
                <a:solidFill>
                  <a:srgbClr val="000000"/>
                </a:solidFill>
                <a:effectLst/>
                <a:latin typeface="Times New Roman" panose="02020603050405020304" pitchFamily="18" charset="0"/>
                <a:ea typeface="Times New Roman" panose="02020603050405020304" pitchFamily="18" charset="0"/>
              </a:rPr>
              <a:t>”, “Nhi-</a:t>
            </a:r>
            <a:r>
              <a:rPr lang="en-US" dirty="0" err="1">
                <a:solidFill>
                  <a:srgbClr val="000000"/>
                </a:solidFill>
                <a:effectLst/>
                <a:latin typeface="Times New Roman" panose="02020603050405020304" pitchFamily="18" charset="0"/>
                <a:ea typeface="Times New Roman" panose="02020603050405020304" pitchFamily="18" charset="0"/>
              </a:rPr>
              <a:t>na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rPr>
              <a:t> ý </a:t>
            </a:r>
            <a:r>
              <a:rPr lang="en-US" dirty="0" err="1">
                <a:solidFill>
                  <a:srgbClr val="000000"/>
                </a:solidFill>
                <a:effectLst/>
                <a:latin typeface="Times New Roman" panose="02020603050405020304" pitchFamily="18" charset="0"/>
                <a:ea typeface="Times New Roman" panose="02020603050405020304" pitchFamily="18" charset="0"/>
              </a:rPr>
              <a:t>nghĩa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tinh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thần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nào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đối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hành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nhân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vật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trữ</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rPr>
              <a:t>đường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mùa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đông</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dirty="0">
                <a:solidFill>
                  <a:srgbClr val="000000"/>
                </a:solidFill>
                <a:effectLst/>
                <a:latin typeface="Times New Roman" panose="02020603050405020304" pitchFamily="18" charset="0"/>
                <a:ea typeface="Times New Roman" panose="02020603050405020304" pitchFamily="18" charset="0"/>
              </a:rPr>
              <a:t>2. </a:t>
            </a:r>
            <a:r>
              <a:rPr lang="en-US" dirty="0" err="1">
                <a:solidFill>
                  <a:srgbClr val="000000"/>
                </a:solidFill>
                <a:effectLst/>
                <a:latin typeface="Times New Roman" panose="02020603050405020304" pitchFamily="18" charset="0"/>
                <a:ea typeface="Times New Roman" panose="02020603050405020304" pitchFamily="18" charset="0"/>
              </a:rPr>
              <a:t>Nêu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nhận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xét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những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tượng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được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điểm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khổ</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cuối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Hãy</a:t>
            </a:r>
            <a:r>
              <a:rPr lang="en-US" dirty="0">
                <a:solidFill>
                  <a:srgbClr val="000000"/>
                </a:solidFill>
                <a:effectLst/>
                <a:latin typeface="Times New Roman" panose="02020603050405020304" pitchFamily="18" charset="0"/>
                <a:ea typeface="Times New Roman" panose="02020603050405020304" pitchFamily="18" charset="0"/>
              </a:rPr>
              <a:t> chia </a:t>
            </a:r>
            <a:r>
              <a:rPr lang="en-US" dirty="0" err="1">
                <a:solidFill>
                  <a:srgbClr val="000000"/>
                </a:solidFill>
                <a:effectLst/>
                <a:latin typeface="Times New Roman" panose="02020603050405020304" pitchFamily="18" charset="0"/>
                <a:ea typeface="Times New Roman" panose="02020603050405020304" pitchFamily="18" charset="0"/>
              </a:rPr>
              <a:t>sẻ</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suy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nghĩ</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lấy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yên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những</a:t>
            </a:r>
            <a:r>
              <a:rPr lang="en-US" dirty="0">
                <a:solidFill>
                  <a:srgbClr val="000000"/>
                </a:solidFill>
                <a:effectLst/>
                <a:latin typeface="Times New Roman" panose="02020603050405020304" pitchFamily="18" charset="0"/>
                <a:ea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rPr>
              <a:t>đường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mùa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đông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cuộc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đời</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593EF8F2-F261-A415-BB88-BBB3C6B8303E}"/>
              </a:ext>
            </a:extLst>
          </p:cNvPr>
          <p:cNvSpPr txBox="1"/>
          <p:nvPr/>
        </p:nvSpPr>
        <p:spPr>
          <a:xfrm>
            <a:off x="191360" y="2017686"/>
            <a:ext cx="4676862" cy="17030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Sầu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lắm</a:t>
            </a:r>
            <a:r>
              <a:rPr lang="en-US" sz="1800" dirty="0">
                <a:latin typeface="Times New Roman" panose="02020603050405020304" pitchFamily="18" charset="0"/>
                <a:cs typeface="Times New Roman" panose="02020603050405020304" pitchFamily="18" charset="0"/>
              </a:rPr>
              <a:t>, Nhi-</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con </a:t>
            </a:r>
            <a:r>
              <a:rPr lang="en-US" sz="1800" b="1" dirty="0" err="1">
                <a:latin typeface="Times New Roman" panose="02020603050405020304" pitchFamily="18" charset="0"/>
                <a:cs typeface="Times New Roman" panose="02020603050405020304" pitchFamily="18" charset="0"/>
              </a:rPr>
              <a:t>đường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tôi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ngắt</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b="1" dirty="0" err="1">
                <a:latin typeface="Times New Roman" panose="02020603050405020304" pitchFamily="18" charset="0"/>
                <a:cs typeface="Times New Roman" panose="02020603050405020304" pitchFamily="18" charset="0"/>
              </a:rPr>
              <a:t>Bác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xà</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ích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của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tôi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lặng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ngủ</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Lục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điệu</a:t>
            </a:r>
            <a:r>
              <a:rPr lang="en-US" sz="1800"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Khuôn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sương</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40185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2;p34">
            <a:extLst>
              <a:ext uri="{FF2B5EF4-FFF2-40B4-BE49-F238E27FC236}">
                <a16:creationId xmlns:a16="http://schemas.microsoft.com/office/drawing/2014/main" id="{A3D309CF-7CD1-FB74-20AF-7F9B8AE45EBF}"/>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6" name="Google Shape;245;p34">
            <a:extLst>
              <a:ext uri="{FF2B5EF4-FFF2-40B4-BE49-F238E27FC236}">
                <a16:creationId xmlns:a16="http://schemas.microsoft.com/office/drawing/2014/main" id="{514E015E-5E97-DE17-F97D-147C016524B0}"/>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8" name="TextBox 7">
            <a:extLst>
              <a:ext uri="{FF2B5EF4-FFF2-40B4-BE49-F238E27FC236}">
                <a16:creationId xmlns:a16="http://schemas.microsoft.com/office/drawing/2014/main" id="{8709980A-4FF6-3747-994F-3ABB8A9A587C}"/>
              </a:ext>
            </a:extLst>
          </p:cNvPr>
          <p:cNvSpPr txBox="1"/>
          <p:nvPr/>
        </p:nvSpPr>
        <p:spPr>
          <a:xfrm>
            <a:off x="191360" y="790755"/>
            <a:ext cx="8749205" cy="785023"/>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c.</a:t>
            </a:r>
            <a:r>
              <a:rPr lang="en-US" sz="1600"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7: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vững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bước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trình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cùng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những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điểm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tựa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tinh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thần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ý </a:t>
            </a:r>
            <a:r>
              <a:rPr lang="en-US" sz="1600" b="1" dirty="0" err="1">
                <a:solidFill>
                  <a:srgbClr val="000000"/>
                </a:solidFill>
                <a:effectLst/>
                <a:latin typeface="Playfair Display" pitchFamily="2" charset="0"/>
                <a:ea typeface="Times New Roman" panose="02020603050405020304" pitchFamily="18" charset="0"/>
              </a:rPr>
              <a:t>thức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về</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sứ</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mệnh</a:t>
            </a:r>
            <a:r>
              <a:rPr lang="en-US" sz="1600" b="1" dirty="0">
                <a:solidFill>
                  <a:srgbClr val="000000"/>
                </a:solidFill>
                <a:effectLst/>
                <a:latin typeface="Playfair Display" pitchFamily="2" charset="0"/>
                <a:ea typeface="Times New Roman" panose="02020603050405020304" pitchFamily="18" charset="0"/>
              </a:rPr>
              <a:t>).</a:t>
            </a:r>
            <a:endParaRPr lang="en-US" sz="1600" dirty="0">
              <a:effectLst/>
              <a:latin typeface="Playfair Display" pitchFamily="2" charset="0"/>
              <a:ea typeface="Calibri" panose="020F0502020204030204" pitchFamily="34" charset="0"/>
            </a:endParaRPr>
          </a:p>
        </p:txBody>
      </p:sp>
      <p:sp>
        <p:nvSpPr>
          <p:cNvPr id="3" name="Freeform 6">
            <a:extLst>
              <a:ext uri="{FF2B5EF4-FFF2-40B4-BE49-F238E27FC236}">
                <a16:creationId xmlns:a16="http://schemas.microsoft.com/office/drawing/2014/main" id="{C26ED209-EC1B-82F0-3BA0-1D09DA7EB13C}"/>
              </a:ext>
            </a:extLst>
          </p:cNvPr>
          <p:cNvSpPr/>
          <p:nvPr/>
        </p:nvSpPr>
        <p:spPr>
          <a:xfrm>
            <a:off x="576378" y="1627245"/>
            <a:ext cx="2284268" cy="1977546"/>
          </a:xfrm>
          <a:custGeom>
            <a:avLst/>
            <a:gdLst/>
            <a:ahLst/>
            <a:cxnLst/>
            <a:rect l="l" t="t" r="r" b="b"/>
            <a:pathLst>
              <a:path w="7315200" h="3319272">
                <a:moveTo>
                  <a:pt x="0" y="0"/>
                </a:moveTo>
                <a:lnTo>
                  <a:pt x="7315200" y="0"/>
                </a:lnTo>
                <a:lnTo>
                  <a:pt x="7315200" y="3319272"/>
                </a:lnTo>
                <a:lnTo>
                  <a:pt x="0" y="3319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3">
            <a:extLst>
              <a:ext uri="{FF2B5EF4-FFF2-40B4-BE49-F238E27FC236}">
                <a16:creationId xmlns:a16="http://schemas.microsoft.com/office/drawing/2014/main" id="{11A5F0A0-3B0B-3156-24CF-2860FB606BE5}"/>
              </a:ext>
            </a:extLst>
          </p:cNvPr>
          <p:cNvSpPr/>
          <p:nvPr/>
        </p:nvSpPr>
        <p:spPr>
          <a:xfrm>
            <a:off x="3429866" y="1975325"/>
            <a:ext cx="2284268" cy="1592398"/>
          </a:xfrm>
          <a:custGeom>
            <a:avLst/>
            <a:gdLst/>
            <a:ahLst/>
            <a:cxnLst/>
            <a:rect l="l" t="t" r="r" b="b"/>
            <a:pathLst>
              <a:path w="7681103" h="6164085">
                <a:moveTo>
                  <a:pt x="0" y="0"/>
                </a:moveTo>
                <a:lnTo>
                  <a:pt x="7681103" y="0"/>
                </a:lnTo>
                <a:lnTo>
                  <a:pt x="7681103" y="6164085"/>
                </a:lnTo>
                <a:lnTo>
                  <a:pt x="0" y="6164085"/>
                </a:lnTo>
                <a:lnTo>
                  <a:pt x="0" y="0"/>
                </a:lnTo>
                <a:close/>
              </a:path>
            </a:pathLst>
          </a:custGeom>
          <a:blipFill>
            <a:blip r:embed="rId4"/>
            <a:stretch>
              <a:fillRect/>
            </a:stretch>
          </a:blipFill>
        </p:spPr>
      </p:sp>
      <p:sp>
        <p:nvSpPr>
          <p:cNvPr id="7" name="Freeform 6">
            <a:extLst>
              <a:ext uri="{FF2B5EF4-FFF2-40B4-BE49-F238E27FC236}">
                <a16:creationId xmlns:a16="http://schemas.microsoft.com/office/drawing/2014/main" id="{4B634EB4-FFB9-F7E4-EEC5-65103695EF50}"/>
              </a:ext>
            </a:extLst>
          </p:cNvPr>
          <p:cNvSpPr/>
          <p:nvPr/>
        </p:nvSpPr>
        <p:spPr>
          <a:xfrm>
            <a:off x="6283354" y="1795011"/>
            <a:ext cx="2812509" cy="1953025"/>
          </a:xfrm>
          <a:custGeom>
            <a:avLst/>
            <a:gdLst/>
            <a:ahLst/>
            <a:cxnLst/>
            <a:rect l="l" t="t" r="r" b="b"/>
            <a:pathLst>
              <a:path w="5159624" h="4114800">
                <a:moveTo>
                  <a:pt x="0" y="0"/>
                </a:moveTo>
                <a:lnTo>
                  <a:pt x="5159624" y="0"/>
                </a:lnTo>
                <a:lnTo>
                  <a:pt x="51596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8">
            <a:extLst>
              <a:ext uri="{FF2B5EF4-FFF2-40B4-BE49-F238E27FC236}">
                <a16:creationId xmlns:a16="http://schemas.microsoft.com/office/drawing/2014/main" id="{01099FC7-D3B2-C722-4625-A90DD79ED474}"/>
              </a:ext>
            </a:extLst>
          </p:cNvPr>
          <p:cNvSpPr txBox="1"/>
          <p:nvPr/>
        </p:nvSpPr>
        <p:spPr>
          <a:xfrm>
            <a:off x="3429866" y="3720123"/>
            <a:ext cx="2562855"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2060"/>
                </a:solidFill>
                <a:latin typeface="Playfair Display" pitchFamily="2" charset="0"/>
                <a:ea typeface="Calibri" panose="020F0502020204030204" pitchFamily="34" charset="0"/>
              </a:rPr>
              <a:t>Bài</a:t>
            </a:r>
            <a:r>
              <a:rPr lang="en-US" sz="2000" b="1" dirty="0">
                <a:solidFill>
                  <a:srgbClr val="002060"/>
                </a:solidFill>
                <a:latin typeface="Playfair Display" pitchFamily="2" charset="0"/>
                <a:ea typeface="Calibri" panose="020F0502020204030204" pitchFamily="34" charset="0"/>
              </a:rPr>
              <a:t> ca </a:t>
            </a:r>
            <a:r>
              <a:rPr lang="en-US" sz="2000" b="1" dirty="0" err="1">
                <a:solidFill>
                  <a:srgbClr val="002060"/>
                </a:solidFill>
                <a:latin typeface="Playfair Display" pitchFamily="2" charset="0"/>
                <a:ea typeface="Calibri" panose="020F0502020204030204" pitchFamily="34" charset="0"/>
              </a:rPr>
              <a:t>người</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xà</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ích</a:t>
            </a:r>
            <a:endParaRPr lang="en-US" sz="1600" dirty="0">
              <a:solidFill>
                <a:srgbClr val="002060"/>
              </a:solidFill>
              <a:effectLst/>
              <a:latin typeface="Playfair Display" pitchFamily="2" charset="0"/>
              <a:ea typeface="Calibri" panose="020F0502020204030204" pitchFamily="34" charset="0"/>
            </a:endParaRPr>
          </a:p>
        </p:txBody>
      </p:sp>
      <p:sp>
        <p:nvSpPr>
          <p:cNvPr id="11" name="TextBox 10">
            <a:extLst>
              <a:ext uri="{FF2B5EF4-FFF2-40B4-BE49-F238E27FC236}">
                <a16:creationId xmlns:a16="http://schemas.microsoft.com/office/drawing/2014/main" id="{B75B4298-D655-5310-FC00-DF6D75611406}"/>
              </a:ext>
            </a:extLst>
          </p:cNvPr>
          <p:cNvSpPr txBox="1"/>
          <p:nvPr/>
        </p:nvSpPr>
        <p:spPr>
          <a:xfrm>
            <a:off x="1002801" y="3720123"/>
            <a:ext cx="1903243"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a:solidFill>
                  <a:srgbClr val="002060"/>
                </a:solidFill>
                <a:latin typeface="Playfair Display" pitchFamily="2" charset="0"/>
                <a:ea typeface="Calibri" panose="020F0502020204030204" pitchFamily="34" charset="0"/>
              </a:rPr>
              <a:t>Xe tam </a:t>
            </a:r>
            <a:r>
              <a:rPr lang="en-US" sz="2000" b="1" dirty="0" err="1">
                <a:solidFill>
                  <a:srgbClr val="002060"/>
                </a:solidFill>
                <a:latin typeface="Playfair Display" pitchFamily="2" charset="0"/>
                <a:ea typeface="Calibri" panose="020F0502020204030204" pitchFamily="34" charset="0"/>
              </a:rPr>
              <a:t>mã</a:t>
            </a:r>
            <a:endParaRPr lang="en-US" sz="1600" dirty="0">
              <a:solidFill>
                <a:srgbClr val="002060"/>
              </a:solidFill>
              <a:effectLst/>
              <a:latin typeface="Playfair Display" pitchFamily="2" charset="0"/>
              <a:ea typeface="Calibri" panose="020F0502020204030204" pitchFamily="34" charset="0"/>
            </a:endParaRPr>
          </a:p>
        </p:txBody>
      </p:sp>
      <p:sp>
        <p:nvSpPr>
          <p:cNvPr id="12" name="TextBox 11">
            <a:extLst>
              <a:ext uri="{FF2B5EF4-FFF2-40B4-BE49-F238E27FC236}">
                <a16:creationId xmlns:a16="http://schemas.microsoft.com/office/drawing/2014/main" id="{7B81EE3B-F5EF-5C91-3EA9-893C30817DB7}"/>
              </a:ext>
            </a:extLst>
          </p:cNvPr>
          <p:cNvSpPr txBox="1"/>
          <p:nvPr/>
        </p:nvSpPr>
        <p:spPr>
          <a:xfrm>
            <a:off x="6702970" y="3718996"/>
            <a:ext cx="2562855" cy="496546"/>
          </a:xfrm>
          <a:prstGeom prst="rect">
            <a:avLst/>
          </a:prstGeom>
          <a:noFill/>
        </p:spPr>
        <p:txBody>
          <a:bodyPr wrap="square">
            <a:spAutoFit/>
          </a:bodyPr>
          <a:lstStyle/>
          <a:p>
            <a:pPr marL="0" marR="0" algn="just">
              <a:lnSpc>
                <a:spcPct val="150000"/>
              </a:lnSpc>
              <a:spcBef>
                <a:spcPts val="0"/>
              </a:spcBef>
              <a:spcAft>
                <a:spcPts val="800"/>
              </a:spcAft>
            </a:pPr>
            <a:r>
              <a:rPr lang="en-US" sz="2000" b="1" dirty="0" err="1">
                <a:solidFill>
                  <a:srgbClr val="002060"/>
                </a:solidFill>
                <a:latin typeface="Playfair Display" pitchFamily="2" charset="0"/>
                <a:ea typeface="Calibri" panose="020F0502020204030204" pitchFamily="34" charset="0"/>
              </a:rPr>
              <a:t>Ánh</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lửa</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mái</a:t>
            </a:r>
            <a:r>
              <a:rPr lang="en-US" sz="2000" b="1" dirty="0">
                <a:solidFill>
                  <a:srgbClr val="002060"/>
                </a:solidFill>
                <a:latin typeface="Playfair Display" pitchFamily="2" charset="0"/>
                <a:ea typeface="Calibri" panose="020F0502020204030204" pitchFamily="34" charset="0"/>
              </a:rPr>
              <a:t> </a:t>
            </a:r>
            <a:r>
              <a:rPr lang="en-US" sz="2000" b="1" dirty="0" err="1">
                <a:solidFill>
                  <a:srgbClr val="002060"/>
                </a:solidFill>
                <a:latin typeface="Playfair Display" pitchFamily="2" charset="0"/>
                <a:ea typeface="Calibri" panose="020F0502020204030204" pitchFamily="34" charset="0"/>
              </a:rPr>
              <a:t>lều</a:t>
            </a:r>
            <a:endParaRPr lang="en-US" sz="1600" dirty="0">
              <a:solidFill>
                <a:srgbClr val="002060"/>
              </a:solidFill>
              <a:effectLst/>
              <a:latin typeface="Playfair Display" pitchFamily="2" charset="0"/>
              <a:ea typeface="Calibri" panose="020F0502020204030204" pitchFamily="34" charset="0"/>
            </a:endParaRPr>
          </a:p>
        </p:txBody>
      </p:sp>
      <p:sp>
        <p:nvSpPr>
          <p:cNvPr id="13" name="TextBox 12">
            <a:extLst>
              <a:ext uri="{FF2B5EF4-FFF2-40B4-BE49-F238E27FC236}">
                <a16:creationId xmlns:a16="http://schemas.microsoft.com/office/drawing/2014/main" id="{968D83DE-BAFB-87B8-2640-B154DB0EE79B}"/>
              </a:ext>
            </a:extLst>
          </p:cNvPr>
          <p:cNvSpPr txBox="1"/>
          <p:nvPr/>
        </p:nvSpPr>
        <p:spPr>
          <a:xfrm>
            <a:off x="311883" y="4130500"/>
            <a:ext cx="3884103" cy="807850"/>
          </a:xfrm>
          <a:prstGeom prst="rect">
            <a:avLst/>
          </a:prstGeom>
          <a:noFill/>
        </p:spPr>
        <p:txBody>
          <a:bodyPr wrap="square">
            <a:spAutoFit/>
          </a:bodyPr>
          <a:lstStyle/>
          <a:p>
            <a:pPr marL="0" marR="0" algn="just">
              <a:lnSpc>
                <a:spcPct val="150000"/>
              </a:lnSpc>
              <a:spcBef>
                <a:spcPts val="0"/>
              </a:spcBef>
              <a:spcAft>
                <a:spcPts val="800"/>
              </a:spcAft>
            </a:pPr>
            <a:r>
              <a:rPr lang="en-US" dirty="0" err="1">
                <a:solidFill>
                  <a:srgbClr val="000000"/>
                </a:solidFill>
                <a:effectLst/>
                <a:latin typeface="Times New Roman" panose="02020603050405020304" pitchFamily="18" charset="0"/>
                <a:ea typeface="Times New Roman" panose="02020603050405020304" pitchFamily="18" charset="0"/>
              </a:rPr>
              <a:t>Nhanh</a:t>
            </a:r>
            <a:r>
              <a:rPr lang="en-US" dirty="0">
                <a:solidFill>
                  <a:srgbClr val="000000"/>
                </a:solidFill>
                <a:effectLst/>
                <a:latin typeface="Times New Roman" panose="02020603050405020304" pitchFamily="18" charset="0"/>
                <a:ea typeface="Times New Roman" panose="02020603050405020304" pitchFamily="18" charset="0"/>
              </a:rPr>
              <a:t> – </a:t>
            </a:r>
            <a:r>
              <a:rPr lang="en-US" dirty="0" err="1">
                <a:solidFill>
                  <a:srgbClr val="000000"/>
                </a:solidFill>
                <a:effectLst/>
                <a:latin typeface="Times New Roman" panose="02020603050405020304" pitchFamily="18" charset="0"/>
                <a:ea typeface="Times New Roman" panose="02020603050405020304" pitchFamily="18" charset="0"/>
              </a:rPr>
              <a:t>liên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tục</a:t>
            </a:r>
            <a:r>
              <a:rPr lang="en-US" dirty="0">
                <a:solidFill>
                  <a:srgbClr val="000000"/>
                </a:solidFill>
                <a:effectLst/>
                <a:latin typeface="Times New Roman" panose="02020603050405020304" pitchFamily="18" charset="0"/>
                <a:ea typeface="Times New Roman" panose="02020603050405020304" pitchFamily="18" charset="0"/>
              </a:rPr>
              <a:t> </a:t>
            </a:r>
          </a:p>
          <a:p>
            <a:pPr marL="0" marR="0" algn="just">
              <a:lnSpc>
                <a:spcPct val="150000"/>
              </a:lnSpc>
              <a:spcBef>
                <a:spcPts val="0"/>
              </a:spcBef>
              <a:spcAft>
                <a:spcPts val="800"/>
              </a:spcAft>
            </a:pPr>
            <a:r>
              <a:rPr lang="en-US" dirty="0">
                <a:effectLst/>
                <a:latin typeface="Times New Roman" panose="02020603050405020304" pitchFamily="18" charset="0"/>
                <a:ea typeface="Calibri" panose="020F0502020204030204" pitchFamily="34" charset="0"/>
              </a:rPr>
              <a:t>Ý </a:t>
            </a:r>
            <a:r>
              <a:rPr lang="en-US" dirty="0" err="1">
                <a:effectLst/>
                <a:latin typeface="Times New Roman" panose="02020603050405020304" pitchFamily="18" charset="0"/>
                <a:ea typeface="Calibri" panose="020F0502020204030204" pitchFamily="34" charset="0"/>
              </a:rPr>
              <a:t>thức</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vươn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lên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phía</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trước</a:t>
            </a:r>
            <a:endParaRPr lang="en-US"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D4BD7129-63E3-FB6B-E88F-40133DD5B4EE}"/>
              </a:ext>
            </a:extLst>
          </p:cNvPr>
          <p:cNvSpPr txBox="1"/>
          <p:nvPr/>
        </p:nvSpPr>
        <p:spPr>
          <a:xfrm>
            <a:off x="3293761" y="4130500"/>
            <a:ext cx="3884103" cy="807850"/>
          </a:xfrm>
          <a:prstGeom prst="rect">
            <a:avLst/>
          </a:prstGeom>
          <a:noFill/>
        </p:spPr>
        <p:txBody>
          <a:bodyPr wrap="square">
            <a:spAutoFit/>
          </a:bodyPr>
          <a:lstStyle/>
          <a:p>
            <a:pPr marL="0" marR="0" algn="just">
              <a:lnSpc>
                <a:spcPct val="150000"/>
              </a:lnSpc>
              <a:spcBef>
                <a:spcPts val="0"/>
              </a:spcBef>
              <a:spcAft>
                <a:spcPts val="800"/>
              </a:spcAft>
            </a:pP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hát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dân</a:t>
            </a:r>
            <a:r>
              <a:rPr lang="en-US" dirty="0">
                <a:solidFill>
                  <a:srgbClr val="000000"/>
                </a:solidFill>
                <a:effectLst/>
                <a:latin typeface="Times New Roman" panose="02020603050405020304" pitchFamily="18" charset="0"/>
                <a:ea typeface="Times New Roman" panose="02020603050405020304" pitchFamily="18" charset="0"/>
              </a:rPr>
              <a:t> ca </a:t>
            </a:r>
          </a:p>
          <a:p>
            <a:pPr marL="0" marR="0" algn="just">
              <a:lnSpc>
                <a:spcPct val="150000"/>
              </a:lnSpc>
              <a:spcBef>
                <a:spcPts val="0"/>
              </a:spcBef>
              <a:spcAft>
                <a:spcPts val="800"/>
              </a:spcAft>
            </a:pPr>
            <a:r>
              <a:rPr lang="en-US" dirty="0">
                <a:latin typeface="Times New Roman" panose="02020603050405020304" pitchFamily="18" charset="0"/>
                <a:ea typeface="Calibri" panose="020F0502020204030204" pitchFamily="34" charset="0"/>
              </a:rPr>
              <a:t>Tinh </a:t>
            </a:r>
            <a:r>
              <a:rPr lang="en-US" dirty="0" err="1">
                <a:latin typeface="Times New Roman" panose="02020603050405020304" pitchFamily="18" charset="0"/>
                <a:ea typeface="Calibri" panose="020F0502020204030204" pitchFamily="34" charset="0"/>
              </a:rPr>
              <a:t>thần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yêu</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quê</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hương</a:t>
            </a:r>
            <a:endParaRPr lang="en-US" dirty="0">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E85A014E-F5C5-7CBA-584E-8406F84C6FB2}"/>
              </a:ext>
            </a:extLst>
          </p:cNvPr>
          <p:cNvSpPr txBox="1"/>
          <p:nvPr/>
        </p:nvSpPr>
        <p:spPr>
          <a:xfrm>
            <a:off x="6152504" y="4173021"/>
            <a:ext cx="3884103" cy="807850"/>
          </a:xfrm>
          <a:prstGeom prst="rect">
            <a:avLst/>
          </a:prstGeom>
          <a:noFill/>
        </p:spPr>
        <p:txBody>
          <a:bodyPr wrap="square">
            <a:spAutoFit/>
          </a:bodyPr>
          <a:lstStyle/>
          <a:p>
            <a:pPr marL="0" marR="0" algn="just">
              <a:lnSpc>
                <a:spcPct val="150000"/>
              </a:lnSpc>
              <a:spcBef>
                <a:spcPts val="0"/>
              </a:spcBef>
              <a:spcAft>
                <a:spcPts val="800"/>
              </a:spcAft>
            </a:pPr>
            <a:r>
              <a:rPr lang="en-US" dirty="0" err="1">
                <a:latin typeface="Times New Roman" panose="02020603050405020304" pitchFamily="18" charset="0"/>
                <a:ea typeface="Calibri" panose="020F0502020204030204" pitchFamily="34" charset="0"/>
              </a:rPr>
              <a:t>Ánh</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hơi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ấm</a:t>
            </a:r>
            <a:endParaRPr lang="en-US" dirty="0">
              <a:latin typeface="Times New Roman" panose="02020603050405020304" pitchFamily="18" charset="0"/>
              <a:ea typeface="Calibri" panose="020F0502020204030204" pitchFamily="34" charset="0"/>
            </a:endParaRPr>
          </a:p>
          <a:p>
            <a:pPr marL="0" marR="0" algn="just">
              <a:lnSpc>
                <a:spcPct val="150000"/>
              </a:lnSpc>
              <a:spcBef>
                <a:spcPts val="0"/>
              </a:spcBef>
              <a:spcAft>
                <a:spcPts val="800"/>
              </a:spcAft>
            </a:pPr>
            <a:r>
              <a:rPr lang="en-US" dirty="0" err="1">
                <a:effectLst/>
                <a:latin typeface="Times New Roman" panose="02020603050405020304" pitchFamily="18" charset="0"/>
                <a:ea typeface="Calibri" panose="020F0502020204030204" pitchFamily="34" charset="0"/>
              </a:rPr>
              <a:t>Sự</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y</a:t>
            </a:r>
            <a:r>
              <a:rPr lang="en-US" dirty="0" err="1">
                <a:latin typeface="Times New Roman" panose="02020603050405020304" pitchFamily="18" charset="0"/>
                <a:ea typeface="Calibri" panose="020F0502020204030204" pitchFamily="34" charset="0"/>
              </a:rPr>
              <a:t>ên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bình</a:t>
            </a:r>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72513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p34">
            <a:extLst>
              <a:ext uri="{FF2B5EF4-FFF2-40B4-BE49-F238E27FC236}">
                <a16:creationId xmlns:a16="http://schemas.microsoft.com/office/drawing/2014/main" id="{D881DECB-E2D9-04F9-1F75-095112C00A09}"/>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4" name="Google Shape;245;p34">
            <a:extLst>
              <a:ext uri="{FF2B5EF4-FFF2-40B4-BE49-F238E27FC236}">
                <a16:creationId xmlns:a16="http://schemas.microsoft.com/office/drawing/2014/main" id="{95040FC9-9F4E-90D5-4EEA-BCEF946AA5A6}"/>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5" name="TextBox 4">
            <a:extLst>
              <a:ext uri="{FF2B5EF4-FFF2-40B4-BE49-F238E27FC236}">
                <a16:creationId xmlns:a16="http://schemas.microsoft.com/office/drawing/2014/main" id="{BF469CBF-8790-F243-8671-11A89DAA4AD7}"/>
              </a:ext>
            </a:extLst>
          </p:cNvPr>
          <p:cNvSpPr txBox="1"/>
          <p:nvPr/>
        </p:nvSpPr>
        <p:spPr>
          <a:xfrm>
            <a:off x="191360" y="790755"/>
            <a:ext cx="8749205" cy="785023"/>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c.</a:t>
            </a:r>
            <a:r>
              <a:rPr lang="en-US" sz="1600"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7: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vững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bước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trình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cùng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những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điểm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tựa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tinh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thần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ý </a:t>
            </a:r>
            <a:r>
              <a:rPr lang="en-US" sz="1600" b="1" dirty="0" err="1">
                <a:solidFill>
                  <a:srgbClr val="000000"/>
                </a:solidFill>
                <a:effectLst/>
                <a:latin typeface="Playfair Display" pitchFamily="2" charset="0"/>
                <a:ea typeface="Times New Roman" panose="02020603050405020304" pitchFamily="18" charset="0"/>
              </a:rPr>
              <a:t>thức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về</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sứ</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mệnh</a:t>
            </a:r>
            <a:r>
              <a:rPr lang="en-US" sz="1600" b="1" dirty="0">
                <a:solidFill>
                  <a:srgbClr val="000000"/>
                </a:solidFill>
                <a:effectLst/>
                <a:latin typeface="Playfair Display" pitchFamily="2" charset="0"/>
                <a:ea typeface="Times New Roman" panose="02020603050405020304" pitchFamily="18" charset="0"/>
              </a:rPr>
              <a:t>).</a:t>
            </a:r>
            <a:endParaRPr lang="en-US" sz="1600" dirty="0">
              <a:effectLst/>
              <a:latin typeface="Playfair Display" pitchFamily="2" charset="0"/>
              <a:ea typeface="Calibri" panose="020F0502020204030204" pitchFamily="34" charset="0"/>
            </a:endParaRPr>
          </a:p>
        </p:txBody>
      </p:sp>
      <p:sp>
        <p:nvSpPr>
          <p:cNvPr id="7" name="TextBox 6">
            <a:extLst>
              <a:ext uri="{FF2B5EF4-FFF2-40B4-BE49-F238E27FC236}">
                <a16:creationId xmlns:a16="http://schemas.microsoft.com/office/drawing/2014/main" id="{176AEFDE-6037-AC9C-2850-0E1FD14435F7}"/>
              </a:ext>
            </a:extLst>
          </p:cNvPr>
          <p:cNvSpPr txBox="1"/>
          <p:nvPr/>
        </p:nvSpPr>
        <p:spPr>
          <a:xfrm>
            <a:off x="3348768" y="1817543"/>
            <a:ext cx="4977305" cy="2633157"/>
          </a:xfrm>
          <a:prstGeom prst="rect">
            <a:avLst/>
          </a:prstGeom>
          <a:noFill/>
        </p:spPr>
        <p:txBody>
          <a:bodyPr wrap="square">
            <a:spAutoFit/>
          </a:bodyPr>
          <a:lstStyle/>
          <a:p>
            <a:pPr algn="just">
              <a:lnSpc>
                <a:spcPct val="150000"/>
              </a:lnSpc>
            </a:pPr>
            <a:r>
              <a:rPr lang="en-US" sz="1600" dirty="0">
                <a:effectLst/>
                <a:latin typeface="Times New Roman" panose="02020603050405020304" pitchFamily="18" charset="0"/>
                <a:ea typeface="Times New Roman" panose="02020603050405020304" pitchFamily="18" charset="0"/>
              </a:rPr>
              <a:t>“Nhi-</a:t>
            </a:r>
            <a:r>
              <a:rPr lang="en-US" sz="1600" dirty="0" err="1">
                <a:effectLst/>
                <a:latin typeface="Times New Roman" panose="02020603050405020304" pitchFamily="18" charset="0"/>
                <a:ea typeface="Times New Roman" panose="02020603050405020304" pitchFamily="18" charset="0"/>
              </a:rPr>
              <a:t>na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vẫn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gắn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lời</a:t>
            </a:r>
            <a:r>
              <a:rPr lang="en-US" sz="1600" dirty="0">
                <a:effectLst/>
                <a:latin typeface="Times New Roman" panose="02020603050405020304" pitchFamily="18" charset="0"/>
                <a:ea typeface="Times New Roman" panose="02020603050405020304" pitchFamily="18" charset="0"/>
              </a:rPr>
              <a:t> than, </a:t>
            </a:r>
            <a:r>
              <a:rPr lang="en-US" sz="1600" dirty="0" err="1">
                <a:effectLst/>
                <a:latin typeface="Times New Roman" panose="02020603050405020304" pitchFamily="18" charset="0"/>
                <a:ea typeface="Times New Roman" panose="02020603050405020304" pitchFamily="18" charset="0"/>
              </a:rPr>
              <a:t>nhưng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ngăn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cách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lời</a:t>
            </a:r>
            <a:r>
              <a:rPr lang="en-US" sz="1600" dirty="0">
                <a:effectLst/>
                <a:latin typeface="Times New Roman" panose="02020603050405020304" pitchFamily="18" charset="0"/>
                <a:ea typeface="Times New Roman" panose="02020603050405020304" pitchFamily="18" charset="0"/>
              </a:rPr>
              <a:t> than </a:t>
            </a:r>
            <a:r>
              <a:rPr lang="en-US" sz="1600" dirty="0" err="1">
                <a:effectLst/>
                <a:latin typeface="Times New Roman" panose="02020603050405020304" pitchFamily="18" charset="0"/>
                <a:ea typeface="Times New Roman" panose="02020603050405020304" pitchFamily="18" charset="0"/>
              </a:rPr>
              <a:t>bởi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từ</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ngày</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mai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nữa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nghĩa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là</a:t>
            </a:r>
            <a:r>
              <a:rPr lang="en-US" sz="1600" dirty="0">
                <a:effectLst/>
                <a:latin typeface="Times New Roman" panose="02020603050405020304" pitchFamily="18" charset="0"/>
                <a:ea typeface="Times New Roman" panose="02020603050405020304" pitchFamily="18" charset="0"/>
              </a:rPr>
              <a:t> “Nhi-</a:t>
            </a:r>
            <a:r>
              <a:rPr lang="en-US" sz="1600" dirty="0" err="1">
                <a:effectLst/>
                <a:latin typeface="Times New Roman" panose="02020603050405020304" pitchFamily="18" charset="0"/>
                <a:ea typeface="Times New Roman" panose="02020603050405020304" pitchFamily="18" charset="0"/>
              </a:rPr>
              <a:t>na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điểm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tựa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tình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yêu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giờ</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đã</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thành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hành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trang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đồng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hành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cùng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vật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trữ</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tình</a:t>
            </a:r>
            <a:r>
              <a:rPr lang="en-US" sz="1600" dirty="0">
                <a:effectLst/>
                <a:latin typeface="Times New Roman" panose="02020603050405020304" pitchFamily="18" charset="0"/>
                <a:ea typeface="Times New Roman" panose="02020603050405020304" pitchFamily="18" charset="0"/>
              </a:rPr>
              <a:t>. “Con </a:t>
            </a:r>
            <a:r>
              <a:rPr lang="en-US" sz="1600" dirty="0" err="1">
                <a:effectLst/>
                <a:latin typeface="Times New Roman" panose="02020603050405020304" pitchFamily="18" charset="0"/>
                <a:ea typeface="Times New Roman" panose="02020603050405020304" pitchFamily="18" charset="0"/>
              </a:rPr>
              <a:t>đường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vẫn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tẻ</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ngắt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nhưng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từ</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tôi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đường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tôi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được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thêm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vào</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hiện</a:t>
            </a:r>
            <a:r>
              <a:rPr lang="en-US" sz="1600" dirty="0">
                <a:effectLst/>
                <a:latin typeface="Times New Roman" panose="02020603050405020304" pitchFamily="18" charset="0"/>
                <a:ea typeface="Times New Roman" panose="02020603050405020304" pitchFamily="18" charset="0"/>
              </a:rPr>
              <a:t> ý </a:t>
            </a:r>
            <a:r>
              <a:rPr lang="en-US" sz="1600" dirty="0" err="1">
                <a:effectLst/>
                <a:latin typeface="Times New Roman" panose="02020603050405020304" pitchFamily="18" charset="0"/>
                <a:ea typeface="Times New Roman" panose="02020603050405020304" pitchFamily="18" charset="0"/>
              </a:rPr>
              <a:t>thức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gắn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bó</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mật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thiết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vật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trữ</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tình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rPr>
              <a:t> con </a:t>
            </a:r>
            <a:r>
              <a:rPr lang="en-US" sz="1600" dirty="0" err="1">
                <a:effectLst/>
                <a:latin typeface="Times New Roman" panose="02020603050405020304" pitchFamily="18" charset="0"/>
                <a:ea typeface="Times New Roman" panose="02020603050405020304" pitchFamily="18" charset="0"/>
              </a:rPr>
              <a:t>đường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như</a:t>
            </a:r>
            <a:r>
              <a:rPr lang="en-US" sz="1600" dirty="0">
                <a:effectLst/>
                <a:latin typeface="Times New Roman" panose="02020603050405020304" pitchFamily="18" charset="0"/>
                <a:ea typeface="Times New Roman" panose="02020603050405020304" pitchFamily="18" charset="0"/>
              </a:rPr>
              <a:t> ý </a:t>
            </a:r>
            <a:r>
              <a:rPr lang="en-US" sz="1600" dirty="0" err="1">
                <a:effectLst/>
                <a:latin typeface="Times New Roman" panose="02020603050405020304" pitchFamily="18" charset="0"/>
                <a:ea typeface="Times New Roman" panose="02020603050405020304" pitchFamily="18" charset="0"/>
              </a:rPr>
              <a:t>thức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về</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sử</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mệnh</a:t>
            </a:r>
            <a:r>
              <a:rPr lang="en-US" sz="1600" dirty="0">
                <a:effectLst/>
                <a:latin typeface="Times New Roman" panose="02020603050405020304" pitchFamily="18" charset="0"/>
                <a:ea typeface="Times New Roman" panose="02020603050405020304" pitchFamily="18" charset="0"/>
              </a:rPr>
              <a:t>. </a:t>
            </a:r>
            <a:endParaRPr lang="en-US" sz="1600" dirty="0"/>
          </a:p>
        </p:txBody>
      </p:sp>
      <p:sp>
        <p:nvSpPr>
          <p:cNvPr id="8" name="Freeform 2">
            <a:extLst>
              <a:ext uri="{FF2B5EF4-FFF2-40B4-BE49-F238E27FC236}">
                <a16:creationId xmlns:a16="http://schemas.microsoft.com/office/drawing/2014/main" id="{1FBAAAFD-9239-989F-D172-527771AED1AA}"/>
              </a:ext>
            </a:extLst>
          </p:cNvPr>
          <p:cNvSpPr/>
          <p:nvPr/>
        </p:nvSpPr>
        <p:spPr>
          <a:xfrm>
            <a:off x="434642" y="1550641"/>
            <a:ext cx="2914126" cy="3525871"/>
          </a:xfrm>
          <a:custGeom>
            <a:avLst/>
            <a:gdLst/>
            <a:ahLst/>
            <a:cxnLst/>
            <a:rect l="l" t="t" r="r" b="b"/>
            <a:pathLst>
              <a:path w="4962522" h="5974877">
                <a:moveTo>
                  <a:pt x="0" y="0"/>
                </a:moveTo>
                <a:lnTo>
                  <a:pt x="4962522" y="0"/>
                </a:lnTo>
                <a:lnTo>
                  <a:pt x="4962522" y="5974876"/>
                </a:lnTo>
                <a:lnTo>
                  <a:pt x="0" y="5974876"/>
                </a:lnTo>
                <a:lnTo>
                  <a:pt x="0" y="0"/>
                </a:lnTo>
                <a:close/>
              </a:path>
            </a:pathLst>
          </a:custGeom>
          <a:blipFill>
            <a:blip r:embed="rId2"/>
            <a:stretch>
              <a:fillRect/>
            </a:stretch>
          </a:blipFill>
        </p:spPr>
      </p:sp>
    </p:spTree>
    <p:extLst>
      <p:ext uri="{BB962C8B-B14F-4D97-AF65-F5344CB8AC3E}">
        <p14:creationId xmlns:p14="http://schemas.microsoft.com/office/powerpoint/2010/main" val="1630054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2;p34">
            <a:extLst>
              <a:ext uri="{FF2B5EF4-FFF2-40B4-BE49-F238E27FC236}">
                <a16:creationId xmlns:a16="http://schemas.microsoft.com/office/drawing/2014/main" id="{D881DECB-E2D9-04F9-1F75-095112C00A09}"/>
              </a:ext>
            </a:extLst>
          </p:cNvPr>
          <p:cNvSpPr txBox="1">
            <a:spLocks noGrp="1"/>
          </p:cNvSpPr>
          <p:nvPr>
            <p:ph type="title"/>
          </p:nvPr>
        </p:nvSpPr>
        <p:spPr>
          <a:xfrm>
            <a:off x="191362" y="45550"/>
            <a:ext cx="7341951"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II. Đọc hiểu văn bản</a:t>
            </a:r>
            <a:br>
              <a:rPr lang="en" sz="1800" dirty="0"/>
            </a:br>
            <a:r>
              <a:rPr lang="en" sz="1800" dirty="0"/>
              <a:t>2. Hành trình cuộc đời gắn liền với cảm xúc của nhân vật trữ tình</a:t>
            </a:r>
            <a:endParaRPr sz="1800" dirty="0"/>
          </a:p>
        </p:txBody>
      </p:sp>
      <p:cxnSp>
        <p:nvCxnSpPr>
          <p:cNvPr id="4" name="Google Shape;245;p34">
            <a:extLst>
              <a:ext uri="{FF2B5EF4-FFF2-40B4-BE49-F238E27FC236}">
                <a16:creationId xmlns:a16="http://schemas.microsoft.com/office/drawing/2014/main" id="{95040FC9-9F4E-90D5-4EEA-BCEF946AA5A6}"/>
              </a:ext>
            </a:extLst>
          </p:cNvPr>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
        <p:nvSpPr>
          <p:cNvPr id="5" name="TextBox 4">
            <a:extLst>
              <a:ext uri="{FF2B5EF4-FFF2-40B4-BE49-F238E27FC236}">
                <a16:creationId xmlns:a16="http://schemas.microsoft.com/office/drawing/2014/main" id="{BF469CBF-8790-F243-8671-11A89DAA4AD7}"/>
              </a:ext>
            </a:extLst>
          </p:cNvPr>
          <p:cNvSpPr txBox="1"/>
          <p:nvPr/>
        </p:nvSpPr>
        <p:spPr>
          <a:xfrm>
            <a:off x="191360" y="790755"/>
            <a:ext cx="8749205" cy="785023"/>
          </a:xfrm>
          <a:prstGeom prst="rect">
            <a:avLst/>
          </a:prstGeom>
          <a:noFill/>
        </p:spPr>
        <p:txBody>
          <a:bodyPr wrap="square">
            <a:spAutoFit/>
          </a:bodyPr>
          <a:lstStyle/>
          <a:p>
            <a:pPr marL="0" marR="0" algn="just">
              <a:lnSpc>
                <a:spcPct val="150000"/>
              </a:lnSpc>
              <a:spcBef>
                <a:spcPts val="0"/>
              </a:spcBef>
              <a:spcAft>
                <a:spcPts val="800"/>
              </a:spcAft>
            </a:pPr>
            <a:r>
              <a:rPr lang="en-US" sz="1600" b="1" dirty="0">
                <a:solidFill>
                  <a:srgbClr val="000000"/>
                </a:solidFill>
                <a:effectLst/>
                <a:latin typeface="Playfair Display" pitchFamily="2" charset="0"/>
                <a:ea typeface="Times New Roman" panose="02020603050405020304" pitchFamily="18" charset="0"/>
              </a:rPr>
              <a:t>c.</a:t>
            </a:r>
            <a:r>
              <a:rPr lang="en-US" sz="1600"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Khổ</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thơ</a:t>
            </a:r>
            <a:r>
              <a:rPr lang="en-US" sz="1600" b="1" dirty="0">
                <a:solidFill>
                  <a:srgbClr val="000000"/>
                </a:solidFill>
                <a:effectLst/>
                <a:latin typeface="Playfair Display" pitchFamily="2" charset="0"/>
                <a:ea typeface="Times New Roman" panose="02020603050405020304" pitchFamily="18" charset="0"/>
              </a:rPr>
              <a:t> 7: Con </a:t>
            </a:r>
            <a:r>
              <a:rPr lang="en-US" sz="1600" b="1" dirty="0" err="1">
                <a:solidFill>
                  <a:srgbClr val="000000"/>
                </a:solidFill>
                <a:effectLst/>
                <a:latin typeface="Playfair Display" pitchFamily="2" charset="0"/>
                <a:ea typeface="Times New Roman" panose="02020603050405020304" pitchFamily="18" charset="0"/>
              </a:rPr>
              <a:t>đường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mùa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đông</a:t>
            </a:r>
            <a:r>
              <a:rPr lang="en-US" sz="1600" b="1" dirty="0">
                <a:solidFill>
                  <a:srgbClr val="000000"/>
                </a:solidFill>
                <a:effectLst/>
                <a:latin typeface="Playfair Display" pitchFamily="2" charset="0"/>
                <a:ea typeface="Times New Roman" panose="02020603050405020304" pitchFamily="18" charset="0"/>
              </a:rPr>
              <a:t> – </a:t>
            </a:r>
            <a:r>
              <a:rPr lang="en-US" sz="1600" b="1" dirty="0" err="1">
                <a:solidFill>
                  <a:srgbClr val="000000"/>
                </a:solidFill>
                <a:effectLst/>
                <a:latin typeface="Playfair Display" pitchFamily="2" charset="0"/>
                <a:ea typeface="Times New Roman" panose="02020603050405020304" pitchFamily="18" charset="0"/>
              </a:rPr>
              <a:t>vững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bước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hành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trình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cùng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những</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điểm</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tựa</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tinh</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thần</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và</a:t>
            </a:r>
            <a:r>
              <a:rPr lang="en-US" sz="1600" b="1" dirty="0">
                <a:solidFill>
                  <a:srgbClr val="000000"/>
                </a:solidFill>
                <a:effectLst/>
                <a:latin typeface="Playfair Display" pitchFamily="2" charset="0"/>
                <a:ea typeface="Times New Roman" panose="02020603050405020304" pitchFamily="18" charset="0"/>
              </a:rPr>
              <a:t> ý </a:t>
            </a:r>
            <a:r>
              <a:rPr lang="en-US" sz="1600" b="1" dirty="0" err="1">
                <a:solidFill>
                  <a:srgbClr val="000000"/>
                </a:solidFill>
                <a:effectLst/>
                <a:latin typeface="Playfair Display" pitchFamily="2" charset="0"/>
                <a:ea typeface="Times New Roman" panose="02020603050405020304" pitchFamily="18" charset="0"/>
              </a:rPr>
              <a:t>thức</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về</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sứ</a:t>
            </a:r>
            <a:r>
              <a:rPr lang="en-US" sz="1600" b="1" dirty="0">
                <a:solidFill>
                  <a:srgbClr val="000000"/>
                </a:solidFill>
                <a:effectLst/>
                <a:latin typeface="Playfair Display" pitchFamily="2" charset="0"/>
                <a:ea typeface="Times New Roman" panose="02020603050405020304" pitchFamily="18" charset="0"/>
              </a:rPr>
              <a:t> </a:t>
            </a:r>
            <a:r>
              <a:rPr lang="en-US" sz="1600" b="1" dirty="0" err="1">
                <a:solidFill>
                  <a:srgbClr val="000000"/>
                </a:solidFill>
                <a:effectLst/>
                <a:latin typeface="Playfair Display" pitchFamily="2" charset="0"/>
                <a:ea typeface="Times New Roman" panose="02020603050405020304" pitchFamily="18" charset="0"/>
              </a:rPr>
              <a:t>mệnh</a:t>
            </a:r>
            <a:r>
              <a:rPr lang="en-US" sz="1600" b="1" dirty="0">
                <a:solidFill>
                  <a:srgbClr val="000000"/>
                </a:solidFill>
                <a:effectLst/>
                <a:latin typeface="Playfair Display" pitchFamily="2" charset="0"/>
                <a:ea typeface="Times New Roman" panose="02020603050405020304" pitchFamily="18" charset="0"/>
              </a:rPr>
              <a:t>).</a:t>
            </a:r>
            <a:endParaRPr lang="en-US" sz="1600" dirty="0">
              <a:effectLst/>
              <a:latin typeface="Playfair Display" pitchFamily="2" charset="0"/>
              <a:ea typeface="Calibri" panose="020F0502020204030204" pitchFamily="34" charset="0"/>
            </a:endParaRPr>
          </a:p>
        </p:txBody>
      </p:sp>
      <p:sp>
        <p:nvSpPr>
          <p:cNvPr id="7" name="TextBox 6">
            <a:extLst>
              <a:ext uri="{FF2B5EF4-FFF2-40B4-BE49-F238E27FC236}">
                <a16:creationId xmlns:a16="http://schemas.microsoft.com/office/drawing/2014/main" id="{176AEFDE-6037-AC9C-2850-0E1FD14435F7}"/>
              </a:ext>
            </a:extLst>
          </p:cNvPr>
          <p:cNvSpPr txBox="1"/>
          <p:nvPr/>
        </p:nvSpPr>
        <p:spPr>
          <a:xfrm>
            <a:off x="3348768" y="1854125"/>
            <a:ext cx="5468061" cy="2263825"/>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1600" dirty="0" err="1">
                <a:effectLst/>
                <a:latin typeface="Times New Roman" panose="02020603050405020304" pitchFamily="18" charset="0"/>
                <a:ea typeface="Times New Roman" panose="02020603050405020304" pitchFamily="18" charset="0"/>
              </a:rPr>
              <a:t>Câu</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kết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đỉnh</a:t>
            </a:r>
            <a:r>
              <a:rPr lang="en-US" sz="1600" dirty="0">
                <a:effectLst/>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điểm</a:t>
            </a:r>
            <a:r>
              <a:rPr lang="en-US" sz="1600" dirty="0">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nỗi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buồn</a:t>
            </a:r>
            <a:r>
              <a:rPr lang="en-US" sz="1600" dirty="0">
                <a:effectLst/>
                <a:latin typeface="Times New Roman" panose="02020603050405020304" pitchFamily="18" charset="0"/>
                <a:ea typeface="Times New Roman" panose="02020603050405020304" pitchFamily="18" charset="0"/>
              </a:rPr>
              <a:t> – </a:t>
            </a:r>
            <a:r>
              <a:rPr lang="en-US" sz="1600" dirty="0" err="1">
                <a:effectLst/>
                <a:latin typeface="Times New Roman" panose="02020603050405020304" pitchFamily="18" charset="0"/>
                <a:ea typeface="Times New Roman" panose="02020603050405020304" pitchFamily="18" charset="0"/>
              </a:rPr>
              <a:t>bóng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tối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che</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ánh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sáng</a:t>
            </a:r>
            <a:endParaRPr lang="en-US" sz="1600" dirty="0">
              <a:latin typeface="Times New Roman" panose="02020603050405020304" pitchFamily="18" charset="0"/>
              <a:ea typeface="Times New Roman" panose="02020603050405020304" pitchFamily="18" charset="0"/>
            </a:endParaRPr>
          </a:p>
          <a:p>
            <a:pPr marL="285750" indent="-285750" algn="just">
              <a:lnSpc>
                <a:spcPct val="150000"/>
              </a:lnSpc>
              <a:buFont typeface="Wingdings" panose="05000000000000000000" pitchFamily="2" charset="2"/>
              <a:buChar char="Ø"/>
            </a:pPr>
            <a:r>
              <a:rPr lang="en-US" sz="1600" dirty="0">
                <a:latin typeface="Times New Roman" panose="02020603050405020304" pitchFamily="18" charset="0"/>
                <a:ea typeface="Times New Roman" panose="02020603050405020304" pitchFamily="18" charset="0"/>
              </a:rPr>
              <a:t>S</a:t>
            </a:r>
            <a:r>
              <a:rPr lang="en-US" sz="1600" dirty="0">
                <a:effectLst/>
                <a:latin typeface="Times New Roman" panose="02020603050405020304" pitchFamily="18" charset="0"/>
                <a:ea typeface="Times New Roman" panose="02020603050405020304" pitchFamily="18" charset="0"/>
              </a:rPr>
              <a:t>ong </a:t>
            </a:r>
            <a:r>
              <a:rPr lang="en-US" sz="1600" dirty="0" err="1">
                <a:effectLst/>
                <a:latin typeface="Times New Roman" panose="02020603050405020304" pitchFamily="18" charset="0"/>
                <a:ea typeface="Times New Roman" panose="02020603050405020304" pitchFamily="18" charset="0"/>
              </a:rPr>
              <a:t>thực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chất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lại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khẳng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định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quy</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luật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luân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chuyển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cuộc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sống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khuôn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trăng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mờ</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sương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rồi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ánh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trăng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lại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xuyên</a:t>
            </a:r>
            <a:r>
              <a:rPr lang="en-US" sz="1600" dirty="0">
                <a:effectLst/>
                <a:latin typeface="Times New Roman" panose="02020603050405020304" pitchFamily="18" charset="0"/>
                <a:ea typeface="Times New Roman" panose="02020603050405020304" pitchFamily="18" charset="0"/>
              </a:rPr>
              <a:t> qua </a:t>
            </a:r>
            <a:r>
              <a:rPr lang="en-US" sz="1600" dirty="0" err="1">
                <a:effectLst/>
                <a:latin typeface="Times New Roman" panose="02020603050405020304" pitchFamily="18" charset="0"/>
                <a:ea typeface="Times New Roman" panose="02020603050405020304" pitchFamily="18" charset="0"/>
              </a:rPr>
              <a:t>lớp</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lớp</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sương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rọi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sáng</a:t>
            </a:r>
            <a:r>
              <a:rPr lang="en-US" sz="1600" dirty="0">
                <a:effectLst/>
                <a:latin typeface="Times New Roman" panose="02020603050405020304" pitchFamily="18" charset="0"/>
                <a:ea typeface="Times New Roman" panose="02020603050405020304" pitchFamily="18" charset="0"/>
              </a:rPr>
              <a:t>. </a:t>
            </a:r>
          </a:p>
          <a:p>
            <a:pPr marL="285750" indent="-285750" algn="just">
              <a:lnSpc>
                <a:spcPct val="150000"/>
              </a:lnSpc>
              <a:buFont typeface="Wingdings" panose="05000000000000000000" pitchFamily="2" charset="2"/>
              <a:buChar char="Ø"/>
            </a:pPr>
            <a:r>
              <a:rPr lang="en-US" sz="1600" dirty="0" err="1">
                <a:effectLst/>
                <a:latin typeface="Times New Roman" panose="02020603050405020304" pitchFamily="18" charset="0"/>
                <a:ea typeface="Times New Roman" panose="02020603050405020304" pitchFamily="18" charset="0"/>
              </a:rPr>
              <a:t>Rồi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thế</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nào</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cũng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lúc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nỗi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buồn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xua</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hạnh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phúc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đọng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lại</a:t>
            </a:r>
            <a:r>
              <a:rPr lang="en-US" sz="1600" dirty="0">
                <a:effectLst/>
                <a:latin typeface="Times New Roman" panose="02020603050405020304" pitchFamily="18" charset="0"/>
                <a:ea typeface="Times New Roman" panose="02020603050405020304" pitchFamily="18" charset="0"/>
              </a:rPr>
              <a:t>.</a:t>
            </a:r>
            <a:endParaRPr lang="en-US" dirty="0"/>
          </a:p>
        </p:txBody>
      </p:sp>
      <p:sp>
        <p:nvSpPr>
          <p:cNvPr id="2" name="Freeform 4">
            <a:extLst>
              <a:ext uri="{FF2B5EF4-FFF2-40B4-BE49-F238E27FC236}">
                <a16:creationId xmlns:a16="http://schemas.microsoft.com/office/drawing/2014/main" id="{A73217E0-EDE6-C401-C466-FDBD7765E8D8}"/>
              </a:ext>
            </a:extLst>
          </p:cNvPr>
          <p:cNvSpPr/>
          <p:nvPr/>
        </p:nvSpPr>
        <p:spPr>
          <a:xfrm>
            <a:off x="-1408772" y="935897"/>
            <a:ext cx="5271109" cy="4998266"/>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597018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1363" y="45550"/>
            <a:ext cx="32328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Nhiệm vụ</a:t>
            </a:r>
            <a:endParaRPr dirty="0"/>
          </a:p>
        </p:txBody>
      </p:sp>
      <p:sp>
        <p:nvSpPr>
          <p:cNvPr id="243" name="Google Shape;243;p34"/>
          <p:cNvSpPr txBox="1">
            <a:spLocks noGrp="1"/>
          </p:cNvSpPr>
          <p:nvPr>
            <p:ph type="body" idx="1"/>
          </p:nvPr>
        </p:nvSpPr>
        <p:spPr>
          <a:xfrm>
            <a:off x="191363" y="1433025"/>
            <a:ext cx="4958736" cy="2163000"/>
          </a:xfrm>
          <a:prstGeom prst="rect">
            <a:avLst/>
          </a:prstGeom>
        </p:spPr>
        <p:txBody>
          <a:bodyPr spcFirstLastPara="1" wrap="square" lIns="91425" tIns="91425" rIns="91425" bIns="91425" anchor="t" anchorCtr="0">
            <a:noAutofit/>
          </a:bodyPr>
          <a:lstStyle/>
          <a:p>
            <a:pPr algn="just">
              <a:lnSpc>
                <a:spcPct val="150000"/>
              </a:lnSpc>
            </a:pPr>
            <a:r>
              <a:rPr lang="en-US" sz="2000" dirty="0">
                <a:latin typeface="Times New Roman" panose="02020603050405020304" pitchFamily="18" charset="0"/>
                <a:cs typeface="Times New Roman" panose="02020603050405020304" pitchFamily="18" charset="0"/>
              </a:rPr>
              <a:t>HS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p>
          <a:p>
            <a:pPr algn="just">
              <a:lnSpc>
                <a:spcPct val="150000"/>
              </a:lnSpc>
            </a:pP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xét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cấu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tứ</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i="1" dirty="0">
                <a:latin typeface="Times New Roman" panose="02020603050405020304" pitchFamily="18" charset="0"/>
                <a:cs typeface="Times New Roman" panose="02020603050405020304" pitchFamily="18" charset="0"/>
              </a:rPr>
              <a:t>Liên </a:t>
            </a:r>
            <a:r>
              <a:rPr lang="en-US" sz="2000" i="1" dirty="0" err="1">
                <a:latin typeface="Times New Roman" panose="02020603050405020304" pitchFamily="18" charset="0"/>
                <a:cs typeface="Times New Roman" panose="02020603050405020304" pitchFamily="18" charset="0"/>
              </a:rPr>
              <a:t>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cấu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tứ</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này</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5ph </a:t>
            </a:r>
          </a:p>
        </p:txBody>
      </p:sp>
      <p:pic>
        <p:nvPicPr>
          <p:cNvPr id="244" name="Google Shape;244;p34"/>
          <p:cNvPicPr preferRelativeResize="0"/>
          <p:nvPr/>
        </p:nvPicPr>
        <p:blipFill rotWithShape="1">
          <a:blip r:embed="rId3">
            <a:extLst>
              <a:ext uri="{96DAC541-7B7A-43D3-8B79-37D633B846F1}">
                <asvg:svgBlip xmlns:asvg="http://schemas.microsoft.com/office/drawing/2016/SVG/main" r:embed="rId4"/>
              </a:ext>
            </a:extLst>
          </a:blip>
          <a:srcRect l="16588" r="16588"/>
          <a:stretch/>
        </p:blipFill>
        <p:spPr>
          <a:xfrm>
            <a:off x="5394499" y="819035"/>
            <a:ext cx="3360300" cy="3331800"/>
          </a:xfrm>
          <a:prstGeom prst="ellipse">
            <a:avLst/>
          </a:prstGeom>
          <a:noFill/>
          <a:ln>
            <a:noFill/>
          </a:ln>
          <a:effectLst>
            <a:outerShdw blurRad="342900" dist="19050" algn="bl" rotWithShape="0">
              <a:srgbClr val="CCE4F7"/>
            </a:outerShdw>
          </a:effectLst>
        </p:spPr>
      </p:pic>
      <p:cxnSp>
        <p:nvCxnSpPr>
          <p:cNvPr id="245" name="Google Shape;245;p34"/>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12177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xEl>
                                              <p:pRg st="1" end="1"/>
                                            </p:txEl>
                                          </p:spTgt>
                                        </p:tgtEl>
                                        <p:attrNameLst>
                                          <p:attrName>style.visibility</p:attrName>
                                        </p:attrNameLst>
                                      </p:cBhvr>
                                      <p:to>
                                        <p:strVal val="visible"/>
                                      </p:to>
                                    </p:set>
                                    <p:anim calcmode="lin" valueType="num">
                                      <p:cBhvr additive="base">
                                        <p:cTn id="13" dur="500" fill="hold"/>
                                        <p:tgtEl>
                                          <p:spTgt spid="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3">
                                            <p:txEl>
                                              <p:pRg st="2" end="2"/>
                                            </p:txEl>
                                          </p:spTgt>
                                        </p:tgtEl>
                                        <p:attrNameLst>
                                          <p:attrName>style.visibility</p:attrName>
                                        </p:attrNameLst>
                                      </p:cBhvr>
                                      <p:to>
                                        <p:strVal val="visible"/>
                                      </p:to>
                                    </p:set>
                                    <p:anim calcmode="lin" valueType="num">
                                      <p:cBhvr additive="base">
                                        <p:cTn id="19" dur="500" fill="hold"/>
                                        <p:tgtEl>
                                          <p:spTgt spid="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3">
                                            <p:txEl>
                                              <p:pRg st="3" end="3"/>
                                            </p:txEl>
                                          </p:spTgt>
                                        </p:tgtEl>
                                        <p:attrNameLst>
                                          <p:attrName>style.visibility</p:attrName>
                                        </p:attrNameLst>
                                      </p:cBhvr>
                                      <p:to>
                                        <p:strVal val="visible"/>
                                      </p:to>
                                    </p:set>
                                    <p:anim calcmode="lin" valueType="num">
                                      <p:cBhvr additive="base">
                                        <p:cTn id="25" dur="500" fill="hold"/>
                                        <p:tgtEl>
                                          <p:spTgt spid="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7A1FA882-9077-18BC-9FAC-5DC61C213C0E}"/>
              </a:ext>
            </a:extLst>
          </p:cNvPr>
          <p:cNvSpPr txBox="1">
            <a:spLocks/>
          </p:cNvSpPr>
          <p:nvPr/>
        </p:nvSpPr>
        <p:spPr>
          <a:xfrm>
            <a:off x="191362" y="45550"/>
            <a:ext cx="7341951" cy="108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1800" dirty="0"/>
              <a:t>II. </a:t>
            </a:r>
            <a:r>
              <a:rPr lang="en-US" sz="1800" dirty="0" err="1"/>
              <a:t>Đọc</a:t>
            </a:r>
            <a:r>
              <a:rPr lang="en-US" sz="1800" dirty="0"/>
              <a:t> </a:t>
            </a:r>
            <a:r>
              <a:rPr lang="en-US" sz="1800" dirty="0" err="1"/>
              <a:t>hiểu</a:t>
            </a:r>
            <a:r>
              <a:rPr lang="en-US" sz="1800" dirty="0"/>
              <a:t> </a:t>
            </a:r>
            <a:r>
              <a:rPr lang="en-US" sz="1800" dirty="0" err="1"/>
              <a:t>văn</a:t>
            </a:r>
            <a:r>
              <a:rPr lang="en-US" sz="1800" dirty="0"/>
              <a:t> </a:t>
            </a:r>
            <a:r>
              <a:rPr lang="en-US" sz="1800" dirty="0" err="1"/>
              <a:t>bản</a:t>
            </a:r>
            <a:br>
              <a:rPr lang="en-US" sz="1800" dirty="0"/>
            </a:br>
            <a:r>
              <a:rPr lang="en-US" sz="1800" dirty="0"/>
              <a:t>3. </a:t>
            </a:r>
            <a:r>
              <a:rPr lang="en-US" sz="1800" dirty="0" err="1"/>
              <a:t>Nhận</a:t>
            </a:r>
            <a:r>
              <a:rPr lang="en-US" sz="1800" dirty="0"/>
              <a:t> </a:t>
            </a:r>
            <a:r>
              <a:rPr lang="en-US" sz="1800" dirty="0" err="1"/>
              <a:t>xét</a:t>
            </a:r>
            <a:r>
              <a:rPr lang="en-US" sz="1800" dirty="0"/>
              <a:t> </a:t>
            </a:r>
            <a:r>
              <a:rPr lang="en-US" sz="1800" dirty="0" err="1"/>
              <a:t>cấu</a:t>
            </a:r>
            <a:r>
              <a:rPr lang="en-US" sz="1800" dirty="0"/>
              <a:t> </a:t>
            </a:r>
            <a:r>
              <a:rPr lang="en-US" sz="1800" dirty="0" err="1"/>
              <a:t>tứ</a:t>
            </a:r>
            <a:r>
              <a:rPr lang="en-US" sz="1800" dirty="0"/>
              <a:t> </a:t>
            </a:r>
            <a:r>
              <a:rPr lang="en-US" sz="1800" dirty="0" err="1"/>
              <a:t>bài</a:t>
            </a:r>
            <a:r>
              <a:rPr lang="en-US" sz="1800" dirty="0"/>
              <a:t> </a:t>
            </a:r>
            <a:r>
              <a:rPr lang="en-US" sz="1800" dirty="0" err="1"/>
              <a:t>thơ</a:t>
            </a:r>
            <a:endParaRPr lang="en-US" sz="1800" dirty="0"/>
          </a:p>
        </p:txBody>
      </p:sp>
      <p:sp>
        <p:nvSpPr>
          <p:cNvPr id="6" name="Callout: Bent Line 5">
            <a:extLst>
              <a:ext uri="{FF2B5EF4-FFF2-40B4-BE49-F238E27FC236}">
                <a16:creationId xmlns:a16="http://schemas.microsoft.com/office/drawing/2014/main" id="{00F58674-8D49-5B80-860C-AB8C48C18E27}"/>
              </a:ext>
            </a:extLst>
          </p:cNvPr>
          <p:cNvSpPr/>
          <p:nvPr/>
        </p:nvSpPr>
        <p:spPr>
          <a:xfrm>
            <a:off x="6123963" y="587908"/>
            <a:ext cx="2759977" cy="1475783"/>
          </a:xfrm>
          <a:prstGeom prst="borderCallout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r>
              <a:rPr lang="en-US" sz="1600" dirty="0" err="1">
                <a:solidFill>
                  <a:srgbClr val="002060"/>
                </a:solidFill>
                <a:effectLst/>
                <a:latin typeface="Times New Roman" panose="02020603050405020304" pitchFamily="18" charset="0"/>
                <a:ea typeface="Times New Roman" panose="02020603050405020304" pitchFamily="18" charset="0"/>
              </a:rPr>
              <a:t>Các</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hình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ảnh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về</a:t>
            </a:r>
            <a:r>
              <a:rPr lang="en-US" sz="1600" dirty="0">
                <a:solidFill>
                  <a:srgbClr val="002060"/>
                </a:solidFill>
                <a:effectLst/>
                <a:latin typeface="Times New Roman" panose="02020603050405020304" pitchFamily="18" charset="0"/>
                <a:ea typeface="Times New Roman" panose="02020603050405020304" pitchFamily="18" charset="0"/>
              </a:rPr>
              <a:t> con </a:t>
            </a:r>
            <a:r>
              <a:rPr lang="en-US" sz="1600" dirty="0" err="1">
                <a:solidFill>
                  <a:srgbClr val="002060"/>
                </a:solidFill>
                <a:effectLst/>
                <a:latin typeface="Times New Roman" panose="02020603050405020304" pitchFamily="18" charset="0"/>
                <a:ea typeface="Times New Roman" panose="02020603050405020304" pitchFamily="18" charset="0"/>
              </a:rPr>
              <a:t>đường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mùa</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đông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và</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những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hình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ảnh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trong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tâm</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tưởng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nhà</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thơ</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trăng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lò</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sưởi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mái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lều</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ánh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lửa</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đều</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lặp</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đi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lặp</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lại</a:t>
            </a:r>
            <a:endParaRPr lang="en-US" sz="1600" dirty="0">
              <a:solidFill>
                <a:srgbClr val="002060"/>
              </a:solidFill>
            </a:endParaRPr>
          </a:p>
        </p:txBody>
      </p:sp>
      <p:sp>
        <p:nvSpPr>
          <p:cNvPr id="7" name="Callout: Bent Line 6">
            <a:extLst>
              <a:ext uri="{FF2B5EF4-FFF2-40B4-BE49-F238E27FC236}">
                <a16:creationId xmlns:a16="http://schemas.microsoft.com/office/drawing/2014/main" id="{727DE42E-4FE5-BB51-11F1-EBEAB0426F21}"/>
              </a:ext>
            </a:extLst>
          </p:cNvPr>
          <p:cNvSpPr/>
          <p:nvPr/>
        </p:nvSpPr>
        <p:spPr>
          <a:xfrm flipH="1">
            <a:off x="239437" y="931749"/>
            <a:ext cx="2635542" cy="1475783"/>
          </a:xfrm>
          <a:prstGeom prst="borderCallout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r>
              <a:rPr lang="en-US" sz="1600" dirty="0">
                <a:solidFill>
                  <a:srgbClr val="002060"/>
                </a:solidFill>
                <a:effectLst/>
                <a:latin typeface="Times New Roman" panose="02020603050405020304" pitchFamily="18" charset="0"/>
                <a:ea typeface="Times New Roman" panose="02020603050405020304" pitchFamily="18" charset="0"/>
              </a:rPr>
              <a:t>Song </a:t>
            </a:r>
            <a:r>
              <a:rPr lang="en-US" sz="1600" dirty="0" err="1">
                <a:solidFill>
                  <a:srgbClr val="002060"/>
                </a:solidFill>
                <a:effectLst/>
                <a:latin typeface="Times New Roman" panose="02020603050405020304" pitchFamily="18" charset="0"/>
                <a:ea typeface="Times New Roman" panose="02020603050405020304" pitchFamily="18" charset="0"/>
              </a:rPr>
              <a:t>hành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với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các</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hình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ảnh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và</a:t>
            </a:r>
            <a:r>
              <a:rPr lang="en-US" sz="1600" dirty="0">
                <a:solidFill>
                  <a:srgbClr val="002060"/>
                </a:solidFill>
                <a:effectLst/>
                <a:latin typeface="Times New Roman" panose="02020603050405020304" pitchFamily="18" charset="0"/>
                <a:ea typeface="Times New Roman" panose="02020603050405020304" pitchFamily="18" charset="0"/>
              </a:rPr>
              <a:t> con </a:t>
            </a:r>
            <a:r>
              <a:rPr lang="en-US" sz="1600" dirty="0" err="1">
                <a:solidFill>
                  <a:srgbClr val="002060"/>
                </a:solidFill>
                <a:effectLst/>
                <a:latin typeface="Times New Roman" panose="02020603050405020304" pitchFamily="18" charset="0"/>
                <a:ea typeface="Times New Roman" panose="02020603050405020304" pitchFamily="18" charset="0"/>
              </a:rPr>
              <a:t>đường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mùa</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đông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ấy</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là</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nỗi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buồn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của</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nhân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vật</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trữ</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tình</a:t>
            </a:r>
            <a:r>
              <a:rPr lang="en-US" sz="1600" dirty="0">
                <a:solidFill>
                  <a:srgbClr val="002060"/>
                </a:solidFill>
                <a:effectLst/>
                <a:latin typeface="Times New Roman" panose="02020603050405020304" pitchFamily="18" charset="0"/>
                <a:ea typeface="Times New Roman" panose="02020603050405020304" pitchFamily="18" charset="0"/>
              </a:rPr>
              <a:t> </a:t>
            </a:r>
            <a:endParaRPr lang="en-US" sz="1600" dirty="0">
              <a:solidFill>
                <a:srgbClr val="002060"/>
              </a:solidFill>
            </a:endParaRPr>
          </a:p>
        </p:txBody>
      </p:sp>
      <p:sp>
        <p:nvSpPr>
          <p:cNvPr id="9" name="Callout: Bent Line 8">
            <a:extLst>
              <a:ext uri="{FF2B5EF4-FFF2-40B4-BE49-F238E27FC236}">
                <a16:creationId xmlns:a16="http://schemas.microsoft.com/office/drawing/2014/main" id="{B9FAD376-A0C2-082F-BA58-9B1215178123}"/>
              </a:ext>
            </a:extLst>
          </p:cNvPr>
          <p:cNvSpPr/>
          <p:nvPr/>
        </p:nvSpPr>
        <p:spPr>
          <a:xfrm>
            <a:off x="6277849" y="2489047"/>
            <a:ext cx="2759977" cy="1690019"/>
          </a:xfrm>
          <a:prstGeom prst="borderCallout2">
            <a:avLst>
              <a:gd name="adj1" fmla="val 18750"/>
              <a:gd name="adj2" fmla="val -8333"/>
              <a:gd name="adj3" fmla="val 18750"/>
              <a:gd name="adj4" fmla="val -16667"/>
              <a:gd name="adj5" fmla="val 48518"/>
              <a:gd name="adj6" fmla="val -2478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just"/>
            <a:r>
              <a:rPr lang="en-US" sz="1600" dirty="0" err="1">
                <a:solidFill>
                  <a:srgbClr val="002060"/>
                </a:solidFill>
                <a:effectLst/>
                <a:latin typeface="Times New Roman" panose="02020603050405020304" pitchFamily="18" charset="0"/>
                <a:ea typeface="Times New Roman" panose="02020603050405020304" pitchFamily="18" charset="0"/>
              </a:rPr>
              <a:t>Nỗi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buồn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ngập</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tràn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và</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nỗ</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lực</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vượt</a:t>
            </a:r>
            <a:r>
              <a:rPr lang="en-US" sz="1600" dirty="0">
                <a:solidFill>
                  <a:srgbClr val="002060"/>
                </a:solidFill>
                <a:effectLst/>
                <a:latin typeface="Times New Roman" panose="02020603050405020304" pitchFamily="18" charset="0"/>
                <a:ea typeface="Times New Roman" panose="02020603050405020304" pitchFamily="18" charset="0"/>
              </a:rPr>
              <a:t> qua </a:t>
            </a:r>
            <a:r>
              <a:rPr lang="en-US" sz="1600" dirty="0" err="1">
                <a:solidFill>
                  <a:srgbClr val="002060"/>
                </a:solidFill>
                <a:effectLst/>
                <a:latin typeface="Times New Roman" panose="02020603050405020304" pitchFamily="18" charset="0"/>
                <a:ea typeface="Times New Roman" panose="02020603050405020304" pitchFamily="18" charset="0"/>
              </a:rPr>
              <a:t>trở</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ngại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Nỗi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buồn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và</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tâm</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trạng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của</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nhân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vật</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trữ</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tình</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Nỗi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buồn</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và</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cố</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gắng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hướng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tới</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tương</a:t>
            </a:r>
            <a:r>
              <a:rPr lang="en-US" sz="1600" dirty="0">
                <a:solidFill>
                  <a:srgbClr val="002060"/>
                </a:solidFill>
                <a:effectLst/>
                <a:latin typeface="Times New Roman" panose="02020603050405020304" pitchFamily="18" charset="0"/>
                <a:ea typeface="Times New Roman" panose="02020603050405020304" pitchFamily="18" charset="0"/>
              </a:rPr>
              <a:t> </a:t>
            </a:r>
            <a:r>
              <a:rPr lang="en-US" sz="1600" dirty="0" err="1">
                <a:solidFill>
                  <a:srgbClr val="002060"/>
                </a:solidFill>
                <a:effectLst/>
                <a:latin typeface="Times New Roman" panose="02020603050405020304" pitchFamily="18" charset="0"/>
                <a:ea typeface="Times New Roman" panose="02020603050405020304" pitchFamily="18" charset="0"/>
              </a:rPr>
              <a:t>lai</a:t>
            </a:r>
            <a:r>
              <a:rPr lang="en-US" sz="1600" dirty="0">
                <a:solidFill>
                  <a:srgbClr val="002060"/>
                </a:solidFill>
                <a:effectLst/>
                <a:latin typeface="Times New Roman" panose="02020603050405020304" pitchFamily="18" charset="0"/>
                <a:ea typeface="Times New Roman" panose="02020603050405020304" pitchFamily="18" charset="0"/>
              </a:rPr>
              <a:t>. </a:t>
            </a:r>
            <a:endParaRPr lang="en-US" sz="1600" dirty="0">
              <a:solidFill>
                <a:srgbClr val="002060"/>
              </a:solidFill>
            </a:endParaRPr>
          </a:p>
        </p:txBody>
      </p:sp>
      <p:sp>
        <p:nvSpPr>
          <p:cNvPr id="10" name="Freeform 6">
            <a:extLst>
              <a:ext uri="{FF2B5EF4-FFF2-40B4-BE49-F238E27FC236}">
                <a16:creationId xmlns:a16="http://schemas.microsoft.com/office/drawing/2014/main" id="{6BFDD2D1-9ED3-DCBE-A9B7-FC046277E841}"/>
              </a:ext>
            </a:extLst>
          </p:cNvPr>
          <p:cNvSpPr/>
          <p:nvPr/>
        </p:nvSpPr>
        <p:spPr>
          <a:xfrm>
            <a:off x="2687626" y="1809442"/>
            <a:ext cx="3719469" cy="3049227"/>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8416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cxnSp>
        <p:nvCxnSpPr>
          <p:cNvPr id="251" name="Google Shape;251;p35"/>
          <p:cNvCxnSpPr/>
          <p:nvPr/>
        </p:nvCxnSpPr>
        <p:spPr>
          <a:xfrm rot="10800000" flipH="1">
            <a:off x="1938000" y="2556203"/>
            <a:ext cx="5268000" cy="2100"/>
          </a:xfrm>
          <a:prstGeom prst="straightConnector1">
            <a:avLst/>
          </a:prstGeom>
          <a:noFill/>
          <a:ln w="9525" cap="flat" cmpd="sng">
            <a:solidFill>
              <a:schemeClr val="dk1"/>
            </a:solidFill>
            <a:prstDash val="solid"/>
            <a:round/>
            <a:headEnd type="none" w="med" len="med"/>
            <a:tailEnd type="none" w="med" len="med"/>
          </a:ln>
        </p:spPr>
      </p:cxnSp>
      <p:sp>
        <p:nvSpPr>
          <p:cNvPr id="2" name="Google Shape;236;p33">
            <a:extLst>
              <a:ext uri="{FF2B5EF4-FFF2-40B4-BE49-F238E27FC236}">
                <a16:creationId xmlns:a16="http://schemas.microsoft.com/office/drawing/2014/main" id="{D6F90FE4-51C0-EEF2-CAD1-F7BECE097898}"/>
              </a:ext>
            </a:extLst>
          </p:cNvPr>
          <p:cNvSpPr txBox="1">
            <a:spLocks/>
          </p:cNvSpPr>
          <p:nvPr/>
        </p:nvSpPr>
        <p:spPr>
          <a:xfrm>
            <a:off x="1713762" y="2224200"/>
            <a:ext cx="7430238" cy="69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layfair Display"/>
              <a:buNone/>
              <a:defRPr sz="9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algn="l">
              <a:lnSpc>
                <a:spcPct val="150000"/>
              </a:lnSpc>
            </a:pPr>
            <a:r>
              <a:rPr lang="en-US" sz="6000" dirty="0"/>
              <a:t>HÌNH THÀNH</a:t>
            </a:r>
            <a:br>
              <a:rPr lang="en-US" sz="6000" dirty="0"/>
            </a:br>
            <a:r>
              <a:rPr lang="en-US" sz="6000" dirty="0"/>
              <a:t>KIẾN THỨC MỚI</a:t>
            </a:r>
          </a:p>
        </p:txBody>
      </p:sp>
    </p:spTree>
    <p:extLst>
      <p:ext uri="{BB962C8B-B14F-4D97-AF65-F5344CB8AC3E}">
        <p14:creationId xmlns:p14="http://schemas.microsoft.com/office/powerpoint/2010/main" val="1964547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2;p34">
            <a:extLst>
              <a:ext uri="{FF2B5EF4-FFF2-40B4-BE49-F238E27FC236}">
                <a16:creationId xmlns:a16="http://schemas.microsoft.com/office/drawing/2014/main" id="{7A1FA882-9077-18BC-9FAC-5DC61C213C0E}"/>
              </a:ext>
            </a:extLst>
          </p:cNvPr>
          <p:cNvSpPr txBox="1">
            <a:spLocks/>
          </p:cNvSpPr>
          <p:nvPr/>
        </p:nvSpPr>
        <p:spPr>
          <a:xfrm>
            <a:off x="191362" y="45550"/>
            <a:ext cx="7341951" cy="108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1800" dirty="0"/>
              <a:t>II. </a:t>
            </a:r>
            <a:r>
              <a:rPr lang="en-US" sz="1800" dirty="0" err="1"/>
              <a:t>Đọc</a:t>
            </a:r>
            <a:r>
              <a:rPr lang="en-US" sz="1800" dirty="0"/>
              <a:t> </a:t>
            </a:r>
            <a:r>
              <a:rPr lang="en-US" sz="1800" dirty="0" err="1"/>
              <a:t>hiểu</a:t>
            </a:r>
            <a:r>
              <a:rPr lang="en-US" sz="1800" dirty="0"/>
              <a:t> </a:t>
            </a:r>
            <a:r>
              <a:rPr lang="en-US" sz="1800" dirty="0" err="1"/>
              <a:t>văn</a:t>
            </a:r>
            <a:r>
              <a:rPr lang="en-US" sz="1800" dirty="0"/>
              <a:t> </a:t>
            </a:r>
            <a:r>
              <a:rPr lang="en-US" sz="1800" dirty="0" err="1"/>
              <a:t>bản</a:t>
            </a:r>
            <a:br>
              <a:rPr lang="en-US" sz="1800" dirty="0"/>
            </a:br>
            <a:r>
              <a:rPr lang="en-US" sz="1800" dirty="0"/>
              <a:t>3. </a:t>
            </a:r>
            <a:r>
              <a:rPr lang="en-US" sz="1800" dirty="0" err="1"/>
              <a:t>Nhận</a:t>
            </a:r>
            <a:r>
              <a:rPr lang="en-US" sz="1800" dirty="0"/>
              <a:t> </a:t>
            </a:r>
            <a:r>
              <a:rPr lang="en-US" sz="1800" dirty="0" err="1"/>
              <a:t>xét</a:t>
            </a:r>
            <a:r>
              <a:rPr lang="en-US" sz="1800" dirty="0"/>
              <a:t> </a:t>
            </a:r>
            <a:r>
              <a:rPr lang="en-US" sz="1800" dirty="0" err="1"/>
              <a:t>cấu</a:t>
            </a:r>
            <a:r>
              <a:rPr lang="en-US" sz="1800" dirty="0"/>
              <a:t> </a:t>
            </a:r>
            <a:r>
              <a:rPr lang="en-US" sz="1800" dirty="0" err="1"/>
              <a:t>tứ</a:t>
            </a:r>
            <a:r>
              <a:rPr lang="en-US" sz="1800" dirty="0"/>
              <a:t> </a:t>
            </a:r>
            <a:r>
              <a:rPr lang="en-US" sz="1800" dirty="0" err="1"/>
              <a:t>bài</a:t>
            </a:r>
            <a:r>
              <a:rPr lang="en-US" sz="1800" dirty="0"/>
              <a:t> </a:t>
            </a:r>
            <a:r>
              <a:rPr lang="en-US" sz="1800" dirty="0" err="1"/>
              <a:t>thơ</a:t>
            </a:r>
            <a:endParaRPr lang="en-US" sz="1800" dirty="0"/>
          </a:p>
        </p:txBody>
      </p:sp>
      <p:sp>
        <p:nvSpPr>
          <p:cNvPr id="10" name="Freeform 6">
            <a:extLst>
              <a:ext uri="{FF2B5EF4-FFF2-40B4-BE49-F238E27FC236}">
                <a16:creationId xmlns:a16="http://schemas.microsoft.com/office/drawing/2014/main" id="{6BFDD2D1-9ED3-DCBE-A9B7-FC046277E841}"/>
              </a:ext>
            </a:extLst>
          </p:cNvPr>
          <p:cNvSpPr/>
          <p:nvPr/>
        </p:nvSpPr>
        <p:spPr>
          <a:xfrm>
            <a:off x="191362" y="1213824"/>
            <a:ext cx="3719469" cy="3049227"/>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ACBD0B4B-2AD5-4119-531D-E8563FCB6833}"/>
              </a:ext>
            </a:extLst>
          </p:cNvPr>
          <p:cNvSpPr txBox="1"/>
          <p:nvPr/>
        </p:nvSpPr>
        <p:spPr>
          <a:xfrm>
            <a:off x="3678572" y="1045082"/>
            <a:ext cx="5274066" cy="3053336"/>
          </a:xfrm>
          <a:prstGeom prst="rect">
            <a:avLst/>
          </a:prstGeom>
          <a:noFill/>
        </p:spPr>
        <p:txBody>
          <a:bodyPr wrap="square">
            <a:spAutoFit/>
          </a:bodyPr>
          <a:lstStyle/>
          <a:p>
            <a:pPr marL="0" marR="0" algn="just">
              <a:lnSpc>
                <a:spcPct val="150000"/>
              </a:lnSpc>
              <a:spcBef>
                <a:spcPts val="0"/>
              </a:spcBef>
              <a:spcAft>
                <a:spcPts val="80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tượng</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hạt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xuyên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suốt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qua </a:t>
            </a:r>
            <a:r>
              <a:rPr lang="en-US" sz="1800" dirty="0" err="1">
                <a:effectLst/>
                <a:latin typeface="Times New Roman" panose="02020603050405020304" pitchFamily="18" charset="0"/>
                <a:ea typeface="Times New Roman" panose="02020603050405020304" pitchFamily="18" charset="0"/>
              </a:rPr>
              <a:t>từng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giải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thuẫn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xúc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hoà</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Calibri" panose="020F0502020204030204" pitchFamily="34" charset="0"/>
              <a:ea typeface="Calibri" panose="020F0502020204030204" pitchFamily="34" charset="0"/>
            </a:endParaRPr>
          </a:p>
          <a:p>
            <a:pPr>
              <a:lnSpc>
                <a:spcPct val="150000"/>
              </a:lnSpc>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Nguyễn</a:t>
            </a:r>
            <a:r>
              <a:rPr lang="en-US" sz="1800" dirty="0">
                <a:effectLst/>
                <a:latin typeface="Times New Roman" panose="02020603050405020304" pitchFamily="18" charset="0"/>
                <a:ea typeface="Times New Roman" panose="02020603050405020304" pitchFamily="18" charset="0"/>
              </a:rPr>
              <a:t> Duy), </a:t>
            </a:r>
            <a:r>
              <a:rPr lang="en-US" sz="1800" dirty="0" err="1">
                <a:effectLst/>
                <a:latin typeface="Times New Roman" panose="02020603050405020304" pitchFamily="18" charset="0"/>
                <a:ea typeface="Times New Roman" panose="02020603050405020304" pitchFamily="18" charset="0"/>
              </a:rPr>
              <a:t>Đoàn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thuyền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(Huy </a:t>
            </a:r>
            <a:r>
              <a:rPr lang="en-US" sz="1800" dirty="0" err="1">
                <a:effectLst/>
                <a:latin typeface="Times New Roman" panose="02020603050405020304" pitchFamily="18" charset="0"/>
                <a:ea typeface="Times New Roman" panose="02020603050405020304" pitchFamily="18" charset="0"/>
              </a:rPr>
              <a:t>Cận</a:t>
            </a:r>
            <a:r>
              <a:rPr lang="en-US" sz="1800" dirty="0">
                <a:effectLst/>
                <a:latin typeface="Times New Roman" panose="02020603050405020304" pitchFamily="18" charset="0"/>
                <a:ea typeface="Times New Roman" panose="02020603050405020304" pitchFamily="18" charset="0"/>
              </a:rPr>
              <a:t>)</a:t>
            </a:r>
            <a:endParaRPr lang="en-US" sz="1800" dirty="0"/>
          </a:p>
        </p:txBody>
      </p:sp>
    </p:spTree>
    <p:extLst>
      <p:ext uri="{BB962C8B-B14F-4D97-AF65-F5344CB8AC3E}">
        <p14:creationId xmlns:p14="http://schemas.microsoft.com/office/powerpoint/2010/main" val="309544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cxnSp>
        <p:nvCxnSpPr>
          <p:cNvPr id="251" name="Google Shape;251;p35"/>
          <p:cNvCxnSpPr/>
          <p:nvPr/>
        </p:nvCxnSpPr>
        <p:spPr>
          <a:xfrm rot="10800000" flipH="1">
            <a:off x="1938000" y="2556203"/>
            <a:ext cx="5268000" cy="2100"/>
          </a:xfrm>
          <a:prstGeom prst="straightConnector1">
            <a:avLst/>
          </a:prstGeom>
          <a:noFill/>
          <a:ln w="9525" cap="flat" cmpd="sng">
            <a:solidFill>
              <a:schemeClr val="dk1"/>
            </a:solidFill>
            <a:prstDash val="solid"/>
            <a:round/>
            <a:headEnd type="none" w="med" len="med"/>
            <a:tailEnd type="none" w="med" len="med"/>
          </a:ln>
        </p:spPr>
      </p:cxnSp>
      <p:sp>
        <p:nvSpPr>
          <p:cNvPr id="2" name="Google Shape;236;p33">
            <a:extLst>
              <a:ext uri="{FF2B5EF4-FFF2-40B4-BE49-F238E27FC236}">
                <a16:creationId xmlns:a16="http://schemas.microsoft.com/office/drawing/2014/main" id="{D6F90FE4-51C0-EEF2-CAD1-F7BECE097898}"/>
              </a:ext>
            </a:extLst>
          </p:cNvPr>
          <p:cNvSpPr txBox="1">
            <a:spLocks/>
          </p:cNvSpPr>
          <p:nvPr/>
        </p:nvSpPr>
        <p:spPr>
          <a:xfrm>
            <a:off x="1831207" y="1662137"/>
            <a:ext cx="7430238" cy="69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layfair Display"/>
              <a:buNone/>
              <a:defRPr sz="9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50000"/>
              </a:lnSpc>
              <a:spcBef>
                <a:spcPts val="0"/>
              </a:spcBef>
              <a:spcAft>
                <a:spcPts val="0"/>
              </a:spcAft>
              <a:buClr>
                <a:srgbClr val="001C25"/>
              </a:buClr>
              <a:buSzPts val="6000"/>
              <a:buFont typeface="Playfair Display"/>
              <a:buNone/>
              <a:tabLst/>
              <a:defRPr/>
            </a:pPr>
            <a:r>
              <a:rPr lang="en-US" sz="6000" dirty="0">
                <a:solidFill>
                  <a:srgbClr val="001C25"/>
                </a:solidFill>
              </a:rPr>
              <a:t>LUYỆN TẬP</a:t>
            </a:r>
            <a:endParaRPr kumimoji="0" lang="en-US" sz="6000" b="1" i="0" u="none" strike="noStrike" kern="0" cap="none" spc="0" normalizeH="0" baseline="0" noProof="0" dirty="0">
              <a:ln>
                <a:noFill/>
              </a:ln>
              <a:solidFill>
                <a:srgbClr val="001C25"/>
              </a:solidFill>
              <a:effectLst/>
              <a:uLnTx/>
              <a:uFillTx/>
              <a:latin typeface="Playfair Display"/>
              <a:sym typeface="Playfair Display"/>
            </a:endParaRPr>
          </a:p>
        </p:txBody>
      </p:sp>
    </p:spTree>
    <p:extLst>
      <p:ext uri="{BB962C8B-B14F-4D97-AF65-F5344CB8AC3E}">
        <p14:creationId xmlns:p14="http://schemas.microsoft.com/office/powerpoint/2010/main" val="307715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1363" y="45550"/>
            <a:ext cx="32328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Nhiệm vụ</a:t>
            </a:r>
            <a:endParaRPr dirty="0"/>
          </a:p>
        </p:txBody>
      </p:sp>
      <p:sp>
        <p:nvSpPr>
          <p:cNvPr id="243" name="Google Shape;243;p34"/>
          <p:cNvSpPr txBox="1">
            <a:spLocks noGrp="1"/>
          </p:cNvSpPr>
          <p:nvPr>
            <p:ph type="body" idx="1"/>
          </p:nvPr>
        </p:nvSpPr>
        <p:spPr>
          <a:xfrm>
            <a:off x="191363" y="1433025"/>
            <a:ext cx="4958736" cy="2163000"/>
          </a:xfrm>
          <a:prstGeom prst="rect">
            <a:avLst/>
          </a:prstGeom>
        </p:spPr>
        <p:txBody>
          <a:bodyPr spcFirstLastPara="1" wrap="square" lIns="91425" tIns="91425" rIns="91425" bIns="91425" anchor="t" anchorCtr="0">
            <a:no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150 </a:t>
            </a:r>
            <a:r>
              <a:rPr lang="en-US" sz="2400" b="1" dirty="0" err="1">
                <a:latin typeface="Times New Roman" panose="02020603050405020304" pitchFamily="18" charset="0"/>
                <a:cs typeface="Times New Roman" panose="02020603050405020304" pitchFamily="18" charset="0"/>
              </a:rPr>
              <a:t>chữ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44" name="Google Shape;244;p34"/>
          <p:cNvPicPr preferRelativeResize="0"/>
          <p:nvPr/>
        </p:nvPicPr>
        <p:blipFill rotWithShape="1">
          <a:blip r:embed="rId3">
            <a:extLst>
              <a:ext uri="{96DAC541-7B7A-43D3-8B79-37D633B846F1}">
                <asvg:svgBlip xmlns:asvg="http://schemas.microsoft.com/office/drawing/2016/SVG/main" r:embed="rId4"/>
              </a:ext>
            </a:extLst>
          </a:blip>
          <a:srcRect l="16588" r="16588"/>
          <a:stretch/>
        </p:blipFill>
        <p:spPr>
          <a:xfrm>
            <a:off x="5394499" y="819035"/>
            <a:ext cx="3360300" cy="3331800"/>
          </a:xfrm>
          <a:prstGeom prst="ellipse">
            <a:avLst/>
          </a:prstGeom>
          <a:noFill/>
          <a:ln>
            <a:noFill/>
          </a:ln>
          <a:effectLst>
            <a:outerShdw blurRad="342900" dist="19050" algn="bl" rotWithShape="0">
              <a:srgbClr val="CCE4F7"/>
            </a:outerShdw>
          </a:effectLst>
        </p:spPr>
      </p:pic>
      <p:cxnSp>
        <p:nvCxnSpPr>
          <p:cNvPr id="245" name="Google Shape;245;p34"/>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385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14D6D2F-91EE-764F-5850-2AA27F738863}"/>
              </a:ext>
            </a:extLst>
          </p:cNvPr>
          <p:cNvGraphicFramePr>
            <a:graphicFrameLocks noGrp="1"/>
          </p:cNvGraphicFramePr>
          <p:nvPr>
            <p:extLst>
              <p:ext uri="{D42A27DB-BD31-4B8C-83A1-F6EECF244321}">
                <p14:modId xmlns:p14="http://schemas.microsoft.com/office/powerpoint/2010/main" val="2703138420"/>
              </p:ext>
            </p:extLst>
          </p:nvPr>
        </p:nvGraphicFramePr>
        <p:xfrm>
          <a:off x="244334" y="107155"/>
          <a:ext cx="8655331" cy="4929190"/>
        </p:xfrm>
        <a:graphic>
          <a:graphicData uri="http://schemas.openxmlformats.org/drawingml/2006/table">
            <a:tbl>
              <a:tblPr bandRow="1">
                <a:tableStyleId>{AEE50751-897A-4376-8F8A-B97DC42EF2A0}</a:tableStyleId>
              </a:tblPr>
              <a:tblGrid>
                <a:gridCol w="1755175">
                  <a:extLst>
                    <a:ext uri="{9D8B030D-6E8A-4147-A177-3AD203B41FA5}">
                      <a16:colId xmlns:a16="http://schemas.microsoft.com/office/drawing/2014/main" val="3577161518"/>
                    </a:ext>
                  </a:extLst>
                </a:gridCol>
                <a:gridCol w="2040357">
                  <a:extLst>
                    <a:ext uri="{9D8B030D-6E8A-4147-A177-3AD203B41FA5}">
                      <a16:colId xmlns:a16="http://schemas.microsoft.com/office/drawing/2014/main" val="581146831"/>
                    </a:ext>
                  </a:extLst>
                </a:gridCol>
                <a:gridCol w="2550451">
                  <a:extLst>
                    <a:ext uri="{9D8B030D-6E8A-4147-A177-3AD203B41FA5}">
                      <a16:colId xmlns:a16="http://schemas.microsoft.com/office/drawing/2014/main" val="1342627588"/>
                    </a:ext>
                  </a:extLst>
                </a:gridCol>
                <a:gridCol w="2309348">
                  <a:extLst>
                    <a:ext uri="{9D8B030D-6E8A-4147-A177-3AD203B41FA5}">
                      <a16:colId xmlns:a16="http://schemas.microsoft.com/office/drawing/2014/main" val="1455793759"/>
                    </a:ext>
                  </a:extLst>
                </a:gridCol>
              </a:tblGrid>
              <a:tr h="555031">
                <a:tc>
                  <a:txBody>
                    <a:bodyPr/>
                    <a:lstStyle/>
                    <a:p>
                      <a:pPr marL="0" marR="0" algn="ctr">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TIÊU CHÍ</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ctr">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CẦN CỐ GẮNG</a:t>
                      </a:r>
                    </a:p>
                    <a:p>
                      <a:pPr marL="0" marR="0" algn="ctr">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(0 – 4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ctr">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ĐÃ LÀM TỐT</a:t>
                      </a:r>
                    </a:p>
                    <a:p>
                      <a:pPr marL="0" marR="0" algn="ctr">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(5 – 7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RẤT XUẤT SẮC</a:t>
                      </a:r>
                    </a:p>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(8 – 10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extLst>
                  <a:ext uri="{0D108BD9-81ED-4DB2-BD59-A6C34878D82A}">
                    <a16:rowId xmlns:a16="http://schemas.microsoft.com/office/drawing/2014/main" val="654625802"/>
                  </a:ext>
                </a:extLst>
              </a:tr>
              <a:tr h="2089700">
                <a:tc>
                  <a:txBody>
                    <a:bodyPr/>
                    <a:lstStyle/>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Hình thức</a:t>
                      </a:r>
                    </a:p>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(3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1 điểm </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Bài làm còn sơ sài, trình bày cẩu thả</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Sai lỗi chính tả </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Sai kết cấu đoạn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 </a:t>
                      </a:r>
                      <a:r>
                        <a:rPr lang="en-US" sz="1400" dirty="0" err="1">
                          <a:effectLst/>
                          <a:latin typeface="Times New Roman" panose="02020603050405020304" pitchFamily="18" charset="0"/>
                          <a:cs typeface="Times New Roman" panose="02020603050405020304" pitchFamily="18" charset="0"/>
                        </a:rPr>
                        <a:t>điểm</a:t>
                      </a:r>
                      <a:endParaRPr lang="en-US" sz="14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Bài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đẩy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chỉn</a:t>
                      </a:r>
                      <a:r>
                        <a:rPr lang="en-US" sz="1400" dirty="0">
                          <a:effectLst/>
                          <a:latin typeface="Times New Roman" panose="02020603050405020304" pitchFamily="18" charset="0"/>
                          <a:cs typeface="Times New Roman" panose="02020603050405020304" pitchFamily="18" charset="0"/>
                        </a:rPr>
                        <a:t> chu </a:t>
                      </a: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thận</a:t>
                      </a:r>
                      <a:r>
                        <a:rPr lang="en-US" sz="1400" dirty="0">
                          <a:effectLst/>
                          <a:latin typeface="Times New Roman" panose="02020603050405020304" pitchFamily="18" charset="0"/>
                          <a:cs typeface="Times New Roman" panose="02020603050405020304" pitchFamily="18" charset="0"/>
                        </a:rPr>
                        <a:t> </a:t>
                      </a: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Chuẩn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câu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đoạn</a:t>
                      </a:r>
                      <a:endParaRPr lang="en-US" sz="14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lỗi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 </a:t>
                      </a:r>
                      <a:r>
                        <a:rPr lang="en-US" sz="1400" dirty="0" err="1">
                          <a:effectLst/>
                          <a:latin typeface="Times New Roman" panose="02020603050405020304" pitchFamily="18" charset="0"/>
                          <a:cs typeface="Times New Roman" panose="02020603050405020304" pitchFamily="18" charset="0"/>
                        </a:rPr>
                        <a:t>điểm</a:t>
                      </a:r>
                      <a:r>
                        <a:rPr lang="en-US" sz="1400" dirty="0">
                          <a:effectLst/>
                          <a:latin typeface="Times New Roman" panose="02020603050405020304" pitchFamily="18" charset="0"/>
                          <a:cs typeface="Times New Roman" panose="02020603050405020304" pitchFamily="18" charset="0"/>
                        </a:rPr>
                        <a:t> </a:t>
                      </a: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Bài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tương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đẩy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đủ</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chỉn</a:t>
                      </a:r>
                      <a:r>
                        <a:rPr lang="en-US" sz="1400" dirty="0">
                          <a:effectLst/>
                          <a:latin typeface="Times New Roman" panose="02020603050405020304" pitchFamily="18" charset="0"/>
                          <a:cs typeface="Times New Roman" panose="02020603050405020304" pitchFamily="18" charset="0"/>
                        </a:rPr>
                        <a:t> chu </a:t>
                      </a: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Trình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bày</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Chuẩn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kết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câu</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đoạn</a:t>
                      </a:r>
                      <a:endParaRPr lang="en-US" sz="14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lỗi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chính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endParaRPr lang="en-US" sz="1400" dirty="0">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1400" dirty="0" err="1">
                          <a:effectLst/>
                          <a:latin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sự</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tạo</a:t>
                      </a:r>
                      <a:endParaRPr lang="en-US" sz="1400" dirty="0">
                        <a:effectLst/>
                        <a:latin typeface="Times New Roman" panose="02020603050405020304" pitchFamily="18" charset="0"/>
                        <a:cs typeface="Times New Roman" panose="02020603050405020304" pitchFamily="18" charset="0"/>
                      </a:endParaRPr>
                    </a:p>
                  </a:txBody>
                  <a:tcPr marL="36396" marR="36396" marT="0" marB="0"/>
                </a:tc>
                <a:extLst>
                  <a:ext uri="{0D108BD9-81ED-4DB2-BD59-A6C34878D82A}">
                    <a16:rowId xmlns:a16="http://schemas.microsoft.com/office/drawing/2014/main" val="593803614"/>
                  </a:ext>
                </a:extLst>
              </a:tr>
              <a:tr h="1514199">
                <a:tc>
                  <a:txBody>
                    <a:bodyPr/>
                    <a:lstStyle/>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Nội dung</a:t>
                      </a:r>
                    </a:p>
                    <a:p>
                      <a:pPr marL="0" marR="0" algn="ctr">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(7 điểm)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1 – 4 điểm</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Nội dung sơ sài mới dừng lại ở mức độ biết và nhận diện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5 – 6 điểm </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Nội dung đúng, đủ và trọng tâm </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Có ít nhất 1 – 2 ý mở rộng nâng cao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7 điểm</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Nội dung đúng, đủ và trọng tâm </a:t>
                      </a:r>
                    </a:p>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Có ít nhất 1 – 2 ý mở rộng nâng cao Có sự sáng tạo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extLst>
                  <a:ext uri="{0D108BD9-81ED-4DB2-BD59-A6C34878D82A}">
                    <a16:rowId xmlns:a16="http://schemas.microsoft.com/office/drawing/2014/main" val="3410652463"/>
                  </a:ext>
                </a:extLst>
              </a:tr>
              <a:tr h="171363">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Điểm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extLst>
                  <a:ext uri="{0D108BD9-81ED-4DB2-BD59-A6C34878D82A}">
                    <a16:rowId xmlns:a16="http://schemas.microsoft.com/office/drawing/2014/main" val="2776193699"/>
                  </a:ext>
                </a:extLst>
              </a:tr>
              <a:tr h="171363">
                <a:tc>
                  <a:txBody>
                    <a:bodyPr/>
                    <a:lstStyle/>
                    <a:p>
                      <a:pPr marL="0" marR="0" algn="just">
                        <a:lnSpc>
                          <a:spcPct val="150000"/>
                        </a:lnSpc>
                        <a:spcBef>
                          <a:spcPts val="0"/>
                        </a:spcBef>
                        <a:spcAft>
                          <a:spcPts val="0"/>
                        </a:spcAft>
                      </a:pPr>
                      <a:r>
                        <a:rPr lang="en-US" sz="1400">
                          <a:effectLst/>
                          <a:latin typeface="Times New Roman" panose="02020603050405020304" pitchFamily="18" charset="0"/>
                          <a:cs typeface="Times New Roman" panose="02020603050405020304" pitchFamily="18" charset="0"/>
                        </a:rPr>
                        <a:t>TỔNG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gridSpan="3">
                  <a:txBody>
                    <a:bodyPr/>
                    <a:lstStyle/>
                    <a:p>
                      <a:pPr marL="0" marR="0" algn="just">
                        <a:lnSpc>
                          <a:spcPct val="15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9561138"/>
                  </a:ext>
                </a:extLst>
              </a:tr>
            </a:tbl>
          </a:graphicData>
        </a:graphic>
      </p:graphicFrame>
    </p:spTree>
    <p:extLst>
      <p:ext uri="{BB962C8B-B14F-4D97-AF65-F5344CB8AC3E}">
        <p14:creationId xmlns:p14="http://schemas.microsoft.com/office/powerpoint/2010/main" val="588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33825A-ACC5-B2A0-16D0-3FC038F978B5}"/>
              </a:ext>
            </a:extLst>
          </p:cNvPr>
          <p:cNvSpPr txBox="1"/>
          <p:nvPr/>
        </p:nvSpPr>
        <p:spPr>
          <a:xfrm>
            <a:off x="148904" y="-75236"/>
            <a:ext cx="8846191" cy="5218736"/>
          </a:xfrm>
          <a:prstGeom prst="rect">
            <a:avLst/>
          </a:prstGeom>
          <a:noFill/>
        </p:spPr>
        <p:txBody>
          <a:bodyPr wrap="square">
            <a:spAutoFit/>
          </a:bodyPr>
          <a:lstStyle/>
          <a:p>
            <a:pPr algn="just">
              <a:lnSpc>
                <a:spcPct val="150000"/>
              </a:lnSpc>
            </a:pPr>
            <a:r>
              <a:rPr lang="vi-VN" sz="1600" b="1" dirty="0">
                <a:latin typeface="+mj-lt"/>
              </a:rPr>
              <a:t>Bài viết tham khảo</a:t>
            </a:r>
          </a:p>
          <a:p>
            <a:pPr algn="just">
              <a:lnSpc>
                <a:spcPct val="150000"/>
              </a:lnSpc>
            </a:pPr>
            <a:r>
              <a:rPr lang="vi-VN" sz="1600" dirty="0">
                <a:latin typeface="+mj-lt"/>
              </a:rPr>
              <a:t>“Con đường mùa đông” là nhà thơ trữ tình nổi tiếng của Puskin. Hình ảnh “con đường mùa đông” đã gợi lên ấn tượng sâu sắc với người đọc về tâm trạng buồn bã, cô đơn của người lữ khách và vẻ đẹp thiên nhiên của mùa đông nước Nga. Trên con đường ấy, cảnh vật vắng lặng, bao la và buồn man mác. Một đêm Đông quạnh hiu với làn sương mờ, ánh trăng mờ, cánh đồng mờ xa. Không gian đó trải dài tít tắp tưởng chừng vô tận. Không gian đó, ngoài những hình ảnh, đường nét, màu sắc còn có cả khúc nhạc dịu êm, du dương: tiếng lục lạc đơn điệu buồn tẻ, khúc hát dân ca của người xà ích “Như niềm vui mừng khôn xiết/ Như nỗi buồn nặng đìu hiu”, làm dấy lên trong lòng lữ khách một nỗi buồn dịu ngọt. Không gian đêm trên “con đường mùa Đông” tĩnh lặng, hiu quạnh quá. Ở đây, nhà thơ đã “lấy động để tả tĩnh”. Những âm thanh khe khẽ tuy giúp cho bức tranh cựa mình nhưng lại làm nổi bật cái im lìm của đêm Đông. Không cần đến những màu sắc rực rỡ, thiên nhiên trong bài thơ trong trẻo, thanh khiết, đẹp chân thực, tự nhiên, gần gũi và sống động lạ thường. Nó rất “Nga” và đậm hồn quê hương xứ sở. Cảnh sắc thiên nhiên mùa Đông nước Nga đã được Puskin miêu tả một cách tinh tế, chọn lọc.</a:t>
            </a:r>
          </a:p>
          <a:p>
            <a:pPr algn="just">
              <a:lnSpc>
                <a:spcPct val="150000"/>
              </a:lnSpc>
            </a:pPr>
            <a:r>
              <a:rPr lang="vi-VN" sz="1600" dirty="0">
                <a:latin typeface="+mj-lt"/>
              </a:rPr>
              <a:t>(Nguồn: Vietjack.com) </a:t>
            </a:r>
          </a:p>
        </p:txBody>
      </p:sp>
    </p:spTree>
    <p:extLst>
      <p:ext uri="{BB962C8B-B14F-4D97-AF65-F5344CB8AC3E}">
        <p14:creationId xmlns:p14="http://schemas.microsoft.com/office/powerpoint/2010/main" val="1889908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cxnSp>
        <p:nvCxnSpPr>
          <p:cNvPr id="251" name="Google Shape;251;p35"/>
          <p:cNvCxnSpPr/>
          <p:nvPr/>
        </p:nvCxnSpPr>
        <p:spPr>
          <a:xfrm rot="10800000" flipH="1">
            <a:off x="1938000" y="2556203"/>
            <a:ext cx="5268000" cy="2100"/>
          </a:xfrm>
          <a:prstGeom prst="straightConnector1">
            <a:avLst/>
          </a:prstGeom>
          <a:noFill/>
          <a:ln w="9525" cap="flat" cmpd="sng">
            <a:solidFill>
              <a:schemeClr val="dk1"/>
            </a:solidFill>
            <a:prstDash val="solid"/>
            <a:round/>
            <a:headEnd type="none" w="med" len="med"/>
            <a:tailEnd type="none" w="med" len="med"/>
          </a:ln>
        </p:spPr>
      </p:cxnSp>
      <p:sp>
        <p:nvSpPr>
          <p:cNvPr id="2" name="Google Shape;236;p33">
            <a:extLst>
              <a:ext uri="{FF2B5EF4-FFF2-40B4-BE49-F238E27FC236}">
                <a16:creationId xmlns:a16="http://schemas.microsoft.com/office/drawing/2014/main" id="{D6F90FE4-51C0-EEF2-CAD1-F7BECE097898}"/>
              </a:ext>
            </a:extLst>
          </p:cNvPr>
          <p:cNvSpPr txBox="1">
            <a:spLocks/>
          </p:cNvSpPr>
          <p:nvPr/>
        </p:nvSpPr>
        <p:spPr>
          <a:xfrm>
            <a:off x="1864763" y="2140310"/>
            <a:ext cx="7430238" cy="69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layfair Display"/>
              <a:buNone/>
              <a:defRPr sz="9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50000"/>
              </a:lnSpc>
              <a:spcBef>
                <a:spcPts val="0"/>
              </a:spcBef>
              <a:spcAft>
                <a:spcPts val="0"/>
              </a:spcAft>
              <a:buClr>
                <a:srgbClr val="001C25"/>
              </a:buClr>
              <a:buSzPts val="6000"/>
              <a:buFont typeface="Playfair Display"/>
              <a:buNone/>
              <a:tabLst/>
              <a:defRPr/>
            </a:pPr>
            <a:r>
              <a:rPr lang="en-US" sz="6000" dirty="0">
                <a:solidFill>
                  <a:srgbClr val="001C25"/>
                </a:solidFill>
              </a:rPr>
              <a:t>LIÊN HỆ</a:t>
            </a:r>
          </a:p>
          <a:p>
            <a:pPr marL="0" marR="0" lvl="0" indent="0" algn="l" defTabSz="914400" rtl="0" eaLnBrk="1" fontAlgn="auto" latinLnBrk="0" hangingPunct="1">
              <a:lnSpc>
                <a:spcPct val="150000"/>
              </a:lnSpc>
              <a:spcBef>
                <a:spcPts val="0"/>
              </a:spcBef>
              <a:spcAft>
                <a:spcPts val="0"/>
              </a:spcAft>
              <a:buClr>
                <a:srgbClr val="001C25"/>
              </a:buClr>
              <a:buSzPts val="6000"/>
              <a:buFont typeface="Playfair Display"/>
              <a:buNone/>
              <a:tabLst/>
              <a:defRPr/>
            </a:pPr>
            <a:r>
              <a:rPr kumimoji="0" lang="en-US" sz="6000" b="1" i="0" u="none" strike="noStrike" kern="0" cap="none" spc="0" normalizeH="0" baseline="0" noProof="0" dirty="0">
                <a:ln>
                  <a:noFill/>
                </a:ln>
                <a:solidFill>
                  <a:srgbClr val="001C25"/>
                </a:solidFill>
                <a:effectLst/>
                <a:uLnTx/>
                <a:uFillTx/>
                <a:latin typeface="Playfair Display"/>
                <a:sym typeface="Playfair Display"/>
              </a:rPr>
              <a:t>VẬN DỤNG</a:t>
            </a:r>
          </a:p>
        </p:txBody>
      </p:sp>
    </p:spTree>
    <p:extLst>
      <p:ext uri="{BB962C8B-B14F-4D97-AF65-F5344CB8AC3E}">
        <p14:creationId xmlns:p14="http://schemas.microsoft.com/office/powerpoint/2010/main" val="3403592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1363" y="45550"/>
            <a:ext cx="32328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Nhiệm vụ</a:t>
            </a:r>
            <a:endParaRPr dirty="0"/>
          </a:p>
        </p:txBody>
      </p:sp>
      <p:sp>
        <p:nvSpPr>
          <p:cNvPr id="243" name="Google Shape;243;p34"/>
          <p:cNvSpPr txBox="1">
            <a:spLocks noGrp="1"/>
          </p:cNvSpPr>
          <p:nvPr>
            <p:ph type="body" idx="1"/>
          </p:nvPr>
        </p:nvSpPr>
        <p:spPr>
          <a:xfrm>
            <a:off x="191363" y="1051549"/>
            <a:ext cx="4958736" cy="2163000"/>
          </a:xfrm>
          <a:prstGeom prst="rect">
            <a:avLst/>
          </a:prstGeom>
        </p:spPr>
        <p:txBody>
          <a:bodyPr spcFirstLastPara="1" wrap="square" lIns="91425" tIns="91425" rIns="91425" bIns="91425" anchor="t" anchorCtr="0">
            <a:noAutofit/>
          </a:bodyPr>
          <a:lstStyle/>
          <a:p>
            <a:pPr algn="just">
              <a:lnSpc>
                <a:spcPct val="150000"/>
              </a:lnSpc>
            </a:pP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CHIA SẺ </a:t>
            </a:r>
            <a:r>
              <a:rPr lang="en-US" sz="1600" dirty="0">
                <a:latin typeface="Times New Roman" panose="02020603050405020304" pitchFamily="18" charset="0"/>
                <a:cs typeface="Times New Roman" panose="02020603050405020304" pitchFamily="18" charset="0"/>
              </a:rPr>
              <a:t>VÀ </a:t>
            </a:r>
            <a:r>
              <a:rPr lang="en-US" sz="1600" dirty="0" err="1">
                <a:latin typeface="Times New Roman" panose="02020603050405020304" pitchFamily="18" charset="0"/>
                <a:cs typeface="Times New Roman" panose="02020603050405020304" pitchFamily="18" charset="0"/>
              </a:rPr>
              <a:t>đồng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mùa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cũng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cội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vọng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mệnh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đời</a:t>
            </a:r>
            <a:r>
              <a:rPr lang="en-US" sz="1600" dirty="0">
                <a:latin typeface="Times New Roman" panose="02020603050405020304" pitchFamily="18" charset="0"/>
                <a:cs typeface="Times New Roman" panose="02020603050405020304" pitchFamily="18" charset="0"/>
              </a:rPr>
              <a:t>. </a:t>
            </a:r>
          </a:p>
          <a:p>
            <a:pPr algn="just">
              <a:lnSpc>
                <a:spcPct val="150000"/>
              </a:lnSpc>
            </a:pPr>
            <a:r>
              <a:rPr lang="en-US" sz="1600" dirty="0">
                <a:latin typeface="Times New Roman" panose="02020603050405020304" pitchFamily="18" charset="0"/>
                <a:cs typeface="Times New Roman" panose="02020603050405020304" pitchFamily="18" charset="0"/>
              </a:rPr>
              <a:t>HS chia </a:t>
            </a:r>
            <a:r>
              <a:rPr lang="en-US" sz="1600" dirty="0" err="1">
                <a:latin typeface="Times New Roman" panose="02020603050405020304" pitchFamily="18" charset="0"/>
                <a:cs typeface="Times New Roman" panose="02020603050405020304" pitchFamily="18" charset="0"/>
              </a:rPr>
              <a:t>sẻ</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vượt</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p>
          <a:p>
            <a:pPr algn="just">
              <a:lnSpc>
                <a:spcPct val="150000"/>
              </a:lnSpc>
            </a:pPr>
            <a:endParaRPr lang="en-US" sz="1600" dirty="0">
              <a:latin typeface="Times New Roman" panose="02020603050405020304" pitchFamily="18" charset="0"/>
              <a:cs typeface="Times New Roman" panose="02020603050405020304" pitchFamily="18" charset="0"/>
            </a:endParaRPr>
          </a:p>
        </p:txBody>
      </p:sp>
      <p:pic>
        <p:nvPicPr>
          <p:cNvPr id="244" name="Google Shape;244;p34"/>
          <p:cNvPicPr preferRelativeResize="0"/>
          <p:nvPr/>
        </p:nvPicPr>
        <p:blipFill rotWithShape="1">
          <a:blip r:embed="rId3">
            <a:extLst>
              <a:ext uri="{96DAC541-7B7A-43D3-8B79-37D633B846F1}">
                <asvg:svgBlip xmlns:asvg="http://schemas.microsoft.com/office/drawing/2016/SVG/main" r:embed="rId4"/>
              </a:ext>
            </a:extLst>
          </a:blip>
          <a:srcRect l="16588" r="16588"/>
          <a:stretch/>
        </p:blipFill>
        <p:spPr>
          <a:xfrm>
            <a:off x="5394499" y="819035"/>
            <a:ext cx="3360300" cy="3331800"/>
          </a:xfrm>
          <a:prstGeom prst="ellipse">
            <a:avLst/>
          </a:prstGeom>
          <a:noFill/>
          <a:ln>
            <a:noFill/>
          </a:ln>
          <a:effectLst>
            <a:outerShdw blurRad="342900" dist="19050" algn="bl" rotWithShape="0">
              <a:srgbClr val="CCE4F7"/>
            </a:outerShdw>
          </a:effectLst>
        </p:spPr>
      </p:pic>
      <p:cxnSp>
        <p:nvCxnSpPr>
          <p:cNvPr id="245" name="Google Shape;245;p34"/>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635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xEl>
                                              <p:pRg st="1" end="1"/>
                                            </p:txEl>
                                          </p:spTgt>
                                        </p:tgtEl>
                                        <p:attrNameLst>
                                          <p:attrName>style.visibility</p:attrName>
                                        </p:attrNameLst>
                                      </p:cBhvr>
                                      <p:to>
                                        <p:strVal val="visible"/>
                                      </p:to>
                                    </p:set>
                                    <p:anim calcmode="lin" valueType="num">
                                      <p:cBhvr additive="base">
                                        <p:cTn id="13" dur="500" fill="hold"/>
                                        <p:tgtEl>
                                          <p:spTgt spid="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subTitle" idx="1"/>
          </p:nvPr>
        </p:nvSpPr>
        <p:spPr>
          <a:xfrm>
            <a:off x="2152350" y="2751175"/>
            <a:ext cx="4839300" cy="445500"/>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endParaRPr lang="en-US" dirty="0">
              <a:latin typeface="Times New Roman" panose="02020603050405020304" pitchFamily="18" charset="0"/>
              <a:cs typeface="Times New Roman" panose="02020603050405020304" pitchFamily="18" charset="0"/>
            </a:endParaRPr>
          </a:p>
          <a:p>
            <a:pPr marL="285750" lvl="0" indent="-285750" algn="l" rtl="0">
              <a:lnSpc>
                <a:spcPct val="150000"/>
              </a:lnSpc>
              <a:spcBef>
                <a:spcPts val="0"/>
              </a:spcBef>
              <a:spcAft>
                <a:spcPts val="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Hoàn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endParaRPr lang="en-US" dirty="0">
              <a:latin typeface="Times New Roman" panose="02020603050405020304" pitchFamily="18" charset="0"/>
              <a:cs typeface="Times New Roman" panose="02020603050405020304" pitchFamily="18" charset="0"/>
            </a:endParaRPr>
          </a:p>
          <a:p>
            <a:pPr marL="285750" lvl="0" indent="-285750" algn="l" rtl="0">
              <a:lnSpc>
                <a:spcPct val="150000"/>
              </a:lnSpc>
              <a:spcBef>
                <a:spcPts val="0"/>
              </a:spcBef>
              <a:spcAft>
                <a:spcPts val="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So </a:t>
            </a:r>
            <a:r>
              <a:rPr lang="en-US" dirty="0" err="1">
                <a:latin typeface="Times New Roman" panose="02020603050405020304" pitchFamily="18" charset="0"/>
                <a:cs typeface="Times New Roman" panose="02020603050405020304" pitchFamily="18" charset="0"/>
              </a:rPr>
              <a:t>sánh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p>
          <a:p>
            <a:pPr marL="285750" lvl="0" indent="-285750" algn="l" rtl="0">
              <a:lnSpc>
                <a:spcPct val="150000"/>
              </a:lnSpc>
              <a:spcBef>
                <a:spcPts val="0"/>
              </a:spcBef>
              <a:spcAft>
                <a:spcPts val="0"/>
              </a:spcAft>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sp>
        <p:nvSpPr>
          <p:cNvPr id="228" name="Google Shape;228;p32"/>
          <p:cNvSpPr txBox="1">
            <a:spLocks noGrp="1"/>
          </p:cNvSpPr>
          <p:nvPr>
            <p:ph type="title"/>
          </p:nvPr>
        </p:nvSpPr>
        <p:spPr>
          <a:xfrm>
            <a:off x="2152349" y="1874825"/>
            <a:ext cx="547717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Đọc – Tìm hiểu chung</a:t>
            </a:r>
            <a:endParaRPr dirty="0"/>
          </a:p>
        </p:txBody>
      </p:sp>
      <p:sp>
        <p:nvSpPr>
          <p:cNvPr id="229" name="Google Shape;229;p32"/>
          <p:cNvSpPr txBox="1">
            <a:spLocks noGrp="1"/>
          </p:cNvSpPr>
          <p:nvPr>
            <p:ph type="title" idx="2"/>
          </p:nvPr>
        </p:nvSpPr>
        <p:spPr>
          <a:xfrm>
            <a:off x="2152350" y="998475"/>
            <a:ext cx="1242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a:t>
            </a:r>
            <a:endParaRPr dirty="0"/>
          </a:p>
        </p:txBody>
      </p:sp>
      <p:cxnSp>
        <p:nvCxnSpPr>
          <p:cNvPr id="230" name="Google Shape;230;p32"/>
          <p:cNvCxnSpPr/>
          <p:nvPr/>
        </p:nvCxnSpPr>
        <p:spPr>
          <a:xfrm>
            <a:off x="2230238" y="2684350"/>
            <a:ext cx="4600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91363" y="45550"/>
            <a:ext cx="3232800" cy="10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Nhiệm vụ</a:t>
            </a:r>
            <a:endParaRPr dirty="0"/>
          </a:p>
        </p:txBody>
      </p:sp>
      <p:sp>
        <p:nvSpPr>
          <p:cNvPr id="243" name="Google Shape;243;p34"/>
          <p:cNvSpPr txBox="1">
            <a:spLocks noGrp="1"/>
          </p:cNvSpPr>
          <p:nvPr>
            <p:ph type="body" idx="1"/>
          </p:nvPr>
        </p:nvSpPr>
        <p:spPr>
          <a:xfrm>
            <a:off x="309550" y="905850"/>
            <a:ext cx="4719651" cy="2163000"/>
          </a:xfrm>
          <a:prstGeom prst="rect">
            <a:avLst/>
          </a:prstGeom>
        </p:spPr>
        <p:txBody>
          <a:bodyPr spcFirstLastPara="1" wrap="square" lIns="91425" tIns="91425" rIns="91425" bIns="91425" anchor="t" anchorCtr="0">
            <a:noAutofit/>
          </a:bodyPr>
          <a:lstStyle/>
          <a:p>
            <a:pPr marL="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HS </a:t>
            </a:r>
            <a:r>
              <a:rPr lang="en-US" sz="1800" dirty="0" err="1">
                <a:solidFill>
                  <a:srgbClr val="000000"/>
                </a:solidFill>
                <a:effectLst/>
                <a:latin typeface="Times New Roman" panose="02020603050405020304" pitchFamily="18" charset="0"/>
                <a:ea typeface="Times New Roman" panose="02020603050405020304" pitchFamily="18" charset="0"/>
              </a:rPr>
              <a:t>đọc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hỏi</a:t>
            </a:r>
            <a:r>
              <a:rPr lang="en-US" sz="1800" dirty="0">
                <a:solidFill>
                  <a:srgbClr val="000000"/>
                </a:solidFill>
                <a:effectLst/>
                <a:latin typeface="Times New Roman" panose="02020603050405020304" pitchFamily="18" charset="0"/>
                <a:ea typeface="Times New Roman" panose="02020603050405020304" pitchFamily="18" charset="0"/>
              </a:rPr>
              <a:t> (Theo </a:t>
            </a:r>
            <a:r>
              <a:rPr lang="en-US" sz="1800" dirty="0" err="1">
                <a:solidFill>
                  <a:srgbClr val="000000"/>
                </a:solidFill>
                <a:effectLst/>
                <a:latin typeface="Times New Roman" panose="02020603050405020304" pitchFamily="18" charset="0"/>
                <a:ea typeface="Times New Roman" panose="02020603050405020304" pitchFamily="18" charset="0"/>
              </a:rPr>
              <a:t>nhóm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hoặc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i="1" dirty="0">
                <a:solidFill>
                  <a:srgbClr val="000000"/>
                </a:solidFill>
                <a:effectLst/>
                <a:latin typeface="Times New Roman" panose="02020603050405020304" pitchFamily="18" charset="0"/>
                <a:ea typeface="Times New Roman" panose="02020603050405020304" pitchFamily="18" charset="0"/>
              </a:rPr>
              <a:t>Quan </a:t>
            </a:r>
            <a:r>
              <a:rPr lang="en-US" sz="1800" i="1" dirty="0" err="1">
                <a:solidFill>
                  <a:srgbClr val="000000"/>
                </a:solidFill>
                <a:effectLst/>
                <a:latin typeface="Times New Roman" panose="02020603050405020304" pitchFamily="18" charset="0"/>
                <a:ea typeface="Times New Roman" panose="02020603050405020304" pitchFamily="18" charset="0"/>
              </a:rPr>
              <a:t>sát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chiếu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dịch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nghĩa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dịch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thơ</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điều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khác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biệt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ảnh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hưởng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ý </a:t>
            </a:r>
            <a:r>
              <a:rPr lang="en-US" sz="1800" i="1" dirty="0" err="1">
                <a:solidFill>
                  <a:srgbClr val="000000"/>
                </a:solidFill>
                <a:effectLst/>
                <a:latin typeface="Times New Roman" panose="02020603050405020304" pitchFamily="18" charset="0"/>
                <a:ea typeface="Times New Roman" panose="02020603050405020304" pitchFamily="18" charset="0"/>
              </a:rPr>
              <a:t>nghĩa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bài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thơ</a:t>
            </a: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1800" i="1" dirty="0">
                <a:solidFill>
                  <a:srgbClr val="000000"/>
                </a:solidFill>
                <a:effectLst/>
                <a:latin typeface="Times New Roman" panose="02020603050405020304" pitchFamily="18" charset="0"/>
                <a:ea typeface="Times New Roman" panose="02020603050405020304" pitchFamily="18" charset="0"/>
              </a:rPr>
              <a:t>Theo </a:t>
            </a:r>
            <a:r>
              <a:rPr lang="en-US" sz="1800" i="1" dirty="0" err="1">
                <a:solidFill>
                  <a:srgbClr val="000000"/>
                </a:solidFill>
                <a:effectLst/>
                <a:latin typeface="Times New Roman" panose="02020603050405020304" pitchFamily="18" charset="0"/>
                <a:ea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trong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phần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thiệu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tác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xuất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xứ</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VB, </a:t>
            </a:r>
            <a:r>
              <a:rPr lang="en-US" sz="1800" i="1" dirty="0" err="1">
                <a:solidFill>
                  <a:srgbClr val="000000"/>
                </a:solidFill>
                <a:effectLst/>
                <a:latin typeface="Times New Roman" panose="02020603050405020304" pitchFamily="18" charset="0"/>
                <a:ea typeface="Times New Roman" panose="02020603050405020304" pitchFamily="18" charset="0"/>
              </a:rPr>
              <a:t>đâu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thông</a:t>
            </a:r>
            <a:r>
              <a:rPr lang="en-US" sz="1800" i="1" dirty="0">
                <a:solidFill>
                  <a:srgbClr val="000000"/>
                </a:solidFill>
                <a:effectLst/>
                <a:latin typeface="Times New Roman" panose="02020603050405020304" pitchFamily="18" charset="0"/>
                <a:ea typeface="Times New Roman" panose="02020603050405020304" pitchFamily="18" charset="0"/>
              </a:rPr>
              <a:t> tin </a:t>
            </a:r>
            <a:r>
              <a:rPr lang="en-US" sz="1800" i="1" dirty="0" err="1">
                <a:solidFill>
                  <a:srgbClr val="000000"/>
                </a:solidFill>
                <a:effectLst/>
                <a:latin typeface="Times New Roman" panose="02020603050405020304" pitchFamily="18" charset="0"/>
                <a:ea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được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ý </a:t>
            </a:r>
            <a:r>
              <a:rPr lang="en-US" sz="1800" i="1" dirty="0" err="1">
                <a:solidFill>
                  <a:srgbClr val="000000"/>
                </a:solidFill>
                <a:effectLst/>
                <a:latin typeface="Times New Roman" panose="02020603050405020304" pitchFamily="18" charset="0"/>
                <a:ea typeface="Times New Roman" panose="02020603050405020304" pitchFamily="18" charset="0"/>
              </a:rPr>
              <a:t>nhất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hiểu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bài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thơ</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sao</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p:txBody>
      </p:sp>
      <p:pic>
        <p:nvPicPr>
          <p:cNvPr id="244" name="Google Shape;244;p34"/>
          <p:cNvPicPr preferRelativeResize="0"/>
          <p:nvPr/>
        </p:nvPicPr>
        <p:blipFill rotWithShape="1">
          <a:blip r:embed="rId3">
            <a:alphaModFix/>
          </a:blip>
          <a:srcRect l="27471" t="21703" r="14584"/>
          <a:stretch/>
        </p:blipFill>
        <p:spPr>
          <a:xfrm>
            <a:off x="5184775" y="905850"/>
            <a:ext cx="3360300" cy="3331800"/>
          </a:xfrm>
          <a:prstGeom prst="ellipse">
            <a:avLst/>
          </a:prstGeom>
          <a:noFill/>
          <a:ln>
            <a:noFill/>
          </a:ln>
          <a:effectLst>
            <a:outerShdw blurRad="342900" dist="19050" algn="bl" rotWithShape="0">
              <a:srgbClr val="CCE4F7"/>
            </a:outerShdw>
          </a:effectLst>
        </p:spPr>
      </p:pic>
      <p:cxnSp>
        <p:nvCxnSpPr>
          <p:cNvPr id="245" name="Google Shape;245;p34"/>
          <p:cNvCxnSpPr/>
          <p:nvPr/>
        </p:nvCxnSpPr>
        <p:spPr>
          <a:xfrm>
            <a:off x="309550" y="739287"/>
            <a:ext cx="17289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anim calcmode="lin" valueType="num">
                                      <p:cBhvr additive="base">
                                        <p:cTn id="7" dur="500" fill="hold"/>
                                        <p:tgtEl>
                                          <p:spTgt spid="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xEl>
                                              <p:pRg st="1" end="1"/>
                                            </p:txEl>
                                          </p:spTgt>
                                        </p:tgtEl>
                                        <p:attrNameLst>
                                          <p:attrName>style.visibility</p:attrName>
                                        </p:attrNameLst>
                                      </p:cBhvr>
                                      <p:to>
                                        <p:strVal val="visible"/>
                                      </p:to>
                                    </p:set>
                                    <p:anim calcmode="lin" valueType="num">
                                      <p:cBhvr additive="base">
                                        <p:cTn id="13" dur="500" fill="hold"/>
                                        <p:tgtEl>
                                          <p:spTgt spid="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3">
                                            <p:txEl>
                                              <p:pRg st="2" end="2"/>
                                            </p:txEl>
                                          </p:spTgt>
                                        </p:tgtEl>
                                        <p:attrNameLst>
                                          <p:attrName>style.visibility</p:attrName>
                                        </p:attrNameLst>
                                      </p:cBhvr>
                                      <p:to>
                                        <p:strVal val="visible"/>
                                      </p:to>
                                    </p:set>
                                    <p:anim calcmode="lin" valueType="num">
                                      <p:cBhvr additive="base">
                                        <p:cTn id="19" dur="500" fill="hold"/>
                                        <p:tgtEl>
                                          <p:spTgt spid="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6" name="Google Shape;343;p39">
            <a:extLst>
              <a:ext uri="{FF2B5EF4-FFF2-40B4-BE49-F238E27FC236}">
                <a16:creationId xmlns:a16="http://schemas.microsoft.com/office/drawing/2014/main" id="{3B6D57FC-986B-4C2A-9364-F9582DD776E2}"/>
              </a:ext>
            </a:extLst>
          </p:cNvPr>
          <p:cNvSpPr txBox="1">
            <a:spLocks noGrp="1"/>
          </p:cNvSpPr>
          <p:nvPr>
            <p:ph type="title"/>
          </p:nvPr>
        </p:nvSpPr>
        <p:spPr>
          <a:xfrm>
            <a:off x="193712" y="215113"/>
            <a:ext cx="4193700" cy="7662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1. Tác giả</a:t>
            </a:r>
            <a:endParaRPr sz="2400" dirty="0"/>
          </a:p>
        </p:txBody>
      </p:sp>
      <p:sp>
        <p:nvSpPr>
          <p:cNvPr id="7" name="Freeform 2">
            <a:extLst>
              <a:ext uri="{FF2B5EF4-FFF2-40B4-BE49-F238E27FC236}">
                <a16:creationId xmlns:a16="http://schemas.microsoft.com/office/drawing/2014/main" id="{A7684CFE-3964-A3C9-F97D-9CFBE8C827E9}"/>
              </a:ext>
            </a:extLst>
          </p:cNvPr>
          <p:cNvSpPr/>
          <p:nvPr/>
        </p:nvSpPr>
        <p:spPr>
          <a:xfrm>
            <a:off x="5500688" y="215113"/>
            <a:ext cx="4533578" cy="6290482"/>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sp>
      <p:cxnSp>
        <p:nvCxnSpPr>
          <p:cNvPr id="8" name="Google Shape;344;p39">
            <a:extLst>
              <a:ext uri="{FF2B5EF4-FFF2-40B4-BE49-F238E27FC236}">
                <a16:creationId xmlns:a16="http://schemas.microsoft.com/office/drawing/2014/main" id="{BE27F4B0-9973-2BF9-3170-4110FD2EC1F8}"/>
              </a:ext>
            </a:extLst>
          </p:cNvPr>
          <p:cNvCxnSpPr/>
          <p:nvPr/>
        </p:nvCxnSpPr>
        <p:spPr>
          <a:xfrm>
            <a:off x="193712" y="1115935"/>
            <a:ext cx="3059400" cy="0"/>
          </a:xfrm>
          <a:prstGeom prst="straightConnector1">
            <a:avLst/>
          </a:prstGeom>
          <a:noFill/>
          <a:ln w="9525" cap="flat" cmpd="sng">
            <a:solidFill>
              <a:schemeClr val="dk1"/>
            </a:solidFill>
            <a:prstDash val="solid"/>
            <a:round/>
            <a:headEnd type="none" w="med" len="med"/>
            <a:tailEnd type="none" w="med" len="med"/>
          </a:ln>
        </p:spPr>
      </p:cxnSp>
      <p:sp>
        <p:nvSpPr>
          <p:cNvPr id="10" name="TextBox 9">
            <a:extLst>
              <a:ext uri="{FF2B5EF4-FFF2-40B4-BE49-F238E27FC236}">
                <a16:creationId xmlns:a16="http://schemas.microsoft.com/office/drawing/2014/main" id="{463D820C-A3B5-5B6A-53F6-A78C2DF7884F}"/>
              </a:ext>
            </a:extLst>
          </p:cNvPr>
          <p:cNvSpPr txBox="1"/>
          <p:nvPr/>
        </p:nvSpPr>
        <p:spPr>
          <a:xfrm>
            <a:off x="165138" y="1250558"/>
            <a:ext cx="6378538" cy="786497"/>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US" sz="1600" dirty="0">
                <a:effectLst/>
                <a:latin typeface="Times New Roman" panose="02020603050405020304" pitchFamily="18" charset="0"/>
                <a:ea typeface="Times New Roman" panose="02020603050405020304" pitchFamily="18" charset="0"/>
              </a:rPr>
              <a:t>A-</a:t>
            </a:r>
            <a:r>
              <a:rPr lang="en-US" sz="1600" dirty="0" err="1">
                <a:effectLst/>
                <a:latin typeface="Times New Roman" panose="02020603050405020304" pitchFamily="18" charset="0"/>
                <a:ea typeface="Times New Roman" panose="02020603050405020304" pitchFamily="18" charset="0"/>
              </a:rPr>
              <a:t>lếch</a:t>
            </a:r>
            <a:r>
              <a:rPr lang="en-US" sz="1600" dirty="0">
                <a:effectLst/>
                <a:latin typeface="Times New Roman" panose="02020603050405020304" pitchFamily="18" charset="0"/>
                <a:ea typeface="Times New Roman" panose="02020603050405020304" pitchFamily="18" charset="0"/>
              </a:rPr>
              <a:t>-</a:t>
            </a:r>
            <a:r>
              <a:rPr lang="en-US" sz="1600" dirty="0" err="1">
                <a:effectLst/>
                <a:latin typeface="Times New Roman" panose="02020603050405020304" pitchFamily="18" charset="0"/>
                <a:ea typeface="Times New Roman" panose="02020603050405020304" pitchFamily="18" charset="0"/>
              </a:rPr>
              <a:t>xan-đrơ</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Xéc</a:t>
            </a:r>
            <a:r>
              <a:rPr lang="en-US" sz="1600" dirty="0">
                <a:effectLst/>
                <a:latin typeface="Times New Roman" panose="02020603050405020304" pitchFamily="18" charset="0"/>
                <a:ea typeface="Times New Roman" panose="02020603050405020304" pitchFamily="18" charset="0"/>
              </a:rPr>
              <a:t>-</a:t>
            </a:r>
            <a:r>
              <a:rPr lang="en-US" sz="1600" dirty="0" err="1">
                <a:effectLst/>
                <a:latin typeface="Times New Roman" panose="02020603050405020304" pitchFamily="18" charset="0"/>
                <a:ea typeface="Times New Roman" panose="02020603050405020304" pitchFamily="18" charset="0"/>
              </a:rPr>
              <a:t>ghê</a:t>
            </a:r>
            <a:r>
              <a:rPr lang="en-US" sz="1600" dirty="0">
                <a:effectLst/>
                <a:latin typeface="Times New Roman" panose="02020603050405020304" pitchFamily="18" charset="0"/>
                <a:ea typeface="Times New Roman" panose="02020603050405020304" pitchFamily="18" charset="0"/>
              </a:rPr>
              <a:t>-ê-</a:t>
            </a:r>
            <a:r>
              <a:rPr lang="en-US" sz="1600" dirty="0" err="1">
                <a:effectLst/>
                <a:latin typeface="Times New Roman" panose="02020603050405020304" pitchFamily="18" charset="0"/>
                <a:ea typeface="Times New Roman" panose="02020603050405020304" pitchFamily="18" charset="0"/>
              </a:rPr>
              <a:t>vích</a:t>
            </a:r>
            <a:r>
              <a:rPr lang="en-US" sz="1600" dirty="0">
                <a:effectLst/>
                <a:latin typeface="Times New Roman" panose="02020603050405020304" pitchFamily="18" charset="0"/>
                <a:ea typeface="Times New Roman" panose="02020603050405020304" pitchFamily="18" charset="0"/>
              </a:rPr>
              <a:t> Pu-skin (1799 – 1837) </a:t>
            </a:r>
            <a:r>
              <a:rPr lang="en-US" sz="1600" dirty="0" err="1">
                <a:effectLst/>
                <a:latin typeface="Times New Roman" panose="02020603050405020304" pitchFamily="18" charset="0"/>
                <a:ea typeface="Times New Roman" panose="02020603050405020304" pitchFamily="18" charset="0"/>
              </a:rPr>
              <a:t>là</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người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đặt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nền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móng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cho</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văn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học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hiện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thực</a:t>
            </a:r>
            <a:r>
              <a:rPr lang="en-US" sz="1600" dirty="0">
                <a:effectLst/>
                <a:latin typeface="Times New Roman" panose="02020603050405020304" pitchFamily="18" charset="0"/>
                <a:ea typeface="Times New Roman" panose="02020603050405020304" pitchFamily="18" charset="0"/>
              </a:rPr>
              <a:t> Nga </a:t>
            </a:r>
            <a:r>
              <a:rPr lang="en-US" sz="1600" dirty="0" err="1">
                <a:effectLst/>
                <a:latin typeface="Times New Roman" panose="02020603050405020304" pitchFamily="18" charset="0"/>
                <a:ea typeface="Times New Roman" panose="02020603050405020304" pitchFamily="18" charset="0"/>
              </a:rPr>
              <a:t>thế</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kỉ</a:t>
            </a:r>
            <a:r>
              <a:rPr lang="en-US" sz="1600" dirty="0">
                <a:effectLst/>
                <a:latin typeface="Times New Roman" panose="02020603050405020304" pitchFamily="18" charset="0"/>
                <a:ea typeface="Times New Roman" panose="02020603050405020304" pitchFamily="18" charset="0"/>
              </a:rPr>
              <a:t> XIX. </a:t>
            </a:r>
            <a:endParaRPr lang="en-US" sz="1600" dirty="0"/>
          </a:p>
        </p:txBody>
      </p:sp>
      <p:sp>
        <p:nvSpPr>
          <p:cNvPr id="12" name="TextBox 11">
            <a:extLst>
              <a:ext uri="{FF2B5EF4-FFF2-40B4-BE49-F238E27FC236}">
                <a16:creationId xmlns:a16="http://schemas.microsoft.com/office/drawing/2014/main" id="{AF675FA2-D3AF-03B6-2ADB-A6A7EDB7B57E}"/>
              </a:ext>
            </a:extLst>
          </p:cNvPr>
          <p:cNvSpPr txBox="1"/>
          <p:nvPr/>
        </p:nvSpPr>
        <p:spPr>
          <a:xfrm>
            <a:off x="711705" y="2205047"/>
            <a:ext cx="5769445" cy="786497"/>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US" sz="1600" dirty="0" err="1">
                <a:effectLst/>
                <a:latin typeface="Times New Roman" panose="02020603050405020304" pitchFamily="18" charset="0"/>
                <a:ea typeface="Times New Roman" panose="02020603050405020304" pitchFamily="18" charset="0"/>
              </a:rPr>
              <a:t>Đặc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điểm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phong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cách</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nghệ</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thuật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thơ</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trữ</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tình</a:t>
            </a:r>
            <a:r>
              <a:rPr lang="en-US" sz="1600" dirty="0">
                <a:effectLst/>
                <a:latin typeface="Times New Roman" panose="02020603050405020304" pitchFamily="18" charset="0"/>
                <a:ea typeface="Times New Roman" panose="02020603050405020304" pitchFamily="18" charset="0"/>
              </a:rPr>
              <a:t> Pu-skin: </a:t>
            </a:r>
            <a:r>
              <a:rPr lang="en-US" sz="1600" dirty="0" err="1">
                <a:effectLst/>
                <a:latin typeface="Times New Roman" panose="02020603050405020304" pitchFamily="18" charset="0"/>
                <a:ea typeface="Times New Roman" panose="02020603050405020304" pitchFamily="18" charset="0"/>
              </a:rPr>
              <a:t>ngôn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từ</a:t>
            </a:r>
            <a:r>
              <a:rPr lang="en-US" sz="1600"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chính</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xác</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giản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dị</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trong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sáng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hàm</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súc</a:t>
            </a:r>
            <a:endParaRPr lang="en-US" sz="1600" b="1" dirty="0"/>
          </a:p>
        </p:txBody>
      </p:sp>
      <p:sp>
        <p:nvSpPr>
          <p:cNvPr id="13" name="TextBox 12">
            <a:extLst>
              <a:ext uri="{FF2B5EF4-FFF2-40B4-BE49-F238E27FC236}">
                <a16:creationId xmlns:a16="http://schemas.microsoft.com/office/drawing/2014/main" id="{48E0A472-291B-EEEC-9C7D-C9E14D39FCE1}"/>
              </a:ext>
            </a:extLst>
          </p:cNvPr>
          <p:cNvSpPr txBox="1"/>
          <p:nvPr/>
        </p:nvSpPr>
        <p:spPr>
          <a:xfrm>
            <a:off x="995617" y="3080318"/>
            <a:ext cx="4717580" cy="1894493"/>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n-US" sz="1600" dirty="0" err="1">
                <a:latin typeface="Times New Roman" panose="02020603050405020304" pitchFamily="18" charset="0"/>
                <a:ea typeface="Times New Roman" panose="02020603050405020304" pitchFamily="18" charset="0"/>
              </a:rPr>
              <a:t>Ông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chỉ</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thể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hiện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tâm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trạng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mà</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chuyên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chở</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những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vận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động</a:t>
            </a:r>
            <a:r>
              <a:rPr lang="en-US" sz="1600" b="1" dirty="0">
                <a:effectLst/>
                <a:latin typeface="Times New Roman" panose="02020603050405020304" pitchFamily="18" charset="0"/>
                <a:ea typeface="Times New Roman" panose="02020603050405020304" pitchFamily="18" charset="0"/>
              </a:rPr>
              <a:t> ý </a:t>
            </a:r>
            <a:r>
              <a:rPr lang="en-US" sz="1600" b="1" dirty="0" err="1">
                <a:effectLst/>
                <a:latin typeface="Times New Roman" panose="02020603050405020304" pitchFamily="18" charset="0"/>
                <a:ea typeface="Times New Roman" panose="02020603050405020304" pitchFamily="18" charset="0"/>
              </a:rPr>
              <a:t>thức</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của</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nhân</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vật</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trữ</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tình</a:t>
            </a:r>
            <a:r>
              <a:rPr lang="en-US" sz="1600"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hướng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tới</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hoá</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giải</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những</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khúc</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mắc</a:t>
            </a:r>
            <a:r>
              <a:rPr lang="en-US" sz="1600" b="1"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trong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lòng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người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để</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cuối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cùng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đạt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tới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một</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xúc</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cảm</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cân</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bằng</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hài</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hoà</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3;p39">
            <a:extLst>
              <a:ext uri="{FF2B5EF4-FFF2-40B4-BE49-F238E27FC236}">
                <a16:creationId xmlns:a16="http://schemas.microsoft.com/office/drawing/2014/main" id="{24756842-2AD8-0112-0FF7-F4B9C5D8E0B1}"/>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6" name="Google Shape;344;p39">
            <a:extLst>
              <a:ext uri="{FF2B5EF4-FFF2-40B4-BE49-F238E27FC236}">
                <a16:creationId xmlns:a16="http://schemas.microsoft.com/office/drawing/2014/main" id="{DB1C03AD-5E4F-5D7C-9F90-E4E5BA2F63A5}"/>
              </a:ext>
            </a:extLst>
          </p:cNvPr>
          <p:cNvCxnSpPr/>
          <p:nvPr/>
        </p:nvCxnSpPr>
        <p:spPr>
          <a:xfrm>
            <a:off x="176934" y="981313"/>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Freeform 3">
            <a:extLst>
              <a:ext uri="{FF2B5EF4-FFF2-40B4-BE49-F238E27FC236}">
                <a16:creationId xmlns:a16="http://schemas.microsoft.com/office/drawing/2014/main" id="{A101A53C-4E3B-8FB0-29AD-B44C4204D727}"/>
              </a:ext>
            </a:extLst>
          </p:cNvPr>
          <p:cNvSpPr/>
          <p:nvPr/>
        </p:nvSpPr>
        <p:spPr>
          <a:xfrm>
            <a:off x="302102" y="1617351"/>
            <a:ext cx="3190989" cy="2544836"/>
          </a:xfrm>
          <a:custGeom>
            <a:avLst/>
            <a:gdLst/>
            <a:ahLst/>
            <a:cxnLst/>
            <a:rect l="l" t="t" r="r" b="b"/>
            <a:pathLst>
              <a:path w="7681103" h="6164085">
                <a:moveTo>
                  <a:pt x="0" y="0"/>
                </a:moveTo>
                <a:lnTo>
                  <a:pt x="7681103" y="0"/>
                </a:lnTo>
                <a:lnTo>
                  <a:pt x="7681103" y="6164085"/>
                </a:lnTo>
                <a:lnTo>
                  <a:pt x="0" y="6164085"/>
                </a:lnTo>
                <a:lnTo>
                  <a:pt x="0" y="0"/>
                </a:lnTo>
                <a:close/>
              </a:path>
            </a:pathLst>
          </a:custGeom>
          <a:blipFill>
            <a:blip r:embed="rId2"/>
            <a:stretch>
              <a:fillRect/>
            </a:stretch>
          </a:blipFill>
        </p:spPr>
      </p:sp>
      <p:sp>
        <p:nvSpPr>
          <p:cNvPr id="9" name="TextBox 8">
            <a:extLst>
              <a:ext uri="{FF2B5EF4-FFF2-40B4-BE49-F238E27FC236}">
                <a16:creationId xmlns:a16="http://schemas.microsoft.com/office/drawing/2014/main" id="{2C54C3BF-913E-330D-91E8-578048664180}"/>
              </a:ext>
            </a:extLst>
          </p:cNvPr>
          <p:cNvSpPr txBox="1"/>
          <p:nvPr/>
        </p:nvSpPr>
        <p:spPr>
          <a:xfrm>
            <a:off x="3716293" y="947442"/>
            <a:ext cx="4572000" cy="3884653"/>
          </a:xfrm>
          <a:prstGeom prst="rect">
            <a:avLst/>
          </a:prstGeom>
          <a:noFill/>
        </p:spPr>
        <p:txBody>
          <a:bodyPr wrap="square">
            <a:spAutoFit/>
          </a:bodyPr>
          <a:lstStyle/>
          <a:p>
            <a:pPr marL="0" marR="0" algn="just">
              <a:lnSpc>
                <a:spcPct val="150000"/>
              </a:lnSpc>
              <a:spcBef>
                <a:spcPts val="0"/>
              </a:spcBef>
              <a:spcAft>
                <a:spcPts val="80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Hoàn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1825,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lnSpc>
                <a:spcPct val="150000"/>
              </a:lnSpc>
              <a:buFont typeface="Wingdings" panose="05000000000000000000" pitchFamily="2" charset="2"/>
              <a:buChar char="Ø"/>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1826,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0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39">
            <a:extLst>
              <a:ext uri="{FF2B5EF4-FFF2-40B4-BE49-F238E27FC236}">
                <a16:creationId xmlns:a16="http://schemas.microsoft.com/office/drawing/2014/main" id="{0BF9E1AE-1F8B-7BFA-929A-9494C30F8B4B}"/>
              </a:ext>
            </a:extLst>
          </p:cNvPr>
          <p:cNvSpPr txBox="1">
            <a:spLocks noGrp="1"/>
          </p:cNvSpPr>
          <p:nvPr>
            <p:ph type="title"/>
          </p:nvPr>
        </p:nvSpPr>
        <p:spPr>
          <a:xfrm>
            <a:off x="99215" y="154043"/>
            <a:ext cx="7704000" cy="5727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 sz="2400" dirty="0"/>
              <a:t>I. Tìm hiểu chung</a:t>
            </a:r>
            <a:br>
              <a:rPr lang="en" sz="2400" dirty="0"/>
            </a:br>
            <a:r>
              <a:rPr lang="en" sz="2400" dirty="0"/>
              <a:t>2 Tác phẩm </a:t>
            </a:r>
            <a:endParaRPr sz="2400" dirty="0"/>
          </a:p>
        </p:txBody>
      </p:sp>
      <p:cxnSp>
        <p:nvCxnSpPr>
          <p:cNvPr id="4" name="Google Shape;344;p39">
            <a:extLst>
              <a:ext uri="{FF2B5EF4-FFF2-40B4-BE49-F238E27FC236}">
                <a16:creationId xmlns:a16="http://schemas.microsoft.com/office/drawing/2014/main" id="{ACD40EB8-B008-B7A1-DF30-561572ABE0BB}"/>
              </a:ext>
            </a:extLst>
          </p:cNvPr>
          <p:cNvCxnSpPr/>
          <p:nvPr/>
        </p:nvCxnSpPr>
        <p:spPr>
          <a:xfrm>
            <a:off x="99215" y="872256"/>
            <a:ext cx="30594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43;p39">
            <a:extLst>
              <a:ext uri="{FF2B5EF4-FFF2-40B4-BE49-F238E27FC236}">
                <a16:creationId xmlns:a16="http://schemas.microsoft.com/office/drawing/2014/main" id="{A90BA84D-91E1-9C86-908C-2C3431D1D463}"/>
              </a:ext>
            </a:extLst>
          </p:cNvPr>
          <p:cNvSpPr txBox="1">
            <a:spLocks/>
          </p:cNvSpPr>
          <p:nvPr/>
        </p:nvSpPr>
        <p:spPr>
          <a:xfrm>
            <a:off x="99215" y="1059093"/>
            <a:ext cx="7704000" cy="572700"/>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layfair Display"/>
              <a:buNone/>
              <a:defRPr sz="3000" b="1"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pPr algn="l"/>
            <a:r>
              <a:rPr lang="en-US" sz="2400" dirty="0"/>
              <a:t>KHỔ 1</a:t>
            </a:r>
          </a:p>
        </p:txBody>
      </p:sp>
      <p:sp>
        <p:nvSpPr>
          <p:cNvPr id="9" name="TextBox 8">
            <a:extLst>
              <a:ext uri="{FF2B5EF4-FFF2-40B4-BE49-F238E27FC236}">
                <a16:creationId xmlns:a16="http://schemas.microsoft.com/office/drawing/2014/main" id="{A66D5378-174D-A995-8F22-F5365E086B43}"/>
              </a:ext>
            </a:extLst>
          </p:cNvPr>
          <p:cNvSpPr txBox="1"/>
          <p:nvPr/>
        </p:nvSpPr>
        <p:spPr>
          <a:xfrm>
            <a:off x="685800" y="1631792"/>
            <a:ext cx="4676862" cy="1704569"/>
          </a:xfrm>
          <a:prstGeom prst="rect">
            <a:avLst/>
          </a:prstGeom>
          <a:noFill/>
        </p:spPr>
        <p:txBody>
          <a:bodyPr wrap="square">
            <a:spAutoFit/>
          </a:bodyPr>
          <a:lstStyle/>
          <a:p>
            <a:pPr>
              <a:lnSpc>
                <a:spcPct val="150000"/>
              </a:lnSpc>
            </a:pPr>
            <a:r>
              <a:rPr lang="en-US" sz="1800" b="1" dirty="0" err="1">
                <a:latin typeface="Times New Roman" panose="02020603050405020304" pitchFamily="18" charset="0"/>
                <a:cs typeface="Times New Roman" panose="02020603050405020304" pitchFamily="18" charset="0"/>
              </a:rPr>
              <a:t>Xuyên</a:t>
            </a:r>
            <a:r>
              <a:rPr lang="en-US" sz="1800" b="1" dirty="0">
                <a:latin typeface="Times New Roman" panose="02020603050405020304" pitchFamily="18" charset="0"/>
                <a:cs typeface="Times New Roman" panose="02020603050405020304" pitchFamily="18" charset="0"/>
              </a:rPr>
              <a:t> qua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sóng</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nhô</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ra</a:t>
            </a:r>
            <a:r>
              <a:rPr lang="en-US" sz="1800" b="1" dirty="0">
                <a:latin typeface="Times New Roman" panose="02020603050405020304" pitchFamily="18" charset="0"/>
                <a:cs typeface="Times New Roman" panose="02020603050405020304" pitchFamily="18" charset="0"/>
              </a:rPr>
              <a:t>,</a:t>
            </a:r>
          </a:p>
          <a:p>
            <a:pPr>
              <a:lnSpc>
                <a:spcPct val="150000"/>
              </a:lnSpc>
            </a:pPr>
            <a:r>
              <a:rPr lang="en-US" sz="1800" dirty="0" err="1">
                <a:latin typeface="Times New Roman" panose="02020603050405020304" pitchFamily="18" charset="0"/>
                <a:cs typeface="Times New Roman" panose="02020603050405020304" pitchFamily="18" charset="0"/>
              </a:rPr>
              <a:t>Nó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bã</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dội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sáng</a:t>
            </a:r>
            <a:endParaRPr lang="en-US" sz="1800" dirty="0">
              <a:latin typeface="Times New Roman" panose="02020603050405020304" pitchFamily="18" charset="0"/>
              <a:cs typeface="Times New Roman" panose="02020603050405020304" pitchFamily="18" charset="0"/>
            </a:endParaRPr>
          </a:p>
          <a:p>
            <a:pPr>
              <a:lnSpc>
                <a:spcPct val="150000"/>
              </a:lnSpc>
            </a:pP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khoảng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trống</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05BB43-F8A0-02C4-D3D8-B4E0941482A1}"/>
              </a:ext>
            </a:extLst>
          </p:cNvPr>
          <p:cNvSpPr txBox="1"/>
          <p:nvPr/>
        </p:nvSpPr>
        <p:spPr>
          <a:xfrm>
            <a:off x="4880295" y="1644508"/>
            <a:ext cx="4676862" cy="1704569"/>
          </a:xfrm>
          <a:prstGeom prst="rect">
            <a:avLst/>
          </a:prstGeom>
          <a:noFill/>
        </p:spPr>
        <p:txBody>
          <a:bodyPr wrap="square">
            <a:spAutoFit/>
          </a:bodyPr>
          <a:lstStyle/>
          <a:p>
            <a:pPr>
              <a:lnSpc>
                <a:spcPct val="150000"/>
              </a:lnSpc>
            </a:pPr>
            <a:r>
              <a:rPr lang="en-US" sz="1800" dirty="0" err="1">
                <a:latin typeface="Times New Roman" panose="02020603050405020304" pitchFamily="18" charset="0"/>
                <a:cs typeface="Times New Roman" panose="02020603050405020304" pitchFamily="18" charset="0"/>
              </a:rPr>
              <a:t>Xuyên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sóng</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Mảnh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chiếu</a:t>
            </a:r>
            <a:r>
              <a:rPr lang="en-US" sz="1800" dirty="0">
                <a:latin typeface="Times New Roman" panose="02020603050405020304" pitchFamily="18" charset="0"/>
                <a:cs typeface="Times New Roman" panose="02020603050405020304" pitchFamily="18" charset="0"/>
              </a:rPr>
              <a:t> qua </a:t>
            </a:r>
          </a:p>
          <a:p>
            <a:pPr>
              <a:lnSpc>
                <a:spcPct val="150000"/>
              </a:lnSpc>
            </a:pP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láng</a:t>
            </a:r>
            <a:r>
              <a:rPr lang="en-US" sz="1800" dirty="0">
                <a:latin typeface="Times New Roman" panose="02020603050405020304" pitchFamily="18" charset="0"/>
                <a:cs typeface="Times New Roman" panose="02020603050405020304" pitchFamily="18" charset="0"/>
              </a:rPr>
              <a:t> </a:t>
            </a:r>
          </a:p>
          <a:p>
            <a:pPr>
              <a:lnSpc>
                <a:spcPct val="150000"/>
              </a:lnSpc>
            </a:pP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buồn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xa</a:t>
            </a:r>
            <a:endParaRPr lang="en-US" sz="1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0B99648-E0C7-CF06-9ED0-79FAF6AF5176}"/>
              </a:ext>
            </a:extLst>
          </p:cNvPr>
          <p:cNvSpPr txBox="1"/>
          <p:nvPr/>
        </p:nvSpPr>
        <p:spPr>
          <a:xfrm>
            <a:off x="685800" y="3939792"/>
            <a:ext cx="7678024" cy="46339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algn="just">
              <a:lnSpc>
                <a:spcPct val="150000"/>
              </a:lnSpc>
              <a:spcBef>
                <a:spcPts val="0"/>
              </a:spcBef>
              <a:spcAft>
                <a:spcPts val="800"/>
              </a:spcAft>
            </a:pP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xuyên</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nhô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vượt</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sức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cản</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723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Snowy Mountains Minitheme by Slidesgo">
  <a:themeElements>
    <a:clrScheme name="Simple Light">
      <a:dk1>
        <a:srgbClr val="001C25"/>
      </a:dk1>
      <a:lt1>
        <a:srgbClr val="FFFFFF"/>
      </a:lt1>
      <a:dk2>
        <a:srgbClr val="4D4D4D"/>
      </a:dk2>
      <a:lt2>
        <a:srgbClr val="7A7A7A"/>
      </a:lt2>
      <a:accent1>
        <a:srgbClr val="263D63"/>
      </a:accent1>
      <a:accent2>
        <a:srgbClr val="FFFFFF"/>
      </a:accent2>
      <a:accent3>
        <a:srgbClr val="FFFFFF"/>
      </a:accent3>
      <a:accent4>
        <a:srgbClr val="FFFFFF"/>
      </a:accent4>
      <a:accent5>
        <a:srgbClr val="FFFFFF"/>
      </a:accent5>
      <a:accent6>
        <a:srgbClr val="FFFFFF"/>
      </a:accent6>
      <a:hlink>
        <a:srgbClr val="001C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nowy Mountains Minitheme by Slidesgo">
  <a:themeElements>
    <a:clrScheme name="Simple Light">
      <a:dk1>
        <a:srgbClr val="001C25"/>
      </a:dk1>
      <a:lt1>
        <a:srgbClr val="FFFFFF"/>
      </a:lt1>
      <a:dk2>
        <a:srgbClr val="4D4D4D"/>
      </a:dk2>
      <a:lt2>
        <a:srgbClr val="7A7A7A"/>
      </a:lt2>
      <a:accent1>
        <a:srgbClr val="263D63"/>
      </a:accent1>
      <a:accent2>
        <a:srgbClr val="FFFFFF"/>
      </a:accent2>
      <a:accent3>
        <a:srgbClr val="FFFFFF"/>
      </a:accent3>
      <a:accent4>
        <a:srgbClr val="FFFFFF"/>
      </a:accent4>
      <a:accent5>
        <a:srgbClr val="FFFFFF"/>
      </a:accent5>
      <a:accent6>
        <a:srgbClr val="FFFFFF"/>
      </a:accent6>
      <a:hlink>
        <a:srgbClr val="001C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5391</Words>
  <Application>Microsoft Office PowerPoint</Application>
  <PresentationFormat>On-screen Show (16:9)</PresentationFormat>
  <Paragraphs>453</Paragraphs>
  <Slides>46</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Bebas Neue</vt:lpstr>
      <vt:lpstr>SVN-Ruca</vt:lpstr>
      <vt:lpstr>Darker Grotesque SemiBold</vt:lpstr>
      <vt:lpstr>Roboto Condensed Light</vt:lpstr>
      <vt:lpstr>Arial</vt:lpstr>
      <vt:lpstr>Raleway</vt:lpstr>
      <vt:lpstr>Calibri</vt:lpstr>
      <vt:lpstr>Wingdings</vt:lpstr>
      <vt:lpstr>Playfair Display</vt:lpstr>
      <vt:lpstr>Times New Roman</vt:lpstr>
      <vt:lpstr>Snowy Mountains Minitheme by Slidesgo</vt:lpstr>
      <vt:lpstr>1_Snowy Mountains Minitheme by Slidesgo</vt:lpstr>
      <vt:lpstr>Con đường mùa đông</vt:lpstr>
      <vt:lpstr>KHỞI ĐỘNG</vt:lpstr>
      <vt:lpstr>Mục tiêu bài học</vt:lpstr>
      <vt:lpstr>PowerPoint Presentation</vt:lpstr>
      <vt:lpstr>Đọc – Tìm hiểu chung</vt:lpstr>
      <vt:lpstr>Nhiệm vụ</vt:lpstr>
      <vt:lpstr>I. Tìm hiểu chung 1. Tác giả</vt:lpstr>
      <vt:lpstr>I. Tìm hiểu chung 2 Tác phẩm </vt:lpstr>
      <vt:lpstr>I. Tìm hiểu chung 2 Tác phẩm </vt:lpstr>
      <vt:lpstr>I. Tìm hiểu chung 2 Tác phẩm </vt:lpstr>
      <vt:lpstr>I. Tìm hiểu chung 2 Tác phẩm </vt:lpstr>
      <vt:lpstr>I. Tìm hiểu chung 2 Tác phẩm </vt:lpstr>
      <vt:lpstr>I. Tìm hiểu chung 2 Tác phẩm </vt:lpstr>
      <vt:lpstr>I. Tìm hiểu chung 2 Tác phẩm </vt:lpstr>
      <vt:lpstr>I. Tìm hiểu chung 2 Tác phẩm </vt:lpstr>
      <vt:lpstr>Khổ 1</vt:lpstr>
      <vt:lpstr>Đọc hiểu văn bản</vt:lpstr>
      <vt:lpstr>Nhiệm vụ</vt:lpstr>
      <vt:lpstr>II. Đọc hiểu văn bản 1. Nhan đề và cảm xúc chủ đạo</vt:lpstr>
      <vt:lpstr>Nhiệm vụ</vt:lpstr>
      <vt:lpstr>PowerPoint Presentation</vt:lpstr>
      <vt:lpstr>PowerPoint Presentation</vt:lpstr>
      <vt:lpstr>II. Đọc hiểu văn bản 2. Hành trình cuộc đời gắn liền với cảm xúc của nhân vật trữ tình</vt:lpstr>
      <vt:lpstr>PowerPoint Presentation</vt:lpstr>
      <vt:lpstr>PowerPoint Presentation</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II. Đọc hiểu văn bản 2. Hành trình cuộc đời gắn liền với cảm xúc của nhân vật trữ tình</vt:lpstr>
      <vt:lpstr>Nhiệm vụ</vt:lpstr>
      <vt:lpstr>PowerPoint Presentation</vt:lpstr>
      <vt:lpstr>PowerPoint Presentation</vt:lpstr>
      <vt:lpstr>PowerPoint Presentation</vt:lpstr>
      <vt:lpstr>Nhiệm vụ</vt:lpstr>
      <vt:lpstr>PowerPoint Presentation</vt:lpstr>
      <vt:lpstr>PowerPoint Presentation</vt:lpstr>
      <vt:lpstr>PowerPoint Presentation</vt:lpstr>
      <vt:lpstr>Nhiệm vụ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đường mùa đông</dc:title>
  <dc:creator>admin</dc:creator>
  <cp:lastModifiedBy>Nguyen Quynh Anh</cp:lastModifiedBy>
  <cp:revision>1</cp:revision>
  <dcterms:modified xsi:type="dcterms:W3CDTF">2023-06-13T10:54:43Z</dcterms:modified>
</cp:coreProperties>
</file>